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6.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7" r:id="rId2"/>
    <p:sldMasterId id="2147483689" r:id="rId3"/>
    <p:sldMasterId id="2147483702" r:id="rId4"/>
    <p:sldMasterId id="2147483715" r:id="rId5"/>
    <p:sldMasterId id="2147483728" r:id="rId6"/>
    <p:sldMasterId id="2147483741" r:id="rId7"/>
  </p:sldMasterIdLst>
  <p:notesMasterIdLst>
    <p:notesMasterId r:id="rId33"/>
  </p:notesMasterIdLst>
  <p:sldIdLst>
    <p:sldId id="412" r:id="rId8"/>
    <p:sldId id="344" r:id="rId9"/>
    <p:sldId id="399" r:id="rId10"/>
    <p:sldId id="406" r:id="rId11"/>
    <p:sldId id="408" r:id="rId12"/>
    <p:sldId id="409" r:id="rId13"/>
    <p:sldId id="259" r:id="rId14"/>
    <p:sldId id="400" r:id="rId15"/>
    <p:sldId id="393" r:id="rId16"/>
    <p:sldId id="401" r:id="rId17"/>
    <p:sldId id="263" r:id="rId18"/>
    <p:sldId id="363" r:id="rId19"/>
    <p:sldId id="395" r:id="rId20"/>
    <p:sldId id="403" r:id="rId21"/>
    <p:sldId id="402" r:id="rId22"/>
    <p:sldId id="270" r:id="rId23"/>
    <p:sldId id="271" r:id="rId24"/>
    <p:sldId id="397" r:id="rId25"/>
    <p:sldId id="404" r:id="rId26"/>
    <p:sldId id="396" r:id="rId27"/>
    <p:sldId id="272" r:id="rId28"/>
    <p:sldId id="273" r:id="rId29"/>
    <p:sldId id="410" r:id="rId30"/>
    <p:sldId id="398" r:id="rId31"/>
    <p:sldId id="407"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FF0000"/>
    <a:srgbClr val="D60093"/>
    <a:srgbClr val="00FF00"/>
    <a:srgbClr val="C93B9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94" autoAdjust="0"/>
    <p:restoredTop sz="94676" autoAdjust="0"/>
  </p:normalViewPr>
  <p:slideViewPr>
    <p:cSldViewPr>
      <p:cViewPr varScale="1">
        <p:scale>
          <a:sx n="69" d="100"/>
          <a:sy n="69" d="100"/>
        </p:scale>
        <p:origin x="1428"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323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02266D-8184-41E1-B1CF-E26143403365}" type="datetimeFigureOut">
              <a:rPr lang="en-US" smtClean="0"/>
              <a:pPr/>
              <a:t>2/20/2023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53298B1-05B4-44F4-BECB-9C73AB5D4FCE}" type="slidenum">
              <a:rPr lang="en-US" smtClean="0"/>
              <a:pPr/>
              <a:t>‹#›</a:t>
            </a:fld>
            <a:endParaRPr lang="en-US"/>
          </a:p>
        </p:txBody>
      </p:sp>
    </p:spTree>
    <p:extLst>
      <p:ext uri="{BB962C8B-B14F-4D97-AF65-F5344CB8AC3E}">
        <p14:creationId xmlns:p14="http://schemas.microsoft.com/office/powerpoint/2010/main" val="34771141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lvl1pPr eaLnBrk="0" hangingPunct="0">
              <a:defRPr baseline="-25000">
                <a:solidFill>
                  <a:schemeClr val="tx1"/>
                </a:solidFill>
                <a:latin typeface="Times New Roman" pitchFamily="18" charset="0"/>
              </a:defRPr>
            </a:lvl1pPr>
            <a:lvl2pPr marL="742950" indent="-285750" eaLnBrk="0" hangingPunct="0">
              <a:defRPr baseline="-25000">
                <a:solidFill>
                  <a:schemeClr val="tx1"/>
                </a:solidFill>
                <a:latin typeface="Times New Roman" pitchFamily="18" charset="0"/>
              </a:defRPr>
            </a:lvl2pPr>
            <a:lvl3pPr marL="1143000" indent="-228600" eaLnBrk="0" hangingPunct="0">
              <a:defRPr baseline="-25000">
                <a:solidFill>
                  <a:schemeClr val="tx1"/>
                </a:solidFill>
                <a:latin typeface="Times New Roman" pitchFamily="18" charset="0"/>
              </a:defRPr>
            </a:lvl3pPr>
            <a:lvl4pPr marL="1600200" indent="-228600" eaLnBrk="0" hangingPunct="0">
              <a:defRPr baseline="-25000">
                <a:solidFill>
                  <a:schemeClr val="tx1"/>
                </a:solidFill>
                <a:latin typeface="Times New Roman" pitchFamily="18" charset="0"/>
              </a:defRPr>
            </a:lvl4pPr>
            <a:lvl5pPr marL="2057400" indent="-228600" eaLnBrk="0" hangingPunct="0">
              <a:defRPr baseline="-25000">
                <a:solidFill>
                  <a:schemeClr val="tx1"/>
                </a:solidFill>
                <a:latin typeface="Times New Roman" pitchFamily="18" charset="0"/>
              </a:defRPr>
            </a:lvl5pPr>
            <a:lvl6pPr marL="2514600" indent="-228600" eaLnBrk="0" fontAlgn="base" hangingPunct="0">
              <a:spcBef>
                <a:spcPct val="0"/>
              </a:spcBef>
              <a:spcAft>
                <a:spcPct val="0"/>
              </a:spcAft>
              <a:defRPr baseline="-25000">
                <a:solidFill>
                  <a:schemeClr val="tx1"/>
                </a:solidFill>
                <a:latin typeface="Times New Roman" pitchFamily="18" charset="0"/>
              </a:defRPr>
            </a:lvl6pPr>
            <a:lvl7pPr marL="2971800" indent="-228600" eaLnBrk="0" fontAlgn="base" hangingPunct="0">
              <a:spcBef>
                <a:spcPct val="0"/>
              </a:spcBef>
              <a:spcAft>
                <a:spcPct val="0"/>
              </a:spcAft>
              <a:defRPr baseline="-25000">
                <a:solidFill>
                  <a:schemeClr val="tx1"/>
                </a:solidFill>
                <a:latin typeface="Times New Roman" pitchFamily="18" charset="0"/>
              </a:defRPr>
            </a:lvl7pPr>
            <a:lvl8pPr marL="3429000" indent="-228600" eaLnBrk="0" fontAlgn="base" hangingPunct="0">
              <a:spcBef>
                <a:spcPct val="0"/>
              </a:spcBef>
              <a:spcAft>
                <a:spcPct val="0"/>
              </a:spcAft>
              <a:defRPr baseline="-25000">
                <a:solidFill>
                  <a:schemeClr val="tx1"/>
                </a:solidFill>
                <a:latin typeface="Times New Roman" pitchFamily="18" charset="0"/>
              </a:defRPr>
            </a:lvl8pPr>
            <a:lvl9pPr marL="3886200" indent="-228600" eaLnBrk="0" fontAlgn="base" hangingPunct="0">
              <a:spcBef>
                <a:spcPct val="0"/>
              </a:spcBef>
              <a:spcAft>
                <a:spcPct val="0"/>
              </a:spcAft>
              <a:defRPr baseline="-25000">
                <a:solidFill>
                  <a:schemeClr val="tx1"/>
                </a:solidFill>
                <a:latin typeface="Times New Roman" pitchFamily="18"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4111A7C2-E298-4F1F-ABAB-EDAF868D8A56}" type="slidenum">
              <a:rPr kumimoji="0" lang="en-US" sz="12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
        <p:nvSpPr>
          <p:cNvPr id="24579" name="Rectangle 2"/>
          <p:cNvSpPr>
            <a:spLocks noGrp="1" noRot="1" noChangeAspect="1" noChangeArrowheads="1" noTextEdit="1"/>
          </p:cNvSpPr>
          <p:nvPr>
            <p:ph type="sldImg"/>
          </p:nvPr>
        </p:nvSpPr>
        <p:spPr>
          <a:xfrm>
            <a:off x="1143000" y="685800"/>
            <a:ext cx="4572000" cy="3429000"/>
          </a:xfrm>
          <a:ln/>
        </p:spPr>
      </p:sp>
      <p:sp>
        <p:nvSpPr>
          <p:cNvPr id="24580"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15573747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lvl1pPr eaLnBrk="0" hangingPunct="0">
              <a:defRPr baseline="-25000">
                <a:solidFill>
                  <a:schemeClr val="tx1"/>
                </a:solidFill>
                <a:latin typeface="Times New Roman" pitchFamily="18" charset="0"/>
              </a:defRPr>
            </a:lvl1pPr>
            <a:lvl2pPr marL="742950" indent="-285750" eaLnBrk="0" hangingPunct="0">
              <a:defRPr baseline="-25000">
                <a:solidFill>
                  <a:schemeClr val="tx1"/>
                </a:solidFill>
                <a:latin typeface="Times New Roman" pitchFamily="18" charset="0"/>
              </a:defRPr>
            </a:lvl2pPr>
            <a:lvl3pPr marL="1143000" indent="-228600" eaLnBrk="0" hangingPunct="0">
              <a:defRPr baseline="-25000">
                <a:solidFill>
                  <a:schemeClr val="tx1"/>
                </a:solidFill>
                <a:latin typeface="Times New Roman" pitchFamily="18" charset="0"/>
              </a:defRPr>
            </a:lvl3pPr>
            <a:lvl4pPr marL="1600200" indent="-228600" eaLnBrk="0" hangingPunct="0">
              <a:defRPr baseline="-25000">
                <a:solidFill>
                  <a:schemeClr val="tx1"/>
                </a:solidFill>
                <a:latin typeface="Times New Roman" pitchFamily="18" charset="0"/>
              </a:defRPr>
            </a:lvl4pPr>
            <a:lvl5pPr marL="2057400" indent="-228600" eaLnBrk="0" hangingPunct="0">
              <a:defRPr baseline="-25000">
                <a:solidFill>
                  <a:schemeClr val="tx1"/>
                </a:solidFill>
                <a:latin typeface="Times New Roman" pitchFamily="18" charset="0"/>
              </a:defRPr>
            </a:lvl5pPr>
            <a:lvl6pPr marL="2514600" indent="-228600" eaLnBrk="0" fontAlgn="base" hangingPunct="0">
              <a:spcBef>
                <a:spcPct val="0"/>
              </a:spcBef>
              <a:spcAft>
                <a:spcPct val="0"/>
              </a:spcAft>
              <a:defRPr baseline="-25000">
                <a:solidFill>
                  <a:schemeClr val="tx1"/>
                </a:solidFill>
                <a:latin typeface="Times New Roman" pitchFamily="18" charset="0"/>
              </a:defRPr>
            </a:lvl6pPr>
            <a:lvl7pPr marL="2971800" indent="-228600" eaLnBrk="0" fontAlgn="base" hangingPunct="0">
              <a:spcBef>
                <a:spcPct val="0"/>
              </a:spcBef>
              <a:spcAft>
                <a:spcPct val="0"/>
              </a:spcAft>
              <a:defRPr baseline="-25000">
                <a:solidFill>
                  <a:schemeClr val="tx1"/>
                </a:solidFill>
                <a:latin typeface="Times New Roman" pitchFamily="18" charset="0"/>
              </a:defRPr>
            </a:lvl7pPr>
            <a:lvl8pPr marL="3429000" indent="-228600" eaLnBrk="0" fontAlgn="base" hangingPunct="0">
              <a:spcBef>
                <a:spcPct val="0"/>
              </a:spcBef>
              <a:spcAft>
                <a:spcPct val="0"/>
              </a:spcAft>
              <a:defRPr baseline="-25000">
                <a:solidFill>
                  <a:schemeClr val="tx1"/>
                </a:solidFill>
                <a:latin typeface="Times New Roman" pitchFamily="18" charset="0"/>
              </a:defRPr>
            </a:lvl8pPr>
            <a:lvl9pPr marL="3886200" indent="-228600" eaLnBrk="0" fontAlgn="base" hangingPunct="0">
              <a:spcBef>
                <a:spcPct val="0"/>
              </a:spcBef>
              <a:spcAft>
                <a:spcPct val="0"/>
              </a:spcAft>
              <a:defRPr baseline="-25000">
                <a:solidFill>
                  <a:schemeClr val="tx1"/>
                </a:solidFill>
                <a:latin typeface="Times New Roman" pitchFamily="18" charset="0"/>
              </a:defRPr>
            </a:lvl9pPr>
          </a:lstStyle>
          <a:p>
            <a:pPr eaLnBrk="1" hangingPunct="1"/>
            <a:fld id="{4111A7C2-E298-4F1F-ABAB-EDAF868D8A56}" type="slidenum">
              <a:rPr lang="en-US" baseline="0">
                <a:latin typeface="Arial" charset="0"/>
              </a:rPr>
              <a:pPr eaLnBrk="1" hangingPunct="1"/>
              <a:t>16</a:t>
            </a:fld>
            <a:endParaRPr lang="en-US" baseline="0">
              <a:latin typeface="Arial" charset="0"/>
            </a:endParaRPr>
          </a:p>
        </p:txBody>
      </p:sp>
      <p:sp>
        <p:nvSpPr>
          <p:cNvPr id="24579" name="Rectangle 2"/>
          <p:cNvSpPr>
            <a:spLocks noGrp="1" noRot="1" noChangeAspect="1" noChangeArrowheads="1" noTextEdit="1"/>
          </p:cNvSpPr>
          <p:nvPr>
            <p:ph type="sldImg"/>
          </p:nvPr>
        </p:nvSpPr>
        <p:spPr>
          <a:xfrm>
            <a:off x="1143000" y="685800"/>
            <a:ext cx="4572000" cy="3429000"/>
          </a:xfrm>
          <a:ln/>
        </p:spPr>
      </p:sp>
      <p:sp>
        <p:nvSpPr>
          <p:cNvPr id="24580"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3163362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lvl1pPr eaLnBrk="0" hangingPunct="0">
              <a:defRPr baseline="-25000">
                <a:solidFill>
                  <a:schemeClr val="tx1"/>
                </a:solidFill>
                <a:latin typeface="Times New Roman" pitchFamily="18" charset="0"/>
              </a:defRPr>
            </a:lvl1pPr>
            <a:lvl2pPr marL="742950" indent="-285750" eaLnBrk="0" hangingPunct="0">
              <a:defRPr baseline="-25000">
                <a:solidFill>
                  <a:schemeClr val="tx1"/>
                </a:solidFill>
                <a:latin typeface="Times New Roman" pitchFamily="18" charset="0"/>
              </a:defRPr>
            </a:lvl2pPr>
            <a:lvl3pPr marL="1143000" indent="-228600" eaLnBrk="0" hangingPunct="0">
              <a:defRPr baseline="-25000">
                <a:solidFill>
                  <a:schemeClr val="tx1"/>
                </a:solidFill>
                <a:latin typeface="Times New Roman" pitchFamily="18" charset="0"/>
              </a:defRPr>
            </a:lvl3pPr>
            <a:lvl4pPr marL="1600200" indent="-228600" eaLnBrk="0" hangingPunct="0">
              <a:defRPr baseline="-25000">
                <a:solidFill>
                  <a:schemeClr val="tx1"/>
                </a:solidFill>
                <a:latin typeface="Times New Roman" pitchFamily="18" charset="0"/>
              </a:defRPr>
            </a:lvl4pPr>
            <a:lvl5pPr marL="2057400" indent="-228600" eaLnBrk="0" hangingPunct="0">
              <a:defRPr baseline="-25000">
                <a:solidFill>
                  <a:schemeClr val="tx1"/>
                </a:solidFill>
                <a:latin typeface="Times New Roman" pitchFamily="18" charset="0"/>
              </a:defRPr>
            </a:lvl5pPr>
            <a:lvl6pPr marL="2514600" indent="-228600" eaLnBrk="0" fontAlgn="base" hangingPunct="0">
              <a:spcBef>
                <a:spcPct val="0"/>
              </a:spcBef>
              <a:spcAft>
                <a:spcPct val="0"/>
              </a:spcAft>
              <a:defRPr baseline="-25000">
                <a:solidFill>
                  <a:schemeClr val="tx1"/>
                </a:solidFill>
                <a:latin typeface="Times New Roman" pitchFamily="18" charset="0"/>
              </a:defRPr>
            </a:lvl6pPr>
            <a:lvl7pPr marL="2971800" indent="-228600" eaLnBrk="0" fontAlgn="base" hangingPunct="0">
              <a:spcBef>
                <a:spcPct val="0"/>
              </a:spcBef>
              <a:spcAft>
                <a:spcPct val="0"/>
              </a:spcAft>
              <a:defRPr baseline="-25000">
                <a:solidFill>
                  <a:schemeClr val="tx1"/>
                </a:solidFill>
                <a:latin typeface="Times New Roman" pitchFamily="18" charset="0"/>
              </a:defRPr>
            </a:lvl7pPr>
            <a:lvl8pPr marL="3429000" indent="-228600" eaLnBrk="0" fontAlgn="base" hangingPunct="0">
              <a:spcBef>
                <a:spcPct val="0"/>
              </a:spcBef>
              <a:spcAft>
                <a:spcPct val="0"/>
              </a:spcAft>
              <a:defRPr baseline="-25000">
                <a:solidFill>
                  <a:schemeClr val="tx1"/>
                </a:solidFill>
                <a:latin typeface="Times New Roman" pitchFamily="18" charset="0"/>
              </a:defRPr>
            </a:lvl8pPr>
            <a:lvl9pPr marL="3886200" indent="-228600" eaLnBrk="0" fontAlgn="base" hangingPunct="0">
              <a:spcBef>
                <a:spcPct val="0"/>
              </a:spcBef>
              <a:spcAft>
                <a:spcPct val="0"/>
              </a:spcAft>
              <a:defRPr baseline="-25000">
                <a:solidFill>
                  <a:schemeClr val="tx1"/>
                </a:solidFill>
                <a:latin typeface="Times New Roman" pitchFamily="18" charset="0"/>
              </a:defRPr>
            </a:lvl9pPr>
          </a:lstStyle>
          <a:p>
            <a:pPr eaLnBrk="1" hangingPunct="1"/>
            <a:fld id="{4111A7C2-E298-4F1F-ABAB-EDAF868D8A56}" type="slidenum">
              <a:rPr lang="en-US" baseline="0">
                <a:latin typeface="Arial" charset="0"/>
              </a:rPr>
              <a:pPr eaLnBrk="1" hangingPunct="1"/>
              <a:t>17</a:t>
            </a:fld>
            <a:endParaRPr lang="en-US" baseline="0">
              <a:latin typeface="Arial" charset="0"/>
            </a:endParaRPr>
          </a:p>
        </p:txBody>
      </p:sp>
      <p:sp>
        <p:nvSpPr>
          <p:cNvPr id="24579" name="Rectangle 2"/>
          <p:cNvSpPr>
            <a:spLocks noGrp="1" noRot="1" noChangeAspect="1" noChangeArrowheads="1" noTextEdit="1"/>
          </p:cNvSpPr>
          <p:nvPr>
            <p:ph type="sldImg"/>
          </p:nvPr>
        </p:nvSpPr>
        <p:spPr>
          <a:xfrm>
            <a:off x="1143000" y="685800"/>
            <a:ext cx="4572000" cy="3429000"/>
          </a:xfrm>
          <a:ln/>
        </p:spPr>
      </p:sp>
      <p:sp>
        <p:nvSpPr>
          <p:cNvPr id="24580"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11214359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lvl1pPr eaLnBrk="0" hangingPunct="0">
              <a:defRPr baseline="-25000">
                <a:solidFill>
                  <a:schemeClr val="tx1"/>
                </a:solidFill>
                <a:latin typeface="Times New Roman" pitchFamily="18" charset="0"/>
              </a:defRPr>
            </a:lvl1pPr>
            <a:lvl2pPr marL="742950" indent="-285750" eaLnBrk="0" hangingPunct="0">
              <a:defRPr baseline="-25000">
                <a:solidFill>
                  <a:schemeClr val="tx1"/>
                </a:solidFill>
                <a:latin typeface="Times New Roman" pitchFamily="18" charset="0"/>
              </a:defRPr>
            </a:lvl2pPr>
            <a:lvl3pPr marL="1143000" indent="-228600" eaLnBrk="0" hangingPunct="0">
              <a:defRPr baseline="-25000">
                <a:solidFill>
                  <a:schemeClr val="tx1"/>
                </a:solidFill>
                <a:latin typeface="Times New Roman" pitchFamily="18" charset="0"/>
              </a:defRPr>
            </a:lvl3pPr>
            <a:lvl4pPr marL="1600200" indent="-228600" eaLnBrk="0" hangingPunct="0">
              <a:defRPr baseline="-25000">
                <a:solidFill>
                  <a:schemeClr val="tx1"/>
                </a:solidFill>
                <a:latin typeface="Times New Roman" pitchFamily="18" charset="0"/>
              </a:defRPr>
            </a:lvl4pPr>
            <a:lvl5pPr marL="2057400" indent="-228600" eaLnBrk="0" hangingPunct="0">
              <a:defRPr baseline="-25000">
                <a:solidFill>
                  <a:schemeClr val="tx1"/>
                </a:solidFill>
                <a:latin typeface="Times New Roman" pitchFamily="18" charset="0"/>
              </a:defRPr>
            </a:lvl5pPr>
            <a:lvl6pPr marL="2514600" indent="-228600" eaLnBrk="0" fontAlgn="base" hangingPunct="0">
              <a:spcBef>
                <a:spcPct val="0"/>
              </a:spcBef>
              <a:spcAft>
                <a:spcPct val="0"/>
              </a:spcAft>
              <a:defRPr baseline="-25000">
                <a:solidFill>
                  <a:schemeClr val="tx1"/>
                </a:solidFill>
                <a:latin typeface="Times New Roman" pitchFamily="18" charset="0"/>
              </a:defRPr>
            </a:lvl6pPr>
            <a:lvl7pPr marL="2971800" indent="-228600" eaLnBrk="0" fontAlgn="base" hangingPunct="0">
              <a:spcBef>
                <a:spcPct val="0"/>
              </a:spcBef>
              <a:spcAft>
                <a:spcPct val="0"/>
              </a:spcAft>
              <a:defRPr baseline="-25000">
                <a:solidFill>
                  <a:schemeClr val="tx1"/>
                </a:solidFill>
                <a:latin typeface="Times New Roman" pitchFamily="18" charset="0"/>
              </a:defRPr>
            </a:lvl7pPr>
            <a:lvl8pPr marL="3429000" indent="-228600" eaLnBrk="0" fontAlgn="base" hangingPunct="0">
              <a:spcBef>
                <a:spcPct val="0"/>
              </a:spcBef>
              <a:spcAft>
                <a:spcPct val="0"/>
              </a:spcAft>
              <a:defRPr baseline="-25000">
                <a:solidFill>
                  <a:schemeClr val="tx1"/>
                </a:solidFill>
                <a:latin typeface="Times New Roman" pitchFamily="18" charset="0"/>
              </a:defRPr>
            </a:lvl8pPr>
            <a:lvl9pPr marL="3886200" indent="-228600" eaLnBrk="0" fontAlgn="base" hangingPunct="0">
              <a:spcBef>
                <a:spcPct val="0"/>
              </a:spcBef>
              <a:spcAft>
                <a:spcPct val="0"/>
              </a:spcAft>
              <a:defRPr baseline="-25000">
                <a:solidFill>
                  <a:schemeClr val="tx1"/>
                </a:solidFill>
                <a:latin typeface="Times New Roman" pitchFamily="18"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4111A7C2-E298-4F1F-ABAB-EDAF868D8A56}" type="slidenum">
              <a:rPr kumimoji="0" lang="en-US" sz="12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
        <p:nvSpPr>
          <p:cNvPr id="24579" name="Rectangle 2"/>
          <p:cNvSpPr>
            <a:spLocks noGrp="1" noRot="1" noChangeAspect="1" noChangeArrowheads="1" noTextEdit="1"/>
          </p:cNvSpPr>
          <p:nvPr>
            <p:ph type="sldImg"/>
          </p:nvPr>
        </p:nvSpPr>
        <p:spPr>
          <a:xfrm>
            <a:off x="1143000" y="685800"/>
            <a:ext cx="4572000" cy="3429000"/>
          </a:xfrm>
          <a:ln/>
        </p:spPr>
      </p:sp>
      <p:sp>
        <p:nvSpPr>
          <p:cNvPr id="24580"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20192502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F050564-7110-467A-A848-07ED4DC6F20B}" type="datetimeFigureOut">
              <a:rPr lang="en-US" smtClean="0"/>
              <a:pPr/>
              <a:t>2/20/2023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C6F40F-0F68-45D6-9F8D-03FA881F481D}" type="slidenum">
              <a:rPr lang="en-US" smtClean="0"/>
              <a:pPr/>
              <a:t>‹#›</a:t>
            </a:fld>
            <a:endParaRPr lang="en-US"/>
          </a:p>
        </p:txBody>
      </p:sp>
    </p:spTree>
    <p:extLst>
      <p:ext uri="{BB962C8B-B14F-4D97-AF65-F5344CB8AC3E}">
        <p14:creationId xmlns:p14="http://schemas.microsoft.com/office/powerpoint/2010/main" val="19248007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050564-7110-467A-A848-07ED4DC6F20B}" type="datetimeFigureOut">
              <a:rPr lang="en-US" smtClean="0"/>
              <a:pPr/>
              <a:t>2/20/2023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C6F40F-0F68-45D6-9F8D-03FA881F481D}" type="slidenum">
              <a:rPr lang="en-US" smtClean="0"/>
              <a:pPr/>
              <a:t>‹#›</a:t>
            </a:fld>
            <a:endParaRPr lang="en-US"/>
          </a:p>
        </p:txBody>
      </p:sp>
    </p:spTree>
    <p:extLst>
      <p:ext uri="{BB962C8B-B14F-4D97-AF65-F5344CB8AC3E}">
        <p14:creationId xmlns:p14="http://schemas.microsoft.com/office/powerpoint/2010/main" val="4836527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5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5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050564-7110-467A-A848-07ED4DC6F20B}" type="datetimeFigureOut">
              <a:rPr lang="en-US" smtClean="0"/>
              <a:pPr/>
              <a:t>2/20/2023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C6F40F-0F68-45D6-9F8D-03FA881F481D}" type="slidenum">
              <a:rPr lang="en-US" smtClean="0"/>
              <a:pPr/>
              <a:t>‹#›</a:t>
            </a:fld>
            <a:endParaRPr lang="en-US"/>
          </a:p>
        </p:txBody>
      </p:sp>
    </p:spTree>
    <p:extLst>
      <p:ext uri="{BB962C8B-B14F-4D97-AF65-F5344CB8AC3E}">
        <p14:creationId xmlns:p14="http://schemas.microsoft.com/office/powerpoint/2010/main" val="41474903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9D867-525E-4FD2-A915-C50E863CB8B1}"/>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vi-VN"/>
          </a:p>
        </p:txBody>
      </p:sp>
      <p:sp>
        <p:nvSpPr>
          <p:cNvPr id="3" name="Subtitle 2">
            <a:extLst>
              <a:ext uri="{FF2B5EF4-FFF2-40B4-BE49-F238E27FC236}">
                <a16:creationId xmlns:a16="http://schemas.microsoft.com/office/drawing/2014/main" id="{0AF26C62-3D93-48E1-A44D-6022DB7370FE}"/>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4D667E8C-2B59-4456-8068-F75EC38BD59F}"/>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BEB181A4-E6F6-4457-B351-511F9B2B3278}"/>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BA39BC08-33B3-440E-8A6E-4140F39306C5}"/>
              </a:ext>
            </a:extLst>
          </p:cNvPr>
          <p:cNvSpPr>
            <a:spLocks noGrp="1"/>
          </p:cNvSpPr>
          <p:nvPr>
            <p:ph type="sldNum" sz="quarter" idx="12"/>
          </p:nvPr>
        </p:nvSpPr>
        <p:spPr/>
        <p:txBody>
          <a:bodyPr/>
          <a:lstStyle/>
          <a:p>
            <a:pPr>
              <a:defRPr/>
            </a:pPr>
            <a:fld id="{EF59BE7F-B5DA-4BAE-99D9-8638E78B0DB7}" type="slidenum">
              <a:rPr lang="en-US" smtClean="0"/>
              <a:pPr>
                <a:defRPr/>
              </a:pPr>
              <a:t>‹#›</a:t>
            </a:fld>
            <a:endParaRPr lang="en-US"/>
          </a:p>
        </p:txBody>
      </p:sp>
    </p:spTree>
    <p:extLst>
      <p:ext uri="{BB962C8B-B14F-4D97-AF65-F5344CB8AC3E}">
        <p14:creationId xmlns:p14="http://schemas.microsoft.com/office/powerpoint/2010/main" val="20362861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9336A-44F7-4CDF-B862-709BE3103ACA}"/>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1E0C8AFC-9929-443A-A2FF-3E220AC1C7E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49D13BCF-75F4-4922-8073-64895790EBBE}"/>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DE47B7B7-22AA-47CA-AEC3-DFB8A923CE78}"/>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7E71EAC2-AE37-4B10-9F6F-00A0E2070B92}"/>
              </a:ext>
            </a:extLst>
          </p:cNvPr>
          <p:cNvSpPr>
            <a:spLocks noGrp="1"/>
          </p:cNvSpPr>
          <p:nvPr>
            <p:ph type="sldNum" sz="quarter" idx="12"/>
          </p:nvPr>
        </p:nvSpPr>
        <p:spPr/>
        <p:txBody>
          <a:bodyPr/>
          <a:lstStyle/>
          <a:p>
            <a:pPr>
              <a:defRPr/>
            </a:pPr>
            <a:fld id="{C79A9962-6FEB-4463-BC83-DC05E1405D44}" type="slidenum">
              <a:rPr lang="en-US" smtClean="0"/>
              <a:pPr>
                <a:defRPr/>
              </a:pPr>
              <a:t>‹#›</a:t>
            </a:fld>
            <a:endParaRPr lang="en-US"/>
          </a:p>
        </p:txBody>
      </p:sp>
    </p:spTree>
    <p:extLst>
      <p:ext uri="{BB962C8B-B14F-4D97-AF65-F5344CB8AC3E}">
        <p14:creationId xmlns:p14="http://schemas.microsoft.com/office/powerpoint/2010/main" val="19305896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507D6-DE9C-441C-98FE-33AA8A46B476}"/>
              </a:ext>
            </a:extLst>
          </p:cNvPr>
          <p:cNvSpPr>
            <a:spLocks noGrp="1"/>
          </p:cNvSpPr>
          <p:nvPr>
            <p:ph type="title"/>
          </p:nvPr>
        </p:nvSpPr>
        <p:spPr>
          <a:xfrm>
            <a:off x="623888" y="1709751"/>
            <a:ext cx="7886700" cy="2852737"/>
          </a:xfrm>
        </p:spPr>
        <p:txBody>
          <a:bodyPr anchor="b"/>
          <a:lstStyle>
            <a:lvl1pPr>
              <a:defRPr sz="45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B30B3978-E64A-480B-BE12-A494910AC62E}"/>
              </a:ext>
            </a:extLst>
          </p:cNvPr>
          <p:cNvSpPr>
            <a:spLocks noGrp="1"/>
          </p:cNvSpPr>
          <p:nvPr>
            <p:ph type="body" idx="1"/>
          </p:nvPr>
        </p:nvSpPr>
        <p:spPr>
          <a:xfrm>
            <a:off x="623888" y="4589476"/>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D6D5B8F-8874-4AD5-9840-2FF879BB2C6C}"/>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6B3AB5E3-8073-41E1-A531-E90F92580FFB}"/>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D5B2A76E-314E-45C9-A02F-F2D8EBF0D0DB}"/>
              </a:ext>
            </a:extLst>
          </p:cNvPr>
          <p:cNvSpPr>
            <a:spLocks noGrp="1"/>
          </p:cNvSpPr>
          <p:nvPr>
            <p:ph type="sldNum" sz="quarter" idx="12"/>
          </p:nvPr>
        </p:nvSpPr>
        <p:spPr/>
        <p:txBody>
          <a:bodyPr/>
          <a:lstStyle/>
          <a:p>
            <a:pPr>
              <a:defRPr/>
            </a:pPr>
            <a:fld id="{DB41F2DA-B117-4882-8894-F64A974B8746}" type="slidenum">
              <a:rPr lang="en-US" smtClean="0"/>
              <a:pPr>
                <a:defRPr/>
              </a:pPr>
              <a:t>‹#›</a:t>
            </a:fld>
            <a:endParaRPr lang="en-US"/>
          </a:p>
        </p:txBody>
      </p:sp>
    </p:spTree>
    <p:extLst>
      <p:ext uri="{BB962C8B-B14F-4D97-AF65-F5344CB8AC3E}">
        <p14:creationId xmlns:p14="http://schemas.microsoft.com/office/powerpoint/2010/main" val="41545143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9A275-2243-42C4-83A0-E8F90356171E}"/>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B3EC2879-F4F8-47AC-8F45-96A38566712C}"/>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2B9A6631-522C-43DE-9EDC-22353650F116}"/>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84BC28BB-BE0B-4A9C-A3BD-38A3E14D12FE}"/>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a16="http://schemas.microsoft.com/office/drawing/2014/main" id="{AEDB5461-8449-41B6-95BE-0E8A6685D082}"/>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D34D4844-3100-4CF8-B98F-4F1B01F94078}"/>
              </a:ext>
            </a:extLst>
          </p:cNvPr>
          <p:cNvSpPr>
            <a:spLocks noGrp="1"/>
          </p:cNvSpPr>
          <p:nvPr>
            <p:ph type="sldNum" sz="quarter" idx="12"/>
          </p:nvPr>
        </p:nvSpPr>
        <p:spPr/>
        <p:txBody>
          <a:bodyPr/>
          <a:lstStyle/>
          <a:p>
            <a:pPr>
              <a:defRPr/>
            </a:pPr>
            <a:fld id="{ECBEF357-D59A-41F7-B00B-80A8203A96EB}" type="slidenum">
              <a:rPr lang="en-US" smtClean="0"/>
              <a:pPr>
                <a:defRPr/>
              </a:pPr>
              <a:t>‹#›</a:t>
            </a:fld>
            <a:endParaRPr lang="en-US"/>
          </a:p>
        </p:txBody>
      </p:sp>
    </p:spTree>
    <p:extLst>
      <p:ext uri="{BB962C8B-B14F-4D97-AF65-F5344CB8AC3E}">
        <p14:creationId xmlns:p14="http://schemas.microsoft.com/office/powerpoint/2010/main" val="13316006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116D6-B38D-4DCD-B93A-4B15773CD10A}"/>
              </a:ext>
            </a:extLst>
          </p:cNvPr>
          <p:cNvSpPr>
            <a:spLocks noGrp="1"/>
          </p:cNvSpPr>
          <p:nvPr>
            <p:ph type="title"/>
          </p:nvPr>
        </p:nvSpPr>
        <p:spPr>
          <a:xfrm>
            <a:off x="629841" y="365129"/>
            <a:ext cx="78867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415CA6A1-E7DD-4DA8-B88D-E639DEC5B570}"/>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E400E57D-A8F5-40D8-AAD9-67E4E933A063}"/>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D0B05999-BB70-430A-8B80-481AD15E9AE4}"/>
              </a:ext>
            </a:extLst>
          </p:cNvPr>
          <p:cNvSpPr>
            <a:spLocks noGrp="1"/>
          </p:cNvSpPr>
          <p:nvPr>
            <p:ph type="body" sz="quarter" idx="3"/>
          </p:nvPr>
        </p:nvSpPr>
        <p:spPr>
          <a:xfrm>
            <a:off x="4629152"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65B53A25-995A-4402-8474-18682B6BBCD8}"/>
              </a:ext>
            </a:extLst>
          </p:cNvPr>
          <p:cNvSpPr>
            <a:spLocks noGrp="1"/>
          </p:cNvSpPr>
          <p:nvPr>
            <p:ph sz="quarter" idx="4"/>
          </p:nvPr>
        </p:nvSpPr>
        <p:spPr>
          <a:xfrm>
            <a:off x="4629152"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52434C21-F312-4D30-99FE-C0E8E20986F6}"/>
              </a:ext>
            </a:extLst>
          </p:cNvPr>
          <p:cNvSpPr>
            <a:spLocks noGrp="1"/>
          </p:cNvSpPr>
          <p:nvPr>
            <p:ph type="dt" sz="half" idx="10"/>
          </p:nvPr>
        </p:nvSpPr>
        <p:spPr/>
        <p:txBody>
          <a:bodyPr/>
          <a:lstStyle/>
          <a:p>
            <a:pPr>
              <a:defRPr/>
            </a:pPr>
            <a:endParaRPr lang="en-US"/>
          </a:p>
        </p:txBody>
      </p:sp>
      <p:sp>
        <p:nvSpPr>
          <p:cNvPr id="8" name="Footer Placeholder 7">
            <a:extLst>
              <a:ext uri="{FF2B5EF4-FFF2-40B4-BE49-F238E27FC236}">
                <a16:creationId xmlns:a16="http://schemas.microsoft.com/office/drawing/2014/main" id="{21514011-05E3-4566-BC51-782B7D77215A}"/>
              </a:ext>
            </a:extLst>
          </p:cNvPr>
          <p:cNvSpPr>
            <a:spLocks noGrp="1"/>
          </p:cNvSpPr>
          <p:nvPr>
            <p:ph type="ftr" sz="quarter" idx="11"/>
          </p:nvPr>
        </p:nvSpPr>
        <p:spPr/>
        <p:txBody>
          <a:bodyPr/>
          <a:lstStyle/>
          <a:p>
            <a:pPr>
              <a:defRPr/>
            </a:pPr>
            <a:endParaRPr lang="en-US"/>
          </a:p>
        </p:txBody>
      </p:sp>
      <p:sp>
        <p:nvSpPr>
          <p:cNvPr id="9" name="Slide Number Placeholder 8">
            <a:extLst>
              <a:ext uri="{FF2B5EF4-FFF2-40B4-BE49-F238E27FC236}">
                <a16:creationId xmlns:a16="http://schemas.microsoft.com/office/drawing/2014/main" id="{C9F5A492-0402-42F7-AF43-AF39DE01991C}"/>
              </a:ext>
            </a:extLst>
          </p:cNvPr>
          <p:cNvSpPr>
            <a:spLocks noGrp="1"/>
          </p:cNvSpPr>
          <p:nvPr>
            <p:ph type="sldNum" sz="quarter" idx="12"/>
          </p:nvPr>
        </p:nvSpPr>
        <p:spPr/>
        <p:txBody>
          <a:bodyPr/>
          <a:lstStyle/>
          <a:p>
            <a:pPr>
              <a:defRPr/>
            </a:pPr>
            <a:fld id="{CDF14120-8F45-449A-844A-A92878F42CE8}" type="slidenum">
              <a:rPr lang="en-US" smtClean="0"/>
              <a:pPr>
                <a:defRPr/>
              </a:pPr>
              <a:t>‹#›</a:t>
            </a:fld>
            <a:endParaRPr lang="en-US"/>
          </a:p>
        </p:txBody>
      </p:sp>
    </p:spTree>
    <p:extLst>
      <p:ext uri="{BB962C8B-B14F-4D97-AF65-F5344CB8AC3E}">
        <p14:creationId xmlns:p14="http://schemas.microsoft.com/office/powerpoint/2010/main" val="32748251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7054C-5A44-4E72-AF14-C3983C905906}"/>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A81F9645-3812-4EDF-AB19-16305725D50F}"/>
              </a:ext>
            </a:extLst>
          </p:cNvPr>
          <p:cNvSpPr>
            <a:spLocks noGrp="1"/>
          </p:cNvSpPr>
          <p:nvPr>
            <p:ph type="dt" sz="half" idx="10"/>
          </p:nvPr>
        </p:nvSpPr>
        <p:spPr/>
        <p:txBody>
          <a:bodyPr/>
          <a:lstStyle/>
          <a:p>
            <a:pPr>
              <a:defRPr/>
            </a:pPr>
            <a:endParaRPr lang="en-US"/>
          </a:p>
        </p:txBody>
      </p:sp>
      <p:sp>
        <p:nvSpPr>
          <p:cNvPr id="4" name="Footer Placeholder 3">
            <a:extLst>
              <a:ext uri="{FF2B5EF4-FFF2-40B4-BE49-F238E27FC236}">
                <a16:creationId xmlns:a16="http://schemas.microsoft.com/office/drawing/2014/main" id="{F7DA55A9-9B2F-4E07-B5C6-C0BE20CF710C}"/>
              </a:ext>
            </a:extLst>
          </p:cNvPr>
          <p:cNvSpPr>
            <a:spLocks noGrp="1"/>
          </p:cNvSpPr>
          <p:nvPr>
            <p:ph type="ftr" sz="quarter" idx="11"/>
          </p:nvPr>
        </p:nvSpPr>
        <p:spPr/>
        <p:txBody>
          <a:bodyPr/>
          <a:lstStyle/>
          <a:p>
            <a:pPr>
              <a:defRPr/>
            </a:pPr>
            <a:endParaRPr lang="en-US"/>
          </a:p>
        </p:txBody>
      </p:sp>
      <p:sp>
        <p:nvSpPr>
          <p:cNvPr id="5" name="Slide Number Placeholder 4">
            <a:extLst>
              <a:ext uri="{FF2B5EF4-FFF2-40B4-BE49-F238E27FC236}">
                <a16:creationId xmlns:a16="http://schemas.microsoft.com/office/drawing/2014/main" id="{02943E65-E85D-4DAB-82CC-73AB555202ED}"/>
              </a:ext>
            </a:extLst>
          </p:cNvPr>
          <p:cNvSpPr>
            <a:spLocks noGrp="1"/>
          </p:cNvSpPr>
          <p:nvPr>
            <p:ph type="sldNum" sz="quarter" idx="12"/>
          </p:nvPr>
        </p:nvSpPr>
        <p:spPr/>
        <p:txBody>
          <a:bodyPr/>
          <a:lstStyle/>
          <a:p>
            <a:pPr>
              <a:defRPr/>
            </a:pPr>
            <a:fld id="{41461FAA-012B-45B7-A743-6E0B575F2B09}" type="slidenum">
              <a:rPr lang="en-US" smtClean="0"/>
              <a:pPr>
                <a:defRPr/>
              </a:pPr>
              <a:t>‹#›</a:t>
            </a:fld>
            <a:endParaRPr lang="en-US"/>
          </a:p>
        </p:txBody>
      </p:sp>
    </p:spTree>
    <p:extLst>
      <p:ext uri="{BB962C8B-B14F-4D97-AF65-F5344CB8AC3E}">
        <p14:creationId xmlns:p14="http://schemas.microsoft.com/office/powerpoint/2010/main" val="16390867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131DFF-0689-428B-A7F7-B85F74C09D52}"/>
              </a:ext>
            </a:extLst>
          </p:cNvPr>
          <p:cNvSpPr>
            <a:spLocks noGrp="1"/>
          </p:cNvSpPr>
          <p:nvPr>
            <p:ph type="dt" sz="half" idx="10"/>
          </p:nvPr>
        </p:nvSpPr>
        <p:spPr/>
        <p:txBody>
          <a:bodyPr/>
          <a:lstStyle/>
          <a:p>
            <a:pPr>
              <a:defRPr/>
            </a:pPr>
            <a:endParaRPr lang="en-US"/>
          </a:p>
        </p:txBody>
      </p:sp>
      <p:sp>
        <p:nvSpPr>
          <p:cNvPr id="3" name="Footer Placeholder 2">
            <a:extLst>
              <a:ext uri="{FF2B5EF4-FFF2-40B4-BE49-F238E27FC236}">
                <a16:creationId xmlns:a16="http://schemas.microsoft.com/office/drawing/2014/main" id="{E6E31136-88E7-4E54-B1B4-0CC6218B9569}"/>
              </a:ext>
            </a:extLst>
          </p:cNvPr>
          <p:cNvSpPr>
            <a:spLocks noGrp="1"/>
          </p:cNvSpPr>
          <p:nvPr>
            <p:ph type="ftr" sz="quarter" idx="11"/>
          </p:nvPr>
        </p:nvSpPr>
        <p:spPr/>
        <p:txBody>
          <a:bodyPr/>
          <a:lstStyle/>
          <a:p>
            <a:pPr>
              <a:defRPr/>
            </a:pPr>
            <a:endParaRPr lang="en-US"/>
          </a:p>
        </p:txBody>
      </p:sp>
      <p:sp>
        <p:nvSpPr>
          <p:cNvPr id="4" name="Slide Number Placeholder 3">
            <a:extLst>
              <a:ext uri="{FF2B5EF4-FFF2-40B4-BE49-F238E27FC236}">
                <a16:creationId xmlns:a16="http://schemas.microsoft.com/office/drawing/2014/main" id="{C29B0A92-7F49-4987-AE12-0A418E0AACBF}"/>
              </a:ext>
            </a:extLst>
          </p:cNvPr>
          <p:cNvSpPr>
            <a:spLocks noGrp="1"/>
          </p:cNvSpPr>
          <p:nvPr>
            <p:ph type="sldNum" sz="quarter" idx="12"/>
          </p:nvPr>
        </p:nvSpPr>
        <p:spPr/>
        <p:txBody>
          <a:bodyPr/>
          <a:lstStyle/>
          <a:p>
            <a:pPr>
              <a:defRPr/>
            </a:pPr>
            <a:fld id="{E30A98B8-E3B5-487D-9C4C-CF0CD9339702}" type="slidenum">
              <a:rPr lang="en-US" smtClean="0"/>
              <a:pPr>
                <a:defRPr/>
              </a:pPr>
              <a:t>‹#›</a:t>
            </a:fld>
            <a:endParaRPr lang="en-US"/>
          </a:p>
        </p:txBody>
      </p:sp>
    </p:spTree>
    <p:extLst>
      <p:ext uri="{BB962C8B-B14F-4D97-AF65-F5344CB8AC3E}">
        <p14:creationId xmlns:p14="http://schemas.microsoft.com/office/powerpoint/2010/main" val="7147782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F099D-A4F6-41EF-A4F7-6607282BEF0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F9840B6F-3D74-49EF-AEDB-2185E45ED04A}"/>
              </a:ext>
            </a:extLst>
          </p:cNvPr>
          <p:cNvSpPr>
            <a:spLocks noGrp="1"/>
          </p:cNvSpPr>
          <p:nvPr>
            <p:ph idx="1"/>
          </p:nvPr>
        </p:nvSpPr>
        <p:spPr>
          <a:xfrm>
            <a:off x="3887391" y="987438"/>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CC5EC42B-1D1C-4855-99B4-7F72CD0B402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3315DF3E-39C7-4C0B-A73A-22535A8B855F}"/>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a16="http://schemas.microsoft.com/office/drawing/2014/main" id="{862790D4-8F0E-4B93-B2C4-8918988976EE}"/>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C4AB0287-6572-4241-84B7-7CFF81362A8F}"/>
              </a:ext>
            </a:extLst>
          </p:cNvPr>
          <p:cNvSpPr>
            <a:spLocks noGrp="1"/>
          </p:cNvSpPr>
          <p:nvPr>
            <p:ph type="sldNum" sz="quarter" idx="12"/>
          </p:nvPr>
        </p:nvSpPr>
        <p:spPr/>
        <p:txBody>
          <a:bodyPr/>
          <a:lstStyle/>
          <a:p>
            <a:pPr>
              <a:defRPr/>
            </a:pPr>
            <a:fld id="{20230DC0-32E1-43D2-ABD1-DE57DF07E8CF}" type="slidenum">
              <a:rPr lang="en-US" smtClean="0"/>
              <a:pPr>
                <a:defRPr/>
              </a:pPr>
              <a:t>‹#›</a:t>
            </a:fld>
            <a:endParaRPr lang="en-US"/>
          </a:p>
        </p:txBody>
      </p:sp>
    </p:spTree>
    <p:extLst>
      <p:ext uri="{BB962C8B-B14F-4D97-AF65-F5344CB8AC3E}">
        <p14:creationId xmlns:p14="http://schemas.microsoft.com/office/powerpoint/2010/main" val="22777759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050564-7110-467A-A848-07ED4DC6F20B}" type="datetimeFigureOut">
              <a:rPr lang="en-US" smtClean="0"/>
              <a:pPr/>
              <a:t>2/20/2023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C6F40F-0F68-45D6-9F8D-03FA881F481D}" type="slidenum">
              <a:rPr lang="en-US" smtClean="0"/>
              <a:pPr/>
              <a:t>‹#›</a:t>
            </a:fld>
            <a:endParaRPr lang="en-US"/>
          </a:p>
        </p:txBody>
      </p:sp>
    </p:spTree>
    <p:extLst>
      <p:ext uri="{BB962C8B-B14F-4D97-AF65-F5344CB8AC3E}">
        <p14:creationId xmlns:p14="http://schemas.microsoft.com/office/powerpoint/2010/main" val="3614953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148DD-511A-4EBB-B760-D9CB6815B08C}"/>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E70064C6-B9A1-42AC-9B07-1480DBC0FB27}"/>
              </a:ext>
            </a:extLst>
          </p:cNvPr>
          <p:cNvSpPr>
            <a:spLocks noGrp="1"/>
          </p:cNvSpPr>
          <p:nvPr>
            <p:ph type="pic" idx="1"/>
          </p:nvPr>
        </p:nvSpPr>
        <p:spPr>
          <a:xfrm>
            <a:off x="3887391" y="987438"/>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vi-VN"/>
          </a:p>
        </p:txBody>
      </p:sp>
      <p:sp>
        <p:nvSpPr>
          <p:cNvPr id="4" name="Text Placeholder 3">
            <a:extLst>
              <a:ext uri="{FF2B5EF4-FFF2-40B4-BE49-F238E27FC236}">
                <a16:creationId xmlns:a16="http://schemas.microsoft.com/office/drawing/2014/main" id="{169143F6-4B08-4562-88C3-9730166F410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7AB7251D-E9F1-4229-8826-B67824AFCA84}"/>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a16="http://schemas.microsoft.com/office/drawing/2014/main" id="{55A72C74-E42C-4C0F-8E42-60A13A535E15}"/>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65E11A51-1308-48F7-BA38-12154AA32EBE}"/>
              </a:ext>
            </a:extLst>
          </p:cNvPr>
          <p:cNvSpPr>
            <a:spLocks noGrp="1"/>
          </p:cNvSpPr>
          <p:nvPr>
            <p:ph type="sldNum" sz="quarter" idx="12"/>
          </p:nvPr>
        </p:nvSpPr>
        <p:spPr/>
        <p:txBody>
          <a:bodyPr/>
          <a:lstStyle/>
          <a:p>
            <a:pPr>
              <a:defRPr/>
            </a:pPr>
            <a:fld id="{7B6DE7B7-8414-4AE5-A0B0-CEBB83F764A6}" type="slidenum">
              <a:rPr lang="en-US" smtClean="0"/>
              <a:pPr>
                <a:defRPr/>
              </a:pPr>
              <a:t>‹#›</a:t>
            </a:fld>
            <a:endParaRPr lang="en-US"/>
          </a:p>
        </p:txBody>
      </p:sp>
    </p:spTree>
    <p:extLst>
      <p:ext uri="{BB962C8B-B14F-4D97-AF65-F5344CB8AC3E}">
        <p14:creationId xmlns:p14="http://schemas.microsoft.com/office/powerpoint/2010/main" val="15918013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5DBA7-1D65-49B1-B5A2-2C3609C23539}"/>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418BBD7E-451A-4669-9CB3-6B60178AF3D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0A25AD85-A9B8-4999-BD3C-A7219773D190}"/>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83A2805B-F16D-4492-AE5C-4B61EBCFF722}"/>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71711B4C-8D1B-4E97-AAE1-3C86FEDAEF3F}"/>
              </a:ext>
            </a:extLst>
          </p:cNvPr>
          <p:cNvSpPr>
            <a:spLocks noGrp="1"/>
          </p:cNvSpPr>
          <p:nvPr>
            <p:ph type="sldNum" sz="quarter" idx="12"/>
          </p:nvPr>
        </p:nvSpPr>
        <p:spPr/>
        <p:txBody>
          <a:bodyPr/>
          <a:lstStyle/>
          <a:p>
            <a:pPr>
              <a:defRPr/>
            </a:pPr>
            <a:fld id="{8C8059CA-1C4B-4FFB-9C33-F5162F77CF13}" type="slidenum">
              <a:rPr lang="en-US" smtClean="0"/>
              <a:pPr>
                <a:defRPr/>
              </a:pPr>
              <a:t>‹#›</a:t>
            </a:fld>
            <a:endParaRPr lang="en-US"/>
          </a:p>
        </p:txBody>
      </p:sp>
    </p:spTree>
    <p:extLst>
      <p:ext uri="{BB962C8B-B14F-4D97-AF65-F5344CB8AC3E}">
        <p14:creationId xmlns:p14="http://schemas.microsoft.com/office/powerpoint/2010/main" val="32795195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85E66D8-AA27-4974-A72F-696B11757E41}"/>
              </a:ext>
            </a:extLst>
          </p:cNvPr>
          <p:cNvSpPr>
            <a:spLocks noGrp="1"/>
          </p:cNvSpPr>
          <p:nvPr>
            <p:ph type="title" orient="vert"/>
          </p:nvPr>
        </p:nvSpPr>
        <p:spPr>
          <a:xfrm>
            <a:off x="6543676" y="365125"/>
            <a:ext cx="1971675"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3F6079AF-687C-4577-9550-805CDA22DB1B}"/>
              </a:ext>
            </a:extLst>
          </p:cNvPr>
          <p:cNvSpPr>
            <a:spLocks noGrp="1"/>
          </p:cNvSpPr>
          <p:nvPr>
            <p:ph type="body" orient="vert" idx="1"/>
          </p:nvPr>
        </p:nvSpPr>
        <p:spPr>
          <a:xfrm>
            <a:off x="628652"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C562C332-9839-4358-9FC4-E937D9743F36}"/>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BADF0F99-2957-467B-A9CE-330C8257A375}"/>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35F30A70-2A9B-46F6-B975-01DB2B7A6B4D}"/>
              </a:ext>
            </a:extLst>
          </p:cNvPr>
          <p:cNvSpPr>
            <a:spLocks noGrp="1"/>
          </p:cNvSpPr>
          <p:nvPr>
            <p:ph type="sldNum" sz="quarter" idx="12"/>
          </p:nvPr>
        </p:nvSpPr>
        <p:spPr/>
        <p:txBody>
          <a:bodyPr/>
          <a:lstStyle/>
          <a:p>
            <a:pPr>
              <a:defRPr/>
            </a:pPr>
            <a:fld id="{3775EDF6-BB55-40F7-A039-51B444933689}" type="slidenum">
              <a:rPr lang="en-US" smtClean="0"/>
              <a:pPr>
                <a:defRPr/>
              </a:pPr>
              <a:t>‹#›</a:t>
            </a:fld>
            <a:endParaRPr lang="en-US"/>
          </a:p>
        </p:txBody>
      </p:sp>
    </p:spTree>
    <p:extLst>
      <p:ext uri="{BB962C8B-B14F-4D97-AF65-F5344CB8AC3E}">
        <p14:creationId xmlns:p14="http://schemas.microsoft.com/office/powerpoint/2010/main" val="21971155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8"/>
            <a:ext cx="7772400" cy="1470025"/>
          </a:xfrm>
        </p:spPr>
        <p:txBody>
          <a:bodyPr/>
          <a:lstStyle/>
          <a:p>
            <a:r>
              <a:rPr lang="en-US" noProof="1"/>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noProof="1"/>
              <a:t>Click to edit Master subtitle style</a:t>
            </a:r>
          </a:p>
        </p:txBody>
      </p:sp>
      <p:sp>
        <p:nvSpPr>
          <p:cNvPr id="4" name="Rectangle 4">
            <a:extLst>
              <a:ext uri="{FF2B5EF4-FFF2-40B4-BE49-F238E27FC236}">
                <a16:creationId xmlns:a16="http://schemas.microsoft.com/office/drawing/2014/main" id="{13EA3B72-3B4E-4EA0-8A5F-D3310B5A2941}"/>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a:extLst>
              <a:ext uri="{FF2B5EF4-FFF2-40B4-BE49-F238E27FC236}">
                <a16:creationId xmlns:a16="http://schemas.microsoft.com/office/drawing/2014/main" id="{B959FE11-79F3-4458-8237-740DAF80A7AC}"/>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a:extLst>
              <a:ext uri="{FF2B5EF4-FFF2-40B4-BE49-F238E27FC236}">
                <a16:creationId xmlns:a16="http://schemas.microsoft.com/office/drawing/2014/main" id="{E4268AD1-85C3-4433-97C3-429468A6662E}"/>
              </a:ext>
            </a:extLst>
          </p:cNvPr>
          <p:cNvSpPr>
            <a:spLocks noGrp="1" noChangeArrowheads="1"/>
          </p:cNvSpPr>
          <p:nvPr>
            <p:ph type="sldNum" sz="quarter" idx="12"/>
          </p:nvPr>
        </p:nvSpPr>
        <p:spPr>
          <a:ln/>
        </p:spPr>
        <p:txBody>
          <a:bodyPr/>
          <a:lstStyle>
            <a:lvl1pPr>
              <a:defRPr/>
            </a:lvl1pPr>
          </a:lstStyle>
          <a:p>
            <a:fld id="{5AA02F86-1F01-487A-8296-4CF445A4745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345737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Content Placeholder 2"/>
          <p:cNvSpPr>
            <a:spLocks noGrp="1"/>
          </p:cNvSpPr>
          <p:nvPr>
            <p:ph idx="1"/>
          </p:nvPr>
        </p:nvSpPr>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Rectangle 4">
            <a:extLst>
              <a:ext uri="{FF2B5EF4-FFF2-40B4-BE49-F238E27FC236}">
                <a16:creationId xmlns:a16="http://schemas.microsoft.com/office/drawing/2014/main" id="{0CB041D5-2B73-4624-8083-1DF889D495A7}"/>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a:extLst>
              <a:ext uri="{FF2B5EF4-FFF2-40B4-BE49-F238E27FC236}">
                <a16:creationId xmlns:a16="http://schemas.microsoft.com/office/drawing/2014/main" id="{80C5EADE-D4FD-44EF-A1D1-711E27F23E42}"/>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a:extLst>
              <a:ext uri="{FF2B5EF4-FFF2-40B4-BE49-F238E27FC236}">
                <a16:creationId xmlns:a16="http://schemas.microsoft.com/office/drawing/2014/main" id="{0BBD22DE-20AF-4791-BC70-056678E43ABB}"/>
              </a:ext>
            </a:extLst>
          </p:cNvPr>
          <p:cNvSpPr>
            <a:spLocks noGrp="1" noChangeArrowheads="1"/>
          </p:cNvSpPr>
          <p:nvPr>
            <p:ph type="sldNum" sz="quarter" idx="12"/>
          </p:nvPr>
        </p:nvSpPr>
        <p:spPr>
          <a:ln/>
        </p:spPr>
        <p:txBody>
          <a:bodyPr/>
          <a:lstStyle>
            <a:lvl1pPr>
              <a:defRPr/>
            </a:lvl1pPr>
          </a:lstStyle>
          <a:p>
            <a:fld id="{6B2820FF-56F9-4473-9B84-C572A060AAD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041465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3"/>
            <a:ext cx="7772400" cy="1362075"/>
          </a:xfrm>
        </p:spPr>
        <p:txBody>
          <a:bodyPr anchor="t"/>
          <a:lstStyle>
            <a:lvl1pPr algn="l">
              <a:defRPr sz="4000" b="1" cap="all"/>
            </a:lvl1pPr>
          </a:lstStyle>
          <a:p>
            <a:r>
              <a:rPr lang="en-US" noProof="1"/>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noProof="1"/>
              <a:t>Click to edit Master text styles</a:t>
            </a:r>
          </a:p>
        </p:txBody>
      </p:sp>
      <p:sp>
        <p:nvSpPr>
          <p:cNvPr id="4" name="Rectangle 4">
            <a:extLst>
              <a:ext uri="{FF2B5EF4-FFF2-40B4-BE49-F238E27FC236}">
                <a16:creationId xmlns:a16="http://schemas.microsoft.com/office/drawing/2014/main" id="{B42E650B-C83F-43AA-8B23-3EC32A2A1E19}"/>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a:extLst>
              <a:ext uri="{FF2B5EF4-FFF2-40B4-BE49-F238E27FC236}">
                <a16:creationId xmlns:a16="http://schemas.microsoft.com/office/drawing/2014/main" id="{6B54974C-B33E-4EF3-B359-34402DE436C2}"/>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a:extLst>
              <a:ext uri="{FF2B5EF4-FFF2-40B4-BE49-F238E27FC236}">
                <a16:creationId xmlns:a16="http://schemas.microsoft.com/office/drawing/2014/main" id="{E02C0F49-E86D-4CEA-A7D2-F34ECC347005}"/>
              </a:ext>
            </a:extLst>
          </p:cNvPr>
          <p:cNvSpPr>
            <a:spLocks noGrp="1" noChangeArrowheads="1"/>
          </p:cNvSpPr>
          <p:nvPr>
            <p:ph type="sldNum" sz="quarter" idx="12"/>
          </p:nvPr>
        </p:nvSpPr>
        <p:spPr>
          <a:ln/>
        </p:spPr>
        <p:txBody>
          <a:bodyPr/>
          <a:lstStyle>
            <a:lvl1pPr>
              <a:defRPr/>
            </a:lvl1pPr>
          </a:lstStyle>
          <a:p>
            <a:fld id="{F98007F0-14DF-497B-B31F-5531ADBE719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497968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5" name="Rectangle 4">
            <a:extLst>
              <a:ext uri="{FF2B5EF4-FFF2-40B4-BE49-F238E27FC236}">
                <a16:creationId xmlns:a16="http://schemas.microsoft.com/office/drawing/2014/main" id="{A7E5F77A-CCF9-4BC4-A79C-D5BFE069ACFC}"/>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a:extLst>
              <a:ext uri="{FF2B5EF4-FFF2-40B4-BE49-F238E27FC236}">
                <a16:creationId xmlns:a16="http://schemas.microsoft.com/office/drawing/2014/main" id="{ADE5C03E-B075-4D3D-AA65-FA0C6918DDCF}"/>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a:extLst>
              <a:ext uri="{FF2B5EF4-FFF2-40B4-BE49-F238E27FC236}">
                <a16:creationId xmlns:a16="http://schemas.microsoft.com/office/drawing/2014/main" id="{9019BDD7-DD96-437A-8571-F06281F9CA94}"/>
              </a:ext>
            </a:extLst>
          </p:cNvPr>
          <p:cNvSpPr>
            <a:spLocks noGrp="1" noChangeArrowheads="1"/>
          </p:cNvSpPr>
          <p:nvPr>
            <p:ph type="sldNum" sz="quarter" idx="12"/>
          </p:nvPr>
        </p:nvSpPr>
        <p:spPr>
          <a:ln/>
        </p:spPr>
        <p:txBody>
          <a:bodyPr/>
          <a:lstStyle>
            <a:lvl1pPr>
              <a:defRPr/>
            </a:lvl1pPr>
          </a:lstStyle>
          <a:p>
            <a:fld id="{9D965E54-B693-4B5A-A698-54449A17ECB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181031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noProof="1"/>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5" name="Text Placeholder 4"/>
          <p:cNvSpPr>
            <a:spLocks noGrp="1"/>
          </p:cNvSpPr>
          <p:nvPr>
            <p:ph type="body" sz="quarter" idx="3"/>
          </p:nvPr>
        </p:nvSpPr>
        <p:spPr>
          <a:xfrm>
            <a:off x="4645032"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a:t>Click to edit Master text styles</a:t>
            </a:r>
          </a:p>
        </p:txBody>
      </p:sp>
      <p:sp>
        <p:nvSpPr>
          <p:cNvPr id="6" name="Content Placeholder 5"/>
          <p:cNvSpPr>
            <a:spLocks noGrp="1"/>
          </p:cNvSpPr>
          <p:nvPr>
            <p:ph sz="quarter" idx="4"/>
          </p:nvPr>
        </p:nvSpPr>
        <p:spPr>
          <a:xfrm>
            <a:off x="4645032"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7" name="Rectangle 4">
            <a:extLst>
              <a:ext uri="{FF2B5EF4-FFF2-40B4-BE49-F238E27FC236}">
                <a16:creationId xmlns:a16="http://schemas.microsoft.com/office/drawing/2014/main" id="{937A6769-EC86-4093-8DEF-58CC3911413D}"/>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a:extLst>
              <a:ext uri="{FF2B5EF4-FFF2-40B4-BE49-F238E27FC236}">
                <a16:creationId xmlns:a16="http://schemas.microsoft.com/office/drawing/2014/main" id="{9BE89818-AF3C-4CD8-9D0A-43CDC392BDE9}"/>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a:extLst>
              <a:ext uri="{FF2B5EF4-FFF2-40B4-BE49-F238E27FC236}">
                <a16:creationId xmlns:a16="http://schemas.microsoft.com/office/drawing/2014/main" id="{E32DDC7C-778E-41C6-8570-D079B533E018}"/>
              </a:ext>
            </a:extLst>
          </p:cNvPr>
          <p:cNvSpPr>
            <a:spLocks noGrp="1" noChangeArrowheads="1"/>
          </p:cNvSpPr>
          <p:nvPr>
            <p:ph type="sldNum" sz="quarter" idx="12"/>
          </p:nvPr>
        </p:nvSpPr>
        <p:spPr>
          <a:ln/>
        </p:spPr>
        <p:txBody>
          <a:bodyPr/>
          <a:lstStyle>
            <a:lvl1pPr>
              <a:defRPr/>
            </a:lvl1pPr>
          </a:lstStyle>
          <a:p>
            <a:fld id="{960EEEF8-722A-4ED7-8621-15DACFE3F0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725853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Rectangle 4">
            <a:extLst>
              <a:ext uri="{FF2B5EF4-FFF2-40B4-BE49-F238E27FC236}">
                <a16:creationId xmlns:a16="http://schemas.microsoft.com/office/drawing/2014/main" id="{2D063CF9-98E0-40C3-A873-5F91A964E135}"/>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a:extLst>
              <a:ext uri="{FF2B5EF4-FFF2-40B4-BE49-F238E27FC236}">
                <a16:creationId xmlns:a16="http://schemas.microsoft.com/office/drawing/2014/main" id="{9F484AD0-4C12-4009-9511-80CE34C04D06}"/>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a:extLst>
              <a:ext uri="{FF2B5EF4-FFF2-40B4-BE49-F238E27FC236}">
                <a16:creationId xmlns:a16="http://schemas.microsoft.com/office/drawing/2014/main" id="{65CFB094-097B-46B3-B3E9-A60B7DBDC6B3}"/>
              </a:ext>
            </a:extLst>
          </p:cNvPr>
          <p:cNvSpPr>
            <a:spLocks noGrp="1" noChangeArrowheads="1"/>
          </p:cNvSpPr>
          <p:nvPr>
            <p:ph type="sldNum" sz="quarter" idx="12"/>
          </p:nvPr>
        </p:nvSpPr>
        <p:spPr>
          <a:ln/>
        </p:spPr>
        <p:txBody>
          <a:bodyPr/>
          <a:lstStyle>
            <a:lvl1pPr>
              <a:defRPr/>
            </a:lvl1pPr>
          </a:lstStyle>
          <a:p>
            <a:fld id="{91512993-9DD4-4BF7-B8C9-F1DD24D21C0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220301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1455DFBD-2ADD-4440-BFAB-24D6B013953B}"/>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a:extLst>
              <a:ext uri="{FF2B5EF4-FFF2-40B4-BE49-F238E27FC236}">
                <a16:creationId xmlns:a16="http://schemas.microsoft.com/office/drawing/2014/main" id="{03852087-033B-4351-93EF-04E298D8C006}"/>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a:extLst>
              <a:ext uri="{FF2B5EF4-FFF2-40B4-BE49-F238E27FC236}">
                <a16:creationId xmlns:a16="http://schemas.microsoft.com/office/drawing/2014/main" id="{8FB1143F-BD3D-4684-9CC2-A2774F03EB0F}"/>
              </a:ext>
            </a:extLst>
          </p:cNvPr>
          <p:cNvSpPr>
            <a:spLocks noGrp="1" noChangeArrowheads="1"/>
          </p:cNvSpPr>
          <p:nvPr>
            <p:ph type="sldNum" sz="quarter" idx="12"/>
          </p:nvPr>
        </p:nvSpPr>
        <p:spPr>
          <a:ln/>
        </p:spPr>
        <p:txBody>
          <a:bodyPr/>
          <a:lstStyle>
            <a:lvl1pPr>
              <a:defRPr/>
            </a:lvl1pPr>
          </a:lstStyle>
          <a:p>
            <a:fld id="{D283A49C-B18E-4F5A-B432-66FA6A8C001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55654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F050564-7110-467A-A848-07ED4DC6F20B}" type="datetimeFigureOut">
              <a:rPr lang="en-US" smtClean="0"/>
              <a:pPr/>
              <a:t>2/20/2023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C6F40F-0F68-45D6-9F8D-03FA881F481D}" type="slidenum">
              <a:rPr lang="en-US" smtClean="0"/>
              <a:pPr/>
              <a:t>‹#›</a:t>
            </a:fld>
            <a:endParaRPr lang="en-US"/>
          </a:p>
        </p:txBody>
      </p:sp>
    </p:spTree>
    <p:extLst>
      <p:ext uri="{BB962C8B-B14F-4D97-AF65-F5344CB8AC3E}">
        <p14:creationId xmlns:p14="http://schemas.microsoft.com/office/powerpoint/2010/main" val="11484167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noProof="1"/>
              <a:t>Click to edit Master title style</a:t>
            </a:r>
          </a:p>
        </p:txBody>
      </p:sp>
      <p:sp>
        <p:nvSpPr>
          <p:cNvPr id="3" name="Content Placeholder 2"/>
          <p:cNvSpPr>
            <a:spLocks noGrp="1"/>
          </p:cNvSpPr>
          <p:nvPr>
            <p:ph idx="1"/>
          </p:nvPr>
        </p:nvSpPr>
        <p:spPr>
          <a:xfrm>
            <a:off x="3575050" y="27306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1"/>
              <a:t>Click to edit Master text styles</a:t>
            </a:r>
          </a:p>
        </p:txBody>
      </p:sp>
      <p:sp>
        <p:nvSpPr>
          <p:cNvPr id="5" name="Rectangle 4">
            <a:extLst>
              <a:ext uri="{FF2B5EF4-FFF2-40B4-BE49-F238E27FC236}">
                <a16:creationId xmlns:a16="http://schemas.microsoft.com/office/drawing/2014/main" id="{E7DB9E62-5DBA-415D-A590-3DE4D554A433}"/>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a:extLst>
              <a:ext uri="{FF2B5EF4-FFF2-40B4-BE49-F238E27FC236}">
                <a16:creationId xmlns:a16="http://schemas.microsoft.com/office/drawing/2014/main" id="{A34329DC-6D80-49B9-8371-29D7BFFEEC48}"/>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a:extLst>
              <a:ext uri="{FF2B5EF4-FFF2-40B4-BE49-F238E27FC236}">
                <a16:creationId xmlns:a16="http://schemas.microsoft.com/office/drawing/2014/main" id="{469ED70A-DD09-490A-966C-4F1B966F4256}"/>
              </a:ext>
            </a:extLst>
          </p:cNvPr>
          <p:cNvSpPr>
            <a:spLocks noGrp="1" noChangeArrowheads="1"/>
          </p:cNvSpPr>
          <p:nvPr>
            <p:ph type="sldNum" sz="quarter" idx="12"/>
          </p:nvPr>
        </p:nvSpPr>
        <p:spPr>
          <a:ln/>
        </p:spPr>
        <p:txBody>
          <a:bodyPr/>
          <a:lstStyle>
            <a:lvl1pPr>
              <a:defRPr/>
            </a:lvl1pPr>
          </a:lstStyle>
          <a:p>
            <a:fld id="{35F66BFE-504F-40AC-9D7F-E886FC2FF0D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136286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noProof="1"/>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1"/>
              <a:t>Click to edit Master text styles</a:t>
            </a:r>
          </a:p>
        </p:txBody>
      </p:sp>
      <p:sp>
        <p:nvSpPr>
          <p:cNvPr id="5" name="Rectangle 4">
            <a:extLst>
              <a:ext uri="{FF2B5EF4-FFF2-40B4-BE49-F238E27FC236}">
                <a16:creationId xmlns:a16="http://schemas.microsoft.com/office/drawing/2014/main" id="{77E38199-3E5F-47F8-92B7-0BCA01374FBF}"/>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a:extLst>
              <a:ext uri="{FF2B5EF4-FFF2-40B4-BE49-F238E27FC236}">
                <a16:creationId xmlns:a16="http://schemas.microsoft.com/office/drawing/2014/main" id="{7BFE95E6-9A50-4A95-93D9-37A85C02D952}"/>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a:extLst>
              <a:ext uri="{FF2B5EF4-FFF2-40B4-BE49-F238E27FC236}">
                <a16:creationId xmlns:a16="http://schemas.microsoft.com/office/drawing/2014/main" id="{978E1B40-6550-4B41-B279-649B81DFC69E}"/>
              </a:ext>
            </a:extLst>
          </p:cNvPr>
          <p:cNvSpPr>
            <a:spLocks noGrp="1" noChangeArrowheads="1"/>
          </p:cNvSpPr>
          <p:nvPr>
            <p:ph type="sldNum" sz="quarter" idx="12"/>
          </p:nvPr>
        </p:nvSpPr>
        <p:spPr>
          <a:ln/>
        </p:spPr>
        <p:txBody>
          <a:bodyPr/>
          <a:lstStyle>
            <a:lvl1pPr>
              <a:defRPr/>
            </a:lvl1pPr>
          </a:lstStyle>
          <a:p>
            <a:fld id="{1857F270-775B-4DBE-A813-750C0548CFD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466173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Vertical Text Placeholder 2"/>
          <p:cNvSpPr>
            <a:spLocks noGrp="1"/>
          </p:cNvSpPr>
          <p:nvPr>
            <p:ph type="body" orient="vert" idx="1"/>
          </p:nvPr>
        </p:nvSpPr>
        <p:spPr/>
        <p:txBody>
          <a:bodyPr vert="eaVert"/>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Rectangle 4">
            <a:extLst>
              <a:ext uri="{FF2B5EF4-FFF2-40B4-BE49-F238E27FC236}">
                <a16:creationId xmlns:a16="http://schemas.microsoft.com/office/drawing/2014/main" id="{655D5806-E918-4AA7-9301-9B8A0574263D}"/>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a:extLst>
              <a:ext uri="{FF2B5EF4-FFF2-40B4-BE49-F238E27FC236}">
                <a16:creationId xmlns:a16="http://schemas.microsoft.com/office/drawing/2014/main" id="{50CA614B-979F-46A7-BD44-556E59210CAF}"/>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a:extLst>
              <a:ext uri="{FF2B5EF4-FFF2-40B4-BE49-F238E27FC236}">
                <a16:creationId xmlns:a16="http://schemas.microsoft.com/office/drawing/2014/main" id="{A7E6155B-CC5F-43D0-9F55-14654F142B60}"/>
              </a:ext>
            </a:extLst>
          </p:cNvPr>
          <p:cNvSpPr>
            <a:spLocks noGrp="1" noChangeArrowheads="1"/>
          </p:cNvSpPr>
          <p:nvPr>
            <p:ph type="sldNum" sz="quarter" idx="12"/>
          </p:nvPr>
        </p:nvSpPr>
        <p:spPr>
          <a:ln/>
        </p:spPr>
        <p:txBody>
          <a:bodyPr/>
          <a:lstStyle>
            <a:lvl1pPr>
              <a:defRPr/>
            </a:lvl1pPr>
          </a:lstStyle>
          <a:p>
            <a:fld id="{8308108B-FC2D-4B67-8B79-3788746FE1C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192568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51"/>
            <a:ext cx="2057400" cy="5851525"/>
          </a:xfrm>
        </p:spPr>
        <p:txBody>
          <a:bodyPr vert="eaVert"/>
          <a:lstStyle/>
          <a:p>
            <a:r>
              <a:rPr lang="en-US" noProof="1"/>
              <a:t>Click to edit Master title style</a:t>
            </a:r>
          </a:p>
        </p:txBody>
      </p:sp>
      <p:sp>
        <p:nvSpPr>
          <p:cNvPr id="3" name="Vertical Text Placeholder 2"/>
          <p:cNvSpPr>
            <a:spLocks noGrp="1"/>
          </p:cNvSpPr>
          <p:nvPr>
            <p:ph type="body" orient="vert" idx="1"/>
          </p:nvPr>
        </p:nvSpPr>
        <p:spPr>
          <a:xfrm>
            <a:off x="457200" y="274651"/>
            <a:ext cx="6019800" cy="5851525"/>
          </a:xfrm>
        </p:spPr>
        <p:txBody>
          <a:bodyPr vert="eaVert"/>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Rectangle 4">
            <a:extLst>
              <a:ext uri="{FF2B5EF4-FFF2-40B4-BE49-F238E27FC236}">
                <a16:creationId xmlns:a16="http://schemas.microsoft.com/office/drawing/2014/main" id="{A202C508-AAEB-492D-BF3D-07B1E37CBC95}"/>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a:extLst>
              <a:ext uri="{FF2B5EF4-FFF2-40B4-BE49-F238E27FC236}">
                <a16:creationId xmlns:a16="http://schemas.microsoft.com/office/drawing/2014/main" id="{E387CC29-1F99-4573-BF56-F8BC37DB593B}"/>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a:extLst>
              <a:ext uri="{FF2B5EF4-FFF2-40B4-BE49-F238E27FC236}">
                <a16:creationId xmlns:a16="http://schemas.microsoft.com/office/drawing/2014/main" id="{49E2ABB1-E99A-41A2-B113-EEF01DABEF4D}"/>
              </a:ext>
            </a:extLst>
          </p:cNvPr>
          <p:cNvSpPr>
            <a:spLocks noGrp="1" noChangeArrowheads="1"/>
          </p:cNvSpPr>
          <p:nvPr>
            <p:ph type="sldNum" sz="quarter" idx="12"/>
          </p:nvPr>
        </p:nvSpPr>
        <p:spPr>
          <a:ln/>
        </p:spPr>
        <p:txBody>
          <a:bodyPr/>
          <a:lstStyle>
            <a:lvl1pPr>
              <a:defRPr/>
            </a:lvl1pPr>
          </a:lstStyle>
          <a:p>
            <a:fld id="{407E7347-7034-4FFA-AEDC-9A4E3AF8E0B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15243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1143000"/>
          </a:xfrm>
        </p:spPr>
        <p:txBody>
          <a:bodyPr/>
          <a:lstStyle/>
          <a:p>
            <a:r>
              <a:rPr lang="en-US" noProof="1"/>
              <a:t>Click to edit Master title style</a:t>
            </a:r>
            <a:endParaRPr lang="vi-VN" noProof="1"/>
          </a:p>
        </p:txBody>
      </p:sp>
      <p:sp>
        <p:nvSpPr>
          <p:cNvPr id="3" name="Content Placeholder 2"/>
          <p:cNvSpPr>
            <a:spLocks noGrp="1"/>
          </p:cNvSpPr>
          <p:nvPr>
            <p:ph sz="half" idx="1"/>
          </p:nvPr>
        </p:nvSpPr>
        <p:spPr>
          <a:xfrm>
            <a:off x="457200" y="1935166"/>
            <a:ext cx="4038600" cy="4389437"/>
          </a:xfrm>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vi-VN" noProof="1"/>
          </a:p>
        </p:txBody>
      </p:sp>
      <p:sp>
        <p:nvSpPr>
          <p:cNvPr id="4" name="Content Placeholder 3"/>
          <p:cNvSpPr>
            <a:spLocks noGrp="1"/>
          </p:cNvSpPr>
          <p:nvPr>
            <p:ph sz="quarter" idx="2"/>
          </p:nvPr>
        </p:nvSpPr>
        <p:spPr>
          <a:xfrm>
            <a:off x="4648200" y="1935176"/>
            <a:ext cx="4038600" cy="2117725"/>
          </a:xfrm>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vi-VN" noProof="1"/>
          </a:p>
        </p:txBody>
      </p:sp>
      <p:sp>
        <p:nvSpPr>
          <p:cNvPr id="5" name="Content Placeholder 4"/>
          <p:cNvSpPr>
            <a:spLocks noGrp="1"/>
          </p:cNvSpPr>
          <p:nvPr>
            <p:ph sz="quarter" idx="3"/>
          </p:nvPr>
        </p:nvSpPr>
        <p:spPr>
          <a:xfrm>
            <a:off x="4648200" y="4205288"/>
            <a:ext cx="4038600" cy="2119312"/>
          </a:xfrm>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vi-VN" noProof="1"/>
          </a:p>
        </p:txBody>
      </p:sp>
      <p:sp>
        <p:nvSpPr>
          <p:cNvPr id="6" name="Date Placeholder 3">
            <a:extLst>
              <a:ext uri="{FF2B5EF4-FFF2-40B4-BE49-F238E27FC236}">
                <a16:creationId xmlns:a16="http://schemas.microsoft.com/office/drawing/2014/main" id="{59A6E109-AF80-41E7-BE8A-C8B9585FA069}"/>
              </a:ext>
            </a:extLst>
          </p:cNvPr>
          <p:cNvSpPr>
            <a:spLocks noGrp="1"/>
          </p:cNvSpPr>
          <p:nvPr>
            <p:ph type="dt" sz="half" idx="10"/>
          </p:nvPr>
        </p:nvSpPr>
        <p:spPr/>
        <p:txBody>
          <a:bodyPr/>
          <a:lstStyle>
            <a:lvl1pPr>
              <a:defRPr/>
            </a:lvl1pPr>
          </a:lstStyle>
          <a:p>
            <a:pPr>
              <a:defRPr/>
            </a:pPr>
            <a:fld id="{0B9DE6E9-5DA2-40EE-A670-8F32CB6F9B1A}" type="datetimeFigureOut">
              <a:rPr lang="en-US">
                <a:solidFill>
                  <a:srgbClr val="000000"/>
                </a:solidFill>
              </a:rPr>
              <a:pPr>
                <a:defRPr/>
              </a:pPr>
              <a:t>2/20/2023</a:t>
            </a:fld>
            <a:endParaRPr lang="en-US">
              <a:solidFill>
                <a:srgbClr val="000000"/>
              </a:solidFill>
            </a:endParaRPr>
          </a:p>
        </p:txBody>
      </p:sp>
      <p:sp>
        <p:nvSpPr>
          <p:cNvPr id="7" name="Footer Placeholder 4">
            <a:extLst>
              <a:ext uri="{FF2B5EF4-FFF2-40B4-BE49-F238E27FC236}">
                <a16:creationId xmlns:a16="http://schemas.microsoft.com/office/drawing/2014/main" id="{EDC14F64-2D62-4A44-8255-E49BBA8C8EF3}"/>
              </a:ext>
            </a:extLst>
          </p:cNvPr>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8" name="Slide Number Placeholder 5">
            <a:extLst>
              <a:ext uri="{FF2B5EF4-FFF2-40B4-BE49-F238E27FC236}">
                <a16:creationId xmlns:a16="http://schemas.microsoft.com/office/drawing/2014/main" id="{C35EA526-5EFB-4C3E-9C7F-2DF7500CAB4A}"/>
              </a:ext>
            </a:extLst>
          </p:cNvPr>
          <p:cNvSpPr>
            <a:spLocks noGrp="1"/>
          </p:cNvSpPr>
          <p:nvPr>
            <p:ph type="sldNum" sz="quarter" idx="12"/>
          </p:nvPr>
        </p:nvSpPr>
        <p:spPr/>
        <p:txBody>
          <a:bodyPr/>
          <a:lstStyle>
            <a:lvl1pPr>
              <a:defRPr/>
            </a:lvl1pPr>
          </a:lstStyle>
          <a:p>
            <a:fld id="{27C74161-03B5-4F2C-94E0-57F2BABE097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84574749"/>
      </p:ext>
    </p:extLst>
  </p:cSld>
  <p:clrMapOvr>
    <a:masterClrMapping/>
  </p:clrMapOvr>
  <p:transition spd="med">
    <p:wipe dir="d"/>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6"/>
            <a:ext cx="7772400" cy="1470025"/>
          </a:xfrm>
        </p:spPr>
        <p:txBody>
          <a:bodyPr/>
          <a:lstStyle/>
          <a:p>
            <a:r>
              <a:rPr lang="en-US" noProof="1"/>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noProof="1"/>
              <a:t>Click to edit Master subtitle style</a:t>
            </a:r>
          </a:p>
        </p:txBody>
      </p:sp>
      <p:sp>
        <p:nvSpPr>
          <p:cNvPr id="4" name="Rectangle 4">
            <a:extLst>
              <a:ext uri="{FF2B5EF4-FFF2-40B4-BE49-F238E27FC236}">
                <a16:creationId xmlns:a16="http://schemas.microsoft.com/office/drawing/2014/main" id="{20BCCF39-5ADE-4142-9187-86AD73F0DFF8}"/>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a:extLst>
              <a:ext uri="{FF2B5EF4-FFF2-40B4-BE49-F238E27FC236}">
                <a16:creationId xmlns:a16="http://schemas.microsoft.com/office/drawing/2014/main" id="{65A29405-7411-4A4A-93B1-850CC270629A}"/>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a:extLst>
              <a:ext uri="{FF2B5EF4-FFF2-40B4-BE49-F238E27FC236}">
                <a16:creationId xmlns:a16="http://schemas.microsoft.com/office/drawing/2014/main" id="{D5BE1DF6-38F7-44DC-8850-6DDB25BE50D4}"/>
              </a:ext>
            </a:extLst>
          </p:cNvPr>
          <p:cNvSpPr>
            <a:spLocks noGrp="1" noChangeArrowheads="1"/>
          </p:cNvSpPr>
          <p:nvPr>
            <p:ph type="sldNum" sz="quarter" idx="12"/>
          </p:nvPr>
        </p:nvSpPr>
        <p:spPr>
          <a:ln/>
        </p:spPr>
        <p:txBody>
          <a:bodyPr/>
          <a:lstStyle>
            <a:lvl1pPr>
              <a:defRPr/>
            </a:lvl1pPr>
          </a:lstStyle>
          <a:p>
            <a:fld id="{2545B884-D6AC-4FBF-A482-49BB1B42EC8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2749778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Content Placeholder 2"/>
          <p:cNvSpPr>
            <a:spLocks noGrp="1"/>
          </p:cNvSpPr>
          <p:nvPr>
            <p:ph idx="1"/>
          </p:nvPr>
        </p:nvSpPr>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Rectangle 4">
            <a:extLst>
              <a:ext uri="{FF2B5EF4-FFF2-40B4-BE49-F238E27FC236}">
                <a16:creationId xmlns:a16="http://schemas.microsoft.com/office/drawing/2014/main" id="{FF383150-03A2-4F2A-ACEA-9C6F3ACB52BC}"/>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a:extLst>
              <a:ext uri="{FF2B5EF4-FFF2-40B4-BE49-F238E27FC236}">
                <a16:creationId xmlns:a16="http://schemas.microsoft.com/office/drawing/2014/main" id="{6C01C677-0FC8-49C8-9163-C12929BE2781}"/>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a:extLst>
              <a:ext uri="{FF2B5EF4-FFF2-40B4-BE49-F238E27FC236}">
                <a16:creationId xmlns:a16="http://schemas.microsoft.com/office/drawing/2014/main" id="{F6FCE1A4-2148-4148-9A1B-A87ADAD4AED4}"/>
              </a:ext>
            </a:extLst>
          </p:cNvPr>
          <p:cNvSpPr>
            <a:spLocks noGrp="1" noChangeArrowheads="1"/>
          </p:cNvSpPr>
          <p:nvPr>
            <p:ph type="sldNum" sz="quarter" idx="12"/>
          </p:nvPr>
        </p:nvSpPr>
        <p:spPr>
          <a:ln/>
        </p:spPr>
        <p:txBody>
          <a:bodyPr/>
          <a:lstStyle>
            <a:lvl1pPr>
              <a:defRPr/>
            </a:lvl1pPr>
          </a:lstStyle>
          <a:p>
            <a:fld id="{D30A8B36-6BC4-45A9-ACB9-9FC834981BE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5303150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1"/>
            <a:ext cx="7772400" cy="1362075"/>
          </a:xfrm>
        </p:spPr>
        <p:txBody>
          <a:bodyPr anchor="t"/>
          <a:lstStyle>
            <a:lvl1pPr algn="l">
              <a:defRPr sz="4000" b="1" cap="all"/>
            </a:lvl1pPr>
          </a:lstStyle>
          <a:p>
            <a:r>
              <a:rPr lang="en-US" noProof="1"/>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noProof="1"/>
              <a:t>Click to edit Master text styles</a:t>
            </a:r>
          </a:p>
        </p:txBody>
      </p:sp>
      <p:sp>
        <p:nvSpPr>
          <p:cNvPr id="4" name="Rectangle 4">
            <a:extLst>
              <a:ext uri="{FF2B5EF4-FFF2-40B4-BE49-F238E27FC236}">
                <a16:creationId xmlns:a16="http://schemas.microsoft.com/office/drawing/2014/main" id="{2F1BDF04-8172-4D5C-AA27-E704B284D1F7}"/>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a:extLst>
              <a:ext uri="{FF2B5EF4-FFF2-40B4-BE49-F238E27FC236}">
                <a16:creationId xmlns:a16="http://schemas.microsoft.com/office/drawing/2014/main" id="{9A5D81C5-2DA3-470A-BDC6-F1B77ADC1BA9}"/>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a:extLst>
              <a:ext uri="{FF2B5EF4-FFF2-40B4-BE49-F238E27FC236}">
                <a16:creationId xmlns:a16="http://schemas.microsoft.com/office/drawing/2014/main" id="{79ECE9BE-3335-4E7D-9E08-990A72C6F443}"/>
              </a:ext>
            </a:extLst>
          </p:cNvPr>
          <p:cNvSpPr>
            <a:spLocks noGrp="1" noChangeArrowheads="1"/>
          </p:cNvSpPr>
          <p:nvPr>
            <p:ph type="sldNum" sz="quarter" idx="12"/>
          </p:nvPr>
        </p:nvSpPr>
        <p:spPr>
          <a:ln/>
        </p:spPr>
        <p:txBody>
          <a:bodyPr/>
          <a:lstStyle>
            <a:lvl1pPr>
              <a:defRPr/>
            </a:lvl1pPr>
          </a:lstStyle>
          <a:p>
            <a:fld id="{3D5DD528-2E47-4D1F-B0F8-E1BDA81CCD2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7910170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5" name="Rectangle 4">
            <a:extLst>
              <a:ext uri="{FF2B5EF4-FFF2-40B4-BE49-F238E27FC236}">
                <a16:creationId xmlns:a16="http://schemas.microsoft.com/office/drawing/2014/main" id="{451FC138-E9B5-4A7A-80F4-D62B367BA019}"/>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a:extLst>
              <a:ext uri="{FF2B5EF4-FFF2-40B4-BE49-F238E27FC236}">
                <a16:creationId xmlns:a16="http://schemas.microsoft.com/office/drawing/2014/main" id="{028118E2-CC16-49E9-91FE-86FB7795FBDF}"/>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a:extLst>
              <a:ext uri="{FF2B5EF4-FFF2-40B4-BE49-F238E27FC236}">
                <a16:creationId xmlns:a16="http://schemas.microsoft.com/office/drawing/2014/main" id="{D5854157-48C0-42F9-9E6B-88829B3A6D8F}"/>
              </a:ext>
            </a:extLst>
          </p:cNvPr>
          <p:cNvSpPr>
            <a:spLocks noGrp="1" noChangeArrowheads="1"/>
          </p:cNvSpPr>
          <p:nvPr>
            <p:ph type="sldNum" sz="quarter" idx="12"/>
          </p:nvPr>
        </p:nvSpPr>
        <p:spPr>
          <a:ln/>
        </p:spPr>
        <p:txBody>
          <a:bodyPr/>
          <a:lstStyle>
            <a:lvl1pPr>
              <a:defRPr/>
            </a:lvl1pPr>
          </a:lstStyle>
          <a:p>
            <a:fld id="{61B8DF80-DDAD-400E-B533-B36C56D28CA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7389730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noProof="1"/>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5" name="Text Placeholder 4"/>
          <p:cNvSpPr>
            <a:spLocks noGrp="1"/>
          </p:cNvSpPr>
          <p:nvPr>
            <p:ph type="body" sz="quarter" idx="3"/>
          </p:nvPr>
        </p:nvSpPr>
        <p:spPr>
          <a:xfrm>
            <a:off x="464503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7" name="Rectangle 4">
            <a:extLst>
              <a:ext uri="{FF2B5EF4-FFF2-40B4-BE49-F238E27FC236}">
                <a16:creationId xmlns:a16="http://schemas.microsoft.com/office/drawing/2014/main" id="{2363C4F1-D377-44E5-985F-99C293D0E2D1}"/>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a:extLst>
              <a:ext uri="{FF2B5EF4-FFF2-40B4-BE49-F238E27FC236}">
                <a16:creationId xmlns:a16="http://schemas.microsoft.com/office/drawing/2014/main" id="{64CEF37B-5B7A-489B-9708-ED1BBC920CDB}"/>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a:extLst>
              <a:ext uri="{FF2B5EF4-FFF2-40B4-BE49-F238E27FC236}">
                <a16:creationId xmlns:a16="http://schemas.microsoft.com/office/drawing/2014/main" id="{CB5F22DD-98E3-4FB7-BD4D-487F9FFED880}"/>
              </a:ext>
            </a:extLst>
          </p:cNvPr>
          <p:cNvSpPr>
            <a:spLocks noGrp="1" noChangeArrowheads="1"/>
          </p:cNvSpPr>
          <p:nvPr>
            <p:ph type="sldNum" sz="quarter" idx="12"/>
          </p:nvPr>
        </p:nvSpPr>
        <p:spPr>
          <a:ln/>
        </p:spPr>
        <p:txBody>
          <a:bodyPr/>
          <a:lstStyle>
            <a:lvl1pPr>
              <a:defRPr/>
            </a:lvl1pPr>
          </a:lstStyle>
          <a:p>
            <a:fld id="{F55C3B24-2342-4D3E-B3E4-36360CC193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953029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F050564-7110-467A-A848-07ED4DC6F20B}" type="datetimeFigureOut">
              <a:rPr lang="en-US" smtClean="0"/>
              <a:pPr/>
              <a:t>2/20/2023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C6F40F-0F68-45D6-9F8D-03FA881F481D}" type="slidenum">
              <a:rPr lang="en-US" smtClean="0"/>
              <a:pPr/>
              <a:t>‹#›</a:t>
            </a:fld>
            <a:endParaRPr lang="en-US"/>
          </a:p>
        </p:txBody>
      </p:sp>
    </p:spTree>
    <p:extLst>
      <p:ext uri="{BB962C8B-B14F-4D97-AF65-F5344CB8AC3E}">
        <p14:creationId xmlns:p14="http://schemas.microsoft.com/office/powerpoint/2010/main" val="316482239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Rectangle 4">
            <a:extLst>
              <a:ext uri="{FF2B5EF4-FFF2-40B4-BE49-F238E27FC236}">
                <a16:creationId xmlns:a16="http://schemas.microsoft.com/office/drawing/2014/main" id="{22FC6955-B38C-4EBE-B173-479A8E8B20DB}"/>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a:extLst>
              <a:ext uri="{FF2B5EF4-FFF2-40B4-BE49-F238E27FC236}">
                <a16:creationId xmlns:a16="http://schemas.microsoft.com/office/drawing/2014/main" id="{9027A0AC-3758-4A3F-B4EF-81B522471467}"/>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a:extLst>
              <a:ext uri="{FF2B5EF4-FFF2-40B4-BE49-F238E27FC236}">
                <a16:creationId xmlns:a16="http://schemas.microsoft.com/office/drawing/2014/main" id="{F53BAC81-08EF-4970-9AD3-9C7DDE2C84FA}"/>
              </a:ext>
            </a:extLst>
          </p:cNvPr>
          <p:cNvSpPr>
            <a:spLocks noGrp="1" noChangeArrowheads="1"/>
          </p:cNvSpPr>
          <p:nvPr>
            <p:ph type="sldNum" sz="quarter" idx="12"/>
          </p:nvPr>
        </p:nvSpPr>
        <p:spPr>
          <a:ln/>
        </p:spPr>
        <p:txBody>
          <a:bodyPr/>
          <a:lstStyle>
            <a:lvl1pPr>
              <a:defRPr/>
            </a:lvl1pPr>
          </a:lstStyle>
          <a:p>
            <a:fld id="{ED38A946-CE6E-4E02-B61F-771EBB525B0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6582013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75A07345-3303-415C-B232-CE97AA74921A}"/>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a:extLst>
              <a:ext uri="{FF2B5EF4-FFF2-40B4-BE49-F238E27FC236}">
                <a16:creationId xmlns:a16="http://schemas.microsoft.com/office/drawing/2014/main" id="{8FD29477-10DC-49E7-9645-B91F5E2B2B75}"/>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a:extLst>
              <a:ext uri="{FF2B5EF4-FFF2-40B4-BE49-F238E27FC236}">
                <a16:creationId xmlns:a16="http://schemas.microsoft.com/office/drawing/2014/main" id="{3FAFC1F2-A8D9-4064-BCCC-6CCFB89768AF}"/>
              </a:ext>
            </a:extLst>
          </p:cNvPr>
          <p:cNvSpPr>
            <a:spLocks noGrp="1" noChangeArrowheads="1"/>
          </p:cNvSpPr>
          <p:nvPr>
            <p:ph type="sldNum" sz="quarter" idx="12"/>
          </p:nvPr>
        </p:nvSpPr>
        <p:spPr>
          <a:ln/>
        </p:spPr>
        <p:txBody>
          <a:bodyPr/>
          <a:lstStyle>
            <a:lvl1pPr>
              <a:defRPr/>
            </a:lvl1pPr>
          </a:lstStyle>
          <a:p>
            <a:fld id="{FB66BB81-4DA8-4341-AC19-261381B35BB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276981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noProof="1"/>
              <a:t>Click to edit Master title style</a:t>
            </a:r>
          </a:p>
        </p:txBody>
      </p:sp>
      <p:sp>
        <p:nvSpPr>
          <p:cNvPr id="3" name="Content Placeholder 2"/>
          <p:cNvSpPr>
            <a:spLocks noGrp="1"/>
          </p:cNvSpPr>
          <p:nvPr>
            <p:ph idx="1"/>
          </p:nvPr>
        </p:nvSpPr>
        <p:spPr>
          <a:xfrm>
            <a:off x="3575050" y="27306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1"/>
              <a:t>Click to edit Master text styles</a:t>
            </a:r>
          </a:p>
        </p:txBody>
      </p:sp>
      <p:sp>
        <p:nvSpPr>
          <p:cNvPr id="5" name="Rectangle 4">
            <a:extLst>
              <a:ext uri="{FF2B5EF4-FFF2-40B4-BE49-F238E27FC236}">
                <a16:creationId xmlns:a16="http://schemas.microsoft.com/office/drawing/2014/main" id="{D13E6D65-9923-4553-A6DF-B47DD3C21849}"/>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a:extLst>
              <a:ext uri="{FF2B5EF4-FFF2-40B4-BE49-F238E27FC236}">
                <a16:creationId xmlns:a16="http://schemas.microsoft.com/office/drawing/2014/main" id="{188EAF08-BABE-4B0D-B307-363C4785DBC4}"/>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a:extLst>
              <a:ext uri="{FF2B5EF4-FFF2-40B4-BE49-F238E27FC236}">
                <a16:creationId xmlns:a16="http://schemas.microsoft.com/office/drawing/2014/main" id="{75017A75-F631-4F80-8C78-6A578E71134D}"/>
              </a:ext>
            </a:extLst>
          </p:cNvPr>
          <p:cNvSpPr>
            <a:spLocks noGrp="1" noChangeArrowheads="1"/>
          </p:cNvSpPr>
          <p:nvPr>
            <p:ph type="sldNum" sz="quarter" idx="12"/>
          </p:nvPr>
        </p:nvSpPr>
        <p:spPr>
          <a:ln/>
        </p:spPr>
        <p:txBody>
          <a:bodyPr/>
          <a:lstStyle>
            <a:lvl1pPr>
              <a:defRPr/>
            </a:lvl1pPr>
          </a:lstStyle>
          <a:p>
            <a:fld id="{74EC0759-68F8-4581-852A-CCDEAD7DD76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845972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noProof="1"/>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1"/>
              <a:t>Click to edit Master text styles</a:t>
            </a:r>
          </a:p>
        </p:txBody>
      </p:sp>
      <p:sp>
        <p:nvSpPr>
          <p:cNvPr id="5" name="Rectangle 4">
            <a:extLst>
              <a:ext uri="{FF2B5EF4-FFF2-40B4-BE49-F238E27FC236}">
                <a16:creationId xmlns:a16="http://schemas.microsoft.com/office/drawing/2014/main" id="{32C04813-9B7B-46AD-A815-BF6DF5A74DF3}"/>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a:extLst>
              <a:ext uri="{FF2B5EF4-FFF2-40B4-BE49-F238E27FC236}">
                <a16:creationId xmlns:a16="http://schemas.microsoft.com/office/drawing/2014/main" id="{607E6D3D-F430-4F55-83CF-19F4A6EC4D69}"/>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a:extLst>
              <a:ext uri="{FF2B5EF4-FFF2-40B4-BE49-F238E27FC236}">
                <a16:creationId xmlns:a16="http://schemas.microsoft.com/office/drawing/2014/main" id="{2C134419-958A-4286-B646-3E74388C0A15}"/>
              </a:ext>
            </a:extLst>
          </p:cNvPr>
          <p:cNvSpPr>
            <a:spLocks noGrp="1" noChangeArrowheads="1"/>
          </p:cNvSpPr>
          <p:nvPr>
            <p:ph type="sldNum" sz="quarter" idx="12"/>
          </p:nvPr>
        </p:nvSpPr>
        <p:spPr>
          <a:ln/>
        </p:spPr>
        <p:txBody>
          <a:bodyPr/>
          <a:lstStyle>
            <a:lvl1pPr>
              <a:defRPr/>
            </a:lvl1pPr>
          </a:lstStyle>
          <a:p>
            <a:fld id="{EB571B67-7781-4531-8106-AAE794EE704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4733251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Vertical Text Placeholder 2"/>
          <p:cNvSpPr>
            <a:spLocks noGrp="1"/>
          </p:cNvSpPr>
          <p:nvPr>
            <p:ph type="body" orient="vert" idx="1"/>
          </p:nvPr>
        </p:nvSpPr>
        <p:spPr/>
        <p:txBody>
          <a:bodyPr vert="eaVert"/>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Rectangle 4">
            <a:extLst>
              <a:ext uri="{FF2B5EF4-FFF2-40B4-BE49-F238E27FC236}">
                <a16:creationId xmlns:a16="http://schemas.microsoft.com/office/drawing/2014/main" id="{4308CAD4-6D1A-42AE-BD0E-CCEBC8E3C652}"/>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a:extLst>
              <a:ext uri="{FF2B5EF4-FFF2-40B4-BE49-F238E27FC236}">
                <a16:creationId xmlns:a16="http://schemas.microsoft.com/office/drawing/2014/main" id="{3CA66270-5398-4D24-9314-F6D3214DA0B4}"/>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a:extLst>
              <a:ext uri="{FF2B5EF4-FFF2-40B4-BE49-F238E27FC236}">
                <a16:creationId xmlns:a16="http://schemas.microsoft.com/office/drawing/2014/main" id="{295E2ABC-33E2-436D-9994-FA76BE50B941}"/>
              </a:ext>
            </a:extLst>
          </p:cNvPr>
          <p:cNvSpPr>
            <a:spLocks noGrp="1" noChangeArrowheads="1"/>
          </p:cNvSpPr>
          <p:nvPr>
            <p:ph type="sldNum" sz="quarter" idx="12"/>
          </p:nvPr>
        </p:nvSpPr>
        <p:spPr>
          <a:ln/>
        </p:spPr>
        <p:txBody>
          <a:bodyPr/>
          <a:lstStyle>
            <a:lvl1pPr>
              <a:defRPr/>
            </a:lvl1pPr>
          </a:lstStyle>
          <a:p>
            <a:fld id="{9A37FF0C-0367-4700-AE77-AE2629E9BB4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2146026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9"/>
            <a:ext cx="2057400" cy="5851525"/>
          </a:xfrm>
        </p:spPr>
        <p:txBody>
          <a:bodyPr vert="eaVert"/>
          <a:lstStyle/>
          <a:p>
            <a:r>
              <a:rPr lang="en-US" noProof="1"/>
              <a:t>Click to edit Master title style</a:t>
            </a:r>
          </a:p>
        </p:txBody>
      </p:sp>
      <p:sp>
        <p:nvSpPr>
          <p:cNvPr id="3" name="Vertical Text Placeholder 2"/>
          <p:cNvSpPr>
            <a:spLocks noGrp="1"/>
          </p:cNvSpPr>
          <p:nvPr>
            <p:ph type="body" orient="vert" idx="1"/>
          </p:nvPr>
        </p:nvSpPr>
        <p:spPr>
          <a:xfrm>
            <a:off x="457200" y="274649"/>
            <a:ext cx="6019800" cy="5851525"/>
          </a:xfrm>
        </p:spPr>
        <p:txBody>
          <a:bodyPr vert="eaVert"/>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Rectangle 4">
            <a:extLst>
              <a:ext uri="{FF2B5EF4-FFF2-40B4-BE49-F238E27FC236}">
                <a16:creationId xmlns:a16="http://schemas.microsoft.com/office/drawing/2014/main" id="{6CCCCBF3-5FBE-4BAC-9209-DFE2DDD975DF}"/>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a:extLst>
              <a:ext uri="{FF2B5EF4-FFF2-40B4-BE49-F238E27FC236}">
                <a16:creationId xmlns:a16="http://schemas.microsoft.com/office/drawing/2014/main" id="{21607D43-9451-4C67-AD5E-A166911A99AE}"/>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a:extLst>
              <a:ext uri="{FF2B5EF4-FFF2-40B4-BE49-F238E27FC236}">
                <a16:creationId xmlns:a16="http://schemas.microsoft.com/office/drawing/2014/main" id="{01AFB4D0-D7A0-4F73-826C-0ACDBEDD6C22}"/>
              </a:ext>
            </a:extLst>
          </p:cNvPr>
          <p:cNvSpPr>
            <a:spLocks noGrp="1" noChangeArrowheads="1"/>
          </p:cNvSpPr>
          <p:nvPr>
            <p:ph type="sldNum" sz="quarter" idx="12"/>
          </p:nvPr>
        </p:nvSpPr>
        <p:spPr>
          <a:ln/>
        </p:spPr>
        <p:txBody>
          <a:bodyPr/>
          <a:lstStyle>
            <a:lvl1pPr>
              <a:defRPr/>
            </a:lvl1pPr>
          </a:lstStyle>
          <a:p>
            <a:fld id="{2DD124BB-19B2-4D05-8E58-5B658A69313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5773206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1143000"/>
          </a:xfrm>
        </p:spPr>
        <p:txBody>
          <a:bodyPr/>
          <a:lstStyle/>
          <a:p>
            <a:r>
              <a:rPr lang="en-US" noProof="1"/>
              <a:t>Click to edit Master title style</a:t>
            </a:r>
            <a:endParaRPr lang="vi-VN" noProof="1"/>
          </a:p>
        </p:txBody>
      </p:sp>
      <p:sp>
        <p:nvSpPr>
          <p:cNvPr id="3" name="Content Placeholder 2"/>
          <p:cNvSpPr>
            <a:spLocks noGrp="1"/>
          </p:cNvSpPr>
          <p:nvPr>
            <p:ph sz="half" idx="1"/>
          </p:nvPr>
        </p:nvSpPr>
        <p:spPr>
          <a:xfrm>
            <a:off x="457200" y="1935166"/>
            <a:ext cx="4038600" cy="4389437"/>
          </a:xfrm>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vi-VN" noProof="1"/>
          </a:p>
        </p:txBody>
      </p:sp>
      <p:sp>
        <p:nvSpPr>
          <p:cNvPr id="4" name="Content Placeholder 3"/>
          <p:cNvSpPr>
            <a:spLocks noGrp="1"/>
          </p:cNvSpPr>
          <p:nvPr>
            <p:ph sz="quarter" idx="2"/>
          </p:nvPr>
        </p:nvSpPr>
        <p:spPr>
          <a:xfrm>
            <a:off x="4648200" y="1935174"/>
            <a:ext cx="4038600" cy="2117725"/>
          </a:xfrm>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vi-VN" noProof="1"/>
          </a:p>
        </p:txBody>
      </p:sp>
      <p:sp>
        <p:nvSpPr>
          <p:cNvPr id="5" name="Content Placeholder 4"/>
          <p:cNvSpPr>
            <a:spLocks noGrp="1"/>
          </p:cNvSpPr>
          <p:nvPr>
            <p:ph sz="quarter" idx="3"/>
          </p:nvPr>
        </p:nvSpPr>
        <p:spPr>
          <a:xfrm>
            <a:off x="4648200" y="4205288"/>
            <a:ext cx="4038600" cy="2119312"/>
          </a:xfrm>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vi-VN" noProof="1"/>
          </a:p>
        </p:txBody>
      </p:sp>
      <p:sp>
        <p:nvSpPr>
          <p:cNvPr id="6" name="Date Placeholder 3">
            <a:extLst>
              <a:ext uri="{FF2B5EF4-FFF2-40B4-BE49-F238E27FC236}">
                <a16:creationId xmlns:a16="http://schemas.microsoft.com/office/drawing/2014/main" id="{56E90F95-3663-40E3-96C5-7E59AC588CC4}"/>
              </a:ext>
            </a:extLst>
          </p:cNvPr>
          <p:cNvSpPr>
            <a:spLocks noGrp="1"/>
          </p:cNvSpPr>
          <p:nvPr>
            <p:ph type="dt" sz="half" idx="10"/>
          </p:nvPr>
        </p:nvSpPr>
        <p:spPr/>
        <p:txBody>
          <a:bodyPr/>
          <a:lstStyle>
            <a:lvl1pPr>
              <a:defRPr/>
            </a:lvl1pPr>
          </a:lstStyle>
          <a:p>
            <a:pPr>
              <a:defRPr/>
            </a:pPr>
            <a:fld id="{0B9DE6E9-5DA2-40EE-A670-8F32CB6F9B1A}" type="datetimeFigureOut">
              <a:rPr lang="en-US">
                <a:solidFill>
                  <a:srgbClr val="000000"/>
                </a:solidFill>
              </a:rPr>
              <a:pPr>
                <a:defRPr/>
              </a:pPr>
              <a:t>2/20/2023</a:t>
            </a:fld>
            <a:endParaRPr lang="en-US">
              <a:solidFill>
                <a:srgbClr val="000000"/>
              </a:solidFill>
            </a:endParaRPr>
          </a:p>
        </p:txBody>
      </p:sp>
      <p:sp>
        <p:nvSpPr>
          <p:cNvPr id="7" name="Footer Placeholder 4">
            <a:extLst>
              <a:ext uri="{FF2B5EF4-FFF2-40B4-BE49-F238E27FC236}">
                <a16:creationId xmlns:a16="http://schemas.microsoft.com/office/drawing/2014/main" id="{49732FD5-5C15-4F82-92C4-C5B879C545F6}"/>
              </a:ext>
            </a:extLst>
          </p:cNvPr>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8" name="Slide Number Placeholder 5">
            <a:extLst>
              <a:ext uri="{FF2B5EF4-FFF2-40B4-BE49-F238E27FC236}">
                <a16:creationId xmlns:a16="http://schemas.microsoft.com/office/drawing/2014/main" id="{6EFAF52B-4B7D-4DC5-ACD2-C092F328E916}"/>
              </a:ext>
            </a:extLst>
          </p:cNvPr>
          <p:cNvSpPr>
            <a:spLocks noGrp="1"/>
          </p:cNvSpPr>
          <p:nvPr>
            <p:ph type="sldNum" sz="quarter" idx="12"/>
          </p:nvPr>
        </p:nvSpPr>
        <p:spPr/>
        <p:txBody>
          <a:bodyPr/>
          <a:lstStyle>
            <a:lvl1pPr>
              <a:defRPr/>
            </a:lvl1pPr>
          </a:lstStyle>
          <a:p>
            <a:fld id="{7B5DBC9D-6667-4FC4-A106-09D0852DF56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26544859"/>
      </p:ext>
    </p:extLst>
  </p:cSld>
  <p:clrMapOvr>
    <a:masterClrMapping/>
  </p:clrMapOvr>
  <p:transition spd="med">
    <p:wipe dir="d"/>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2"/>
            <a:ext cx="7772400" cy="1470025"/>
          </a:xfrm>
        </p:spPr>
        <p:txBody>
          <a:bodyPr/>
          <a:lstStyle/>
          <a:p>
            <a:r>
              <a:rPr lang="en-US" noProof="1"/>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noProof="1"/>
              <a:t>Click to edit Master subtitle style</a:t>
            </a:r>
          </a:p>
        </p:txBody>
      </p:sp>
      <p:sp>
        <p:nvSpPr>
          <p:cNvPr id="4" name="Rectangle 4">
            <a:extLst>
              <a:ext uri="{FF2B5EF4-FFF2-40B4-BE49-F238E27FC236}">
                <a16:creationId xmlns:a16="http://schemas.microsoft.com/office/drawing/2014/main" id="{13EA3B72-3B4E-4EA0-8A5F-D3310B5A2941}"/>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a:extLst>
              <a:ext uri="{FF2B5EF4-FFF2-40B4-BE49-F238E27FC236}">
                <a16:creationId xmlns:a16="http://schemas.microsoft.com/office/drawing/2014/main" id="{B959FE11-79F3-4458-8237-740DAF80A7AC}"/>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a:extLst>
              <a:ext uri="{FF2B5EF4-FFF2-40B4-BE49-F238E27FC236}">
                <a16:creationId xmlns:a16="http://schemas.microsoft.com/office/drawing/2014/main" id="{E4268AD1-85C3-4433-97C3-429468A6662E}"/>
              </a:ext>
            </a:extLst>
          </p:cNvPr>
          <p:cNvSpPr>
            <a:spLocks noGrp="1" noChangeArrowheads="1"/>
          </p:cNvSpPr>
          <p:nvPr>
            <p:ph type="sldNum" sz="quarter" idx="12"/>
          </p:nvPr>
        </p:nvSpPr>
        <p:spPr>
          <a:ln/>
        </p:spPr>
        <p:txBody>
          <a:bodyPr/>
          <a:lstStyle>
            <a:lvl1pPr>
              <a:defRPr/>
            </a:lvl1pPr>
          </a:lstStyle>
          <a:p>
            <a:fld id="{5AA02F86-1F01-487A-8296-4CF445A4745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1794703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Content Placeholder 2"/>
          <p:cNvSpPr>
            <a:spLocks noGrp="1"/>
          </p:cNvSpPr>
          <p:nvPr>
            <p:ph idx="1"/>
          </p:nvPr>
        </p:nvSpPr>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Rectangle 4">
            <a:extLst>
              <a:ext uri="{FF2B5EF4-FFF2-40B4-BE49-F238E27FC236}">
                <a16:creationId xmlns:a16="http://schemas.microsoft.com/office/drawing/2014/main" id="{0CB041D5-2B73-4624-8083-1DF889D495A7}"/>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a:extLst>
              <a:ext uri="{FF2B5EF4-FFF2-40B4-BE49-F238E27FC236}">
                <a16:creationId xmlns:a16="http://schemas.microsoft.com/office/drawing/2014/main" id="{80C5EADE-D4FD-44EF-A1D1-711E27F23E42}"/>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a:extLst>
              <a:ext uri="{FF2B5EF4-FFF2-40B4-BE49-F238E27FC236}">
                <a16:creationId xmlns:a16="http://schemas.microsoft.com/office/drawing/2014/main" id="{0BBD22DE-20AF-4791-BC70-056678E43ABB}"/>
              </a:ext>
            </a:extLst>
          </p:cNvPr>
          <p:cNvSpPr>
            <a:spLocks noGrp="1" noChangeArrowheads="1"/>
          </p:cNvSpPr>
          <p:nvPr>
            <p:ph type="sldNum" sz="quarter" idx="12"/>
          </p:nvPr>
        </p:nvSpPr>
        <p:spPr>
          <a:ln/>
        </p:spPr>
        <p:txBody>
          <a:bodyPr/>
          <a:lstStyle>
            <a:lvl1pPr>
              <a:defRPr/>
            </a:lvl1pPr>
          </a:lstStyle>
          <a:p>
            <a:fld id="{6B2820FF-56F9-4473-9B84-C572A060AAD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1887354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7"/>
            <a:ext cx="7772400" cy="1362075"/>
          </a:xfrm>
        </p:spPr>
        <p:txBody>
          <a:bodyPr anchor="t"/>
          <a:lstStyle>
            <a:lvl1pPr algn="l">
              <a:defRPr sz="4000" b="1" cap="all"/>
            </a:lvl1pPr>
          </a:lstStyle>
          <a:p>
            <a:r>
              <a:rPr lang="en-US" noProof="1"/>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noProof="1"/>
              <a:t>Click to edit Master text styles</a:t>
            </a:r>
          </a:p>
        </p:txBody>
      </p:sp>
      <p:sp>
        <p:nvSpPr>
          <p:cNvPr id="4" name="Rectangle 4">
            <a:extLst>
              <a:ext uri="{FF2B5EF4-FFF2-40B4-BE49-F238E27FC236}">
                <a16:creationId xmlns:a16="http://schemas.microsoft.com/office/drawing/2014/main" id="{B42E650B-C83F-43AA-8B23-3EC32A2A1E19}"/>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a:extLst>
              <a:ext uri="{FF2B5EF4-FFF2-40B4-BE49-F238E27FC236}">
                <a16:creationId xmlns:a16="http://schemas.microsoft.com/office/drawing/2014/main" id="{6B54974C-B33E-4EF3-B359-34402DE436C2}"/>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a:extLst>
              <a:ext uri="{FF2B5EF4-FFF2-40B4-BE49-F238E27FC236}">
                <a16:creationId xmlns:a16="http://schemas.microsoft.com/office/drawing/2014/main" id="{E02C0F49-E86D-4CEA-A7D2-F34ECC347005}"/>
              </a:ext>
            </a:extLst>
          </p:cNvPr>
          <p:cNvSpPr>
            <a:spLocks noGrp="1" noChangeArrowheads="1"/>
          </p:cNvSpPr>
          <p:nvPr>
            <p:ph type="sldNum" sz="quarter" idx="12"/>
          </p:nvPr>
        </p:nvSpPr>
        <p:spPr>
          <a:ln/>
        </p:spPr>
        <p:txBody>
          <a:bodyPr/>
          <a:lstStyle>
            <a:lvl1pPr>
              <a:defRPr/>
            </a:lvl1pPr>
          </a:lstStyle>
          <a:p>
            <a:fld id="{F98007F0-14DF-497B-B31F-5531ADBE719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563164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F050564-7110-467A-A848-07ED4DC6F20B}" type="datetimeFigureOut">
              <a:rPr lang="en-US" smtClean="0"/>
              <a:pPr/>
              <a:t>2/20/2023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4C6F40F-0F68-45D6-9F8D-03FA881F481D}" type="slidenum">
              <a:rPr lang="en-US" smtClean="0"/>
              <a:pPr/>
              <a:t>‹#›</a:t>
            </a:fld>
            <a:endParaRPr lang="en-US"/>
          </a:p>
        </p:txBody>
      </p:sp>
    </p:spTree>
    <p:extLst>
      <p:ext uri="{BB962C8B-B14F-4D97-AF65-F5344CB8AC3E}">
        <p14:creationId xmlns:p14="http://schemas.microsoft.com/office/powerpoint/2010/main" val="6173717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5" name="Rectangle 4">
            <a:extLst>
              <a:ext uri="{FF2B5EF4-FFF2-40B4-BE49-F238E27FC236}">
                <a16:creationId xmlns:a16="http://schemas.microsoft.com/office/drawing/2014/main" id="{A7E5F77A-CCF9-4BC4-A79C-D5BFE069ACFC}"/>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a:extLst>
              <a:ext uri="{FF2B5EF4-FFF2-40B4-BE49-F238E27FC236}">
                <a16:creationId xmlns:a16="http://schemas.microsoft.com/office/drawing/2014/main" id="{ADE5C03E-B075-4D3D-AA65-FA0C6918DDCF}"/>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a:extLst>
              <a:ext uri="{FF2B5EF4-FFF2-40B4-BE49-F238E27FC236}">
                <a16:creationId xmlns:a16="http://schemas.microsoft.com/office/drawing/2014/main" id="{9019BDD7-DD96-437A-8571-F06281F9CA94}"/>
              </a:ext>
            </a:extLst>
          </p:cNvPr>
          <p:cNvSpPr>
            <a:spLocks noGrp="1" noChangeArrowheads="1"/>
          </p:cNvSpPr>
          <p:nvPr>
            <p:ph type="sldNum" sz="quarter" idx="12"/>
          </p:nvPr>
        </p:nvSpPr>
        <p:spPr>
          <a:ln/>
        </p:spPr>
        <p:txBody>
          <a:bodyPr/>
          <a:lstStyle>
            <a:lvl1pPr>
              <a:defRPr/>
            </a:lvl1pPr>
          </a:lstStyle>
          <a:p>
            <a:fld id="{9D965E54-B693-4B5A-A698-54449A17ECB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2977594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noProof="1"/>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7" name="Rectangle 4">
            <a:extLst>
              <a:ext uri="{FF2B5EF4-FFF2-40B4-BE49-F238E27FC236}">
                <a16:creationId xmlns:a16="http://schemas.microsoft.com/office/drawing/2014/main" id="{937A6769-EC86-4093-8DEF-58CC3911413D}"/>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a:extLst>
              <a:ext uri="{FF2B5EF4-FFF2-40B4-BE49-F238E27FC236}">
                <a16:creationId xmlns:a16="http://schemas.microsoft.com/office/drawing/2014/main" id="{9BE89818-AF3C-4CD8-9D0A-43CDC392BDE9}"/>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a:extLst>
              <a:ext uri="{FF2B5EF4-FFF2-40B4-BE49-F238E27FC236}">
                <a16:creationId xmlns:a16="http://schemas.microsoft.com/office/drawing/2014/main" id="{E32DDC7C-778E-41C6-8570-D079B533E018}"/>
              </a:ext>
            </a:extLst>
          </p:cNvPr>
          <p:cNvSpPr>
            <a:spLocks noGrp="1" noChangeArrowheads="1"/>
          </p:cNvSpPr>
          <p:nvPr>
            <p:ph type="sldNum" sz="quarter" idx="12"/>
          </p:nvPr>
        </p:nvSpPr>
        <p:spPr>
          <a:ln/>
        </p:spPr>
        <p:txBody>
          <a:bodyPr/>
          <a:lstStyle>
            <a:lvl1pPr>
              <a:defRPr/>
            </a:lvl1pPr>
          </a:lstStyle>
          <a:p>
            <a:fld id="{960EEEF8-722A-4ED7-8621-15DACFE3F0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0638894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Rectangle 4">
            <a:extLst>
              <a:ext uri="{FF2B5EF4-FFF2-40B4-BE49-F238E27FC236}">
                <a16:creationId xmlns:a16="http://schemas.microsoft.com/office/drawing/2014/main" id="{2D063CF9-98E0-40C3-A873-5F91A964E135}"/>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a:extLst>
              <a:ext uri="{FF2B5EF4-FFF2-40B4-BE49-F238E27FC236}">
                <a16:creationId xmlns:a16="http://schemas.microsoft.com/office/drawing/2014/main" id="{9F484AD0-4C12-4009-9511-80CE34C04D06}"/>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a:extLst>
              <a:ext uri="{FF2B5EF4-FFF2-40B4-BE49-F238E27FC236}">
                <a16:creationId xmlns:a16="http://schemas.microsoft.com/office/drawing/2014/main" id="{65CFB094-097B-46B3-B3E9-A60B7DBDC6B3}"/>
              </a:ext>
            </a:extLst>
          </p:cNvPr>
          <p:cNvSpPr>
            <a:spLocks noGrp="1" noChangeArrowheads="1"/>
          </p:cNvSpPr>
          <p:nvPr>
            <p:ph type="sldNum" sz="quarter" idx="12"/>
          </p:nvPr>
        </p:nvSpPr>
        <p:spPr>
          <a:ln/>
        </p:spPr>
        <p:txBody>
          <a:bodyPr/>
          <a:lstStyle>
            <a:lvl1pPr>
              <a:defRPr/>
            </a:lvl1pPr>
          </a:lstStyle>
          <a:p>
            <a:fld id="{91512993-9DD4-4BF7-B8C9-F1DD24D21C0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7275747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1455DFBD-2ADD-4440-BFAB-24D6B013953B}"/>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a:extLst>
              <a:ext uri="{FF2B5EF4-FFF2-40B4-BE49-F238E27FC236}">
                <a16:creationId xmlns:a16="http://schemas.microsoft.com/office/drawing/2014/main" id="{03852087-033B-4351-93EF-04E298D8C006}"/>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a:extLst>
              <a:ext uri="{FF2B5EF4-FFF2-40B4-BE49-F238E27FC236}">
                <a16:creationId xmlns:a16="http://schemas.microsoft.com/office/drawing/2014/main" id="{8FB1143F-BD3D-4684-9CC2-A2774F03EB0F}"/>
              </a:ext>
            </a:extLst>
          </p:cNvPr>
          <p:cNvSpPr>
            <a:spLocks noGrp="1" noChangeArrowheads="1"/>
          </p:cNvSpPr>
          <p:nvPr>
            <p:ph type="sldNum" sz="quarter" idx="12"/>
          </p:nvPr>
        </p:nvSpPr>
        <p:spPr>
          <a:ln/>
        </p:spPr>
        <p:txBody>
          <a:bodyPr/>
          <a:lstStyle>
            <a:lvl1pPr>
              <a:defRPr/>
            </a:lvl1pPr>
          </a:lstStyle>
          <a:p>
            <a:fld id="{D283A49C-B18E-4F5A-B432-66FA6A8C001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4055532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noProof="1"/>
              <a:t>Click to edit Master title style</a:t>
            </a:r>
          </a:p>
        </p:txBody>
      </p:sp>
      <p:sp>
        <p:nvSpPr>
          <p:cNvPr id="3" name="Content Placeholder 2"/>
          <p:cNvSpPr>
            <a:spLocks noGrp="1"/>
          </p:cNvSpPr>
          <p:nvPr>
            <p:ph idx="1"/>
          </p:nvPr>
        </p:nvSpPr>
        <p:spPr>
          <a:xfrm>
            <a:off x="3575050" y="27305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1"/>
              <a:t>Click to edit Master text styles</a:t>
            </a:r>
          </a:p>
        </p:txBody>
      </p:sp>
      <p:sp>
        <p:nvSpPr>
          <p:cNvPr id="5" name="Rectangle 4">
            <a:extLst>
              <a:ext uri="{FF2B5EF4-FFF2-40B4-BE49-F238E27FC236}">
                <a16:creationId xmlns:a16="http://schemas.microsoft.com/office/drawing/2014/main" id="{E7DB9E62-5DBA-415D-A590-3DE4D554A433}"/>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a:extLst>
              <a:ext uri="{FF2B5EF4-FFF2-40B4-BE49-F238E27FC236}">
                <a16:creationId xmlns:a16="http://schemas.microsoft.com/office/drawing/2014/main" id="{A34329DC-6D80-49B9-8371-29D7BFFEEC48}"/>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a:extLst>
              <a:ext uri="{FF2B5EF4-FFF2-40B4-BE49-F238E27FC236}">
                <a16:creationId xmlns:a16="http://schemas.microsoft.com/office/drawing/2014/main" id="{469ED70A-DD09-490A-966C-4F1B966F4256}"/>
              </a:ext>
            </a:extLst>
          </p:cNvPr>
          <p:cNvSpPr>
            <a:spLocks noGrp="1" noChangeArrowheads="1"/>
          </p:cNvSpPr>
          <p:nvPr>
            <p:ph type="sldNum" sz="quarter" idx="12"/>
          </p:nvPr>
        </p:nvSpPr>
        <p:spPr>
          <a:ln/>
        </p:spPr>
        <p:txBody>
          <a:bodyPr/>
          <a:lstStyle>
            <a:lvl1pPr>
              <a:defRPr/>
            </a:lvl1pPr>
          </a:lstStyle>
          <a:p>
            <a:fld id="{35F66BFE-504F-40AC-9D7F-E886FC2FF0D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8771483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noProof="1"/>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1"/>
              <a:t>Click to edit Master text styles</a:t>
            </a:r>
          </a:p>
        </p:txBody>
      </p:sp>
      <p:sp>
        <p:nvSpPr>
          <p:cNvPr id="5" name="Rectangle 4">
            <a:extLst>
              <a:ext uri="{FF2B5EF4-FFF2-40B4-BE49-F238E27FC236}">
                <a16:creationId xmlns:a16="http://schemas.microsoft.com/office/drawing/2014/main" id="{77E38199-3E5F-47F8-92B7-0BCA01374FBF}"/>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a:extLst>
              <a:ext uri="{FF2B5EF4-FFF2-40B4-BE49-F238E27FC236}">
                <a16:creationId xmlns:a16="http://schemas.microsoft.com/office/drawing/2014/main" id="{7BFE95E6-9A50-4A95-93D9-37A85C02D952}"/>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a:extLst>
              <a:ext uri="{FF2B5EF4-FFF2-40B4-BE49-F238E27FC236}">
                <a16:creationId xmlns:a16="http://schemas.microsoft.com/office/drawing/2014/main" id="{978E1B40-6550-4B41-B279-649B81DFC69E}"/>
              </a:ext>
            </a:extLst>
          </p:cNvPr>
          <p:cNvSpPr>
            <a:spLocks noGrp="1" noChangeArrowheads="1"/>
          </p:cNvSpPr>
          <p:nvPr>
            <p:ph type="sldNum" sz="quarter" idx="12"/>
          </p:nvPr>
        </p:nvSpPr>
        <p:spPr>
          <a:ln/>
        </p:spPr>
        <p:txBody>
          <a:bodyPr/>
          <a:lstStyle>
            <a:lvl1pPr>
              <a:defRPr/>
            </a:lvl1pPr>
          </a:lstStyle>
          <a:p>
            <a:fld id="{1857F270-775B-4DBE-A813-750C0548CFD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1874484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Vertical Text Placeholder 2"/>
          <p:cNvSpPr>
            <a:spLocks noGrp="1"/>
          </p:cNvSpPr>
          <p:nvPr>
            <p:ph type="body" orient="vert" idx="1"/>
          </p:nvPr>
        </p:nvSpPr>
        <p:spPr/>
        <p:txBody>
          <a:bodyPr vert="eaVert"/>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Rectangle 4">
            <a:extLst>
              <a:ext uri="{FF2B5EF4-FFF2-40B4-BE49-F238E27FC236}">
                <a16:creationId xmlns:a16="http://schemas.microsoft.com/office/drawing/2014/main" id="{655D5806-E918-4AA7-9301-9B8A0574263D}"/>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a:extLst>
              <a:ext uri="{FF2B5EF4-FFF2-40B4-BE49-F238E27FC236}">
                <a16:creationId xmlns:a16="http://schemas.microsoft.com/office/drawing/2014/main" id="{50CA614B-979F-46A7-BD44-556E59210CAF}"/>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a:extLst>
              <a:ext uri="{FF2B5EF4-FFF2-40B4-BE49-F238E27FC236}">
                <a16:creationId xmlns:a16="http://schemas.microsoft.com/office/drawing/2014/main" id="{A7E6155B-CC5F-43D0-9F55-14654F142B60}"/>
              </a:ext>
            </a:extLst>
          </p:cNvPr>
          <p:cNvSpPr>
            <a:spLocks noGrp="1" noChangeArrowheads="1"/>
          </p:cNvSpPr>
          <p:nvPr>
            <p:ph type="sldNum" sz="quarter" idx="12"/>
          </p:nvPr>
        </p:nvSpPr>
        <p:spPr>
          <a:ln/>
        </p:spPr>
        <p:txBody>
          <a:bodyPr/>
          <a:lstStyle>
            <a:lvl1pPr>
              <a:defRPr/>
            </a:lvl1pPr>
          </a:lstStyle>
          <a:p>
            <a:fld id="{8308108B-FC2D-4B67-8B79-3788746FE1C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4045198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5"/>
            <a:ext cx="2057400" cy="5851525"/>
          </a:xfrm>
        </p:spPr>
        <p:txBody>
          <a:bodyPr vert="eaVert"/>
          <a:lstStyle/>
          <a:p>
            <a:r>
              <a:rPr lang="en-US" noProof="1"/>
              <a:t>Click to edit Master title style</a:t>
            </a:r>
          </a:p>
        </p:txBody>
      </p:sp>
      <p:sp>
        <p:nvSpPr>
          <p:cNvPr id="3" name="Vertical Text Placeholder 2"/>
          <p:cNvSpPr>
            <a:spLocks noGrp="1"/>
          </p:cNvSpPr>
          <p:nvPr>
            <p:ph type="body" orient="vert" idx="1"/>
          </p:nvPr>
        </p:nvSpPr>
        <p:spPr>
          <a:xfrm>
            <a:off x="457200" y="274645"/>
            <a:ext cx="6019800" cy="5851525"/>
          </a:xfrm>
        </p:spPr>
        <p:txBody>
          <a:bodyPr vert="eaVert"/>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Rectangle 4">
            <a:extLst>
              <a:ext uri="{FF2B5EF4-FFF2-40B4-BE49-F238E27FC236}">
                <a16:creationId xmlns:a16="http://schemas.microsoft.com/office/drawing/2014/main" id="{A202C508-AAEB-492D-BF3D-07B1E37CBC95}"/>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a:extLst>
              <a:ext uri="{FF2B5EF4-FFF2-40B4-BE49-F238E27FC236}">
                <a16:creationId xmlns:a16="http://schemas.microsoft.com/office/drawing/2014/main" id="{E387CC29-1F99-4573-BF56-F8BC37DB593B}"/>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a:extLst>
              <a:ext uri="{FF2B5EF4-FFF2-40B4-BE49-F238E27FC236}">
                <a16:creationId xmlns:a16="http://schemas.microsoft.com/office/drawing/2014/main" id="{49E2ABB1-E99A-41A2-B113-EEF01DABEF4D}"/>
              </a:ext>
            </a:extLst>
          </p:cNvPr>
          <p:cNvSpPr>
            <a:spLocks noGrp="1" noChangeArrowheads="1"/>
          </p:cNvSpPr>
          <p:nvPr>
            <p:ph type="sldNum" sz="quarter" idx="12"/>
          </p:nvPr>
        </p:nvSpPr>
        <p:spPr>
          <a:ln/>
        </p:spPr>
        <p:txBody>
          <a:bodyPr/>
          <a:lstStyle>
            <a:lvl1pPr>
              <a:defRPr/>
            </a:lvl1pPr>
          </a:lstStyle>
          <a:p>
            <a:fld id="{407E7347-7034-4FFA-AEDC-9A4E3AF8E0B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4064823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1143000"/>
          </a:xfrm>
        </p:spPr>
        <p:txBody>
          <a:bodyPr/>
          <a:lstStyle/>
          <a:p>
            <a:r>
              <a:rPr lang="en-US" noProof="1"/>
              <a:t>Click to edit Master title style</a:t>
            </a:r>
            <a:endParaRPr lang="vi-VN" noProof="1"/>
          </a:p>
        </p:txBody>
      </p:sp>
      <p:sp>
        <p:nvSpPr>
          <p:cNvPr id="3" name="Content Placeholder 2"/>
          <p:cNvSpPr>
            <a:spLocks noGrp="1"/>
          </p:cNvSpPr>
          <p:nvPr>
            <p:ph sz="half" idx="1"/>
          </p:nvPr>
        </p:nvSpPr>
        <p:spPr>
          <a:xfrm>
            <a:off x="457200" y="1935166"/>
            <a:ext cx="4038600" cy="4389437"/>
          </a:xfrm>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vi-VN" noProof="1"/>
          </a:p>
        </p:txBody>
      </p:sp>
      <p:sp>
        <p:nvSpPr>
          <p:cNvPr id="4" name="Content Placeholder 3"/>
          <p:cNvSpPr>
            <a:spLocks noGrp="1"/>
          </p:cNvSpPr>
          <p:nvPr>
            <p:ph sz="quarter" idx="2"/>
          </p:nvPr>
        </p:nvSpPr>
        <p:spPr>
          <a:xfrm>
            <a:off x="4648200" y="1935170"/>
            <a:ext cx="4038600" cy="2117725"/>
          </a:xfrm>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vi-VN" noProof="1"/>
          </a:p>
        </p:txBody>
      </p:sp>
      <p:sp>
        <p:nvSpPr>
          <p:cNvPr id="5" name="Content Placeholder 4"/>
          <p:cNvSpPr>
            <a:spLocks noGrp="1"/>
          </p:cNvSpPr>
          <p:nvPr>
            <p:ph sz="quarter" idx="3"/>
          </p:nvPr>
        </p:nvSpPr>
        <p:spPr>
          <a:xfrm>
            <a:off x="4648200" y="4205288"/>
            <a:ext cx="4038600" cy="2119312"/>
          </a:xfrm>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vi-VN" noProof="1"/>
          </a:p>
        </p:txBody>
      </p:sp>
      <p:sp>
        <p:nvSpPr>
          <p:cNvPr id="6" name="Date Placeholder 3">
            <a:extLst>
              <a:ext uri="{FF2B5EF4-FFF2-40B4-BE49-F238E27FC236}">
                <a16:creationId xmlns:a16="http://schemas.microsoft.com/office/drawing/2014/main" id="{59A6E109-AF80-41E7-BE8A-C8B9585FA069}"/>
              </a:ext>
            </a:extLst>
          </p:cNvPr>
          <p:cNvSpPr>
            <a:spLocks noGrp="1"/>
          </p:cNvSpPr>
          <p:nvPr>
            <p:ph type="dt" sz="half" idx="10"/>
          </p:nvPr>
        </p:nvSpPr>
        <p:spPr/>
        <p:txBody>
          <a:bodyPr/>
          <a:lstStyle>
            <a:lvl1pPr>
              <a:defRPr/>
            </a:lvl1pPr>
          </a:lstStyle>
          <a:p>
            <a:pPr>
              <a:defRPr/>
            </a:pPr>
            <a:fld id="{0B9DE6E9-5DA2-40EE-A670-8F32CB6F9B1A}" type="datetimeFigureOut">
              <a:rPr lang="en-US">
                <a:solidFill>
                  <a:srgbClr val="000000"/>
                </a:solidFill>
              </a:rPr>
              <a:pPr>
                <a:defRPr/>
              </a:pPr>
              <a:t>2/20/2023</a:t>
            </a:fld>
            <a:endParaRPr lang="en-US">
              <a:solidFill>
                <a:srgbClr val="000000"/>
              </a:solidFill>
            </a:endParaRPr>
          </a:p>
        </p:txBody>
      </p:sp>
      <p:sp>
        <p:nvSpPr>
          <p:cNvPr id="7" name="Footer Placeholder 4">
            <a:extLst>
              <a:ext uri="{FF2B5EF4-FFF2-40B4-BE49-F238E27FC236}">
                <a16:creationId xmlns:a16="http://schemas.microsoft.com/office/drawing/2014/main" id="{EDC14F64-2D62-4A44-8255-E49BBA8C8EF3}"/>
              </a:ext>
            </a:extLst>
          </p:cNvPr>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8" name="Slide Number Placeholder 5">
            <a:extLst>
              <a:ext uri="{FF2B5EF4-FFF2-40B4-BE49-F238E27FC236}">
                <a16:creationId xmlns:a16="http://schemas.microsoft.com/office/drawing/2014/main" id="{C35EA526-5EFB-4C3E-9C7F-2DF7500CAB4A}"/>
              </a:ext>
            </a:extLst>
          </p:cNvPr>
          <p:cNvSpPr>
            <a:spLocks noGrp="1"/>
          </p:cNvSpPr>
          <p:nvPr>
            <p:ph type="sldNum" sz="quarter" idx="12"/>
          </p:nvPr>
        </p:nvSpPr>
        <p:spPr/>
        <p:txBody>
          <a:bodyPr/>
          <a:lstStyle>
            <a:lvl1pPr>
              <a:defRPr/>
            </a:lvl1pPr>
          </a:lstStyle>
          <a:p>
            <a:fld id="{27C74161-03B5-4F2C-94E0-57F2BABE097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6019019"/>
      </p:ext>
    </p:extLst>
  </p:cSld>
  <p:clrMapOvr>
    <a:masterClrMapping/>
  </p:clrMapOvr>
  <p:transition spd="med">
    <p:wipe dir="d"/>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noProof="1"/>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noProof="1"/>
              <a:t>Click to edit Master subtitle style</a:t>
            </a:r>
          </a:p>
        </p:txBody>
      </p:sp>
      <p:sp>
        <p:nvSpPr>
          <p:cNvPr id="4" name="Rectangle 4">
            <a:extLst>
              <a:ext uri="{FF2B5EF4-FFF2-40B4-BE49-F238E27FC236}">
                <a16:creationId xmlns:a16="http://schemas.microsoft.com/office/drawing/2014/main" id="{13EA3B72-3B4E-4EA0-8A5F-D3310B5A2941}"/>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a:extLst>
              <a:ext uri="{FF2B5EF4-FFF2-40B4-BE49-F238E27FC236}">
                <a16:creationId xmlns:a16="http://schemas.microsoft.com/office/drawing/2014/main" id="{B959FE11-79F3-4458-8237-740DAF80A7AC}"/>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a:extLst>
              <a:ext uri="{FF2B5EF4-FFF2-40B4-BE49-F238E27FC236}">
                <a16:creationId xmlns:a16="http://schemas.microsoft.com/office/drawing/2014/main" id="{E4268AD1-85C3-4433-97C3-429468A6662E}"/>
              </a:ext>
            </a:extLst>
          </p:cNvPr>
          <p:cNvSpPr>
            <a:spLocks noGrp="1" noChangeArrowheads="1"/>
          </p:cNvSpPr>
          <p:nvPr>
            <p:ph type="sldNum" sz="quarter" idx="12"/>
          </p:nvPr>
        </p:nvSpPr>
        <p:spPr>
          <a:ln/>
        </p:spPr>
        <p:txBody>
          <a:bodyPr/>
          <a:lstStyle>
            <a:lvl1pPr>
              <a:defRPr/>
            </a:lvl1pPr>
          </a:lstStyle>
          <a:p>
            <a:fld id="{5AA02F86-1F01-487A-8296-4CF445A4745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365257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F050564-7110-467A-A848-07ED4DC6F20B}" type="datetimeFigureOut">
              <a:rPr lang="en-US" smtClean="0"/>
              <a:pPr/>
              <a:t>2/20/2023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4C6F40F-0F68-45D6-9F8D-03FA881F481D}" type="slidenum">
              <a:rPr lang="en-US" smtClean="0"/>
              <a:pPr/>
              <a:t>‹#›</a:t>
            </a:fld>
            <a:endParaRPr lang="en-US"/>
          </a:p>
        </p:txBody>
      </p:sp>
    </p:spTree>
    <p:extLst>
      <p:ext uri="{BB962C8B-B14F-4D97-AF65-F5344CB8AC3E}">
        <p14:creationId xmlns:p14="http://schemas.microsoft.com/office/powerpoint/2010/main" val="320648048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Content Placeholder 2"/>
          <p:cNvSpPr>
            <a:spLocks noGrp="1"/>
          </p:cNvSpPr>
          <p:nvPr>
            <p:ph idx="1"/>
          </p:nvPr>
        </p:nvSpPr>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Rectangle 4">
            <a:extLst>
              <a:ext uri="{FF2B5EF4-FFF2-40B4-BE49-F238E27FC236}">
                <a16:creationId xmlns:a16="http://schemas.microsoft.com/office/drawing/2014/main" id="{0CB041D5-2B73-4624-8083-1DF889D495A7}"/>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a:extLst>
              <a:ext uri="{FF2B5EF4-FFF2-40B4-BE49-F238E27FC236}">
                <a16:creationId xmlns:a16="http://schemas.microsoft.com/office/drawing/2014/main" id="{80C5EADE-D4FD-44EF-A1D1-711E27F23E42}"/>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a:extLst>
              <a:ext uri="{FF2B5EF4-FFF2-40B4-BE49-F238E27FC236}">
                <a16:creationId xmlns:a16="http://schemas.microsoft.com/office/drawing/2014/main" id="{0BBD22DE-20AF-4791-BC70-056678E43ABB}"/>
              </a:ext>
            </a:extLst>
          </p:cNvPr>
          <p:cNvSpPr>
            <a:spLocks noGrp="1" noChangeArrowheads="1"/>
          </p:cNvSpPr>
          <p:nvPr>
            <p:ph type="sldNum" sz="quarter" idx="12"/>
          </p:nvPr>
        </p:nvSpPr>
        <p:spPr>
          <a:ln/>
        </p:spPr>
        <p:txBody>
          <a:bodyPr/>
          <a:lstStyle>
            <a:lvl1pPr>
              <a:defRPr/>
            </a:lvl1pPr>
          </a:lstStyle>
          <a:p>
            <a:fld id="{6B2820FF-56F9-4473-9B84-C572A060AAD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715098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noProof="1"/>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noProof="1"/>
              <a:t>Click to edit Master text styles</a:t>
            </a:r>
          </a:p>
        </p:txBody>
      </p:sp>
      <p:sp>
        <p:nvSpPr>
          <p:cNvPr id="4" name="Rectangle 4">
            <a:extLst>
              <a:ext uri="{FF2B5EF4-FFF2-40B4-BE49-F238E27FC236}">
                <a16:creationId xmlns:a16="http://schemas.microsoft.com/office/drawing/2014/main" id="{B42E650B-C83F-43AA-8B23-3EC32A2A1E19}"/>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a:extLst>
              <a:ext uri="{FF2B5EF4-FFF2-40B4-BE49-F238E27FC236}">
                <a16:creationId xmlns:a16="http://schemas.microsoft.com/office/drawing/2014/main" id="{6B54974C-B33E-4EF3-B359-34402DE436C2}"/>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a:extLst>
              <a:ext uri="{FF2B5EF4-FFF2-40B4-BE49-F238E27FC236}">
                <a16:creationId xmlns:a16="http://schemas.microsoft.com/office/drawing/2014/main" id="{E02C0F49-E86D-4CEA-A7D2-F34ECC347005}"/>
              </a:ext>
            </a:extLst>
          </p:cNvPr>
          <p:cNvSpPr>
            <a:spLocks noGrp="1" noChangeArrowheads="1"/>
          </p:cNvSpPr>
          <p:nvPr>
            <p:ph type="sldNum" sz="quarter" idx="12"/>
          </p:nvPr>
        </p:nvSpPr>
        <p:spPr>
          <a:ln/>
        </p:spPr>
        <p:txBody>
          <a:bodyPr/>
          <a:lstStyle>
            <a:lvl1pPr>
              <a:defRPr/>
            </a:lvl1pPr>
          </a:lstStyle>
          <a:p>
            <a:fld id="{F98007F0-14DF-497B-B31F-5531ADBE719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6778309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5" name="Rectangle 4">
            <a:extLst>
              <a:ext uri="{FF2B5EF4-FFF2-40B4-BE49-F238E27FC236}">
                <a16:creationId xmlns:a16="http://schemas.microsoft.com/office/drawing/2014/main" id="{A7E5F77A-CCF9-4BC4-A79C-D5BFE069ACFC}"/>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a:extLst>
              <a:ext uri="{FF2B5EF4-FFF2-40B4-BE49-F238E27FC236}">
                <a16:creationId xmlns:a16="http://schemas.microsoft.com/office/drawing/2014/main" id="{ADE5C03E-B075-4D3D-AA65-FA0C6918DDCF}"/>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a:extLst>
              <a:ext uri="{FF2B5EF4-FFF2-40B4-BE49-F238E27FC236}">
                <a16:creationId xmlns:a16="http://schemas.microsoft.com/office/drawing/2014/main" id="{9019BDD7-DD96-437A-8571-F06281F9CA94}"/>
              </a:ext>
            </a:extLst>
          </p:cNvPr>
          <p:cNvSpPr>
            <a:spLocks noGrp="1" noChangeArrowheads="1"/>
          </p:cNvSpPr>
          <p:nvPr>
            <p:ph type="sldNum" sz="quarter" idx="12"/>
          </p:nvPr>
        </p:nvSpPr>
        <p:spPr>
          <a:ln/>
        </p:spPr>
        <p:txBody>
          <a:bodyPr/>
          <a:lstStyle>
            <a:lvl1pPr>
              <a:defRPr/>
            </a:lvl1pPr>
          </a:lstStyle>
          <a:p>
            <a:fld id="{9D965E54-B693-4B5A-A698-54449A17ECB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5799397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noProof="1"/>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7" name="Rectangle 4">
            <a:extLst>
              <a:ext uri="{FF2B5EF4-FFF2-40B4-BE49-F238E27FC236}">
                <a16:creationId xmlns:a16="http://schemas.microsoft.com/office/drawing/2014/main" id="{937A6769-EC86-4093-8DEF-58CC3911413D}"/>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a:extLst>
              <a:ext uri="{FF2B5EF4-FFF2-40B4-BE49-F238E27FC236}">
                <a16:creationId xmlns:a16="http://schemas.microsoft.com/office/drawing/2014/main" id="{9BE89818-AF3C-4CD8-9D0A-43CDC392BDE9}"/>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a:extLst>
              <a:ext uri="{FF2B5EF4-FFF2-40B4-BE49-F238E27FC236}">
                <a16:creationId xmlns:a16="http://schemas.microsoft.com/office/drawing/2014/main" id="{E32DDC7C-778E-41C6-8570-D079B533E018}"/>
              </a:ext>
            </a:extLst>
          </p:cNvPr>
          <p:cNvSpPr>
            <a:spLocks noGrp="1" noChangeArrowheads="1"/>
          </p:cNvSpPr>
          <p:nvPr>
            <p:ph type="sldNum" sz="quarter" idx="12"/>
          </p:nvPr>
        </p:nvSpPr>
        <p:spPr>
          <a:ln/>
        </p:spPr>
        <p:txBody>
          <a:bodyPr/>
          <a:lstStyle>
            <a:lvl1pPr>
              <a:defRPr/>
            </a:lvl1pPr>
          </a:lstStyle>
          <a:p>
            <a:fld id="{960EEEF8-722A-4ED7-8621-15DACFE3F0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0688119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Rectangle 4">
            <a:extLst>
              <a:ext uri="{FF2B5EF4-FFF2-40B4-BE49-F238E27FC236}">
                <a16:creationId xmlns:a16="http://schemas.microsoft.com/office/drawing/2014/main" id="{2D063CF9-98E0-40C3-A873-5F91A964E135}"/>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a:extLst>
              <a:ext uri="{FF2B5EF4-FFF2-40B4-BE49-F238E27FC236}">
                <a16:creationId xmlns:a16="http://schemas.microsoft.com/office/drawing/2014/main" id="{9F484AD0-4C12-4009-9511-80CE34C04D06}"/>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a:extLst>
              <a:ext uri="{FF2B5EF4-FFF2-40B4-BE49-F238E27FC236}">
                <a16:creationId xmlns:a16="http://schemas.microsoft.com/office/drawing/2014/main" id="{65CFB094-097B-46B3-B3E9-A60B7DBDC6B3}"/>
              </a:ext>
            </a:extLst>
          </p:cNvPr>
          <p:cNvSpPr>
            <a:spLocks noGrp="1" noChangeArrowheads="1"/>
          </p:cNvSpPr>
          <p:nvPr>
            <p:ph type="sldNum" sz="quarter" idx="12"/>
          </p:nvPr>
        </p:nvSpPr>
        <p:spPr>
          <a:ln/>
        </p:spPr>
        <p:txBody>
          <a:bodyPr/>
          <a:lstStyle>
            <a:lvl1pPr>
              <a:defRPr/>
            </a:lvl1pPr>
          </a:lstStyle>
          <a:p>
            <a:fld id="{91512993-9DD4-4BF7-B8C9-F1DD24D21C0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392205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1455DFBD-2ADD-4440-BFAB-24D6B013953B}"/>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a:extLst>
              <a:ext uri="{FF2B5EF4-FFF2-40B4-BE49-F238E27FC236}">
                <a16:creationId xmlns:a16="http://schemas.microsoft.com/office/drawing/2014/main" id="{03852087-033B-4351-93EF-04E298D8C006}"/>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a:extLst>
              <a:ext uri="{FF2B5EF4-FFF2-40B4-BE49-F238E27FC236}">
                <a16:creationId xmlns:a16="http://schemas.microsoft.com/office/drawing/2014/main" id="{8FB1143F-BD3D-4684-9CC2-A2774F03EB0F}"/>
              </a:ext>
            </a:extLst>
          </p:cNvPr>
          <p:cNvSpPr>
            <a:spLocks noGrp="1" noChangeArrowheads="1"/>
          </p:cNvSpPr>
          <p:nvPr>
            <p:ph type="sldNum" sz="quarter" idx="12"/>
          </p:nvPr>
        </p:nvSpPr>
        <p:spPr>
          <a:ln/>
        </p:spPr>
        <p:txBody>
          <a:bodyPr/>
          <a:lstStyle>
            <a:lvl1pPr>
              <a:defRPr/>
            </a:lvl1pPr>
          </a:lstStyle>
          <a:p>
            <a:fld id="{D283A49C-B18E-4F5A-B432-66FA6A8C001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6091943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noProof="1"/>
              <a:t>Click to edit Master title style</a:t>
            </a:r>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Text Placeholder 3"/>
          <p:cNvSpPr>
            <a:spLocks noGrp="1"/>
          </p:cNvSpPr>
          <p:nvPr>
            <p:ph type="body" sz="half" idx="2"/>
          </p:nvPr>
        </p:nvSpPr>
        <p:spPr>
          <a:xfrm>
            <a:off x="457200"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1"/>
              <a:t>Click to edit Master text styles</a:t>
            </a:r>
          </a:p>
        </p:txBody>
      </p:sp>
      <p:sp>
        <p:nvSpPr>
          <p:cNvPr id="5" name="Rectangle 4">
            <a:extLst>
              <a:ext uri="{FF2B5EF4-FFF2-40B4-BE49-F238E27FC236}">
                <a16:creationId xmlns:a16="http://schemas.microsoft.com/office/drawing/2014/main" id="{E7DB9E62-5DBA-415D-A590-3DE4D554A433}"/>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a:extLst>
              <a:ext uri="{FF2B5EF4-FFF2-40B4-BE49-F238E27FC236}">
                <a16:creationId xmlns:a16="http://schemas.microsoft.com/office/drawing/2014/main" id="{A34329DC-6D80-49B9-8371-29D7BFFEEC48}"/>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a:extLst>
              <a:ext uri="{FF2B5EF4-FFF2-40B4-BE49-F238E27FC236}">
                <a16:creationId xmlns:a16="http://schemas.microsoft.com/office/drawing/2014/main" id="{469ED70A-DD09-490A-966C-4F1B966F4256}"/>
              </a:ext>
            </a:extLst>
          </p:cNvPr>
          <p:cNvSpPr>
            <a:spLocks noGrp="1" noChangeArrowheads="1"/>
          </p:cNvSpPr>
          <p:nvPr>
            <p:ph type="sldNum" sz="quarter" idx="12"/>
          </p:nvPr>
        </p:nvSpPr>
        <p:spPr>
          <a:ln/>
        </p:spPr>
        <p:txBody>
          <a:bodyPr/>
          <a:lstStyle>
            <a:lvl1pPr>
              <a:defRPr/>
            </a:lvl1pPr>
          </a:lstStyle>
          <a:p>
            <a:fld id="{35F66BFE-504F-40AC-9D7F-E886FC2FF0D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6576506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noProof="1"/>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1"/>
              <a:t>Click to edit Master text styles</a:t>
            </a:r>
          </a:p>
        </p:txBody>
      </p:sp>
      <p:sp>
        <p:nvSpPr>
          <p:cNvPr id="5" name="Rectangle 4">
            <a:extLst>
              <a:ext uri="{FF2B5EF4-FFF2-40B4-BE49-F238E27FC236}">
                <a16:creationId xmlns:a16="http://schemas.microsoft.com/office/drawing/2014/main" id="{77E38199-3E5F-47F8-92B7-0BCA01374FBF}"/>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a:extLst>
              <a:ext uri="{FF2B5EF4-FFF2-40B4-BE49-F238E27FC236}">
                <a16:creationId xmlns:a16="http://schemas.microsoft.com/office/drawing/2014/main" id="{7BFE95E6-9A50-4A95-93D9-37A85C02D952}"/>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a:extLst>
              <a:ext uri="{FF2B5EF4-FFF2-40B4-BE49-F238E27FC236}">
                <a16:creationId xmlns:a16="http://schemas.microsoft.com/office/drawing/2014/main" id="{978E1B40-6550-4B41-B279-649B81DFC69E}"/>
              </a:ext>
            </a:extLst>
          </p:cNvPr>
          <p:cNvSpPr>
            <a:spLocks noGrp="1" noChangeArrowheads="1"/>
          </p:cNvSpPr>
          <p:nvPr>
            <p:ph type="sldNum" sz="quarter" idx="12"/>
          </p:nvPr>
        </p:nvSpPr>
        <p:spPr>
          <a:ln/>
        </p:spPr>
        <p:txBody>
          <a:bodyPr/>
          <a:lstStyle>
            <a:lvl1pPr>
              <a:defRPr/>
            </a:lvl1pPr>
          </a:lstStyle>
          <a:p>
            <a:fld id="{1857F270-775B-4DBE-A813-750C0548CFD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734679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Vertical Text Placeholder 2"/>
          <p:cNvSpPr>
            <a:spLocks noGrp="1"/>
          </p:cNvSpPr>
          <p:nvPr>
            <p:ph type="body" orient="vert" idx="1"/>
          </p:nvPr>
        </p:nvSpPr>
        <p:spPr/>
        <p:txBody>
          <a:bodyPr vert="eaVert"/>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Rectangle 4">
            <a:extLst>
              <a:ext uri="{FF2B5EF4-FFF2-40B4-BE49-F238E27FC236}">
                <a16:creationId xmlns:a16="http://schemas.microsoft.com/office/drawing/2014/main" id="{655D5806-E918-4AA7-9301-9B8A0574263D}"/>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a:extLst>
              <a:ext uri="{FF2B5EF4-FFF2-40B4-BE49-F238E27FC236}">
                <a16:creationId xmlns:a16="http://schemas.microsoft.com/office/drawing/2014/main" id="{50CA614B-979F-46A7-BD44-556E59210CAF}"/>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a:extLst>
              <a:ext uri="{FF2B5EF4-FFF2-40B4-BE49-F238E27FC236}">
                <a16:creationId xmlns:a16="http://schemas.microsoft.com/office/drawing/2014/main" id="{A7E6155B-CC5F-43D0-9F55-14654F142B60}"/>
              </a:ext>
            </a:extLst>
          </p:cNvPr>
          <p:cNvSpPr>
            <a:spLocks noGrp="1" noChangeArrowheads="1"/>
          </p:cNvSpPr>
          <p:nvPr>
            <p:ph type="sldNum" sz="quarter" idx="12"/>
          </p:nvPr>
        </p:nvSpPr>
        <p:spPr>
          <a:ln/>
        </p:spPr>
        <p:txBody>
          <a:bodyPr/>
          <a:lstStyle>
            <a:lvl1pPr>
              <a:defRPr/>
            </a:lvl1pPr>
          </a:lstStyle>
          <a:p>
            <a:fld id="{8308108B-FC2D-4B67-8B79-3788746FE1C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1386557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noProof="1"/>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Rectangle 4">
            <a:extLst>
              <a:ext uri="{FF2B5EF4-FFF2-40B4-BE49-F238E27FC236}">
                <a16:creationId xmlns:a16="http://schemas.microsoft.com/office/drawing/2014/main" id="{A202C508-AAEB-492D-BF3D-07B1E37CBC95}"/>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a:extLst>
              <a:ext uri="{FF2B5EF4-FFF2-40B4-BE49-F238E27FC236}">
                <a16:creationId xmlns:a16="http://schemas.microsoft.com/office/drawing/2014/main" id="{E387CC29-1F99-4573-BF56-F8BC37DB593B}"/>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a:extLst>
              <a:ext uri="{FF2B5EF4-FFF2-40B4-BE49-F238E27FC236}">
                <a16:creationId xmlns:a16="http://schemas.microsoft.com/office/drawing/2014/main" id="{49E2ABB1-E99A-41A2-B113-EEF01DABEF4D}"/>
              </a:ext>
            </a:extLst>
          </p:cNvPr>
          <p:cNvSpPr>
            <a:spLocks noGrp="1" noChangeArrowheads="1"/>
          </p:cNvSpPr>
          <p:nvPr>
            <p:ph type="sldNum" sz="quarter" idx="12"/>
          </p:nvPr>
        </p:nvSpPr>
        <p:spPr>
          <a:ln/>
        </p:spPr>
        <p:txBody>
          <a:bodyPr/>
          <a:lstStyle>
            <a:lvl1pPr>
              <a:defRPr/>
            </a:lvl1pPr>
          </a:lstStyle>
          <a:p>
            <a:fld id="{407E7347-7034-4FFA-AEDC-9A4E3AF8E0B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372549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050564-7110-467A-A848-07ED4DC6F20B}" type="datetimeFigureOut">
              <a:rPr lang="en-US" smtClean="0"/>
              <a:pPr/>
              <a:t>2/20/2023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4C6F40F-0F68-45D6-9F8D-03FA881F481D}" type="slidenum">
              <a:rPr lang="en-US" smtClean="0"/>
              <a:pPr/>
              <a:t>‹#›</a:t>
            </a:fld>
            <a:endParaRPr lang="en-US"/>
          </a:p>
        </p:txBody>
      </p:sp>
    </p:spTree>
    <p:extLst>
      <p:ext uri="{BB962C8B-B14F-4D97-AF65-F5344CB8AC3E}">
        <p14:creationId xmlns:p14="http://schemas.microsoft.com/office/powerpoint/2010/main" val="241310727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1143000"/>
          </a:xfrm>
        </p:spPr>
        <p:txBody>
          <a:bodyPr/>
          <a:lstStyle/>
          <a:p>
            <a:r>
              <a:rPr lang="en-US" noProof="1"/>
              <a:t>Click to edit Master title style</a:t>
            </a:r>
            <a:endParaRPr lang="vi-VN" noProof="1"/>
          </a:p>
        </p:txBody>
      </p:sp>
      <p:sp>
        <p:nvSpPr>
          <p:cNvPr id="3" name="Content Placeholder 2"/>
          <p:cNvSpPr>
            <a:spLocks noGrp="1"/>
          </p:cNvSpPr>
          <p:nvPr>
            <p:ph sz="half" idx="1"/>
          </p:nvPr>
        </p:nvSpPr>
        <p:spPr>
          <a:xfrm>
            <a:off x="457200" y="1935164"/>
            <a:ext cx="4038600" cy="4389437"/>
          </a:xfrm>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vi-VN" noProof="1"/>
          </a:p>
        </p:txBody>
      </p:sp>
      <p:sp>
        <p:nvSpPr>
          <p:cNvPr id="4" name="Content Placeholder 3"/>
          <p:cNvSpPr>
            <a:spLocks noGrp="1"/>
          </p:cNvSpPr>
          <p:nvPr>
            <p:ph sz="quarter" idx="2"/>
          </p:nvPr>
        </p:nvSpPr>
        <p:spPr>
          <a:xfrm>
            <a:off x="4648200" y="1935164"/>
            <a:ext cx="4038600" cy="2117725"/>
          </a:xfrm>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vi-VN" noProof="1"/>
          </a:p>
        </p:txBody>
      </p:sp>
      <p:sp>
        <p:nvSpPr>
          <p:cNvPr id="5" name="Content Placeholder 4"/>
          <p:cNvSpPr>
            <a:spLocks noGrp="1"/>
          </p:cNvSpPr>
          <p:nvPr>
            <p:ph sz="quarter" idx="3"/>
          </p:nvPr>
        </p:nvSpPr>
        <p:spPr>
          <a:xfrm>
            <a:off x="4648200" y="4205288"/>
            <a:ext cx="4038600" cy="2119312"/>
          </a:xfrm>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vi-VN" noProof="1"/>
          </a:p>
        </p:txBody>
      </p:sp>
      <p:sp>
        <p:nvSpPr>
          <p:cNvPr id="6" name="Date Placeholder 3">
            <a:extLst>
              <a:ext uri="{FF2B5EF4-FFF2-40B4-BE49-F238E27FC236}">
                <a16:creationId xmlns:a16="http://schemas.microsoft.com/office/drawing/2014/main" id="{59A6E109-AF80-41E7-BE8A-C8B9585FA069}"/>
              </a:ext>
            </a:extLst>
          </p:cNvPr>
          <p:cNvSpPr>
            <a:spLocks noGrp="1"/>
          </p:cNvSpPr>
          <p:nvPr>
            <p:ph type="dt" sz="half" idx="10"/>
          </p:nvPr>
        </p:nvSpPr>
        <p:spPr/>
        <p:txBody>
          <a:bodyPr/>
          <a:lstStyle>
            <a:lvl1pPr>
              <a:defRPr/>
            </a:lvl1pPr>
          </a:lstStyle>
          <a:p>
            <a:pPr>
              <a:defRPr/>
            </a:pPr>
            <a:fld id="{0B9DE6E9-5DA2-40EE-A670-8F32CB6F9B1A}" type="datetimeFigureOut">
              <a:rPr lang="en-US">
                <a:solidFill>
                  <a:srgbClr val="000000"/>
                </a:solidFill>
              </a:rPr>
              <a:pPr>
                <a:defRPr/>
              </a:pPr>
              <a:t>2/20/2023</a:t>
            </a:fld>
            <a:endParaRPr lang="en-US">
              <a:solidFill>
                <a:srgbClr val="000000"/>
              </a:solidFill>
            </a:endParaRPr>
          </a:p>
        </p:txBody>
      </p:sp>
      <p:sp>
        <p:nvSpPr>
          <p:cNvPr id="7" name="Footer Placeholder 4">
            <a:extLst>
              <a:ext uri="{FF2B5EF4-FFF2-40B4-BE49-F238E27FC236}">
                <a16:creationId xmlns:a16="http://schemas.microsoft.com/office/drawing/2014/main" id="{EDC14F64-2D62-4A44-8255-E49BBA8C8EF3}"/>
              </a:ext>
            </a:extLst>
          </p:cNvPr>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8" name="Slide Number Placeholder 5">
            <a:extLst>
              <a:ext uri="{FF2B5EF4-FFF2-40B4-BE49-F238E27FC236}">
                <a16:creationId xmlns:a16="http://schemas.microsoft.com/office/drawing/2014/main" id="{C35EA526-5EFB-4C3E-9C7F-2DF7500CAB4A}"/>
              </a:ext>
            </a:extLst>
          </p:cNvPr>
          <p:cNvSpPr>
            <a:spLocks noGrp="1"/>
          </p:cNvSpPr>
          <p:nvPr>
            <p:ph type="sldNum" sz="quarter" idx="12"/>
          </p:nvPr>
        </p:nvSpPr>
        <p:spPr/>
        <p:txBody>
          <a:bodyPr/>
          <a:lstStyle>
            <a:lvl1pPr>
              <a:defRPr/>
            </a:lvl1pPr>
          </a:lstStyle>
          <a:p>
            <a:fld id="{27C74161-03B5-4F2C-94E0-57F2BABE097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13468843"/>
      </p:ext>
    </p:extLst>
  </p:cSld>
  <p:clrMapOvr>
    <a:masterClrMapping/>
  </p:clrMapOvr>
  <p:transition spd="med">
    <p:wipe dir="d"/>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9D867-525E-4FD2-A915-C50E863CB8B1}"/>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vi-VN"/>
          </a:p>
        </p:txBody>
      </p:sp>
      <p:sp>
        <p:nvSpPr>
          <p:cNvPr id="3" name="Subtitle 2">
            <a:extLst>
              <a:ext uri="{FF2B5EF4-FFF2-40B4-BE49-F238E27FC236}">
                <a16:creationId xmlns:a16="http://schemas.microsoft.com/office/drawing/2014/main" id="{0AF26C62-3D93-48E1-A44D-6022DB7370FE}"/>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4D667E8C-2B59-4456-8068-F75EC38BD59F}"/>
              </a:ext>
            </a:extLst>
          </p:cNvPr>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EB181A4-E6F6-4457-B351-511F9B2B3278}"/>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BA39BC08-33B3-440E-8A6E-4140F39306C5}"/>
              </a:ext>
            </a:extLst>
          </p:cNvPr>
          <p:cNvSpPr>
            <a:spLocks noGrp="1"/>
          </p:cNvSpPr>
          <p:nvPr>
            <p:ph type="sldNum" sz="quarter" idx="12"/>
          </p:nvPr>
        </p:nvSpPr>
        <p:spPr/>
        <p:txBody>
          <a:bodyPr/>
          <a:lstStyle/>
          <a:p>
            <a:pPr>
              <a:defRPr/>
            </a:pPr>
            <a:fld id="{EF59BE7F-B5DA-4BAE-99D9-8638E78B0DB7}"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05058399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9336A-44F7-4CDF-B862-709BE3103ACA}"/>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1E0C8AFC-9929-443A-A2FF-3E220AC1C7E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49D13BCF-75F4-4922-8073-64895790EBBE}"/>
              </a:ext>
            </a:extLst>
          </p:cNvPr>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a:extLst>
              <a:ext uri="{FF2B5EF4-FFF2-40B4-BE49-F238E27FC236}">
                <a16:creationId xmlns:a16="http://schemas.microsoft.com/office/drawing/2014/main" id="{DE47B7B7-22AA-47CA-AEC3-DFB8A923CE78}"/>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7E71EAC2-AE37-4B10-9F6F-00A0E2070B92}"/>
              </a:ext>
            </a:extLst>
          </p:cNvPr>
          <p:cNvSpPr>
            <a:spLocks noGrp="1"/>
          </p:cNvSpPr>
          <p:nvPr>
            <p:ph type="sldNum" sz="quarter" idx="12"/>
          </p:nvPr>
        </p:nvSpPr>
        <p:spPr/>
        <p:txBody>
          <a:bodyPr/>
          <a:lstStyle/>
          <a:p>
            <a:pPr>
              <a:defRPr/>
            </a:pPr>
            <a:fld id="{C79A9962-6FEB-4463-BC83-DC05E1405D44}"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24996309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507D6-DE9C-441C-98FE-33AA8A46B476}"/>
              </a:ext>
            </a:extLst>
          </p:cNvPr>
          <p:cNvSpPr>
            <a:spLocks noGrp="1"/>
          </p:cNvSpPr>
          <p:nvPr>
            <p:ph type="title"/>
          </p:nvPr>
        </p:nvSpPr>
        <p:spPr>
          <a:xfrm>
            <a:off x="623888" y="1709751"/>
            <a:ext cx="7886700" cy="2852737"/>
          </a:xfrm>
        </p:spPr>
        <p:txBody>
          <a:bodyPr anchor="b"/>
          <a:lstStyle>
            <a:lvl1pPr>
              <a:defRPr sz="45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B30B3978-E64A-480B-BE12-A494910AC62E}"/>
              </a:ext>
            </a:extLst>
          </p:cNvPr>
          <p:cNvSpPr>
            <a:spLocks noGrp="1"/>
          </p:cNvSpPr>
          <p:nvPr>
            <p:ph type="body" idx="1"/>
          </p:nvPr>
        </p:nvSpPr>
        <p:spPr>
          <a:xfrm>
            <a:off x="623888" y="4589476"/>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D6D5B8F-8874-4AD5-9840-2FF879BB2C6C}"/>
              </a:ext>
            </a:extLst>
          </p:cNvPr>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B3AB5E3-8073-41E1-A531-E90F92580FFB}"/>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D5B2A76E-314E-45C9-A02F-F2D8EBF0D0DB}"/>
              </a:ext>
            </a:extLst>
          </p:cNvPr>
          <p:cNvSpPr>
            <a:spLocks noGrp="1"/>
          </p:cNvSpPr>
          <p:nvPr>
            <p:ph type="sldNum" sz="quarter" idx="12"/>
          </p:nvPr>
        </p:nvSpPr>
        <p:spPr/>
        <p:txBody>
          <a:bodyPr/>
          <a:lstStyle/>
          <a:p>
            <a:pPr>
              <a:defRPr/>
            </a:pPr>
            <a:fld id="{DB41F2DA-B117-4882-8894-F64A974B8746}"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35295110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9A275-2243-42C4-83A0-E8F90356171E}"/>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B3EC2879-F4F8-47AC-8F45-96A38566712C}"/>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2B9A6631-522C-43DE-9EDC-22353650F116}"/>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84BC28BB-BE0B-4A9C-A3BD-38A3E14D12FE}"/>
              </a:ext>
            </a:extLst>
          </p:cNvPr>
          <p:cNvSpPr>
            <a:spLocks noGrp="1"/>
          </p:cNvSpPr>
          <p:nvPr>
            <p:ph type="dt" sz="half" idx="10"/>
          </p:nvPr>
        </p:nvSpPr>
        <p:spPr/>
        <p:txBody>
          <a:bodyPr/>
          <a:lstStyle/>
          <a:p>
            <a:pPr>
              <a:defRPr/>
            </a:pPr>
            <a:endParaRPr lang="en-US">
              <a:solidFill>
                <a:prstClr val="black">
                  <a:tint val="75000"/>
                </a:prstClr>
              </a:solidFill>
            </a:endParaRPr>
          </a:p>
        </p:txBody>
      </p:sp>
      <p:sp>
        <p:nvSpPr>
          <p:cNvPr id="6" name="Footer Placeholder 5">
            <a:extLst>
              <a:ext uri="{FF2B5EF4-FFF2-40B4-BE49-F238E27FC236}">
                <a16:creationId xmlns:a16="http://schemas.microsoft.com/office/drawing/2014/main" id="{AEDB5461-8449-41B6-95BE-0E8A6685D082}"/>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D34D4844-3100-4CF8-B98F-4F1B01F94078}"/>
              </a:ext>
            </a:extLst>
          </p:cNvPr>
          <p:cNvSpPr>
            <a:spLocks noGrp="1"/>
          </p:cNvSpPr>
          <p:nvPr>
            <p:ph type="sldNum" sz="quarter" idx="12"/>
          </p:nvPr>
        </p:nvSpPr>
        <p:spPr/>
        <p:txBody>
          <a:bodyPr/>
          <a:lstStyle/>
          <a:p>
            <a:pPr>
              <a:defRPr/>
            </a:pPr>
            <a:fld id="{ECBEF357-D59A-41F7-B00B-80A8203A96EB}"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90959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116D6-B38D-4DCD-B93A-4B15773CD10A}"/>
              </a:ext>
            </a:extLst>
          </p:cNvPr>
          <p:cNvSpPr>
            <a:spLocks noGrp="1"/>
          </p:cNvSpPr>
          <p:nvPr>
            <p:ph type="title"/>
          </p:nvPr>
        </p:nvSpPr>
        <p:spPr>
          <a:xfrm>
            <a:off x="629841" y="365129"/>
            <a:ext cx="78867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415CA6A1-E7DD-4DA8-B88D-E639DEC5B570}"/>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E400E57D-A8F5-40D8-AAD9-67E4E933A063}"/>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D0B05999-BB70-430A-8B80-481AD15E9AE4}"/>
              </a:ext>
            </a:extLst>
          </p:cNvPr>
          <p:cNvSpPr>
            <a:spLocks noGrp="1"/>
          </p:cNvSpPr>
          <p:nvPr>
            <p:ph type="body" sz="quarter" idx="3"/>
          </p:nvPr>
        </p:nvSpPr>
        <p:spPr>
          <a:xfrm>
            <a:off x="4629152"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65B53A25-995A-4402-8474-18682B6BBCD8}"/>
              </a:ext>
            </a:extLst>
          </p:cNvPr>
          <p:cNvSpPr>
            <a:spLocks noGrp="1"/>
          </p:cNvSpPr>
          <p:nvPr>
            <p:ph sz="quarter" idx="4"/>
          </p:nvPr>
        </p:nvSpPr>
        <p:spPr>
          <a:xfrm>
            <a:off x="4629152"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52434C21-F312-4D30-99FE-C0E8E20986F6}"/>
              </a:ext>
            </a:extLst>
          </p:cNvPr>
          <p:cNvSpPr>
            <a:spLocks noGrp="1"/>
          </p:cNvSpPr>
          <p:nvPr>
            <p:ph type="dt" sz="half" idx="10"/>
          </p:nvPr>
        </p:nvSpPr>
        <p:spPr/>
        <p:txBody>
          <a:bodyPr/>
          <a:lstStyle/>
          <a:p>
            <a:pPr>
              <a:defRPr/>
            </a:pPr>
            <a:endParaRPr lang="en-US">
              <a:solidFill>
                <a:prstClr val="black">
                  <a:tint val="75000"/>
                </a:prstClr>
              </a:solidFill>
            </a:endParaRPr>
          </a:p>
        </p:txBody>
      </p:sp>
      <p:sp>
        <p:nvSpPr>
          <p:cNvPr id="8" name="Footer Placeholder 7">
            <a:extLst>
              <a:ext uri="{FF2B5EF4-FFF2-40B4-BE49-F238E27FC236}">
                <a16:creationId xmlns:a16="http://schemas.microsoft.com/office/drawing/2014/main" id="{21514011-05E3-4566-BC51-782B7D77215A}"/>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C9F5A492-0402-42F7-AF43-AF39DE01991C}"/>
              </a:ext>
            </a:extLst>
          </p:cNvPr>
          <p:cNvSpPr>
            <a:spLocks noGrp="1"/>
          </p:cNvSpPr>
          <p:nvPr>
            <p:ph type="sldNum" sz="quarter" idx="12"/>
          </p:nvPr>
        </p:nvSpPr>
        <p:spPr/>
        <p:txBody>
          <a:bodyPr/>
          <a:lstStyle/>
          <a:p>
            <a:pPr>
              <a:defRPr/>
            </a:pPr>
            <a:fld id="{CDF14120-8F45-449A-844A-A92878F42CE8}"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23290852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7054C-5A44-4E72-AF14-C3983C905906}"/>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A81F9645-3812-4EDF-AB19-16305725D50F}"/>
              </a:ext>
            </a:extLst>
          </p:cNvPr>
          <p:cNvSpPr>
            <a:spLocks noGrp="1"/>
          </p:cNvSpPr>
          <p:nvPr>
            <p:ph type="dt" sz="half" idx="10"/>
          </p:nvPr>
        </p:nvSpPr>
        <p:spPr/>
        <p:txBody>
          <a:bodyPr/>
          <a:lstStyle/>
          <a:p>
            <a:pPr>
              <a:defRPr/>
            </a:pPr>
            <a:endParaRPr lang="en-US">
              <a:solidFill>
                <a:prstClr val="black">
                  <a:tint val="75000"/>
                </a:prstClr>
              </a:solidFill>
            </a:endParaRPr>
          </a:p>
        </p:txBody>
      </p:sp>
      <p:sp>
        <p:nvSpPr>
          <p:cNvPr id="4" name="Footer Placeholder 3">
            <a:extLst>
              <a:ext uri="{FF2B5EF4-FFF2-40B4-BE49-F238E27FC236}">
                <a16:creationId xmlns:a16="http://schemas.microsoft.com/office/drawing/2014/main" id="{F7DA55A9-9B2F-4E07-B5C6-C0BE20CF710C}"/>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02943E65-E85D-4DAB-82CC-73AB555202ED}"/>
              </a:ext>
            </a:extLst>
          </p:cNvPr>
          <p:cNvSpPr>
            <a:spLocks noGrp="1"/>
          </p:cNvSpPr>
          <p:nvPr>
            <p:ph type="sldNum" sz="quarter" idx="12"/>
          </p:nvPr>
        </p:nvSpPr>
        <p:spPr/>
        <p:txBody>
          <a:bodyPr/>
          <a:lstStyle/>
          <a:p>
            <a:pPr>
              <a:defRPr/>
            </a:pPr>
            <a:fld id="{41461FAA-012B-45B7-A743-6E0B575F2B09}"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76274542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131DFF-0689-428B-A7F7-B85F74C09D52}"/>
              </a:ext>
            </a:extLst>
          </p:cNvPr>
          <p:cNvSpPr>
            <a:spLocks noGrp="1"/>
          </p:cNvSpPr>
          <p:nvPr>
            <p:ph type="dt" sz="half" idx="10"/>
          </p:nvPr>
        </p:nvSpPr>
        <p:spPr/>
        <p:txBody>
          <a:bodyPr/>
          <a:lstStyle/>
          <a:p>
            <a:pPr>
              <a:defRPr/>
            </a:pPr>
            <a:endParaRPr lang="en-US">
              <a:solidFill>
                <a:prstClr val="black">
                  <a:tint val="75000"/>
                </a:prstClr>
              </a:solidFill>
            </a:endParaRPr>
          </a:p>
        </p:txBody>
      </p:sp>
      <p:sp>
        <p:nvSpPr>
          <p:cNvPr id="3" name="Footer Placeholder 2">
            <a:extLst>
              <a:ext uri="{FF2B5EF4-FFF2-40B4-BE49-F238E27FC236}">
                <a16:creationId xmlns:a16="http://schemas.microsoft.com/office/drawing/2014/main" id="{E6E31136-88E7-4E54-B1B4-0CC6218B9569}"/>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C29B0A92-7F49-4987-AE12-0A418E0AACBF}"/>
              </a:ext>
            </a:extLst>
          </p:cNvPr>
          <p:cNvSpPr>
            <a:spLocks noGrp="1"/>
          </p:cNvSpPr>
          <p:nvPr>
            <p:ph type="sldNum" sz="quarter" idx="12"/>
          </p:nvPr>
        </p:nvSpPr>
        <p:spPr/>
        <p:txBody>
          <a:bodyPr/>
          <a:lstStyle/>
          <a:p>
            <a:pPr>
              <a:defRPr/>
            </a:pPr>
            <a:fld id="{E30A98B8-E3B5-487D-9C4C-CF0CD9339702}"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593021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F099D-A4F6-41EF-A4F7-6607282BEF0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F9840B6F-3D74-49EF-AEDB-2185E45ED04A}"/>
              </a:ext>
            </a:extLst>
          </p:cNvPr>
          <p:cNvSpPr>
            <a:spLocks noGrp="1"/>
          </p:cNvSpPr>
          <p:nvPr>
            <p:ph idx="1"/>
          </p:nvPr>
        </p:nvSpPr>
        <p:spPr>
          <a:xfrm>
            <a:off x="3887391" y="987438"/>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CC5EC42B-1D1C-4855-99B4-7F72CD0B402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3315DF3E-39C7-4C0B-A73A-22535A8B855F}"/>
              </a:ext>
            </a:extLst>
          </p:cNvPr>
          <p:cNvSpPr>
            <a:spLocks noGrp="1"/>
          </p:cNvSpPr>
          <p:nvPr>
            <p:ph type="dt" sz="half" idx="10"/>
          </p:nvPr>
        </p:nvSpPr>
        <p:spPr/>
        <p:txBody>
          <a:bodyPr/>
          <a:lstStyle/>
          <a:p>
            <a:pPr>
              <a:defRPr/>
            </a:pPr>
            <a:endParaRPr lang="en-US">
              <a:solidFill>
                <a:prstClr val="black">
                  <a:tint val="75000"/>
                </a:prstClr>
              </a:solidFill>
            </a:endParaRPr>
          </a:p>
        </p:txBody>
      </p:sp>
      <p:sp>
        <p:nvSpPr>
          <p:cNvPr id="6" name="Footer Placeholder 5">
            <a:extLst>
              <a:ext uri="{FF2B5EF4-FFF2-40B4-BE49-F238E27FC236}">
                <a16:creationId xmlns:a16="http://schemas.microsoft.com/office/drawing/2014/main" id="{862790D4-8F0E-4B93-B2C4-8918988976EE}"/>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C4AB0287-6572-4241-84B7-7CFF81362A8F}"/>
              </a:ext>
            </a:extLst>
          </p:cNvPr>
          <p:cNvSpPr>
            <a:spLocks noGrp="1"/>
          </p:cNvSpPr>
          <p:nvPr>
            <p:ph type="sldNum" sz="quarter" idx="12"/>
          </p:nvPr>
        </p:nvSpPr>
        <p:spPr/>
        <p:txBody>
          <a:bodyPr/>
          <a:lstStyle/>
          <a:p>
            <a:pPr>
              <a:defRPr/>
            </a:pPr>
            <a:fld id="{20230DC0-32E1-43D2-ABD1-DE57DF07E8CF}"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9750759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148DD-511A-4EBB-B760-D9CB6815B08C}"/>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E70064C6-B9A1-42AC-9B07-1480DBC0FB27}"/>
              </a:ext>
            </a:extLst>
          </p:cNvPr>
          <p:cNvSpPr>
            <a:spLocks noGrp="1"/>
          </p:cNvSpPr>
          <p:nvPr>
            <p:ph type="pic" idx="1"/>
          </p:nvPr>
        </p:nvSpPr>
        <p:spPr>
          <a:xfrm>
            <a:off x="3887391" y="987438"/>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vi-VN"/>
          </a:p>
        </p:txBody>
      </p:sp>
      <p:sp>
        <p:nvSpPr>
          <p:cNvPr id="4" name="Text Placeholder 3">
            <a:extLst>
              <a:ext uri="{FF2B5EF4-FFF2-40B4-BE49-F238E27FC236}">
                <a16:creationId xmlns:a16="http://schemas.microsoft.com/office/drawing/2014/main" id="{169143F6-4B08-4562-88C3-9730166F410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7AB7251D-E9F1-4229-8826-B67824AFCA84}"/>
              </a:ext>
            </a:extLst>
          </p:cNvPr>
          <p:cNvSpPr>
            <a:spLocks noGrp="1"/>
          </p:cNvSpPr>
          <p:nvPr>
            <p:ph type="dt" sz="half" idx="10"/>
          </p:nvPr>
        </p:nvSpPr>
        <p:spPr/>
        <p:txBody>
          <a:bodyPr/>
          <a:lstStyle/>
          <a:p>
            <a:pPr>
              <a:defRPr/>
            </a:pPr>
            <a:endParaRPr lang="en-US">
              <a:solidFill>
                <a:prstClr val="black">
                  <a:tint val="75000"/>
                </a:prstClr>
              </a:solidFill>
            </a:endParaRPr>
          </a:p>
        </p:txBody>
      </p:sp>
      <p:sp>
        <p:nvSpPr>
          <p:cNvPr id="6" name="Footer Placeholder 5">
            <a:extLst>
              <a:ext uri="{FF2B5EF4-FFF2-40B4-BE49-F238E27FC236}">
                <a16:creationId xmlns:a16="http://schemas.microsoft.com/office/drawing/2014/main" id="{55A72C74-E42C-4C0F-8E42-60A13A535E15}"/>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65E11A51-1308-48F7-BA38-12154AA32EBE}"/>
              </a:ext>
            </a:extLst>
          </p:cNvPr>
          <p:cNvSpPr>
            <a:spLocks noGrp="1"/>
          </p:cNvSpPr>
          <p:nvPr>
            <p:ph type="sldNum" sz="quarter" idx="12"/>
          </p:nvPr>
        </p:nvSpPr>
        <p:spPr/>
        <p:txBody>
          <a:bodyPr/>
          <a:lstStyle/>
          <a:p>
            <a:pPr>
              <a:defRPr/>
            </a:pPr>
            <a:fld id="{7B6DE7B7-8414-4AE5-A0B0-CEBB83F764A6}"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3755604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F050564-7110-467A-A848-07ED4DC6F20B}" type="datetimeFigureOut">
              <a:rPr lang="en-US" smtClean="0"/>
              <a:pPr/>
              <a:t>2/20/2023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C6F40F-0F68-45D6-9F8D-03FA881F481D}" type="slidenum">
              <a:rPr lang="en-US" smtClean="0"/>
              <a:pPr/>
              <a:t>‹#›</a:t>
            </a:fld>
            <a:endParaRPr lang="en-US"/>
          </a:p>
        </p:txBody>
      </p:sp>
    </p:spTree>
    <p:extLst>
      <p:ext uri="{BB962C8B-B14F-4D97-AF65-F5344CB8AC3E}">
        <p14:creationId xmlns:p14="http://schemas.microsoft.com/office/powerpoint/2010/main" val="147738889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5DBA7-1D65-49B1-B5A2-2C3609C23539}"/>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418BBD7E-451A-4669-9CB3-6B60178AF3D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0A25AD85-A9B8-4999-BD3C-A7219773D190}"/>
              </a:ext>
            </a:extLst>
          </p:cNvPr>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3A2805B-F16D-4492-AE5C-4B61EBCFF722}"/>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71711B4C-8D1B-4E97-AAE1-3C86FEDAEF3F}"/>
              </a:ext>
            </a:extLst>
          </p:cNvPr>
          <p:cNvSpPr>
            <a:spLocks noGrp="1"/>
          </p:cNvSpPr>
          <p:nvPr>
            <p:ph type="sldNum" sz="quarter" idx="12"/>
          </p:nvPr>
        </p:nvSpPr>
        <p:spPr/>
        <p:txBody>
          <a:bodyPr/>
          <a:lstStyle/>
          <a:p>
            <a:pPr>
              <a:defRPr/>
            </a:pPr>
            <a:fld id="{8C8059CA-1C4B-4FFB-9C33-F5162F77CF13}"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3361077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85E66D8-AA27-4974-A72F-696B11757E41}"/>
              </a:ext>
            </a:extLst>
          </p:cNvPr>
          <p:cNvSpPr>
            <a:spLocks noGrp="1"/>
          </p:cNvSpPr>
          <p:nvPr>
            <p:ph type="title" orient="vert"/>
          </p:nvPr>
        </p:nvSpPr>
        <p:spPr>
          <a:xfrm>
            <a:off x="6543676" y="365125"/>
            <a:ext cx="1971675"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3F6079AF-687C-4577-9550-805CDA22DB1B}"/>
              </a:ext>
            </a:extLst>
          </p:cNvPr>
          <p:cNvSpPr>
            <a:spLocks noGrp="1"/>
          </p:cNvSpPr>
          <p:nvPr>
            <p:ph type="body" orient="vert" idx="1"/>
          </p:nvPr>
        </p:nvSpPr>
        <p:spPr>
          <a:xfrm>
            <a:off x="628652"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C562C332-9839-4358-9FC4-E937D9743F36}"/>
              </a:ext>
            </a:extLst>
          </p:cNvPr>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ADF0F99-2957-467B-A9CE-330C8257A375}"/>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35F30A70-2A9B-46F6-B975-01DB2B7A6B4D}"/>
              </a:ext>
            </a:extLst>
          </p:cNvPr>
          <p:cNvSpPr>
            <a:spLocks noGrp="1"/>
          </p:cNvSpPr>
          <p:nvPr>
            <p:ph type="sldNum" sz="quarter" idx="12"/>
          </p:nvPr>
        </p:nvSpPr>
        <p:spPr/>
        <p:txBody>
          <a:bodyPr/>
          <a:lstStyle/>
          <a:p>
            <a:pPr>
              <a:defRPr/>
            </a:pPr>
            <a:fld id="{3775EDF6-BB55-40F7-A039-51B444933689}"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316933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F050564-7110-467A-A848-07ED4DC6F20B}" type="datetimeFigureOut">
              <a:rPr lang="en-US" smtClean="0"/>
              <a:pPr/>
              <a:t>2/20/2023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C6F40F-0F68-45D6-9F8D-03FA881F481D}" type="slidenum">
              <a:rPr lang="en-US" smtClean="0"/>
              <a:pPr/>
              <a:t>‹#›</a:t>
            </a:fld>
            <a:endParaRPr lang="en-US"/>
          </a:p>
        </p:txBody>
      </p:sp>
    </p:spTree>
    <p:extLst>
      <p:ext uri="{BB962C8B-B14F-4D97-AF65-F5344CB8AC3E}">
        <p14:creationId xmlns:p14="http://schemas.microsoft.com/office/powerpoint/2010/main" val="16767727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theme" Target="../theme/theme5.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theme" Target="../theme/theme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8.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theme" Target="../theme/theme7.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050564-7110-467A-A848-07ED4DC6F20B}" type="datetimeFigureOut">
              <a:rPr lang="en-US" smtClean="0"/>
              <a:pPr/>
              <a:t>2/20/2023</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C6F40F-0F68-45D6-9F8D-03FA881F481D}" type="slidenum">
              <a:rPr lang="en-US" smtClean="0"/>
              <a:pPr/>
              <a:t>‹#›</a:t>
            </a:fld>
            <a:endParaRPr lang="en-US"/>
          </a:p>
        </p:txBody>
      </p:sp>
    </p:spTree>
    <p:extLst>
      <p:ext uri="{BB962C8B-B14F-4D97-AF65-F5344CB8AC3E}">
        <p14:creationId xmlns:p14="http://schemas.microsoft.com/office/powerpoint/2010/main" val="34823884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790910E-29ED-4B14-8449-9459DEB7E045}"/>
              </a:ext>
            </a:extLst>
          </p:cNvPr>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5B299F68-8EFA-4419-A537-50B9E8D0D72F}"/>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774FD9A5-462F-4BFE-BA5D-D48FF223B345}"/>
              </a:ext>
            </a:extLst>
          </p:cNvPr>
          <p:cNvSpPr>
            <a:spLocks noGrp="1"/>
          </p:cNvSpPr>
          <p:nvPr>
            <p:ph type="dt" sz="half" idx="2"/>
          </p:nvPr>
        </p:nvSpPr>
        <p:spPr>
          <a:xfrm>
            <a:off x="628650" y="6356363"/>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p>
        </p:txBody>
      </p:sp>
      <p:sp>
        <p:nvSpPr>
          <p:cNvPr id="5" name="Footer Placeholder 4">
            <a:extLst>
              <a:ext uri="{FF2B5EF4-FFF2-40B4-BE49-F238E27FC236}">
                <a16:creationId xmlns:a16="http://schemas.microsoft.com/office/drawing/2014/main" id="{645606C1-9BB5-4620-899D-2E0EBFB27FC5}"/>
              </a:ext>
            </a:extLst>
          </p:cNvPr>
          <p:cNvSpPr>
            <a:spLocks noGrp="1"/>
          </p:cNvSpPr>
          <p:nvPr>
            <p:ph type="ftr" sz="quarter" idx="3"/>
          </p:nvPr>
        </p:nvSpPr>
        <p:spPr>
          <a:xfrm>
            <a:off x="3028950" y="6356363"/>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id="{EDBD8412-9358-4C48-9212-01A3386E2756}"/>
              </a:ext>
            </a:extLst>
          </p:cNvPr>
          <p:cNvSpPr>
            <a:spLocks noGrp="1"/>
          </p:cNvSpPr>
          <p:nvPr>
            <p:ph type="sldNum" sz="quarter" idx="4"/>
          </p:nvPr>
        </p:nvSpPr>
        <p:spPr>
          <a:xfrm>
            <a:off x="6457950" y="6356363"/>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56A4AC56-A1B8-413B-BF79-C6DCF8542CD0}" type="slidenum">
              <a:rPr lang="en-US" smtClean="0"/>
              <a:pPr>
                <a:defRPr/>
              </a:pPr>
              <a:t>‹#›</a:t>
            </a:fld>
            <a:endParaRPr lang="en-US"/>
          </a:p>
        </p:txBody>
      </p:sp>
    </p:spTree>
    <p:extLst>
      <p:ext uri="{BB962C8B-B14F-4D97-AF65-F5344CB8AC3E}">
        <p14:creationId xmlns:p14="http://schemas.microsoft.com/office/powerpoint/2010/main" val="2069335175"/>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vi-V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A58F424B-8F39-4EEE-BC52-2DFE43ECACF4}"/>
              </a:ext>
            </a:extLst>
          </p:cNvPr>
          <p:cNvSpPr>
            <a:spLocks noGrp="1" noChangeArrowheads="1"/>
          </p:cNvSpPr>
          <p:nvPr>
            <p:ph type="title" idx="4294967295"/>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7F906B32-009D-420E-AD51-4132DE3B7A88}"/>
              </a:ext>
            </a:extLst>
          </p:cNvPr>
          <p:cNvSpPr>
            <a:spLocks noGrp="1" noChangeArrowheads="1"/>
          </p:cNvSpPr>
          <p:nvPr>
            <p:ph type="body" idx="4294967295"/>
          </p:nvPr>
        </p:nvSpPr>
        <p:spPr bwMode="auto">
          <a:xfrm>
            <a:off x="457200" y="1600206"/>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DE70A247-5B8D-466F-950E-4782118AEBC3}"/>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lstStyle>
            <a:lvl1pPr eaLnBrk="1" hangingPunct="1">
              <a:defRPr sz="1400">
                <a:latin typeface="Arial" panose="020B0604020202020204" pitchFamily="34" charset="0"/>
                <a:cs typeface="Arial" panose="020B0604020202020204" pitchFamily="34" charset="0"/>
              </a:defRPr>
            </a:lvl1pPr>
          </a:lstStyle>
          <a:p>
            <a:pPr fontAlgn="base">
              <a:spcBef>
                <a:spcPct val="0"/>
              </a:spcBef>
              <a:spcAft>
                <a:spcPct val="0"/>
              </a:spcAft>
              <a:defRPr/>
            </a:pPr>
            <a:endParaRPr lang="en-US">
              <a:solidFill>
                <a:srgbClr val="000000"/>
              </a:solidFill>
            </a:endParaRPr>
          </a:p>
        </p:txBody>
      </p:sp>
      <p:sp>
        <p:nvSpPr>
          <p:cNvPr id="1029" name="Rectangle 5">
            <a:extLst>
              <a:ext uri="{FF2B5EF4-FFF2-40B4-BE49-F238E27FC236}">
                <a16:creationId xmlns:a16="http://schemas.microsoft.com/office/drawing/2014/main" id="{504F5FD3-EA0D-4B96-B200-323BEB363BE6}"/>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lstStyle>
            <a:lvl1pPr algn="ctr" eaLnBrk="1" hangingPunct="1">
              <a:defRPr sz="1400">
                <a:latin typeface="Arial" panose="020B0604020202020204" pitchFamily="34" charset="0"/>
                <a:cs typeface="Arial" panose="020B0604020202020204" pitchFamily="34" charset="0"/>
              </a:defRPr>
            </a:lvl1pPr>
          </a:lstStyle>
          <a:p>
            <a:pPr fontAlgn="base">
              <a:spcBef>
                <a:spcPct val="0"/>
              </a:spcBef>
              <a:spcAft>
                <a:spcPct val="0"/>
              </a:spcAft>
              <a:defRPr/>
            </a:pPr>
            <a:endParaRPr lang="en-US">
              <a:solidFill>
                <a:srgbClr val="000000"/>
              </a:solidFill>
            </a:endParaRPr>
          </a:p>
        </p:txBody>
      </p:sp>
      <p:sp>
        <p:nvSpPr>
          <p:cNvPr id="1030" name="Rectangle 6">
            <a:extLst>
              <a:ext uri="{FF2B5EF4-FFF2-40B4-BE49-F238E27FC236}">
                <a16:creationId xmlns:a16="http://schemas.microsoft.com/office/drawing/2014/main" id="{326BC358-89E9-4366-8874-C2005DA57C24}"/>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6F9EC5D6-8F42-462F-BC87-7359E9F203AD}" type="slidenum">
              <a:rPr lang="en-US" altLang="en-US">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2114438056"/>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38331E28-801B-4C2F-9030-8E75F1319BD7}"/>
              </a:ext>
            </a:extLst>
          </p:cNvPr>
          <p:cNvSpPr>
            <a:spLocks noGrp="1" noChangeArrowheads="1"/>
          </p:cNvSpPr>
          <p:nvPr>
            <p:ph type="title" idx="4294967295"/>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Rectangle 3">
            <a:extLst>
              <a:ext uri="{FF2B5EF4-FFF2-40B4-BE49-F238E27FC236}">
                <a16:creationId xmlns:a16="http://schemas.microsoft.com/office/drawing/2014/main" id="{59232500-86FD-4539-8557-E87E08A49E93}"/>
              </a:ext>
            </a:extLst>
          </p:cNvPr>
          <p:cNvSpPr>
            <a:spLocks noGrp="1" noChangeArrowheads="1"/>
          </p:cNvSpPr>
          <p:nvPr>
            <p:ph type="body" idx="4294967295"/>
          </p:nvPr>
        </p:nvSpPr>
        <p:spPr bwMode="auto">
          <a:xfrm>
            <a:off x="457200" y="1600206"/>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EA9A71A5-F7C5-4821-87B4-59836CD3426C}"/>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lstStyle>
            <a:lvl1pPr eaLnBrk="1" hangingPunct="1">
              <a:defRPr sz="1400">
                <a:latin typeface="Arial" panose="020B0604020202020204" pitchFamily="34" charset="0"/>
                <a:cs typeface="Arial" panose="020B0604020202020204" pitchFamily="34" charset="0"/>
              </a:defRPr>
            </a:lvl1pPr>
          </a:lstStyle>
          <a:p>
            <a:pPr fontAlgn="base">
              <a:spcBef>
                <a:spcPct val="0"/>
              </a:spcBef>
              <a:spcAft>
                <a:spcPct val="0"/>
              </a:spcAft>
              <a:defRPr/>
            </a:pPr>
            <a:endParaRPr lang="en-US">
              <a:solidFill>
                <a:srgbClr val="000000"/>
              </a:solidFill>
            </a:endParaRPr>
          </a:p>
        </p:txBody>
      </p:sp>
      <p:sp>
        <p:nvSpPr>
          <p:cNvPr id="1029" name="Rectangle 5">
            <a:extLst>
              <a:ext uri="{FF2B5EF4-FFF2-40B4-BE49-F238E27FC236}">
                <a16:creationId xmlns:a16="http://schemas.microsoft.com/office/drawing/2014/main" id="{9C1C60C6-AC11-454D-9D74-D722D71EBD04}"/>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lstStyle>
            <a:lvl1pPr algn="ctr" eaLnBrk="1" hangingPunct="1">
              <a:defRPr sz="1400">
                <a:latin typeface="Arial" panose="020B0604020202020204" pitchFamily="34" charset="0"/>
                <a:cs typeface="Arial" panose="020B0604020202020204" pitchFamily="34" charset="0"/>
              </a:defRPr>
            </a:lvl1pPr>
          </a:lstStyle>
          <a:p>
            <a:pPr fontAlgn="base">
              <a:spcBef>
                <a:spcPct val="0"/>
              </a:spcBef>
              <a:spcAft>
                <a:spcPct val="0"/>
              </a:spcAft>
              <a:defRPr/>
            </a:pPr>
            <a:endParaRPr lang="en-US">
              <a:solidFill>
                <a:srgbClr val="000000"/>
              </a:solidFill>
            </a:endParaRPr>
          </a:p>
        </p:txBody>
      </p:sp>
      <p:sp>
        <p:nvSpPr>
          <p:cNvPr id="1030" name="Rectangle 6">
            <a:extLst>
              <a:ext uri="{FF2B5EF4-FFF2-40B4-BE49-F238E27FC236}">
                <a16:creationId xmlns:a16="http://schemas.microsoft.com/office/drawing/2014/main" id="{35694D33-97C6-4EF2-AA46-7EDEDCB862DE}"/>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3BA643CE-7800-41A5-B1FD-1E4DC331FCB0}" type="slidenum">
              <a:rPr lang="en-US" altLang="en-US">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2325977808"/>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A58F424B-8F39-4EEE-BC52-2DFE43ECACF4}"/>
              </a:ext>
            </a:extLst>
          </p:cNvPr>
          <p:cNvSpPr>
            <a:spLocks noGrp="1" noChangeArrowheads="1"/>
          </p:cNvSpPr>
          <p:nvPr>
            <p:ph type="title" idx="4294967295"/>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7F906B32-009D-420E-AD51-4132DE3B7A88}"/>
              </a:ext>
            </a:extLst>
          </p:cNvPr>
          <p:cNvSpPr>
            <a:spLocks noGrp="1" noChangeArrowheads="1"/>
          </p:cNvSpPr>
          <p:nvPr>
            <p:ph type="body" idx="4294967295"/>
          </p:nvPr>
        </p:nvSpPr>
        <p:spPr bwMode="auto">
          <a:xfrm>
            <a:off x="457200" y="1600206"/>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DE70A247-5B8D-466F-950E-4782118AEBC3}"/>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lstStyle>
            <a:lvl1pPr eaLnBrk="1" hangingPunct="1">
              <a:defRPr sz="1400">
                <a:latin typeface="Arial" panose="020B0604020202020204" pitchFamily="34" charset="0"/>
                <a:cs typeface="Arial" panose="020B0604020202020204" pitchFamily="34" charset="0"/>
              </a:defRPr>
            </a:lvl1pPr>
          </a:lstStyle>
          <a:p>
            <a:pPr fontAlgn="base">
              <a:spcBef>
                <a:spcPct val="0"/>
              </a:spcBef>
              <a:spcAft>
                <a:spcPct val="0"/>
              </a:spcAft>
              <a:defRPr/>
            </a:pPr>
            <a:endParaRPr lang="en-US">
              <a:solidFill>
                <a:srgbClr val="000000"/>
              </a:solidFill>
            </a:endParaRPr>
          </a:p>
        </p:txBody>
      </p:sp>
      <p:sp>
        <p:nvSpPr>
          <p:cNvPr id="1029" name="Rectangle 5">
            <a:extLst>
              <a:ext uri="{FF2B5EF4-FFF2-40B4-BE49-F238E27FC236}">
                <a16:creationId xmlns:a16="http://schemas.microsoft.com/office/drawing/2014/main" id="{504F5FD3-EA0D-4B96-B200-323BEB363BE6}"/>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lstStyle>
            <a:lvl1pPr algn="ctr" eaLnBrk="1" hangingPunct="1">
              <a:defRPr sz="1400">
                <a:latin typeface="Arial" panose="020B0604020202020204" pitchFamily="34" charset="0"/>
                <a:cs typeface="Arial" panose="020B0604020202020204" pitchFamily="34" charset="0"/>
              </a:defRPr>
            </a:lvl1pPr>
          </a:lstStyle>
          <a:p>
            <a:pPr fontAlgn="base">
              <a:spcBef>
                <a:spcPct val="0"/>
              </a:spcBef>
              <a:spcAft>
                <a:spcPct val="0"/>
              </a:spcAft>
              <a:defRPr/>
            </a:pPr>
            <a:endParaRPr lang="en-US">
              <a:solidFill>
                <a:srgbClr val="000000"/>
              </a:solidFill>
            </a:endParaRPr>
          </a:p>
        </p:txBody>
      </p:sp>
      <p:sp>
        <p:nvSpPr>
          <p:cNvPr id="1030" name="Rectangle 6">
            <a:extLst>
              <a:ext uri="{FF2B5EF4-FFF2-40B4-BE49-F238E27FC236}">
                <a16:creationId xmlns:a16="http://schemas.microsoft.com/office/drawing/2014/main" id="{326BC358-89E9-4366-8874-C2005DA57C24}"/>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6F9EC5D6-8F42-462F-BC87-7359E9F203AD}" type="slidenum">
              <a:rPr lang="en-US" altLang="en-US">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1327013538"/>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A58F424B-8F39-4EEE-BC52-2DFE43ECACF4}"/>
              </a:ext>
            </a:extLst>
          </p:cNvPr>
          <p:cNvSpPr>
            <a:spLocks noGrp="1" noChangeArrowheads="1"/>
          </p:cNvSpPr>
          <p:nvPr>
            <p:ph type="title" idx="4294967295"/>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7F906B32-009D-420E-AD51-4132DE3B7A88}"/>
              </a:ext>
            </a:extLst>
          </p:cNvPr>
          <p:cNvSpPr>
            <a:spLocks noGrp="1" noChangeArrowheads="1"/>
          </p:cNvSpPr>
          <p:nvPr>
            <p:ph type="body" idx="4294967295"/>
          </p:nvPr>
        </p:nvSpPr>
        <p:spPr bwMode="auto">
          <a:xfrm>
            <a:off x="457200" y="1600201"/>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DE70A247-5B8D-466F-950E-4782118AEBC3}"/>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lstStyle>
            <a:lvl1pPr eaLnBrk="1" hangingPunct="1">
              <a:defRPr sz="1400">
                <a:latin typeface="Arial" panose="020B0604020202020204" pitchFamily="34" charset="0"/>
                <a:cs typeface="Arial" panose="020B0604020202020204" pitchFamily="34" charset="0"/>
              </a:defRPr>
            </a:lvl1pPr>
          </a:lstStyle>
          <a:p>
            <a:pPr fontAlgn="base">
              <a:spcBef>
                <a:spcPct val="0"/>
              </a:spcBef>
              <a:spcAft>
                <a:spcPct val="0"/>
              </a:spcAft>
              <a:defRPr/>
            </a:pPr>
            <a:endParaRPr lang="en-US">
              <a:solidFill>
                <a:srgbClr val="000000"/>
              </a:solidFill>
            </a:endParaRPr>
          </a:p>
        </p:txBody>
      </p:sp>
      <p:sp>
        <p:nvSpPr>
          <p:cNvPr id="1029" name="Rectangle 5">
            <a:extLst>
              <a:ext uri="{FF2B5EF4-FFF2-40B4-BE49-F238E27FC236}">
                <a16:creationId xmlns:a16="http://schemas.microsoft.com/office/drawing/2014/main" id="{504F5FD3-EA0D-4B96-B200-323BEB363BE6}"/>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lstStyle>
            <a:lvl1pPr algn="ctr" eaLnBrk="1" hangingPunct="1">
              <a:defRPr sz="1400">
                <a:latin typeface="Arial" panose="020B0604020202020204" pitchFamily="34" charset="0"/>
                <a:cs typeface="Arial" panose="020B0604020202020204" pitchFamily="34" charset="0"/>
              </a:defRPr>
            </a:lvl1pPr>
          </a:lstStyle>
          <a:p>
            <a:pPr fontAlgn="base">
              <a:spcBef>
                <a:spcPct val="0"/>
              </a:spcBef>
              <a:spcAft>
                <a:spcPct val="0"/>
              </a:spcAft>
              <a:defRPr/>
            </a:pPr>
            <a:endParaRPr lang="en-US">
              <a:solidFill>
                <a:srgbClr val="000000"/>
              </a:solidFill>
            </a:endParaRPr>
          </a:p>
        </p:txBody>
      </p:sp>
      <p:sp>
        <p:nvSpPr>
          <p:cNvPr id="1030" name="Rectangle 6">
            <a:extLst>
              <a:ext uri="{FF2B5EF4-FFF2-40B4-BE49-F238E27FC236}">
                <a16:creationId xmlns:a16="http://schemas.microsoft.com/office/drawing/2014/main" id="{326BC358-89E9-4366-8874-C2005DA57C24}"/>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6F9EC5D6-8F42-462F-BC87-7359E9F203AD}" type="slidenum">
              <a:rPr lang="en-US" altLang="en-US">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2206181350"/>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790910E-29ED-4B14-8449-9459DEB7E045}"/>
              </a:ext>
            </a:extLst>
          </p:cNvPr>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5B299F68-8EFA-4419-A537-50B9E8D0D72F}"/>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774FD9A5-462F-4BFE-BA5D-D48FF223B345}"/>
              </a:ext>
            </a:extLst>
          </p:cNvPr>
          <p:cNvSpPr>
            <a:spLocks noGrp="1"/>
          </p:cNvSpPr>
          <p:nvPr>
            <p:ph type="dt" sz="half" idx="2"/>
          </p:nvPr>
        </p:nvSpPr>
        <p:spPr>
          <a:xfrm>
            <a:off x="628650" y="6356363"/>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45606C1-9BB5-4620-899D-2E0EBFB27FC5}"/>
              </a:ext>
            </a:extLst>
          </p:cNvPr>
          <p:cNvSpPr>
            <a:spLocks noGrp="1"/>
          </p:cNvSpPr>
          <p:nvPr>
            <p:ph type="ftr" sz="quarter" idx="3"/>
          </p:nvPr>
        </p:nvSpPr>
        <p:spPr>
          <a:xfrm>
            <a:off x="3028950" y="6356363"/>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DBD8412-9358-4C48-9212-01A3386E2756}"/>
              </a:ext>
            </a:extLst>
          </p:cNvPr>
          <p:cNvSpPr>
            <a:spLocks noGrp="1"/>
          </p:cNvSpPr>
          <p:nvPr>
            <p:ph type="sldNum" sz="quarter" idx="4"/>
          </p:nvPr>
        </p:nvSpPr>
        <p:spPr>
          <a:xfrm>
            <a:off x="6457950" y="6356363"/>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56A4AC56-A1B8-413B-BF79-C6DCF8542CD0}"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705350196"/>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vi-V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7.xml"/></Relationships>
</file>

<file path=ppt/slides/_rels/slide1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7.png"/><Relationship Id="rId1" Type="http://schemas.openxmlformats.org/officeDocument/2006/relationships/slideLayout" Target="../slideLayouts/slideLayout65.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9.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3.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53.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19.jpe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70" name="TextBox 1"/>
          <p:cNvSpPr txBox="1">
            <a:spLocks noChangeArrowheads="1"/>
          </p:cNvSpPr>
          <p:nvPr/>
        </p:nvSpPr>
        <p:spPr bwMode="auto">
          <a:xfrm>
            <a:off x="0" y="609600"/>
            <a:ext cx="9144000" cy="2616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1800" b="1">
                <a:latin typeface="Times New Roman" panose="02020603050405020304" pitchFamily="18" charset="0"/>
                <a:cs typeface="Times New Roman" panose="02020603050405020304" pitchFamily="18" charset="0"/>
              </a:rPr>
              <a:t>ỦY BAN NHÂN DÂN QUẬN LONG BIÊN</a:t>
            </a:r>
          </a:p>
          <a:p>
            <a:pPr algn="ctr">
              <a:lnSpc>
                <a:spcPct val="100000"/>
              </a:lnSpc>
              <a:spcBef>
                <a:spcPct val="0"/>
              </a:spcBef>
              <a:buFontTx/>
              <a:buNone/>
            </a:pPr>
            <a:r>
              <a:rPr lang="en-US" altLang="en-US" sz="1800" b="1">
                <a:latin typeface="Times New Roman" panose="02020603050405020304" pitchFamily="18" charset="0"/>
                <a:cs typeface="Times New Roman" panose="02020603050405020304" pitchFamily="18" charset="0"/>
              </a:rPr>
              <a:t>TRƯỜNG TIỂU HỌC ÁI MỘ B</a:t>
            </a:r>
          </a:p>
          <a:p>
            <a:pPr algn="ctr">
              <a:lnSpc>
                <a:spcPct val="100000"/>
              </a:lnSpc>
              <a:spcBef>
                <a:spcPct val="0"/>
              </a:spcBef>
              <a:buFontTx/>
              <a:buNone/>
            </a:pPr>
            <a:endParaRPr lang="en-US" altLang="en-US" sz="3200" b="1">
              <a:latin typeface="Times New Roman" panose="02020603050405020304" pitchFamily="18" charset="0"/>
              <a:cs typeface="Times New Roman" panose="02020603050405020304" pitchFamily="18" charset="0"/>
            </a:endParaRPr>
          </a:p>
          <a:p>
            <a:pPr algn="ctr">
              <a:lnSpc>
                <a:spcPct val="100000"/>
              </a:lnSpc>
              <a:spcBef>
                <a:spcPct val="0"/>
              </a:spcBef>
              <a:buFontTx/>
              <a:buNone/>
            </a:pPr>
            <a:endParaRPr lang="en-US" altLang="en-US" sz="3200" b="1">
              <a:latin typeface="Times New Roman" panose="02020603050405020304" pitchFamily="18" charset="0"/>
              <a:cs typeface="Times New Roman" panose="02020603050405020304" pitchFamily="18" charset="0"/>
            </a:endParaRPr>
          </a:p>
          <a:p>
            <a:pPr algn="ctr">
              <a:lnSpc>
                <a:spcPct val="100000"/>
              </a:lnSpc>
              <a:spcBef>
                <a:spcPct val="0"/>
              </a:spcBef>
              <a:buFontTx/>
              <a:buNone/>
            </a:pPr>
            <a:r>
              <a:rPr lang="en-US" altLang="en-US" sz="3200" b="1">
                <a:solidFill>
                  <a:srgbClr val="FF0000"/>
                </a:solidFill>
                <a:latin typeface="Times New Roman" panose="02020603050405020304" pitchFamily="18" charset="0"/>
                <a:cs typeface="Times New Roman" panose="02020603050405020304" pitchFamily="18" charset="0"/>
              </a:rPr>
              <a:t>MÔN: KHOA HỌC</a:t>
            </a:r>
          </a:p>
          <a:p>
            <a:pPr algn="ctr">
              <a:lnSpc>
                <a:spcPct val="100000"/>
              </a:lnSpc>
              <a:spcBef>
                <a:spcPct val="0"/>
              </a:spcBef>
              <a:buFontTx/>
              <a:buNone/>
            </a:pPr>
            <a:r>
              <a:rPr lang="vi-VN" altLang="en-US" sz="3200" b="1" smtClean="0">
                <a:solidFill>
                  <a:srgbClr val="FF0000"/>
                </a:solidFill>
                <a:latin typeface="Times New Roman" panose="02020603050405020304" pitchFamily="18" charset="0"/>
                <a:cs typeface="Times New Roman" panose="02020603050405020304" pitchFamily="18" charset="0"/>
              </a:rPr>
              <a:t>BÀI</a:t>
            </a:r>
            <a:r>
              <a:rPr lang="en-US" altLang="en-US" sz="3200" b="1" smtClean="0">
                <a:solidFill>
                  <a:srgbClr val="FF0000"/>
                </a:solidFill>
                <a:latin typeface="Times New Roman" panose="02020603050405020304" pitchFamily="18" charset="0"/>
                <a:cs typeface="Times New Roman" panose="02020603050405020304" pitchFamily="18" charset="0"/>
              </a:rPr>
              <a:t> 49</a:t>
            </a:r>
            <a:r>
              <a:rPr lang="vi-VN" altLang="en-US" sz="3200" b="1" smtClean="0">
                <a:solidFill>
                  <a:srgbClr val="FF0000"/>
                </a:solidFill>
                <a:latin typeface="Times New Roman" panose="02020603050405020304" pitchFamily="18" charset="0"/>
                <a:cs typeface="Times New Roman" panose="02020603050405020304" pitchFamily="18" charset="0"/>
              </a:rPr>
              <a:t>: ÁNH SÁNG VÀ VIỆC BẢO VỆ ĐÔI MẮT </a:t>
            </a:r>
            <a:endParaRPr lang="vi-VN" altLang="en-US" sz="3200" b="1">
              <a:solidFill>
                <a:srgbClr val="FF0000"/>
              </a:solidFill>
              <a:latin typeface="Times New Roman" panose="02020603050405020304" pitchFamily="18" charset="0"/>
              <a:cs typeface="Times New Roman" panose="02020603050405020304" pitchFamily="18" charset="0"/>
            </a:endParaRPr>
          </a:p>
        </p:txBody>
      </p:sp>
      <p:pic>
        <p:nvPicPr>
          <p:cNvPr id="391171" name="Picture 8" descr="http://previews.123rf.com/images/yuyuyi/yuyuyi1209/yuyuyi120900222/15452353-Multicultural-children-and-banner--Stock-Vector-children-school-holding.jpg"/>
          <p:cNvPicPr>
            <a:picLocks noChangeAspect="1" noChangeArrowheads="1"/>
          </p:cNvPicPr>
          <p:nvPr/>
        </p:nvPicPr>
        <p:blipFill>
          <a:blip r:embed="rId2" cstate="print">
            <a:extLst>
              <a:ext uri="{28A0092B-C50C-407E-A947-70E740481C1C}">
                <a14:useLocalDpi xmlns:a14="http://schemas.microsoft.com/office/drawing/2010/main" val="0"/>
              </a:ext>
            </a:extLst>
          </a:blip>
          <a:srcRect t="49277"/>
          <a:stretch>
            <a:fillRect/>
          </a:stretch>
        </p:blipFill>
        <p:spPr bwMode="auto">
          <a:xfrm>
            <a:off x="2037158" y="4876800"/>
            <a:ext cx="5222081" cy="1148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599254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1890011-C4C8-4BC3-A46B-7531FACA3F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27" y="0"/>
            <a:ext cx="9144000" cy="6858000"/>
          </a:xfrm>
          <a:prstGeom prst="rect">
            <a:avLst/>
          </a:prstGeom>
        </p:spPr>
      </p:pic>
      <p:sp>
        <p:nvSpPr>
          <p:cNvPr id="2" name="Scroll: Horizontal 1">
            <a:extLst>
              <a:ext uri="{FF2B5EF4-FFF2-40B4-BE49-F238E27FC236}">
                <a16:creationId xmlns:a16="http://schemas.microsoft.com/office/drawing/2014/main" id="{6630B7D1-95F2-4C50-8C1C-79A523E5BF99}"/>
              </a:ext>
            </a:extLst>
          </p:cNvPr>
          <p:cNvSpPr/>
          <p:nvPr/>
        </p:nvSpPr>
        <p:spPr>
          <a:xfrm>
            <a:off x="23331" y="1447800"/>
            <a:ext cx="7825270" cy="4343400"/>
          </a:xfrm>
          <a:prstGeom prst="horizontalScroll">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85800">
              <a:defRPr/>
            </a:pPr>
            <a:r>
              <a:rPr lang="en-US" sz="4400" b="1" dirty="0">
                <a:solidFill>
                  <a:srgbClr val="FF0000"/>
                </a:solidFill>
                <a:latin typeface="Times New Roman" pitchFamily="18" charset="0"/>
                <a:cs typeface="Times New Roman" pitchFamily="18" charset="0"/>
              </a:rPr>
              <a:t>KẾT LUẬN</a:t>
            </a:r>
          </a:p>
          <a:p>
            <a:pPr algn="just"/>
            <a:r>
              <a:rPr lang="en-US" sz="4100" b="1" smtClean="0">
                <a:solidFill>
                  <a:srgbClr val="7030A0"/>
                </a:solidFill>
                <a:latin typeface="Times New Roman" panose="02020603050405020304" pitchFamily="18" charset="0"/>
                <a:cs typeface="Times New Roman" panose="02020603050405020304" pitchFamily="18" charset="0"/>
              </a:rPr>
              <a:t>Chúng ta không </a:t>
            </a:r>
            <a:r>
              <a:rPr lang="en-US" sz="4100" b="1" dirty="0" err="1">
                <a:solidFill>
                  <a:srgbClr val="7030A0"/>
                </a:solidFill>
                <a:latin typeface="Times New Roman" panose="02020603050405020304" pitchFamily="18" charset="0"/>
                <a:cs typeface="Times New Roman" panose="02020603050405020304" pitchFamily="18" charset="0"/>
              </a:rPr>
              <a:t>nên</a:t>
            </a:r>
            <a:r>
              <a:rPr lang="en-US" sz="4100" b="1" dirty="0">
                <a:solidFill>
                  <a:srgbClr val="7030A0"/>
                </a:solidFill>
                <a:latin typeface="Times New Roman" panose="02020603050405020304" pitchFamily="18" charset="0"/>
                <a:cs typeface="Times New Roman" panose="02020603050405020304" pitchFamily="18" charset="0"/>
              </a:rPr>
              <a:t> </a:t>
            </a:r>
            <a:r>
              <a:rPr lang="en-US" sz="4100" b="1" dirty="0" err="1">
                <a:solidFill>
                  <a:srgbClr val="7030A0"/>
                </a:solidFill>
                <a:latin typeface="Times New Roman" panose="02020603050405020304" pitchFamily="18" charset="0"/>
                <a:cs typeface="Times New Roman" panose="02020603050405020304" pitchFamily="18" charset="0"/>
              </a:rPr>
              <a:t>nhìn</a:t>
            </a:r>
            <a:r>
              <a:rPr lang="en-US" sz="4100" b="1" dirty="0">
                <a:solidFill>
                  <a:srgbClr val="7030A0"/>
                </a:solidFill>
                <a:latin typeface="Times New Roman" panose="02020603050405020304" pitchFamily="18" charset="0"/>
                <a:cs typeface="Times New Roman" panose="02020603050405020304" pitchFamily="18" charset="0"/>
              </a:rPr>
              <a:t> </a:t>
            </a:r>
            <a:r>
              <a:rPr lang="en-US" sz="4100" b="1" dirty="0" err="1">
                <a:solidFill>
                  <a:srgbClr val="7030A0"/>
                </a:solidFill>
                <a:latin typeface="Times New Roman" panose="02020603050405020304" pitchFamily="18" charset="0"/>
                <a:cs typeface="Times New Roman" panose="02020603050405020304" pitchFamily="18" charset="0"/>
              </a:rPr>
              <a:t>trực</a:t>
            </a:r>
            <a:r>
              <a:rPr lang="en-US" sz="4100" b="1" dirty="0">
                <a:solidFill>
                  <a:srgbClr val="7030A0"/>
                </a:solidFill>
                <a:latin typeface="Times New Roman" panose="02020603050405020304" pitchFamily="18" charset="0"/>
                <a:cs typeface="Times New Roman" panose="02020603050405020304" pitchFamily="18" charset="0"/>
              </a:rPr>
              <a:t> </a:t>
            </a:r>
            <a:r>
              <a:rPr lang="en-US" sz="4100" b="1" dirty="0" err="1">
                <a:solidFill>
                  <a:srgbClr val="7030A0"/>
                </a:solidFill>
                <a:latin typeface="Times New Roman" panose="02020603050405020304" pitchFamily="18" charset="0"/>
                <a:cs typeface="Times New Roman" panose="02020603050405020304" pitchFamily="18" charset="0"/>
              </a:rPr>
              <a:t>tiếp</a:t>
            </a:r>
            <a:r>
              <a:rPr lang="en-US" sz="4100" b="1" dirty="0">
                <a:solidFill>
                  <a:srgbClr val="7030A0"/>
                </a:solidFill>
                <a:latin typeface="Times New Roman" panose="02020603050405020304" pitchFamily="18" charset="0"/>
                <a:cs typeface="Times New Roman" panose="02020603050405020304" pitchFamily="18" charset="0"/>
              </a:rPr>
              <a:t> </a:t>
            </a:r>
            <a:r>
              <a:rPr lang="en-US" sz="4100" b="1" dirty="0" err="1">
                <a:solidFill>
                  <a:srgbClr val="7030A0"/>
                </a:solidFill>
                <a:latin typeface="Times New Roman" panose="02020603050405020304" pitchFamily="18" charset="0"/>
                <a:cs typeface="Times New Roman" panose="02020603050405020304" pitchFamily="18" charset="0"/>
              </a:rPr>
              <a:t>vào</a:t>
            </a:r>
            <a:r>
              <a:rPr lang="en-US" sz="4100" b="1" dirty="0">
                <a:solidFill>
                  <a:srgbClr val="7030A0"/>
                </a:solidFill>
                <a:latin typeface="Times New Roman" panose="02020603050405020304" pitchFamily="18" charset="0"/>
                <a:cs typeface="Times New Roman" panose="02020603050405020304" pitchFamily="18" charset="0"/>
              </a:rPr>
              <a:t> </a:t>
            </a:r>
            <a:r>
              <a:rPr lang="en-US" sz="4100" b="1" dirty="0" err="1">
                <a:solidFill>
                  <a:srgbClr val="7030A0"/>
                </a:solidFill>
                <a:latin typeface="Times New Roman" panose="02020603050405020304" pitchFamily="18" charset="0"/>
                <a:cs typeface="Times New Roman" panose="02020603050405020304" pitchFamily="18" charset="0"/>
              </a:rPr>
              <a:t>ánh</a:t>
            </a:r>
            <a:r>
              <a:rPr lang="en-US" sz="4100" b="1" dirty="0">
                <a:solidFill>
                  <a:srgbClr val="7030A0"/>
                </a:solidFill>
                <a:latin typeface="Times New Roman" panose="02020603050405020304" pitchFamily="18" charset="0"/>
                <a:cs typeface="Times New Roman" panose="02020603050405020304" pitchFamily="18" charset="0"/>
              </a:rPr>
              <a:t> </a:t>
            </a:r>
            <a:r>
              <a:rPr lang="en-US" sz="4100" b="1" dirty="0" err="1">
                <a:solidFill>
                  <a:srgbClr val="7030A0"/>
                </a:solidFill>
                <a:latin typeface="Times New Roman" panose="02020603050405020304" pitchFamily="18" charset="0"/>
                <a:cs typeface="Times New Roman" panose="02020603050405020304" pitchFamily="18" charset="0"/>
              </a:rPr>
              <a:t>sáng</a:t>
            </a:r>
            <a:r>
              <a:rPr lang="en-US" sz="4100" b="1" dirty="0">
                <a:solidFill>
                  <a:srgbClr val="7030A0"/>
                </a:solidFill>
                <a:latin typeface="Times New Roman" panose="02020603050405020304" pitchFamily="18" charset="0"/>
                <a:cs typeface="Times New Roman" panose="02020603050405020304" pitchFamily="18" charset="0"/>
              </a:rPr>
              <a:t> </a:t>
            </a:r>
            <a:r>
              <a:rPr lang="en-US" sz="4100" b="1" dirty="0" err="1">
                <a:solidFill>
                  <a:srgbClr val="7030A0"/>
                </a:solidFill>
                <a:latin typeface="Times New Roman" panose="02020603050405020304" pitchFamily="18" charset="0"/>
                <a:cs typeface="Times New Roman" panose="02020603050405020304" pitchFamily="18" charset="0"/>
              </a:rPr>
              <a:t>quá</a:t>
            </a:r>
            <a:r>
              <a:rPr lang="en-US" sz="4100" b="1" dirty="0">
                <a:solidFill>
                  <a:srgbClr val="7030A0"/>
                </a:solidFill>
                <a:latin typeface="Times New Roman" panose="02020603050405020304" pitchFamily="18" charset="0"/>
                <a:cs typeface="Times New Roman" panose="02020603050405020304" pitchFamily="18" charset="0"/>
              </a:rPr>
              <a:t> </a:t>
            </a:r>
            <a:r>
              <a:rPr lang="en-US" sz="4100" b="1" dirty="0" err="1">
                <a:solidFill>
                  <a:srgbClr val="7030A0"/>
                </a:solidFill>
                <a:latin typeface="Times New Roman" panose="02020603050405020304" pitchFamily="18" charset="0"/>
                <a:cs typeface="Times New Roman" panose="02020603050405020304" pitchFamily="18" charset="0"/>
              </a:rPr>
              <a:t>mạnh</a:t>
            </a:r>
            <a:r>
              <a:rPr lang="en-US" sz="4100" b="1" dirty="0">
                <a:solidFill>
                  <a:srgbClr val="7030A0"/>
                </a:solidFill>
                <a:latin typeface="Times New Roman" panose="02020603050405020304" pitchFamily="18" charset="0"/>
                <a:cs typeface="Times New Roman" panose="02020603050405020304" pitchFamily="18" charset="0"/>
              </a:rPr>
              <a:t> </a:t>
            </a:r>
            <a:r>
              <a:rPr lang="en-US" sz="4100" b="1" dirty="0" err="1">
                <a:solidFill>
                  <a:srgbClr val="7030A0"/>
                </a:solidFill>
                <a:latin typeface="Times New Roman" panose="02020603050405020304" pitchFamily="18" charset="0"/>
                <a:cs typeface="Times New Roman" panose="02020603050405020304" pitchFamily="18" charset="0"/>
              </a:rPr>
              <a:t>để</a:t>
            </a:r>
            <a:r>
              <a:rPr lang="en-US" sz="4100" b="1" dirty="0">
                <a:solidFill>
                  <a:srgbClr val="7030A0"/>
                </a:solidFill>
                <a:latin typeface="Times New Roman" panose="02020603050405020304" pitchFamily="18" charset="0"/>
                <a:cs typeface="Times New Roman" panose="02020603050405020304" pitchFamily="18" charset="0"/>
              </a:rPr>
              <a:t> </a:t>
            </a:r>
            <a:r>
              <a:rPr lang="en-US" sz="4100" b="1" dirty="0" err="1">
                <a:solidFill>
                  <a:srgbClr val="7030A0"/>
                </a:solidFill>
                <a:latin typeface="Times New Roman" panose="02020603050405020304" pitchFamily="18" charset="0"/>
                <a:cs typeface="Times New Roman" panose="02020603050405020304" pitchFamily="18" charset="0"/>
              </a:rPr>
              <a:t>tránh</a:t>
            </a:r>
            <a:r>
              <a:rPr lang="en-US" sz="4100" b="1" dirty="0">
                <a:solidFill>
                  <a:srgbClr val="7030A0"/>
                </a:solidFill>
                <a:latin typeface="Times New Roman" panose="02020603050405020304" pitchFamily="18" charset="0"/>
                <a:cs typeface="Times New Roman" panose="02020603050405020304" pitchFamily="18" charset="0"/>
              </a:rPr>
              <a:t> </a:t>
            </a:r>
            <a:r>
              <a:rPr lang="en-US" sz="4100" b="1" dirty="0" err="1">
                <a:solidFill>
                  <a:srgbClr val="7030A0"/>
                </a:solidFill>
                <a:latin typeface="Times New Roman" panose="02020603050405020304" pitchFamily="18" charset="0"/>
                <a:cs typeface="Times New Roman" panose="02020603050405020304" pitchFamily="18" charset="0"/>
              </a:rPr>
              <a:t>làm</a:t>
            </a:r>
            <a:r>
              <a:rPr lang="en-US" sz="4100" b="1" dirty="0">
                <a:solidFill>
                  <a:srgbClr val="7030A0"/>
                </a:solidFill>
                <a:latin typeface="Times New Roman" panose="02020603050405020304" pitchFamily="18" charset="0"/>
                <a:cs typeface="Times New Roman" panose="02020603050405020304" pitchFamily="18" charset="0"/>
              </a:rPr>
              <a:t> </a:t>
            </a:r>
            <a:r>
              <a:rPr lang="en-US" sz="4100" b="1" dirty="0" err="1">
                <a:solidFill>
                  <a:srgbClr val="7030A0"/>
                </a:solidFill>
                <a:latin typeface="Times New Roman" panose="02020603050405020304" pitchFamily="18" charset="0"/>
                <a:cs typeface="Times New Roman" panose="02020603050405020304" pitchFamily="18" charset="0"/>
              </a:rPr>
              <a:t>hại</a:t>
            </a:r>
            <a:r>
              <a:rPr lang="en-US" sz="4100" b="1" dirty="0">
                <a:solidFill>
                  <a:srgbClr val="7030A0"/>
                </a:solidFill>
                <a:latin typeface="Times New Roman" panose="02020603050405020304" pitchFamily="18" charset="0"/>
                <a:cs typeface="Times New Roman" panose="02020603050405020304" pitchFamily="18" charset="0"/>
              </a:rPr>
              <a:t> </a:t>
            </a:r>
            <a:r>
              <a:rPr lang="en-US" sz="4100" b="1" err="1">
                <a:solidFill>
                  <a:srgbClr val="7030A0"/>
                </a:solidFill>
                <a:latin typeface="Times New Roman" panose="02020603050405020304" pitchFamily="18" charset="0"/>
                <a:cs typeface="Times New Roman" panose="02020603050405020304" pitchFamily="18" charset="0"/>
              </a:rPr>
              <a:t>đến</a:t>
            </a:r>
            <a:r>
              <a:rPr lang="en-US" sz="4100" b="1">
                <a:solidFill>
                  <a:srgbClr val="7030A0"/>
                </a:solidFill>
                <a:latin typeface="Times New Roman" panose="02020603050405020304" pitchFamily="18" charset="0"/>
                <a:cs typeface="Times New Roman" panose="02020603050405020304" pitchFamily="18" charset="0"/>
              </a:rPr>
              <a:t> </a:t>
            </a:r>
            <a:r>
              <a:rPr lang="en-US" sz="4100" b="1" smtClean="0">
                <a:solidFill>
                  <a:srgbClr val="7030A0"/>
                </a:solidFill>
                <a:latin typeface="Times New Roman" panose="02020603050405020304" pitchFamily="18" charset="0"/>
                <a:cs typeface="Times New Roman" panose="02020603050405020304" pitchFamily="18" charset="0"/>
              </a:rPr>
              <a:t>mắt.</a:t>
            </a:r>
            <a:endParaRPr lang="vi-VN" sz="4100" b="1"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313017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Picture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423" y="1417061"/>
            <a:ext cx="4103136"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Picture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9886" y="1445778"/>
            <a:ext cx="3859764" cy="4381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45F23905-7C5F-4581-9C1E-959A657A2D2D}"/>
              </a:ext>
            </a:extLst>
          </p:cNvPr>
          <p:cNvSpPr/>
          <p:nvPr/>
        </p:nvSpPr>
        <p:spPr>
          <a:xfrm>
            <a:off x="609606" y="5827705"/>
            <a:ext cx="8320573" cy="954107"/>
          </a:xfrm>
          <a:prstGeom prst="rect">
            <a:avLst/>
          </a:prstGeom>
        </p:spPr>
        <p:txBody>
          <a:bodyPr wrap="square">
            <a:spAutoFit/>
          </a:bodyPr>
          <a:lstStyle/>
          <a:p>
            <a:pPr marR="0" lvl="0" defTabSz="914400" eaLnBrk="1" fontAlgn="auto" latinLnBrk="0" hangingPunct="1">
              <a:lnSpc>
                <a:spcPct val="100000"/>
              </a:lnSpc>
              <a:spcBef>
                <a:spcPts val="0"/>
              </a:spcBef>
              <a:spcAft>
                <a:spcPts val="0"/>
              </a:spcAft>
              <a:buClrTx/>
              <a:buSzTx/>
              <a:tabLst/>
              <a:defRPr/>
            </a:pPr>
            <a:r>
              <a:rPr lang="en-US" sz="2800" b="1" kern="0" dirty="0">
                <a:solidFill>
                  <a:srgbClr val="0033CC"/>
                </a:solidFill>
                <a:latin typeface="Times New Roman" pitchFamily="18" charset="0"/>
                <a:cs typeface="Times New Roman" pitchFamily="18" charset="0"/>
              </a:rPr>
              <a:t>- C</a:t>
            </a:r>
            <a:r>
              <a:rPr kumimoji="0" lang="en-US" sz="2800" b="1" i="0" u="none" strike="noStrike" kern="0" cap="none" spc="0" normalizeH="0" baseline="0" noProof="0" dirty="0" err="1">
                <a:ln>
                  <a:noFill/>
                </a:ln>
                <a:solidFill>
                  <a:srgbClr val="0033CC"/>
                </a:solidFill>
                <a:effectLst/>
                <a:uLnTx/>
                <a:uFillTx/>
                <a:latin typeface="Times New Roman" pitchFamily="18" charset="0"/>
                <a:cs typeface="Times New Roman" pitchFamily="18" charset="0"/>
              </a:rPr>
              <a:t>ác</a:t>
            </a:r>
            <a:r>
              <a:rPr kumimoji="0" lang="en-US" sz="2800" b="1" i="0" u="none" strike="noStrike" kern="0" cap="none" spc="0" normalizeH="0" baseline="0" noProof="0" dirty="0">
                <a:ln>
                  <a:noFill/>
                </a:ln>
                <a:solidFill>
                  <a:srgbClr val="0033CC"/>
                </a:solidFill>
                <a:effectLst/>
                <a:uLnTx/>
                <a:uFillTx/>
                <a:latin typeface="Times New Roman" pitchFamily="18" charset="0"/>
                <a:cs typeface="Times New Roman" pitchFamily="18" charset="0"/>
              </a:rPr>
              <a:t> </a:t>
            </a:r>
            <a:r>
              <a:rPr kumimoji="0" lang="en-US" sz="2800" b="1" i="0" u="none" strike="noStrike" kern="0" cap="none" spc="0" normalizeH="0" baseline="0" noProof="0" dirty="0" err="1">
                <a:ln>
                  <a:noFill/>
                </a:ln>
                <a:solidFill>
                  <a:srgbClr val="0033CC"/>
                </a:solidFill>
                <a:effectLst/>
                <a:uLnTx/>
                <a:uFillTx/>
                <a:latin typeface="Times New Roman" pitchFamily="18" charset="0"/>
                <a:cs typeface="Times New Roman" pitchFamily="18" charset="0"/>
              </a:rPr>
              <a:t>bạn</a:t>
            </a:r>
            <a:r>
              <a:rPr kumimoji="0" lang="en-US" sz="2800" b="1" i="0" u="none" strike="noStrike" kern="0" cap="none" spc="0" normalizeH="0" baseline="0" noProof="0" dirty="0">
                <a:ln>
                  <a:noFill/>
                </a:ln>
                <a:solidFill>
                  <a:srgbClr val="0033CC"/>
                </a:solidFill>
                <a:effectLst/>
                <a:uLnTx/>
                <a:uFillTx/>
                <a:latin typeface="Times New Roman" pitchFamily="18" charset="0"/>
                <a:cs typeface="Times New Roman" pitchFamily="18" charset="0"/>
              </a:rPr>
              <a:t> </a:t>
            </a:r>
            <a:r>
              <a:rPr kumimoji="0" lang="en-US" sz="2800" b="1" i="0" u="none" strike="noStrike" kern="0" cap="none" spc="0" normalizeH="0" baseline="0" noProof="0" dirty="0" err="1">
                <a:ln>
                  <a:noFill/>
                </a:ln>
                <a:solidFill>
                  <a:srgbClr val="0033CC"/>
                </a:solidFill>
                <a:effectLst/>
                <a:uLnTx/>
                <a:uFillTx/>
                <a:latin typeface="Times New Roman" pitchFamily="18" charset="0"/>
                <a:cs typeface="Times New Roman" pitchFamily="18" charset="0"/>
              </a:rPr>
              <a:t>trong</a:t>
            </a:r>
            <a:r>
              <a:rPr kumimoji="0" lang="en-US" sz="2800" b="1" i="0" u="none" strike="noStrike" kern="0" cap="none" spc="0" normalizeH="0" baseline="0" noProof="0" dirty="0">
                <a:ln>
                  <a:noFill/>
                </a:ln>
                <a:solidFill>
                  <a:srgbClr val="0033CC"/>
                </a:solidFill>
                <a:effectLst/>
                <a:uLnTx/>
                <a:uFillTx/>
                <a:latin typeface="Times New Roman" pitchFamily="18" charset="0"/>
                <a:cs typeface="Times New Roman" pitchFamily="18" charset="0"/>
              </a:rPr>
              <a:t> </a:t>
            </a:r>
            <a:r>
              <a:rPr kumimoji="0" lang="en-US" sz="2800" b="1" i="0" u="none" strike="noStrike" kern="0" cap="none" spc="0" normalizeH="0" baseline="0" noProof="0" err="1">
                <a:ln>
                  <a:noFill/>
                </a:ln>
                <a:solidFill>
                  <a:srgbClr val="0033CC"/>
                </a:solidFill>
                <a:effectLst/>
                <a:uLnTx/>
                <a:uFillTx/>
                <a:latin typeface="Times New Roman" pitchFamily="18" charset="0"/>
                <a:cs typeface="Times New Roman" pitchFamily="18" charset="0"/>
              </a:rPr>
              <a:t>tranh</a:t>
            </a:r>
            <a:r>
              <a:rPr kumimoji="0" lang="en-US" sz="2800" b="1" i="0" u="none" strike="noStrike" kern="0" cap="none" spc="0" normalizeH="0" baseline="0" noProof="0">
                <a:ln>
                  <a:noFill/>
                </a:ln>
                <a:solidFill>
                  <a:srgbClr val="0033CC"/>
                </a:solidFill>
                <a:effectLst/>
                <a:uLnTx/>
                <a:uFillTx/>
                <a:latin typeface="Times New Roman" pitchFamily="18" charset="0"/>
                <a:cs typeface="Times New Roman" pitchFamily="18" charset="0"/>
              </a:rPr>
              <a:t> </a:t>
            </a:r>
            <a:r>
              <a:rPr kumimoji="0" lang="en-US" sz="2800" b="1" i="0" u="none" strike="noStrike" kern="0" cap="none" spc="0" normalizeH="0" baseline="0" noProof="0" smtClean="0">
                <a:ln>
                  <a:noFill/>
                </a:ln>
                <a:solidFill>
                  <a:srgbClr val="0033CC"/>
                </a:solidFill>
                <a:effectLst/>
                <a:uLnTx/>
                <a:uFillTx/>
                <a:latin typeface="Times New Roman" pitchFamily="18" charset="0"/>
                <a:cs typeface="Times New Roman" pitchFamily="18" charset="0"/>
              </a:rPr>
              <a:t>3 và</a:t>
            </a:r>
            <a:r>
              <a:rPr kumimoji="0" lang="en-US" sz="2800" b="1" i="0" u="none" strike="noStrike" kern="0" cap="none" spc="0" normalizeH="0" noProof="0" smtClean="0">
                <a:ln>
                  <a:noFill/>
                </a:ln>
                <a:solidFill>
                  <a:srgbClr val="0033CC"/>
                </a:solidFill>
                <a:effectLst/>
                <a:uLnTx/>
                <a:uFillTx/>
                <a:latin typeface="Times New Roman" pitchFamily="18" charset="0"/>
                <a:cs typeface="Times New Roman" pitchFamily="18" charset="0"/>
              </a:rPr>
              <a:t> 4 </a:t>
            </a:r>
            <a:r>
              <a:rPr kumimoji="0" lang="en-US" sz="2800" b="1" i="0" u="none" strike="noStrike" kern="0" cap="none" spc="0" normalizeH="0" baseline="0" noProof="0" smtClean="0">
                <a:ln>
                  <a:noFill/>
                </a:ln>
                <a:solidFill>
                  <a:srgbClr val="0033CC"/>
                </a:solidFill>
                <a:effectLst/>
                <a:uLnTx/>
                <a:uFillTx/>
                <a:latin typeface="Times New Roman" pitchFamily="18" charset="0"/>
                <a:cs typeface="Times New Roman" pitchFamily="18" charset="0"/>
              </a:rPr>
              <a:t>đang </a:t>
            </a:r>
            <a:r>
              <a:rPr kumimoji="0" lang="en-US" sz="2800" b="1" i="0" u="none" strike="noStrike" kern="0" cap="none" spc="0" normalizeH="0" baseline="0" noProof="0" dirty="0" err="1">
                <a:ln>
                  <a:noFill/>
                </a:ln>
                <a:solidFill>
                  <a:srgbClr val="0033CC"/>
                </a:solidFill>
                <a:effectLst/>
                <a:uLnTx/>
                <a:uFillTx/>
                <a:latin typeface="Times New Roman" pitchFamily="18" charset="0"/>
                <a:cs typeface="Times New Roman" pitchFamily="18" charset="0"/>
              </a:rPr>
              <a:t>làm</a:t>
            </a:r>
            <a:r>
              <a:rPr kumimoji="0" lang="en-US" sz="2800" b="1" i="0" u="none" strike="noStrike" kern="0" cap="none" spc="0" normalizeH="0" baseline="0" noProof="0" dirty="0">
                <a:ln>
                  <a:noFill/>
                </a:ln>
                <a:solidFill>
                  <a:srgbClr val="0033CC"/>
                </a:solidFill>
                <a:effectLst/>
                <a:uLnTx/>
                <a:uFillTx/>
                <a:latin typeface="Times New Roman" pitchFamily="18" charset="0"/>
                <a:cs typeface="Times New Roman" pitchFamily="18" charset="0"/>
              </a:rPr>
              <a:t> </a:t>
            </a:r>
            <a:r>
              <a:rPr kumimoji="0" lang="en-US" sz="2800" b="1" i="0" u="none" strike="noStrike" kern="0" cap="none" spc="0" normalizeH="0" baseline="0" noProof="0" dirty="0" err="1">
                <a:ln>
                  <a:noFill/>
                </a:ln>
                <a:solidFill>
                  <a:srgbClr val="0033CC"/>
                </a:solidFill>
                <a:effectLst/>
                <a:uLnTx/>
                <a:uFillTx/>
                <a:latin typeface="Times New Roman" pitchFamily="18" charset="0"/>
                <a:cs typeface="Times New Roman" pitchFamily="18" charset="0"/>
              </a:rPr>
              <a:t>gì</a:t>
            </a:r>
            <a:r>
              <a:rPr kumimoji="0" lang="en-US" sz="2800" b="1" i="0" u="none" strike="noStrike" kern="0" cap="none" spc="0" normalizeH="0" baseline="0" noProof="0" dirty="0">
                <a:ln>
                  <a:noFill/>
                </a:ln>
                <a:solidFill>
                  <a:srgbClr val="0033CC"/>
                </a:solidFill>
                <a:effectLst/>
                <a:uLnTx/>
                <a:uFillTx/>
                <a:latin typeface="Times New Roman" pitchFamily="18" charset="0"/>
                <a:cs typeface="Times New Roman" pitchFamily="18" charset="0"/>
              </a:rPr>
              <a:t>?</a:t>
            </a:r>
          </a:p>
          <a:p>
            <a:pPr marR="0" lvl="0" defTabSz="914400" eaLnBrk="1" fontAlgn="auto" latinLnBrk="0" hangingPunct="1">
              <a:lnSpc>
                <a:spcPct val="100000"/>
              </a:lnSpc>
              <a:spcBef>
                <a:spcPts val="0"/>
              </a:spcBef>
              <a:spcAft>
                <a:spcPts val="0"/>
              </a:spcAft>
              <a:buClrTx/>
              <a:buSzTx/>
              <a:tabLst/>
              <a:defRPr/>
            </a:pPr>
            <a:r>
              <a:rPr lang="en-US" sz="2800" b="1" kern="0" dirty="0">
                <a:solidFill>
                  <a:srgbClr val="0033CC"/>
                </a:solidFill>
                <a:latin typeface="Times New Roman" pitchFamily="18" charset="0"/>
                <a:cs typeface="Times New Roman" pitchFamily="18" charset="0"/>
              </a:rPr>
              <a:t>- </a:t>
            </a:r>
            <a:r>
              <a:rPr lang="en-US" sz="2800" b="1" kern="0" dirty="0" err="1">
                <a:solidFill>
                  <a:srgbClr val="0033CC"/>
                </a:solidFill>
                <a:latin typeface="Times New Roman" pitchFamily="18" charset="0"/>
                <a:cs typeface="Times New Roman" pitchFamily="18" charset="0"/>
              </a:rPr>
              <a:t>Có</a:t>
            </a:r>
            <a:r>
              <a:rPr lang="en-US" sz="2800" b="1" kern="0" dirty="0">
                <a:solidFill>
                  <a:srgbClr val="0033CC"/>
                </a:solidFill>
                <a:latin typeface="Times New Roman" pitchFamily="18" charset="0"/>
                <a:cs typeface="Times New Roman" pitchFamily="18" charset="0"/>
              </a:rPr>
              <a:t> </a:t>
            </a:r>
            <a:r>
              <a:rPr lang="en-US" sz="2800" b="1" kern="0" dirty="0" err="1">
                <a:solidFill>
                  <a:srgbClr val="0033CC"/>
                </a:solidFill>
                <a:latin typeface="Times New Roman" pitchFamily="18" charset="0"/>
                <a:cs typeface="Times New Roman" pitchFamily="18" charset="0"/>
              </a:rPr>
              <a:t>nên</a:t>
            </a:r>
            <a:r>
              <a:rPr lang="en-US" sz="2800" b="1" kern="0" dirty="0">
                <a:solidFill>
                  <a:srgbClr val="0033CC"/>
                </a:solidFill>
                <a:latin typeface="Times New Roman" pitchFamily="18" charset="0"/>
                <a:cs typeface="Times New Roman" pitchFamily="18" charset="0"/>
              </a:rPr>
              <a:t> </a:t>
            </a:r>
            <a:r>
              <a:rPr lang="en-US" sz="2800" b="1" kern="0" dirty="0" err="1">
                <a:solidFill>
                  <a:srgbClr val="0033CC"/>
                </a:solidFill>
                <a:latin typeface="Times New Roman" pitchFamily="18" charset="0"/>
                <a:cs typeface="Times New Roman" pitchFamily="18" charset="0"/>
              </a:rPr>
              <a:t>làm</a:t>
            </a:r>
            <a:r>
              <a:rPr lang="en-US" sz="2800" b="1" kern="0" dirty="0">
                <a:solidFill>
                  <a:srgbClr val="0033CC"/>
                </a:solidFill>
                <a:latin typeface="Times New Roman" pitchFamily="18" charset="0"/>
                <a:cs typeface="Times New Roman" pitchFamily="18" charset="0"/>
              </a:rPr>
              <a:t> </a:t>
            </a:r>
            <a:r>
              <a:rPr lang="en-US" sz="2800" b="1" kern="0" dirty="0" err="1">
                <a:solidFill>
                  <a:srgbClr val="0033CC"/>
                </a:solidFill>
                <a:latin typeface="Times New Roman" pitchFamily="18" charset="0"/>
                <a:cs typeface="Times New Roman" pitchFamily="18" charset="0"/>
              </a:rPr>
              <a:t>nh</a:t>
            </a:r>
            <a:r>
              <a:rPr lang="vi-VN" sz="2800" b="1" kern="0" dirty="0">
                <a:solidFill>
                  <a:srgbClr val="0033CC"/>
                </a:solidFill>
                <a:latin typeface="Times New Roman" pitchFamily="18" charset="0"/>
                <a:cs typeface="Times New Roman" pitchFamily="18" charset="0"/>
              </a:rPr>
              <a:t>ư</a:t>
            </a:r>
            <a:r>
              <a:rPr lang="en-US" sz="2800" b="1" kern="0" dirty="0">
                <a:solidFill>
                  <a:srgbClr val="0033CC"/>
                </a:solidFill>
                <a:latin typeface="Times New Roman" pitchFamily="18" charset="0"/>
                <a:cs typeface="Times New Roman" pitchFamily="18" charset="0"/>
              </a:rPr>
              <a:t> </a:t>
            </a:r>
            <a:r>
              <a:rPr lang="en-US" sz="2800" b="1" kern="0" dirty="0" err="1">
                <a:solidFill>
                  <a:srgbClr val="0033CC"/>
                </a:solidFill>
                <a:latin typeface="Times New Roman" pitchFamily="18" charset="0"/>
                <a:cs typeface="Times New Roman" pitchFamily="18" charset="0"/>
              </a:rPr>
              <a:t>các</a:t>
            </a:r>
            <a:r>
              <a:rPr lang="en-US" sz="2800" b="1" kern="0" dirty="0">
                <a:solidFill>
                  <a:srgbClr val="0033CC"/>
                </a:solidFill>
                <a:latin typeface="Times New Roman" pitchFamily="18" charset="0"/>
                <a:cs typeface="Times New Roman" pitchFamily="18" charset="0"/>
              </a:rPr>
              <a:t> </a:t>
            </a:r>
            <a:r>
              <a:rPr lang="en-US" sz="2800" b="1" kern="0" dirty="0" err="1">
                <a:solidFill>
                  <a:srgbClr val="0033CC"/>
                </a:solidFill>
                <a:latin typeface="Times New Roman" pitchFamily="18" charset="0"/>
                <a:cs typeface="Times New Roman" pitchFamily="18" charset="0"/>
              </a:rPr>
              <a:t>bạn</a:t>
            </a:r>
            <a:r>
              <a:rPr lang="en-US" sz="2800" b="1" kern="0" dirty="0">
                <a:solidFill>
                  <a:srgbClr val="0033CC"/>
                </a:solidFill>
                <a:latin typeface="Times New Roman" pitchFamily="18" charset="0"/>
                <a:cs typeface="Times New Roman" pitchFamily="18" charset="0"/>
              </a:rPr>
              <a:t> </a:t>
            </a:r>
            <a:r>
              <a:rPr lang="en-US" sz="2800" b="1" kern="0" dirty="0" err="1">
                <a:solidFill>
                  <a:srgbClr val="0033CC"/>
                </a:solidFill>
                <a:latin typeface="Times New Roman" pitchFamily="18" charset="0"/>
                <a:cs typeface="Times New Roman" pitchFamily="18" charset="0"/>
              </a:rPr>
              <a:t>không</a:t>
            </a:r>
            <a:r>
              <a:rPr lang="en-US" sz="2800" b="1" kern="0" dirty="0">
                <a:solidFill>
                  <a:srgbClr val="0033CC"/>
                </a:solidFill>
                <a:latin typeface="Times New Roman" pitchFamily="18" charset="0"/>
                <a:cs typeface="Times New Roman" pitchFamily="18" charset="0"/>
              </a:rPr>
              <a:t>? </a:t>
            </a:r>
            <a:r>
              <a:rPr lang="en-US" sz="2800" b="1" kern="0" dirty="0" err="1">
                <a:solidFill>
                  <a:srgbClr val="0033CC"/>
                </a:solidFill>
                <a:latin typeface="Times New Roman" pitchFamily="18" charset="0"/>
                <a:cs typeface="Times New Roman" pitchFamily="18" charset="0"/>
              </a:rPr>
              <a:t>Vì</a:t>
            </a:r>
            <a:r>
              <a:rPr lang="en-US" sz="2800" b="1" kern="0" dirty="0">
                <a:solidFill>
                  <a:srgbClr val="0033CC"/>
                </a:solidFill>
                <a:latin typeface="Times New Roman" pitchFamily="18" charset="0"/>
                <a:cs typeface="Times New Roman" pitchFamily="18" charset="0"/>
              </a:rPr>
              <a:t> </a:t>
            </a:r>
            <a:r>
              <a:rPr lang="en-US" sz="2800" b="1" kern="0" dirty="0" err="1">
                <a:solidFill>
                  <a:srgbClr val="0033CC"/>
                </a:solidFill>
                <a:latin typeface="Times New Roman" pitchFamily="18" charset="0"/>
                <a:cs typeface="Times New Roman" pitchFamily="18" charset="0"/>
              </a:rPr>
              <a:t>sao</a:t>
            </a:r>
            <a:r>
              <a:rPr lang="en-US" sz="2800" b="1" kern="0" dirty="0">
                <a:solidFill>
                  <a:srgbClr val="0033CC"/>
                </a:solidFill>
                <a:latin typeface="Times New Roman" pitchFamily="18" charset="0"/>
                <a:cs typeface="Times New Roman" pitchFamily="18" charset="0"/>
              </a:rPr>
              <a:t>?</a:t>
            </a:r>
            <a:endParaRPr kumimoji="0" lang="vi-VN" sz="2800" b="0" i="0" u="none" strike="noStrike" kern="0" cap="none" spc="0" normalizeH="0" baseline="0" noProof="0" dirty="0">
              <a:ln>
                <a:noFill/>
              </a:ln>
              <a:solidFill>
                <a:srgbClr val="0033CC"/>
              </a:solidFill>
              <a:effectLst/>
              <a:uLnTx/>
              <a:uFillTx/>
            </a:endParaRPr>
          </a:p>
        </p:txBody>
      </p:sp>
      <p:sp>
        <p:nvSpPr>
          <p:cNvPr id="7" name="Rectangle: Rounded Corners 6">
            <a:extLst>
              <a:ext uri="{FF2B5EF4-FFF2-40B4-BE49-F238E27FC236}">
                <a16:creationId xmlns:a16="http://schemas.microsoft.com/office/drawing/2014/main" id="{CA2D0161-428E-4652-8174-E83024D8DBA8}"/>
              </a:ext>
            </a:extLst>
          </p:cNvPr>
          <p:cNvSpPr/>
          <p:nvPr/>
        </p:nvSpPr>
        <p:spPr>
          <a:xfrm>
            <a:off x="125454" y="228606"/>
            <a:ext cx="8713746" cy="928969"/>
          </a:xfrm>
          <a:prstGeom prst="roundRect">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smtClean="0">
                <a:ln>
                  <a:noFill/>
                </a:ln>
                <a:solidFill>
                  <a:prstClr val="white"/>
                </a:solidFill>
                <a:effectLst/>
                <a:uLnTx/>
                <a:uFillTx/>
                <a:latin typeface="Times New Roman" pitchFamily="18" charset="0"/>
                <a:ea typeface="+mn-ea"/>
                <a:cs typeface="Times New Roman" pitchFamily="18" charset="0"/>
              </a:rPr>
              <a:t>Hoạt động 2: Những việc</a:t>
            </a:r>
            <a:r>
              <a:rPr kumimoji="0" lang="en-US" sz="2800" b="1" i="0" u="none" strike="noStrike" kern="0" cap="none" spc="0" normalizeH="0" noProof="0" smtClean="0">
                <a:ln>
                  <a:noFill/>
                </a:ln>
                <a:solidFill>
                  <a:prstClr val="white"/>
                </a:solidFill>
                <a:effectLst/>
                <a:uLnTx/>
                <a:uFillTx/>
                <a:latin typeface="Times New Roman" pitchFamily="18" charset="0"/>
                <a:ea typeface="+mn-ea"/>
                <a:cs typeface="Times New Roman" pitchFamily="18" charset="0"/>
              </a:rPr>
              <a:t> nên làm và không nên làm để tránh tác hại do ánh sáng quá mạnh gây ra.</a:t>
            </a:r>
            <a:endParaRPr kumimoji="0" lang="en-US" sz="2800" b="1" i="0" u="none" strike="noStrike" kern="0" cap="none" spc="0" normalizeH="0" baseline="0" noProof="0" dirty="0">
              <a:ln>
                <a:noFill/>
              </a:ln>
              <a:solidFill>
                <a:prstClr val="white"/>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72395896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heel(1)">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arn(inVertical)">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descr="Picture2">
            <a:extLst>
              <a:ext uri="{FF2B5EF4-FFF2-40B4-BE49-F238E27FC236}">
                <a16:creationId xmlns:a16="http://schemas.microsoft.com/office/drawing/2014/main" id="{6057C304-CD57-4E02-B237-4A2110AB70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440"/>
            <a:ext cx="4572000" cy="3949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Rounded Corners 10">
            <a:extLst>
              <a:ext uri="{FF2B5EF4-FFF2-40B4-BE49-F238E27FC236}">
                <a16:creationId xmlns:a16="http://schemas.microsoft.com/office/drawing/2014/main" id="{8B469D99-21D1-464C-A4F7-0607AF2E200D}"/>
              </a:ext>
            </a:extLst>
          </p:cNvPr>
          <p:cNvSpPr/>
          <p:nvPr/>
        </p:nvSpPr>
        <p:spPr>
          <a:xfrm>
            <a:off x="4648206" y="138400"/>
            <a:ext cx="4114799" cy="112880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r>
              <a:rPr lang="en-US" sz="2800" b="1" smtClean="0">
                <a:solidFill>
                  <a:prstClr val="white"/>
                </a:solidFill>
                <a:latin typeface="Times New Roman" pitchFamily="18" charset="0"/>
                <a:cs typeface="Times New Roman" pitchFamily="18" charset="0"/>
              </a:rPr>
              <a:t>Các bạn đã biết </a:t>
            </a:r>
            <a:r>
              <a:rPr lang="en-US" sz="2800" b="1" dirty="0" err="1">
                <a:solidFill>
                  <a:prstClr val="white"/>
                </a:solidFill>
                <a:latin typeface="Times New Roman" pitchFamily="18" charset="0"/>
                <a:cs typeface="Times New Roman" pitchFamily="18" charset="0"/>
              </a:rPr>
              <a:t>bảo</a:t>
            </a:r>
            <a:r>
              <a:rPr lang="en-US" sz="2800" b="1" dirty="0">
                <a:solidFill>
                  <a:prstClr val="white"/>
                </a:solidFill>
                <a:latin typeface="Times New Roman" pitchFamily="18" charset="0"/>
                <a:cs typeface="Times New Roman" pitchFamily="18" charset="0"/>
              </a:rPr>
              <a:t> </a:t>
            </a:r>
            <a:r>
              <a:rPr lang="en-US" sz="2800" b="1" dirty="0" err="1">
                <a:solidFill>
                  <a:prstClr val="white"/>
                </a:solidFill>
                <a:latin typeface="Times New Roman" pitchFamily="18" charset="0"/>
                <a:cs typeface="Times New Roman" pitchFamily="18" charset="0"/>
              </a:rPr>
              <a:t>vệ</a:t>
            </a:r>
            <a:r>
              <a:rPr lang="en-US" sz="2800" b="1" dirty="0">
                <a:solidFill>
                  <a:prstClr val="white"/>
                </a:solidFill>
                <a:latin typeface="Times New Roman" pitchFamily="18" charset="0"/>
                <a:cs typeface="Times New Roman" pitchFamily="18" charset="0"/>
              </a:rPr>
              <a:t> </a:t>
            </a:r>
            <a:r>
              <a:rPr lang="en-US" sz="2800" b="1" dirty="0" err="1">
                <a:solidFill>
                  <a:prstClr val="white"/>
                </a:solidFill>
                <a:latin typeface="Times New Roman" pitchFamily="18" charset="0"/>
                <a:cs typeface="Times New Roman" pitchFamily="18" charset="0"/>
              </a:rPr>
              <a:t>đôi</a:t>
            </a:r>
            <a:r>
              <a:rPr lang="en-US" sz="2800" b="1" dirty="0">
                <a:solidFill>
                  <a:prstClr val="white"/>
                </a:solidFill>
                <a:latin typeface="Times New Roman" pitchFamily="18" charset="0"/>
                <a:cs typeface="Times New Roman" pitchFamily="18" charset="0"/>
              </a:rPr>
              <a:t> </a:t>
            </a:r>
            <a:r>
              <a:rPr lang="en-US" sz="2800" b="1" dirty="0" err="1">
                <a:solidFill>
                  <a:prstClr val="white"/>
                </a:solidFill>
                <a:latin typeface="Times New Roman" pitchFamily="18" charset="0"/>
                <a:cs typeface="Times New Roman" pitchFamily="18" charset="0"/>
              </a:rPr>
              <a:t>mắt</a:t>
            </a:r>
            <a:r>
              <a:rPr lang="en-US" sz="2800" b="1" dirty="0">
                <a:solidFill>
                  <a:prstClr val="white"/>
                </a:solidFill>
                <a:latin typeface="Times New Roman" pitchFamily="18" charset="0"/>
                <a:cs typeface="Times New Roman" pitchFamily="18" charset="0"/>
              </a:rPr>
              <a:t> </a:t>
            </a:r>
            <a:r>
              <a:rPr lang="en-US" sz="2800" b="1" dirty="0" err="1">
                <a:solidFill>
                  <a:prstClr val="white"/>
                </a:solidFill>
                <a:latin typeface="Times New Roman" pitchFamily="18" charset="0"/>
                <a:cs typeface="Times New Roman" pitchFamily="18" charset="0"/>
              </a:rPr>
              <a:t>khi</a:t>
            </a:r>
            <a:r>
              <a:rPr lang="en-US" sz="2800" b="1" dirty="0">
                <a:solidFill>
                  <a:prstClr val="white"/>
                </a:solidFill>
                <a:latin typeface="Times New Roman" pitchFamily="18" charset="0"/>
                <a:cs typeface="Times New Roman" pitchFamily="18" charset="0"/>
              </a:rPr>
              <a:t> </a:t>
            </a:r>
            <a:r>
              <a:rPr lang="en-US" sz="2800" b="1" dirty="0" err="1">
                <a:solidFill>
                  <a:prstClr val="white"/>
                </a:solidFill>
                <a:latin typeface="Times New Roman" pitchFamily="18" charset="0"/>
                <a:cs typeface="Times New Roman" pitchFamily="18" charset="0"/>
              </a:rPr>
              <a:t>đi</a:t>
            </a:r>
            <a:r>
              <a:rPr lang="en-US" sz="2800" b="1" dirty="0">
                <a:solidFill>
                  <a:prstClr val="white"/>
                </a:solidFill>
                <a:latin typeface="Times New Roman" pitchFamily="18" charset="0"/>
                <a:cs typeface="Times New Roman" pitchFamily="18" charset="0"/>
              </a:rPr>
              <a:t> </a:t>
            </a:r>
            <a:r>
              <a:rPr lang="en-US" sz="2800" b="1" err="1">
                <a:solidFill>
                  <a:prstClr val="white"/>
                </a:solidFill>
                <a:latin typeface="Times New Roman" pitchFamily="18" charset="0"/>
                <a:cs typeface="Times New Roman" pitchFamily="18" charset="0"/>
              </a:rPr>
              <a:t>trời</a:t>
            </a:r>
            <a:r>
              <a:rPr lang="en-US" sz="2800" b="1">
                <a:solidFill>
                  <a:prstClr val="white"/>
                </a:solidFill>
                <a:latin typeface="Times New Roman" pitchFamily="18" charset="0"/>
                <a:cs typeface="Times New Roman" pitchFamily="18" charset="0"/>
              </a:rPr>
              <a:t> </a:t>
            </a:r>
            <a:r>
              <a:rPr lang="en-US" sz="2800" b="1" smtClean="0">
                <a:solidFill>
                  <a:prstClr val="white"/>
                </a:solidFill>
                <a:latin typeface="Times New Roman" pitchFamily="18" charset="0"/>
                <a:cs typeface="Times New Roman" pitchFamily="18" charset="0"/>
              </a:rPr>
              <a:t>nắng: </a:t>
            </a:r>
            <a:endParaRPr lang="en-US" sz="2800" b="1" dirty="0">
              <a:solidFill>
                <a:prstClr val="white"/>
              </a:solidFill>
              <a:latin typeface="Times New Roman" pitchFamily="18" charset="0"/>
              <a:cs typeface="Times New Roman" pitchFamily="18" charset="0"/>
            </a:endParaRPr>
          </a:p>
        </p:txBody>
      </p:sp>
      <p:sp>
        <p:nvSpPr>
          <p:cNvPr id="13" name="Rectangle 12">
            <a:extLst>
              <a:ext uri="{FF2B5EF4-FFF2-40B4-BE49-F238E27FC236}">
                <a16:creationId xmlns:a16="http://schemas.microsoft.com/office/drawing/2014/main" id="{4BA3FAB0-1399-44EF-B4F1-201BED264389}"/>
              </a:ext>
            </a:extLst>
          </p:cNvPr>
          <p:cNvSpPr/>
          <p:nvPr/>
        </p:nvSpPr>
        <p:spPr>
          <a:xfrm>
            <a:off x="4953000" y="1451464"/>
            <a:ext cx="3657600" cy="1384995"/>
          </a:xfrm>
          <a:prstGeom prst="rect">
            <a:avLst/>
          </a:prstGeom>
        </p:spPr>
        <p:txBody>
          <a:bodyPr wrap="square">
            <a:spAutoFit/>
          </a:bodyPr>
          <a:lstStyle/>
          <a:p>
            <a:pPr marR="0" lvl="0" defTabSz="914400" eaLnBrk="1" fontAlgn="auto" latinLnBrk="0" hangingPunct="1">
              <a:lnSpc>
                <a:spcPct val="100000"/>
              </a:lnSpc>
              <a:spcBef>
                <a:spcPts val="0"/>
              </a:spcBef>
              <a:spcAft>
                <a:spcPts val="0"/>
              </a:spcAft>
              <a:buClrTx/>
              <a:buSzTx/>
              <a:tabLst/>
              <a:defRPr/>
            </a:pPr>
            <a:r>
              <a:rPr lang="en-US" sz="2800" b="1" kern="0" dirty="0">
                <a:latin typeface="Times New Roman" panose="02020603050405020304" pitchFamily="18" charset="0"/>
                <a:cs typeface="Times New Roman" panose="02020603050405020304" pitchFamily="18" charset="0"/>
              </a:rPr>
              <a:t>+ Che ô</a:t>
            </a:r>
          </a:p>
          <a:p>
            <a:pPr marR="0" lvl="0" defTabSz="914400" eaLnBrk="1" fontAlgn="auto" latinLnBrk="0" hangingPunct="1">
              <a:lnSpc>
                <a:spcPct val="100000"/>
              </a:lnSpc>
              <a:spcBef>
                <a:spcPts val="0"/>
              </a:spcBef>
              <a:spcAft>
                <a:spcPts val="0"/>
              </a:spcAft>
              <a:buClrTx/>
              <a:buSzTx/>
              <a:tabLst/>
              <a:defRPr/>
            </a:pPr>
            <a:r>
              <a:rPr kumimoji="0" lang="en-US" sz="2800"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a:t>
            </a:r>
            <a:r>
              <a:rPr kumimoji="0" lang="en-US" sz="2800" b="1" i="0" u="none" strike="noStrike" kern="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2800" b="1" i="0" u="none" strike="noStrike" kern="0" cap="none" spc="0" normalizeH="0" noProof="0" dirty="0" err="1">
                <a:ln>
                  <a:noFill/>
                </a:ln>
                <a:effectLst/>
                <a:uLnTx/>
                <a:uFillTx/>
                <a:latin typeface="Times New Roman" panose="02020603050405020304" pitchFamily="18" charset="0"/>
                <a:cs typeface="Times New Roman" panose="02020603050405020304" pitchFamily="18" charset="0"/>
              </a:rPr>
              <a:t>Đội</a:t>
            </a:r>
            <a:r>
              <a:rPr kumimoji="0" lang="en-US" sz="2800" b="1" i="0" u="none" strike="noStrike" kern="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2800" b="1" i="0" u="none" strike="noStrike" kern="0" cap="none" spc="0" normalizeH="0" noProof="0" dirty="0" err="1">
                <a:ln>
                  <a:noFill/>
                </a:ln>
                <a:effectLst/>
                <a:uLnTx/>
                <a:uFillTx/>
                <a:latin typeface="Times New Roman" panose="02020603050405020304" pitchFamily="18" charset="0"/>
                <a:cs typeface="Times New Roman" panose="02020603050405020304" pitchFamily="18" charset="0"/>
              </a:rPr>
              <a:t>mũ</a:t>
            </a:r>
            <a:endParaRPr kumimoji="0" lang="en-US" sz="2800" b="1" i="0" u="none" strike="noStrike" kern="0" cap="none" spc="0" normalizeH="0" noProof="0" dirty="0">
              <a:ln>
                <a:noFill/>
              </a:ln>
              <a:effectLst/>
              <a:uLnTx/>
              <a:uFillTx/>
              <a:latin typeface="Times New Roman" panose="02020603050405020304" pitchFamily="18" charset="0"/>
              <a:cs typeface="Times New Roman" panose="02020603050405020304" pitchFamily="18" charset="0"/>
            </a:endParaRPr>
          </a:p>
          <a:p>
            <a:pPr marR="0" lvl="0" defTabSz="914400" eaLnBrk="1" fontAlgn="auto" latinLnBrk="0" hangingPunct="1">
              <a:lnSpc>
                <a:spcPct val="100000"/>
              </a:lnSpc>
              <a:spcBef>
                <a:spcPts val="0"/>
              </a:spcBef>
              <a:spcAft>
                <a:spcPts val="0"/>
              </a:spcAft>
              <a:buClrTx/>
              <a:buSzTx/>
              <a:tabLst/>
              <a:defRPr/>
            </a:pPr>
            <a:r>
              <a:rPr lang="en-US" sz="2800" b="1" kern="0" baseline="0" dirty="0">
                <a:latin typeface="Times New Roman" panose="02020603050405020304" pitchFamily="18" charset="0"/>
                <a:cs typeface="Times New Roman" panose="02020603050405020304" pitchFamily="18" charset="0"/>
              </a:rPr>
              <a:t>+</a:t>
            </a:r>
            <a:r>
              <a:rPr lang="en-US" sz="2800" b="1" kern="0" dirty="0">
                <a:latin typeface="Times New Roman" panose="02020603050405020304" pitchFamily="18" charset="0"/>
                <a:cs typeface="Times New Roman" panose="02020603050405020304" pitchFamily="18" charset="0"/>
              </a:rPr>
              <a:t> </a:t>
            </a:r>
            <a:r>
              <a:rPr lang="en-US" sz="2800" b="1" kern="0" dirty="0" err="1">
                <a:latin typeface="Times New Roman" panose="02020603050405020304" pitchFamily="18" charset="0"/>
                <a:cs typeface="Times New Roman" panose="02020603050405020304" pitchFamily="18" charset="0"/>
              </a:rPr>
              <a:t>Đeo</a:t>
            </a:r>
            <a:r>
              <a:rPr lang="en-US" sz="2800" b="1" kern="0" dirty="0">
                <a:latin typeface="Times New Roman" panose="02020603050405020304" pitchFamily="18" charset="0"/>
                <a:cs typeface="Times New Roman" panose="02020603050405020304" pitchFamily="18" charset="0"/>
              </a:rPr>
              <a:t> </a:t>
            </a:r>
            <a:r>
              <a:rPr lang="en-US" sz="2800" b="1" kern="0" dirty="0" err="1">
                <a:latin typeface="Times New Roman" panose="02020603050405020304" pitchFamily="18" charset="0"/>
                <a:cs typeface="Times New Roman" panose="02020603050405020304" pitchFamily="18" charset="0"/>
              </a:rPr>
              <a:t>kính</a:t>
            </a:r>
            <a:r>
              <a:rPr lang="en-US" sz="2800" b="1" kern="0" dirty="0">
                <a:latin typeface="Times New Roman" panose="02020603050405020304" pitchFamily="18" charset="0"/>
                <a:cs typeface="Times New Roman" panose="02020603050405020304" pitchFamily="18" charset="0"/>
              </a:rPr>
              <a:t> </a:t>
            </a:r>
            <a:r>
              <a:rPr lang="en-US" sz="2800" b="1" kern="0" dirty="0" err="1">
                <a:latin typeface="Times New Roman" panose="02020603050405020304" pitchFamily="18" charset="0"/>
                <a:cs typeface="Times New Roman" panose="02020603050405020304" pitchFamily="18" charset="0"/>
              </a:rPr>
              <a:t>râm</a:t>
            </a:r>
            <a:endParaRPr kumimoji="0" lang="vi-VN" sz="2800"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188F6E54-821D-4E0F-B0C6-025566C8DF30}"/>
              </a:ext>
            </a:extLst>
          </p:cNvPr>
          <p:cNvSpPr/>
          <p:nvPr/>
        </p:nvSpPr>
        <p:spPr>
          <a:xfrm>
            <a:off x="304800" y="4190999"/>
            <a:ext cx="2590800" cy="9906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400" b="1" dirty="0" err="1">
                <a:solidFill>
                  <a:schemeClr val="tx1"/>
                </a:solidFill>
                <a:latin typeface="Times New Roman" panose="02020603050405020304" pitchFamily="18" charset="0"/>
                <a:cs typeface="Times New Roman" panose="02020603050405020304" pitchFamily="18" charset="0"/>
              </a:rPr>
              <a:t>Ánh</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err="1">
                <a:solidFill>
                  <a:schemeClr val="tx1"/>
                </a:solidFill>
                <a:latin typeface="Times New Roman" panose="02020603050405020304" pitchFamily="18" charset="0"/>
                <a:cs typeface="Times New Roman" panose="02020603050405020304" pitchFamily="18" charset="0"/>
              </a:rPr>
              <a:t>sáng</a:t>
            </a:r>
            <a:r>
              <a:rPr lang="en-US" sz="2400" b="1">
                <a:solidFill>
                  <a:schemeClr val="tx1"/>
                </a:solidFill>
                <a:latin typeface="Times New Roman" panose="02020603050405020304" pitchFamily="18" charset="0"/>
                <a:cs typeface="Times New Roman" panose="02020603050405020304" pitchFamily="18" charset="0"/>
              </a:rPr>
              <a:t> </a:t>
            </a:r>
            <a:r>
              <a:rPr lang="en-US" sz="2400" b="1" smtClean="0">
                <a:solidFill>
                  <a:schemeClr val="tx1"/>
                </a:solidFill>
                <a:latin typeface="Times New Roman" panose="02020603050405020304" pitchFamily="18" charset="0"/>
                <a:cs typeface="Times New Roman" panose="02020603050405020304" pitchFamily="18" charset="0"/>
              </a:rPr>
              <a:t>Mặt </a:t>
            </a:r>
            <a:r>
              <a:rPr lang="en-US" sz="2400" b="1" dirty="0" err="1">
                <a:solidFill>
                  <a:schemeClr val="tx1"/>
                </a:solidFill>
                <a:latin typeface="Times New Roman" panose="02020603050405020304" pitchFamily="18" charset="0"/>
                <a:cs typeface="Times New Roman" panose="02020603050405020304" pitchFamily="18" charset="0"/>
              </a:rPr>
              <a:t>T</a:t>
            </a:r>
            <a:r>
              <a:rPr lang="en-US" sz="2400" b="1" smtClean="0">
                <a:solidFill>
                  <a:schemeClr val="tx1"/>
                </a:solidFill>
                <a:latin typeface="Times New Roman" panose="02020603050405020304" pitchFamily="18" charset="0"/>
                <a:cs typeface="Times New Roman" panose="02020603050405020304" pitchFamily="18" charset="0"/>
              </a:rPr>
              <a:t>rời </a:t>
            </a:r>
            <a:r>
              <a:rPr lang="en-US" sz="2400" b="1" dirty="0" err="1">
                <a:solidFill>
                  <a:schemeClr val="tx1"/>
                </a:solidFill>
                <a:latin typeface="Times New Roman" panose="02020603050405020304" pitchFamily="18" charset="0"/>
                <a:cs typeface="Times New Roman" panose="02020603050405020304" pitchFamily="18" charset="0"/>
              </a:rPr>
              <a:t>quá</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mạnh</a:t>
            </a:r>
            <a:endParaRPr lang="vi-VN" sz="2400" b="1" dirty="0">
              <a:solidFill>
                <a:schemeClr val="tx1"/>
              </a:solidFill>
              <a:latin typeface="Times New Roman" panose="02020603050405020304" pitchFamily="18" charset="0"/>
              <a:cs typeface="Times New Roman" panose="02020603050405020304" pitchFamily="18" charset="0"/>
            </a:endParaRPr>
          </a:p>
        </p:txBody>
      </p:sp>
      <p:sp>
        <p:nvSpPr>
          <p:cNvPr id="14" name="Arrow: Right 13">
            <a:extLst>
              <a:ext uri="{FF2B5EF4-FFF2-40B4-BE49-F238E27FC236}">
                <a16:creationId xmlns:a16="http://schemas.microsoft.com/office/drawing/2014/main" id="{C57E0A97-D5C5-45B2-9C8D-DB4F9A87F5F8}"/>
              </a:ext>
            </a:extLst>
          </p:cNvPr>
          <p:cNvSpPr/>
          <p:nvPr/>
        </p:nvSpPr>
        <p:spPr>
          <a:xfrm>
            <a:off x="3048005" y="3948400"/>
            <a:ext cx="2895599" cy="1461800"/>
          </a:xfrm>
          <a:prstGeom prst="rightArrow">
            <a:avLst>
              <a:gd name="adj1" fmla="val 65838"/>
              <a:gd name="adj2" fmla="val 36873"/>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200" b="1" dirty="0" err="1">
                <a:solidFill>
                  <a:schemeClr val="tx1"/>
                </a:solidFill>
                <a:latin typeface="Times New Roman" panose="02020603050405020304" pitchFamily="18" charset="0"/>
                <a:cs typeface="Times New Roman" panose="02020603050405020304" pitchFamily="18" charset="0"/>
              </a:rPr>
              <a:t>Nếu</a:t>
            </a:r>
            <a:r>
              <a:rPr lang="en-US" sz="2200" b="1" dirty="0">
                <a:solidFill>
                  <a:schemeClr val="tx1"/>
                </a:solidFill>
                <a:latin typeface="Times New Roman" panose="02020603050405020304" pitchFamily="18" charset="0"/>
                <a:cs typeface="Times New Roman" panose="02020603050405020304" pitchFamily="18" charset="0"/>
              </a:rPr>
              <a:t> </a:t>
            </a:r>
            <a:r>
              <a:rPr lang="en-US" sz="2200" b="1" dirty="0" err="1">
                <a:solidFill>
                  <a:schemeClr val="tx1"/>
                </a:solidFill>
                <a:latin typeface="Times New Roman" panose="02020603050405020304" pitchFamily="18" charset="0"/>
                <a:cs typeface="Times New Roman" panose="02020603050405020304" pitchFamily="18" charset="0"/>
              </a:rPr>
              <a:t>chiếu</a:t>
            </a:r>
            <a:r>
              <a:rPr lang="en-US" sz="2200" b="1" dirty="0">
                <a:solidFill>
                  <a:schemeClr val="tx1"/>
                </a:solidFill>
                <a:latin typeface="Times New Roman" panose="02020603050405020304" pitchFamily="18" charset="0"/>
                <a:cs typeface="Times New Roman" panose="02020603050405020304" pitchFamily="18" charset="0"/>
              </a:rPr>
              <a:t> </a:t>
            </a:r>
            <a:r>
              <a:rPr lang="en-US" sz="2200" b="1" dirty="0" err="1">
                <a:solidFill>
                  <a:schemeClr val="tx1"/>
                </a:solidFill>
                <a:latin typeface="Times New Roman" panose="02020603050405020304" pitchFamily="18" charset="0"/>
                <a:cs typeface="Times New Roman" panose="02020603050405020304" pitchFamily="18" charset="0"/>
              </a:rPr>
              <a:t>trực</a:t>
            </a:r>
            <a:r>
              <a:rPr lang="en-US" sz="2200" b="1" dirty="0">
                <a:solidFill>
                  <a:schemeClr val="tx1"/>
                </a:solidFill>
                <a:latin typeface="Times New Roman" panose="02020603050405020304" pitchFamily="18" charset="0"/>
                <a:cs typeface="Times New Roman" panose="02020603050405020304" pitchFamily="18" charset="0"/>
              </a:rPr>
              <a:t> </a:t>
            </a:r>
            <a:r>
              <a:rPr lang="en-US" sz="2200" b="1" dirty="0" err="1">
                <a:solidFill>
                  <a:schemeClr val="tx1"/>
                </a:solidFill>
                <a:latin typeface="Times New Roman" panose="02020603050405020304" pitchFamily="18" charset="0"/>
                <a:cs typeface="Times New Roman" panose="02020603050405020304" pitchFamily="18" charset="0"/>
              </a:rPr>
              <a:t>tiếp</a:t>
            </a:r>
            <a:r>
              <a:rPr lang="en-US" sz="2200" b="1" dirty="0">
                <a:solidFill>
                  <a:schemeClr val="tx1"/>
                </a:solidFill>
                <a:latin typeface="Times New Roman" panose="02020603050405020304" pitchFamily="18" charset="0"/>
                <a:cs typeface="Times New Roman" panose="02020603050405020304" pitchFamily="18" charset="0"/>
              </a:rPr>
              <a:t> </a:t>
            </a:r>
            <a:r>
              <a:rPr lang="en-US" sz="2200" b="1" dirty="0" err="1">
                <a:solidFill>
                  <a:schemeClr val="tx1"/>
                </a:solidFill>
                <a:latin typeface="Times New Roman" panose="02020603050405020304" pitchFamily="18" charset="0"/>
                <a:cs typeface="Times New Roman" panose="02020603050405020304" pitchFamily="18" charset="0"/>
              </a:rPr>
              <a:t>lên</a:t>
            </a:r>
            <a:r>
              <a:rPr lang="en-US" sz="2200" b="1" dirty="0">
                <a:solidFill>
                  <a:schemeClr val="tx1"/>
                </a:solidFill>
                <a:latin typeface="Times New Roman" panose="02020603050405020304" pitchFamily="18" charset="0"/>
                <a:cs typeface="Times New Roman" panose="02020603050405020304" pitchFamily="18" charset="0"/>
              </a:rPr>
              <a:t> c</a:t>
            </a:r>
            <a:r>
              <a:rPr lang="vi-VN" sz="2200" b="1" dirty="0">
                <a:solidFill>
                  <a:schemeClr val="tx1"/>
                </a:solidFill>
                <a:latin typeface="Times New Roman" panose="02020603050405020304" pitchFamily="18" charset="0"/>
                <a:cs typeface="Times New Roman" panose="02020603050405020304" pitchFamily="18" charset="0"/>
              </a:rPr>
              <a:t>ơ</a:t>
            </a:r>
            <a:r>
              <a:rPr lang="en-US" sz="2200" b="1" dirty="0">
                <a:solidFill>
                  <a:schemeClr val="tx1"/>
                </a:solidFill>
                <a:latin typeface="Times New Roman" panose="02020603050405020304" pitchFamily="18" charset="0"/>
                <a:cs typeface="Times New Roman" panose="02020603050405020304" pitchFamily="18" charset="0"/>
              </a:rPr>
              <a:t> </a:t>
            </a:r>
            <a:r>
              <a:rPr lang="en-US" sz="2200" b="1" dirty="0" err="1">
                <a:solidFill>
                  <a:schemeClr val="tx1"/>
                </a:solidFill>
                <a:latin typeface="Times New Roman" panose="02020603050405020304" pitchFamily="18" charset="0"/>
                <a:cs typeface="Times New Roman" panose="02020603050405020304" pitchFamily="18" charset="0"/>
              </a:rPr>
              <a:t>thể</a:t>
            </a:r>
            <a:r>
              <a:rPr lang="en-US" sz="2200" b="1" dirty="0">
                <a:solidFill>
                  <a:schemeClr val="tx1"/>
                </a:solidFill>
                <a:latin typeface="Times New Roman" panose="02020603050405020304" pitchFamily="18" charset="0"/>
                <a:cs typeface="Times New Roman" panose="02020603050405020304" pitchFamily="18" charset="0"/>
              </a:rPr>
              <a:t> </a:t>
            </a:r>
            <a:r>
              <a:rPr lang="en-US" sz="2200" b="1" dirty="0" err="1">
                <a:solidFill>
                  <a:schemeClr val="tx1"/>
                </a:solidFill>
                <a:latin typeface="Times New Roman" panose="02020603050405020304" pitchFamily="18" charset="0"/>
                <a:cs typeface="Times New Roman" panose="02020603050405020304" pitchFamily="18" charset="0"/>
              </a:rPr>
              <a:t>của</a:t>
            </a:r>
            <a:r>
              <a:rPr lang="en-US" sz="2200" b="1" dirty="0">
                <a:solidFill>
                  <a:schemeClr val="tx1"/>
                </a:solidFill>
                <a:latin typeface="Times New Roman" panose="02020603050405020304" pitchFamily="18" charset="0"/>
                <a:cs typeface="Times New Roman" panose="02020603050405020304" pitchFamily="18" charset="0"/>
              </a:rPr>
              <a:t> </a:t>
            </a:r>
            <a:r>
              <a:rPr lang="en-US" sz="2200" b="1" dirty="0" err="1">
                <a:solidFill>
                  <a:schemeClr val="tx1"/>
                </a:solidFill>
                <a:latin typeface="Times New Roman" panose="02020603050405020304" pitchFamily="18" charset="0"/>
                <a:cs typeface="Times New Roman" panose="02020603050405020304" pitchFamily="18" charset="0"/>
              </a:rPr>
              <a:t>chúng</a:t>
            </a:r>
            <a:r>
              <a:rPr lang="en-US" sz="2200" b="1" dirty="0">
                <a:solidFill>
                  <a:schemeClr val="tx1"/>
                </a:solidFill>
                <a:latin typeface="Times New Roman" panose="02020603050405020304" pitchFamily="18" charset="0"/>
                <a:cs typeface="Times New Roman" panose="02020603050405020304" pitchFamily="18" charset="0"/>
              </a:rPr>
              <a:t> ta</a:t>
            </a:r>
            <a:endParaRPr lang="vi-VN" sz="2200" b="1" dirty="0">
              <a:solidFill>
                <a:schemeClr val="tx1"/>
              </a:solidFill>
              <a:latin typeface="Times New Roman" panose="02020603050405020304" pitchFamily="18" charset="0"/>
              <a:cs typeface="Times New Roman" panose="02020603050405020304" pitchFamily="18" charset="0"/>
            </a:endParaRPr>
          </a:p>
        </p:txBody>
      </p:sp>
      <p:sp>
        <p:nvSpPr>
          <p:cNvPr id="15" name="Rectangle: Rounded Corners 14">
            <a:extLst>
              <a:ext uri="{FF2B5EF4-FFF2-40B4-BE49-F238E27FC236}">
                <a16:creationId xmlns:a16="http://schemas.microsoft.com/office/drawing/2014/main" id="{9267C77F-827C-4420-80CB-8C4E851215C7}"/>
              </a:ext>
            </a:extLst>
          </p:cNvPr>
          <p:cNvSpPr/>
          <p:nvPr/>
        </p:nvSpPr>
        <p:spPr>
          <a:xfrm>
            <a:off x="5943600" y="3976392"/>
            <a:ext cx="2971800" cy="124192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200" b="1" dirty="0" err="1">
                <a:solidFill>
                  <a:schemeClr val="tx1"/>
                </a:solidFill>
                <a:latin typeface="Times New Roman" panose="02020603050405020304" pitchFamily="18" charset="0"/>
                <a:cs typeface="Times New Roman" panose="02020603050405020304" pitchFamily="18" charset="0"/>
              </a:rPr>
              <a:t>Dễ</a:t>
            </a:r>
            <a:r>
              <a:rPr lang="en-US" sz="2200" b="1" dirty="0">
                <a:solidFill>
                  <a:schemeClr val="tx1"/>
                </a:solidFill>
                <a:latin typeface="Times New Roman" panose="02020603050405020304" pitchFamily="18" charset="0"/>
                <a:cs typeface="Times New Roman" panose="02020603050405020304" pitchFamily="18" charset="0"/>
              </a:rPr>
              <a:t> </a:t>
            </a:r>
            <a:r>
              <a:rPr lang="en-US" sz="2200" b="1" dirty="0" err="1">
                <a:solidFill>
                  <a:schemeClr val="tx1"/>
                </a:solidFill>
                <a:latin typeface="Times New Roman" panose="02020603050405020304" pitchFamily="18" charset="0"/>
                <a:cs typeface="Times New Roman" panose="02020603050405020304" pitchFamily="18" charset="0"/>
              </a:rPr>
              <a:t>bị</a:t>
            </a:r>
            <a:r>
              <a:rPr lang="en-US" sz="2200" b="1" dirty="0">
                <a:solidFill>
                  <a:schemeClr val="tx1"/>
                </a:solidFill>
                <a:latin typeface="Times New Roman" panose="02020603050405020304" pitchFamily="18" charset="0"/>
                <a:cs typeface="Times New Roman" panose="02020603050405020304" pitchFamily="18" charset="0"/>
              </a:rPr>
              <a:t> </a:t>
            </a:r>
            <a:r>
              <a:rPr lang="en-US" sz="2200" b="1" dirty="0" err="1">
                <a:solidFill>
                  <a:schemeClr val="tx1"/>
                </a:solidFill>
                <a:latin typeface="Times New Roman" panose="02020603050405020304" pitchFamily="18" charset="0"/>
                <a:cs typeface="Times New Roman" panose="02020603050405020304" pitchFamily="18" charset="0"/>
              </a:rPr>
              <a:t>nhức</a:t>
            </a:r>
            <a:r>
              <a:rPr lang="en-US" sz="2200" b="1" dirty="0">
                <a:solidFill>
                  <a:schemeClr val="tx1"/>
                </a:solidFill>
                <a:latin typeface="Times New Roman" panose="02020603050405020304" pitchFamily="18" charset="0"/>
                <a:cs typeface="Times New Roman" panose="02020603050405020304" pitchFamily="18" charset="0"/>
              </a:rPr>
              <a:t> </a:t>
            </a:r>
            <a:r>
              <a:rPr lang="en-US" sz="2200" b="1" dirty="0" err="1">
                <a:solidFill>
                  <a:schemeClr val="tx1"/>
                </a:solidFill>
                <a:latin typeface="Times New Roman" panose="02020603050405020304" pitchFamily="18" charset="0"/>
                <a:cs typeface="Times New Roman" panose="02020603050405020304" pitchFamily="18" charset="0"/>
              </a:rPr>
              <a:t>đầu</a:t>
            </a:r>
            <a:r>
              <a:rPr lang="en-US" sz="2200" b="1" dirty="0">
                <a:solidFill>
                  <a:schemeClr val="tx1"/>
                </a:solidFill>
                <a:latin typeface="Times New Roman" panose="02020603050405020304" pitchFamily="18" charset="0"/>
                <a:cs typeface="Times New Roman" panose="02020603050405020304" pitchFamily="18" charset="0"/>
              </a:rPr>
              <a:t>, </a:t>
            </a:r>
            <a:r>
              <a:rPr lang="en-US" sz="2200" b="1" dirty="0" err="1">
                <a:solidFill>
                  <a:schemeClr val="tx1"/>
                </a:solidFill>
                <a:latin typeface="Times New Roman" panose="02020603050405020304" pitchFamily="18" charset="0"/>
                <a:cs typeface="Times New Roman" panose="02020603050405020304" pitchFamily="18" charset="0"/>
              </a:rPr>
              <a:t>sổ</a:t>
            </a:r>
            <a:r>
              <a:rPr lang="en-US" sz="2200" b="1" dirty="0">
                <a:solidFill>
                  <a:schemeClr val="tx1"/>
                </a:solidFill>
                <a:latin typeface="Times New Roman" panose="02020603050405020304" pitchFamily="18" charset="0"/>
                <a:cs typeface="Times New Roman" panose="02020603050405020304" pitchFamily="18" charset="0"/>
              </a:rPr>
              <a:t> </a:t>
            </a:r>
            <a:r>
              <a:rPr lang="en-US" sz="2200" b="1" dirty="0" err="1">
                <a:solidFill>
                  <a:schemeClr val="tx1"/>
                </a:solidFill>
                <a:latin typeface="Times New Roman" panose="02020603050405020304" pitchFamily="18" charset="0"/>
                <a:cs typeface="Times New Roman" panose="02020603050405020304" pitchFamily="18" charset="0"/>
              </a:rPr>
              <a:t>mũi</a:t>
            </a:r>
            <a:r>
              <a:rPr lang="en-US" sz="2200" b="1" dirty="0">
                <a:solidFill>
                  <a:schemeClr val="tx1"/>
                </a:solidFill>
                <a:latin typeface="Times New Roman" panose="02020603050405020304" pitchFamily="18" charset="0"/>
                <a:cs typeface="Times New Roman" panose="02020603050405020304" pitchFamily="18" charset="0"/>
              </a:rPr>
              <a:t> </a:t>
            </a:r>
            <a:r>
              <a:rPr lang="en-US" sz="2200" b="1" dirty="0" err="1">
                <a:solidFill>
                  <a:schemeClr val="tx1"/>
                </a:solidFill>
                <a:latin typeface="Times New Roman" panose="02020603050405020304" pitchFamily="18" charset="0"/>
                <a:cs typeface="Times New Roman" panose="02020603050405020304" pitchFamily="18" charset="0"/>
              </a:rPr>
              <a:t>và</a:t>
            </a:r>
            <a:r>
              <a:rPr lang="en-US" sz="2200" b="1" dirty="0">
                <a:solidFill>
                  <a:schemeClr val="tx1"/>
                </a:solidFill>
                <a:latin typeface="Times New Roman" panose="02020603050405020304" pitchFamily="18" charset="0"/>
                <a:cs typeface="Times New Roman" panose="02020603050405020304" pitchFamily="18" charset="0"/>
              </a:rPr>
              <a:t> </a:t>
            </a:r>
            <a:r>
              <a:rPr lang="en-US" sz="2200" b="1" dirty="0" err="1">
                <a:solidFill>
                  <a:schemeClr val="tx1"/>
                </a:solidFill>
                <a:latin typeface="Times New Roman" panose="02020603050405020304" pitchFamily="18" charset="0"/>
                <a:cs typeface="Times New Roman" panose="02020603050405020304" pitchFamily="18" charset="0"/>
              </a:rPr>
              <a:t>rất</a:t>
            </a:r>
            <a:r>
              <a:rPr lang="en-US" sz="2200" b="1" dirty="0">
                <a:solidFill>
                  <a:schemeClr val="tx1"/>
                </a:solidFill>
                <a:latin typeface="Times New Roman" panose="02020603050405020304" pitchFamily="18" charset="0"/>
                <a:cs typeface="Times New Roman" panose="02020603050405020304" pitchFamily="18" charset="0"/>
              </a:rPr>
              <a:t> </a:t>
            </a:r>
            <a:r>
              <a:rPr lang="en-US" sz="2200" b="1" dirty="0" err="1">
                <a:solidFill>
                  <a:schemeClr val="tx1"/>
                </a:solidFill>
                <a:latin typeface="Times New Roman" panose="02020603050405020304" pitchFamily="18" charset="0"/>
                <a:cs typeface="Times New Roman" panose="02020603050405020304" pitchFamily="18" charset="0"/>
              </a:rPr>
              <a:t>có</a:t>
            </a:r>
            <a:r>
              <a:rPr lang="en-US" sz="2200" b="1" dirty="0">
                <a:solidFill>
                  <a:schemeClr val="tx1"/>
                </a:solidFill>
                <a:latin typeface="Times New Roman" panose="02020603050405020304" pitchFamily="18" charset="0"/>
                <a:cs typeface="Times New Roman" panose="02020603050405020304" pitchFamily="18" charset="0"/>
              </a:rPr>
              <a:t> </a:t>
            </a:r>
            <a:r>
              <a:rPr lang="en-US" sz="2200" b="1" dirty="0" err="1">
                <a:solidFill>
                  <a:schemeClr val="tx1"/>
                </a:solidFill>
                <a:latin typeface="Times New Roman" panose="02020603050405020304" pitchFamily="18" charset="0"/>
                <a:cs typeface="Times New Roman" panose="02020603050405020304" pitchFamily="18" charset="0"/>
              </a:rPr>
              <a:t>hại</a:t>
            </a:r>
            <a:r>
              <a:rPr lang="en-US" sz="2200" b="1" dirty="0">
                <a:solidFill>
                  <a:schemeClr val="tx1"/>
                </a:solidFill>
                <a:latin typeface="Times New Roman" panose="02020603050405020304" pitchFamily="18" charset="0"/>
                <a:cs typeface="Times New Roman" panose="02020603050405020304" pitchFamily="18" charset="0"/>
              </a:rPr>
              <a:t> </a:t>
            </a:r>
            <a:r>
              <a:rPr lang="en-US" sz="2200" b="1" dirty="0" err="1">
                <a:solidFill>
                  <a:schemeClr val="tx1"/>
                </a:solidFill>
                <a:latin typeface="Times New Roman" panose="02020603050405020304" pitchFamily="18" charset="0"/>
                <a:cs typeface="Times New Roman" panose="02020603050405020304" pitchFamily="18" charset="0"/>
              </a:rPr>
              <a:t>cho</a:t>
            </a:r>
            <a:r>
              <a:rPr lang="en-US" sz="2200" b="1" dirty="0">
                <a:solidFill>
                  <a:schemeClr val="tx1"/>
                </a:solidFill>
                <a:latin typeface="Times New Roman" panose="02020603050405020304" pitchFamily="18" charset="0"/>
                <a:cs typeface="Times New Roman" panose="02020603050405020304" pitchFamily="18" charset="0"/>
              </a:rPr>
              <a:t> </a:t>
            </a:r>
            <a:r>
              <a:rPr lang="en-US" sz="2200" b="1" dirty="0" err="1">
                <a:solidFill>
                  <a:schemeClr val="tx1"/>
                </a:solidFill>
                <a:latin typeface="Times New Roman" panose="02020603050405020304" pitchFamily="18" charset="0"/>
                <a:cs typeface="Times New Roman" panose="02020603050405020304" pitchFamily="18" charset="0"/>
              </a:rPr>
              <a:t>mắt</a:t>
            </a:r>
            <a:r>
              <a:rPr lang="en-US" sz="2200" b="1" dirty="0">
                <a:solidFill>
                  <a:schemeClr val="tx1"/>
                </a:solidFill>
                <a:latin typeface="Times New Roman" panose="02020603050405020304" pitchFamily="18" charset="0"/>
                <a:cs typeface="Times New Roman" panose="02020603050405020304" pitchFamily="18" charset="0"/>
              </a:rPr>
              <a:t>.</a:t>
            </a:r>
            <a:endParaRPr lang="vi-VN" sz="2200" b="1" dirty="0">
              <a:solidFill>
                <a:schemeClr val="tx1"/>
              </a:solidFill>
              <a:latin typeface="Times New Roman" panose="02020603050405020304" pitchFamily="18" charset="0"/>
              <a:cs typeface="Times New Roman" panose="02020603050405020304" pitchFamily="18" charset="0"/>
            </a:endParaRPr>
          </a:p>
        </p:txBody>
      </p:sp>
      <p:sp>
        <p:nvSpPr>
          <p:cNvPr id="16" name="Rectangle 15">
            <a:extLst>
              <a:ext uri="{FF2B5EF4-FFF2-40B4-BE49-F238E27FC236}">
                <a16:creationId xmlns:a16="http://schemas.microsoft.com/office/drawing/2014/main" id="{548F7911-E642-4FFE-A6FA-5277A9406A43}"/>
              </a:ext>
            </a:extLst>
          </p:cNvPr>
          <p:cNvSpPr/>
          <p:nvPr/>
        </p:nvSpPr>
        <p:spPr>
          <a:xfrm>
            <a:off x="334347" y="5486400"/>
            <a:ext cx="2590800" cy="990600"/>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err="1">
                <a:solidFill>
                  <a:schemeClr val="tx1"/>
                </a:solidFill>
                <a:latin typeface="Times New Roman" panose="02020603050405020304" pitchFamily="18" charset="0"/>
                <a:cs typeface="Times New Roman" panose="02020603050405020304" pitchFamily="18" charset="0"/>
              </a:rPr>
              <a:t>Đeo</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kính</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râm</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đội</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mũ</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hoặc</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đi</a:t>
            </a:r>
            <a:r>
              <a:rPr lang="en-US" sz="2400" b="1" dirty="0">
                <a:solidFill>
                  <a:schemeClr val="tx1"/>
                </a:solidFill>
                <a:latin typeface="Times New Roman" panose="02020603050405020304" pitchFamily="18" charset="0"/>
                <a:cs typeface="Times New Roman" panose="02020603050405020304" pitchFamily="18" charset="0"/>
              </a:rPr>
              <a:t> ô</a:t>
            </a:r>
            <a:endParaRPr lang="vi-VN" sz="2400" b="1" dirty="0">
              <a:solidFill>
                <a:schemeClr val="tx1"/>
              </a:solidFill>
              <a:latin typeface="Times New Roman" panose="02020603050405020304" pitchFamily="18" charset="0"/>
              <a:cs typeface="Times New Roman" panose="02020603050405020304" pitchFamily="18" charset="0"/>
            </a:endParaRPr>
          </a:p>
        </p:txBody>
      </p:sp>
      <p:sp>
        <p:nvSpPr>
          <p:cNvPr id="17" name="Arrow: Right 16">
            <a:extLst>
              <a:ext uri="{FF2B5EF4-FFF2-40B4-BE49-F238E27FC236}">
                <a16:creationId xmlns:a16="http://schemas.microsoft.com/office/drawing/2014/main" id="{FA875B75-9825-44FB-B980-FCF84C56ED9F}"/>
              </a:ext>
            </a:extLst>
          </p:cNvPr>
          <p:cNvSpPr/>
          <p:nvPr/>
        </p:nvSpPr>
        <p:spPr>
          <a:xfrm>
            <a:off x="3048005" y="5257800"/>
            <a:ext cx="2971797" cy="1461800"/>
          </a:xfrm>
          <a:prstGeom prst="rightArrow">
            <a:avLst>
              <a:gd name="adj1" fmla="val 65838"/>
              <a:gd name="adj2" fmla="val 36873"/>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200" b="1" dirty="0" err="1">
                <a:solidFill>
                  <a:schemeClr val="tx1"/>
                </a:solidFill>
                <a:latin typeface="Times New Roman" panose="02020603050405020304" pitchFamily="18" charset="0"/>
                <a:cs typeface="Times New Roman" panose="02020603050405020304" pitchFamily="18" charset="0"/>
              </a:rPr>
              <a:t>Ngăn</a:t>
            </a:r>
            <a:r>
              <a:rPr lang="en-US" sz="2200" b="1" dirty="0">
                <a:solidFill>
                  <a:schemeClr val="tx1"/>
                </a:solidFill>
                <a:latin typeface="Times New Roman" panose="02020603050405020304" pitchFamily="18" charset="0"/>
                <a:cs typeface="Times New Roman" panose="02020603050405020304" pitchFamily="18" charset="0"/>
              </a:rPr>
              <a:t> </a:t>
            </a:r>
            <a:r>
              <a:rPr lang="en-US" sz="2200" b="1" dirty="0" err="1">
                <a:solidFill>
                  <a:schemeClr val="tx1"/>
                </a:solidFill>
                <a:latin typeface="Times New Roman" panose="02020603050405020304" pitchFamily="18" charset="0"/>
                <a:cs typeface="Times New Roman" panose="02020603050405020304" pitchFamily="18" charset="0"/>
              </a:rPr>
              <a:t>cho</a:t>
            </a:r>
            <a:r>
              <a:rPr lang="en-US" sz="2200" b="1" dirty="0">
                <a:solidFill>
                  <a:schemeClr val="tx1"/>
                </a:solidFill>
                <a:latin typeface="Times New Roman" panose="02020603050405020304" pitchFamily="18" charset="0"/>
                <a:cs typeface="Times New Roman" panose="02020603050405020304" pitchFamily="18" charset="0"/>
              </a:rPr>
              <a:t> </a:t>
            </a:r>
            <a:r>
              <a:rPr lang="en-US" sz="2200" b="1" dirty="0" err="1">
                <a:solidFill>
                  <a:schemeClr val="tx1"/>
                </a:solidFill>
                <a:latin typeface="Times New Roman" panose="02020603050405020304" pitchFamily="18" charset="0"/>
                <a:cs typeface="Times New Roman" panose="02020603050405020304" pitchFamily="18" charset="0"/>
              </a:rPr>
              <a:t>ánh</a:t>
            </a:r>
            <a:r>
              <a:rPr lang="en-US" sz="2200" b="1" dirty="0">
                <a:solidFill>
                  <a:schemeClr val="tx1"/>
                </a:solidFill>
                <a:latin typeface="Times New Roman" panose="02020603050405020304" pitchFamily="18" charset="0"/>
                <a:cs typeface="Times New Roman" panose="02020603050405020304" pitchFamily="18" charset="0"/>
              </a:rPr>
              <a:t> </a:t>
            </a:r>
            <a:r>
              <a:rPr lang="en-US" sz="2200" b="1" dirty="0" err="1">
                <a:solidFill>
                  <a:schemeClr val="tx1"/>
                </a:solidFill>
                <a:latin typeface="Times New Roman" panose="02020603050405020304" pitchFamily="18" charset="0"/>
                <a:cs typeface="Times New Roman" panose="02020603050405020304" pitchFamily="18" charset="0"/>
              </a:rPr>
              <a:t>sáng</a:t>
            </a:r>
            <a:r>
              <a:rPr lang="en-US" sz="2200" b="1" dirty="0">
                <a:solidFill>
                  <a:schemeClr val="tx1"/>
                </a:solidFill>
                <a:latin typeface="Times New Roman" panose="02020603050405020304" pitchFamily="18" charset="0"/>
                <a:cs typeface="Times New Roman" panose="02020603050405020304" pitchFamily="18" charset="0"/>
              </a:rPr>
              <a:t> </a:t>
            </a:r>
            <a:r>
              <a:rPr lang="en-US" sz="2200" b="1" err="1">
                <a:solidFill>
                  <a:schemeClr val="tx1"/>
                </a:solidFill>
                <a:latin typeface="Times New Roman" panose="02020603050405020304" pitchFamily="18" charset="0"/>
                <a:cs typeface="Times New Roman" panose="02020603050405020304" pitchFamily="18" charset="0"/>
              </a:rPr>
              <a:t>Mặt</a:t>
            </a:r>
            <a:r>
              <a:rPr lang="en-US" sz="2200" b="1">
                <a:solidFill>
                  <a:schemeClr val="tx1"/>
                </a:solidFill>
                <a:latin typeface="Times New Roman" panose="02020603050405020304" pitchFamily="18" charset="0"/>
                <a:cs typeface="Times New Roman" panose="02020603050405020304" pitchFamily="18" charset="0"/>
              </a:rPr>
              <a:t> </a:t>
            </a:r>
            <a:r>
              <a:rPr lang="en-US" sz="2200" b="1" dirty="0" err="1">
                <a:solidFill>
                  <a:schemeClr val="tx1"/>
                </a:solidFill>
                <a:latin typeface="Times New Roman" panose="02020603050405020304" pitchFamily="18" charset="0"/>
                <a:cs typeface="Times New Roman" panose="02020603050405020304" pitchFamily="18" charset="0"/>
              </a:rPr>
              <a:t>T</a:t>
            </a:r>
            <a:r>
              <a:rPr lang="en-US" sz="2200" b="1" smtClean="0">
                <a:solidFill>
                  <a:schemeClr val="tx1"/>
                </a:solidFill>
                <a:latin typeface="Times New Roman" panose="02020603050405020304" pitchFamily="18" charset="0"/>
                <a:cs typeface="Times New Roman" panose="02020603050405020304" pitchFamily="18" charset="0"/>
              </a:rPr>
              <a:t>rời </a:t>
            </a:r>
            <a:r>
              <a:rPr lang="en-US" sz="2200" b="1" dirty="0" err="1">
                <a:solidFill>
                  <a:schemeClr val="tx1"/>
                </a:solidFill>
                <a:latin typeface="Times New Roman" panose="02020603050405020304" pitchFamily="18" charset="0"/>
                <a:cs typeface="Times New Roman" panose="02020603050405020304" pitchFamily="18" charset="0"/>
              </a:rPr>
              <a:t>chiếu</a:t>
            </a:r>
            <a:r>
              <a:rPr lang="en-US" sz="2200" b="1" dirty="0">
                <a:solidFill>
                  <a:schemeClr val="tx1"/>
                </a:solidFill>
                <a:latin typeface="Times New Roman" panose="02020603050405020304" pitchFamily="18" charset="0"/>
                <a:cs typeface="Times New Roman" panose="02020603050405020304" pitchFamily="18" charset="0"/>
              </a:rPr>
              <a:t> </a:t>
            </a:r>
            <a:r>
              <a:rPr lang="en-US" sz="2200" b="1" dirty="0" err="1">
                <a:solidFill>
                  <a:schemeClr val="tx1"/>
                </a:solidFill>
                <a:latin typeface="Times New Roman" panose="02020603050405020304" pitchFamily="18" charset="0"/>
                <a:cs typeface="Times New Roman" panose="02020603050405020304" pitchFamily="18" charset="0"/>
              </a:rPr>
              <a:t>trực</a:t>
            </a:r>
            <a:r>
              <a:rPr lang="en-US" sz="2200" b="1" dirty="0">
                <a:solidFill>
                  <a:schemeClr val="tx1"/>
                </a:solidFill>
                <a:latin typeface="Times New Roman" panose="02020603050405020304" pitchFamily="18" charset="0"/>
                <a:cs typeface="Times New Roman" panose="02020603050405020304" pitchFamily="18" charset="0"/>
              </a:rPr>
              <a:t> </a:t>
            </a:r>
            <a:r>
              <a:rPr lang="en-US" sz="2200" b="1" dirty="0" err="1">
                <a:solidFill>
                  <a:schemeClr val="tx1"/>
                </a:solidFill>
                <a:latin typeface="Times New Roman" panose="02020603050405020304" pitchFamily="18" charset="0"/>
                <a:cs typeface="Times New Roman" panose="02020603050405020304" pitchFamily="18" charset="0"/>
              </a:rPr>
              <a:t>tiếp</a:t>
            </a:r>
            <a:r>
              <a:rPr lang="en-US" sz="2200" b="1" dirty="0">
                <a:solidFill>
                  <a:schemeClr val="tx1"/>
                </a:solidFill>
                <a:latin typeface="Times New Roman" panose="02020603050405020304" pitchFamily="18" charset="0"/>
                <a:cs typeface="Times New Roman" panose="02020603050405020304" pitchFamily="18" charset="0"/>
              </a:rPr>
              <a:t> </a:t>
            </a:r>
            <a:r>
              <a:rPr lang="en-US" sz="2200" b="1" dirty="0" err="1">
                <a:solidFill>
                  <a:schemeClr val="tx1"/>
                </a:solidFill>
                <a:latin typeface="Times New Roman" panose="02020603050405020304" pitchFamily="18" charset="0"/>
                <a:cs typeface="Times New Roman" panose="02020603050405020304" pitchFamily="18" charset="0"/>
              </a:rPr>
              <a:t>vào</a:t>
            </a:r>
            <a:r>
              <a:rPr lang="en-US" sz="2200" b="1" dirty="0">
                <a:solidFill>
                  <a:schemeClr val="tx1"/>
                </a:solidFill>
                <a:latin typeface="Times New Roman" panose="02020603050405020304" pitchFamily="18" charset="0"/>
                <a:cs typeface="Times New Roman" panose="02020603050405020304" pitchFamily="18" charset="0"/>
              </a:rPr>
              <a:t> c</a:t>
            </a:r>
            <a:r>
              <a:rPr lang="vi-VN" sz="2200" b="1" dirty="0">
                <a:solidFill>
                  <a:schemeClr val="tx1"/>
                </a:solidFill>
                <a:latin typeface="Times New Roman" panose="02020603050405020304" pitchFamily="18" charset="0"/>
                <a:cs typeface="Times New Roman" panose="02020603050405020304" pitchFamily="18" charset="0"/>
              </a:rPr>
              <a:t>ơ</a:t>
            </a:r>
            <a:r>
              <a:rPr lang="en-US" sz="2200" b="1" dirty="0">
                <a:solidFill>
                  <a:schemeClr val="tx1"/>
                </a:solidFill>
                <a:latin typeface="Times New Roman" panose="02020603050405020304" pitchFamily="18" charset="0"/>
                <a:cs typeface="Times New Roman" panose="02020603050405020304" pitchFamily="18" charset="0"/>
              </a:rPr>
              <a:t> </a:t>
            </a:r>
            <a:r>
              <a:rPr lang="en-US" sz="2200" b="1" dirty="0" err="1">
                <a:solidFill>
                  <a:schemeClr val="tx1"/>
                </a:solidFill>
                <a:latin typeface="Times New Roman" panose="02020603050405020304" pitchFamily="18" charset="0"/>
                <a:cs typeface="Times New Roman" panose="02020603050405020304" pitchFamily="18" charset="0"/>
              </a:rPr>
              <a:t>thể</a:t>
            </a:r>
            <a:r>
              <a:rPr lang="en-US" sz="2200" b="1" dirty="0">
                <a:solidFill>
                  <a:schemeClr val="tx1"/>
                </a:solidFill>
                <a:latin typeface="Times New Roman" panose="02020603050405020304" pitchFamily="18" charset="0"/>
                <a:cs typeface="Times New Roman" panose="02020603050405020304" pitchFamily="18" charset="0"/>
              </a:rPr>
              <a:t>.</a:t>
            </a:r>
            <a:endParaRPr lang="vi-VN" sz="2200" b="1" dirty="0">
              <a:solidFill>
                <a:schemeClr val="tx1"/>
              </a:solidFill>
              <a:latin typeface="Times New Roman" panose="02020603050405020304" pitchFamily="18" charset="0"/>
              <a:cs typeface="Times New Roman" panose="02020603050405020304" pitchFamily="18" charset="0"/>
            </a:endParaRPr>
          </a:p>
        </p:txBody>
      </p:sp>
      <p:sp>
        <p:nvSpPr>
          <p:cNvPr id="18" name="Rectangle: Rounded Corners 17">
            <a:extLst>
              <a:ext uri="{FF2B5EF4-FFF2-40B4-BE49-F238E27FC236}">
                <a16:creationId xmlns:a16="http://schemas.microsoft.com/office/drawing/2014/main" id="{EE900489-BFE6-4AA2-96B7-FD0A8C2EA429}"/>
              </a:ext>
            </a:extLst>
          </p:cNvPr>
          <p:cNvSpPr/>
          <p:nvPr/>
        </p:nvSpPr>
        <p:spPr>
          <a:xfrm>
            <a:off x="5943600" y="5367739"/>
            <a:ext cx="2971800" cy="1241922"/>
          </a:xfrm>
          <a:prstGeom prst="roundRect">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200" b="1" dirty="0" err="1">
                <a:solidFill>
                  <a:schemeClr val="tx1"/>
                </a:solidFill>
                <a:latin typeface="Times New Roman" panose="02020603050405020304" pitchFamily="18" charset="0"/>
                <a:cs typeface="Times New Roman" panose="02020603050405020304" pitchFamily="18" charset="0"/>
              </a:rPr>
              <a:t>Bảo</a:t>
            </a:r>
            <a:r>
              <a:rPr lang="en-US" sz="2200" b="1" dirty="0">
                <a:solidFill>
                  <a:schemeClr val="tx1"/>
                </a:solidFill>
                <a:latin typeface="Times New Roman" panose="02020603050405020304" pitchFamily="18" charset="0"/>
                <a:cs typeface="Times New Roman" panose="02020603050405020304" pitchFamily="18" charset="0"/>
              </a:rPr>
              <a:t> </a:t>
            </a:r>
            <a:r>
              <a:rPr lang="en-US" sz="2200" b="1" dirty="0" err="1">
                <a:solidFill>
                  <a:schemeClr val="tx1"/>
                </a:solidFill>
                <a:latin typeface="Times New Roman" panose="02020603050405020304" pitchFamily="18" charset="0"/>
                <a:cs typeface="Times New Roman" panose="02020603050405020304" pitchFamily="18" charset="0"/>
              </a:rPr>
              <a:t>vệ</a:t>
            </a:r>
            <a:r>
              <a:rPr lang="en-US" sz="2200" b="1" dirty="0">
                <a:solidFill>
                  <a:schemeClr val="tx1"/>
                </a:solidFill>
                <a:latin typeface="Times New Roman" panose="02020603050405020304" pitchFamily="18" charset="0"/>
                <a:cs typeface="Times New Roman" panose="02020603050405020304" pitchFamily="18" charset="0"/>
              </a:rPr>
              <a:t> đ</a:t>
            </a:r>
            <a:r>
              <a:rPr lang="vi-VN" sz="2200" b="1" dirty="0">
                <a:solidFill>
                  <a:schemeClr val="tx1"/>
                </a:solidFill>
                <a:latin typeface="Times New Roman" panose="02020603050405020304" pitchFamily="18" charset="0"/>
                <a:cs typeface="Times New Roman" panose="02020603050405020304" pitchFamily="18" charset="0"/>
              </a:rPr>
              <a:t>ược sức khỏe và mắt.</a:t>
            </a:r>
          </a:p>
        </p:txBody>
      </p:sp>
    </p:spTree>
    <p:extLst>
      <p:ext uri="{BB962C8B-B14F-4D97-AF65-F5344CB8AC3E}">
        <p14:creationId xmlns:p14="http://schemas.microsoft.com/office/powerpoint/2010/main" val="291664713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ircle(in)">
                                      <p:cBhvr>
                                        <p:cTn id="12" dur="2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barn(inVertical)">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21" presetClass="entr" presetSubtype="1"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wheel(1)">
                                      <p:cBhvr>
                                        <p:cTn id="33" dur="20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fade">
                                      <p:cBhvr>
                                        <p:cTn id="38" dur="1000"/>
                                        <p:tgtEl>
                                          <p:spTgt spid="16"/>
                                        </p:tgtEl>
                                      </p:cBhvr>
                                    </p:animEffect>
                                    <p:anim calcmode="lin" valueType="num">
                                      <p:cBhvr>
                                        <p:cTn id="39" dur="1000" fill="hold"/>
                                        <p:tgtEl>
                                          <p:spTgt spid="16"/>
                                        </p:tgtEl>
                                        <p:attrNameLst>
                                          <p:attrName>ppt_x</p:attrName>
                                        </p:attrNameLst>
                                      </p:cBhvr>
                                      <p:tavLst>
                                        <p:tav tm="0">
                                          <p:val>
                                            <p:strVal val="#ppt_x"/>
                                          </p:val>
                                        </p:tav>
                                        <p:tav tm="100000">
                                          <p:val>
                                            <p:strVal val="#ppt_x"/>
                                          </p:val>
                                        </p:tav>
                                      </p:tavLst>
                                    </p:anim>
                                    <p:anim calcmode="lin" valueType="num">
                                      <p:cBhvr>
                                        <p:cTn id="4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barn(inVertical)">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grpId="0" nodeType="click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randombar(horizontal)">
                                      <p:cBhvr>
                                        <p:cTn id="5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p:bldP spid="4" grpId="0" animBg="1"/>
      <p:bldP spid="14" grpId="0" animBg="1"/>
      <p:bldP spid="15" grpId="0" animBg="1"/>
      <p:bldP spid="16" grpId="0" animBg="1"/>
      <p:bldP spid="17" grpId="0" animBg="1"/>
      <p:bldP spid="1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8B469D99-21D1-464C-A4F7-0607AF2E200D}"/>
              </a:ext>
            </a:extLst>
          </p:cNvPr>
          <p:cNvSpPr/>
          <p:nvPr/>
        </p:nvSpPr>
        <p:spPr>
          <a:xfrm>
            <a:off x="4717594" y="384602"/>
            <a:ext cx="4201496" cy="1219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r>
              <a:rPr lang="en-US" sz="2800" b="1" dirty="0" err="1">
                <a:solidFill>
                  <a:prstClr val="white"/>
                </a:solidFill>
                <a:latin typeface="Times New Roman" pitchFamily="18" charset="0"/>
                <a:cs typeface="Times New Roman" pitchFamily="18" charset="0"/>
              </a:rPr>
              <a:t>Không</a:t>
            </a:r>
            <a:r>
              <a:rPr lang="en-US" sz="2800" b="1" dirty="0">
                <a:solidFill>
                  <a:prstClr val="white"/>
                </a:solidFill>
                <a:latin typeface="Times New Roman" pitchFamily="18" charset="0"/>
                <a:cs typeface="Times New Roman" pitchFamily="18" charset="0"/>
              </a:rPr>
              <a:t> </a:t>
            </a:r>
            <a:r>
              <a:rPr lang="en-US" sz="2800" b="1" dirty="0" err="1">
                <a:solidFill>
                  <a:prstClr val="white"/>
                </a:solidFill>
                <a:latin typeface="Times New Roman" pitchFamily="18" charset="0"/>
                <a:cs typeface="Times New Roman" pitchFamily="18" charset="0"/>
              </a:rPr>
              <a:t>nên</a:t>
            </a:r>
            <a:r>
              <a:rPr lang="en-US" sz="2800" b="1" dirty="0">
                <a:solidFill>
                  <a:prstClr val="white"/>
                </a:solidFill>
                <a:latin typeface="Times New Roman" pitchFamily="18" charset="0"/>
                <a:cs typeface="Times New Roman" pitchFamily="18" charset="0"/>
              </a:rPr>
              <a:t> </a:t>
            </a:r>
            <a:r>
              <a:rPr lang="en-US" sz="2800" b="1" dirty="0" err="1">
                <a:solidFill>
                  <a:prstClr val="white"/>
                </a:solidFill>
                <a:latin typeface="Times New Roman" pitchFamily="18" charset="0"/>
                <a:cs typeface="Times New Roman" pitchFamily="18" charset="0"/>
              </a:rPr>
              <a:t>dùng</a:t>
            </a:r>
            <a:r>
              <a:rPr lang="en-US" sz="2800" b="1" dirty="0">
                <a:solidFill>
                  <a:prstClr val="white"/>
                </a:solidFill>
                <a:latin typeface="Times New Roman" pitchFamily="18" charset="0"/>
                <a:cs typeface="Times New Roman" pitchFamily="18" charset="0"/>
              </a:rPr>
              <a:t> </a:t>
            </a:r>
            <a:r>
              <a:rPr lang="en-US" sz="2800" b="1" dirty="0" err="1">
                <a:solidFill>
                  <a:prstClr val="white"/>
                </a:solidFill>
                <a:latin typeface="Times New Roman" pitchFamily="18" charset="0"/>
                <a:cs typeface="Times New Roman" pitchFamily="18" charset="0"/>
              </a:rPr>
              <a:t>đèn</a:t>
            </a:r>
            <a:r>
              <a:rPr lang="en-US" sz="2800" b="1" dirty="0">
                <a:solidFill>
                  <a:prstClr val="white"/>
                </a:solidFill>
                <a:latin typeface="Times New Roman" pitchFamily="18" charset="0"/>
                <a:cs typeface="Times New Roman" pitchFamily="18" charset="0"/>
              </a:rPr>
              <a:t> pin </a:t>
            </a:r>
            <a:r>
              <a:rPr lang="en-US" sz="2800" b="1" dirty="0" err="1">
                <a:solidFill>
                  <a:prstClr val="white"/>
                </a:solidFill>
                <a:latin typeface="Times New Roman" pitchFamily="18" charset="0"/>
                <a:cs typeface="Times New Roman" pitchFamily="18" charset="0"/>
              </a:rPr>
              <a:t>chiếu</a:t>
            </a:r>
            <a:r>
              <a:rPr lang="en-US" sz="2800" b="1" dirty="0">
                <a:solidFill>
                  <a:prstClr val="white"/>
                </a:solidFill>
                <a:latin typeface="Times New Roman" pitchFamily="18" charset="0"/>
                <a:cs typeface="Times New Roman" pitchFamily="18" charset="0"/>
              </a:rPr>
              <a:t> </a:t>
            </a:r>
            <a:r>
              <a:rPr lang="en-US" sz="2800" b="1" dirty="0" err="1">
                <a:solidFill>
                  <a:prstClr val="white"/>
                </a:solidFill>
                <a:latin typeface="Times New Roman" pitchFamily="18" charset="0"/>
                <a:cs typeface="Times New Roman" pitchFamily="18" charset="0"/>
              </a:rPr>
              <a:t>thẳng</a:t>
            </a:r>
            <a:r>
              <a:rPr lang="en-US" sz="2800" b="1" dirty="0">
                <a:solidFill>
                  <a:prstClr val="white"/>
                </a:solidFill>
                <a:latin typeface="Times New Roman" pitchFamily="18" charset="0"/>
                <a:cs typeface="Times New Roman" pitchFamily="18" charset="0"/>
              </a:rPr>
              <a:t> </a:t>
            </a:r>
            <a:r>
              <a:rPr lang="en-US" sz="2800" b="1" dirty="0" err="1">
                <a:solidFill>
                  <a:prstClr val="white"/>
                </a:solidFill>
                <a:latin typeface="Times New Roman" pitchFamily="18" charset="0"/>
                <a:cs typeface="Times New Roman" pitchFamily="18" charset="0"/>
              </a:rPr>
              <a:t>vào</a:t>
            </a:r>
            <a:r>
              <a:rPr lang="en-US" sz="2800" b="1" dirty="0">
                <a:solidFill>
                  <a:prstClr val="white"/>
                </a:solidFill>
                <a:latin typeface="Times New Roman" pitchFamily="18" charset="0"/>
                <a:cs typeface="Times New Roman" pitchFamily="18" charset="0"/>
              </a:rPr>
              <a:t> </a:t>
            </a:r>
            <a:r>
              <a:rPr lang="en-US" sz="2800" b="1" dirty="0" err="1">
                <a:solidFill>
                  <a:prstClr val="white"/>
                </a:solidFill>
                <a:latin typeface="Times New Roman" pitchFamily="18" charset="0"/>
                <a:cs typeface="Times New Roman" pitchFamily="18" charset="0"/>
              </a:rPr>
              <a:t>mắt</a:t>
            </a:r>
            <a:r>
              <a:rPr lang="en-US" sz="2800" b="1" dirty="0">
                <a:solidFill>
                  <a:prstClr val="white"/>
                </a:solidFill>
                <a:latin typeface="Times New Roman" pitchFamily="18" charset="0"/>
                <a:cs typeface="Times New Roman" pitchFamily="18" charset="0"/>
              </a:rPr>
              <a:t>: </a:t>
            </a:r>
          </a:p>
        </p:txBody>
      </p:sp>
      <p:sp>
        <p:nvSpPr>
          <p:cNvPr id="13" name="Rectangle 12">
            <a:extLst>
              <a:ext uri="{FF2B5EF4-FFF2-40B4-BE49-F238E27FC236}">
                <a16:creationId xmlns:a16="http://schemas.microsoft.com/office/drawing/2014/main" id="{4BA3FAB0-1399-44EF-B4F1-201BED264389}"/>
              </a:ext>
            </a:extLst>
          </p:cNvPr>
          <p:cNvSpPr/>
          <p:nvPr/>
        </p:nvSpPr>
        <p:spPr>
          <a:xfrm>
            <a:off x="4785049" y="1787649"/>
            <a:ext cx="3986114" cy="954107"/>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marR="0" lvl="0" defTabSz="914400" eaLnBrk="1" fontAlgn="auto" latinLnBrk="0" hangingPunct="1">
              <a:lnSpc>
                <a:spcPct val="100000"/>
              </a:lnSpc>
              <a:spcBef>
                <a:spcPts val="0"/>
              </a:spcBef>
              <a:spcAft>
                <a:spcPts val="0"/>
              </a:spcAft>
              <a:buClrTx/>
              <a:buSzTx/>
              <a:tabLst/>
              <a:defRPr/>
            </a:pPr>
            <a:r>
              <a:rPr lang="en-US" sz="2800" b="1" kern="0" dirty="0">
                <a:solidFill>
                  <a:srgbClr val="FF0000"/>
                </a:solidFill>
                <a:latin typeface="Times New Roman" panose="02020603050405020304" pitchFamily="18" charset="0"/>
                <a:cs typeface="Times New Roman" panose="02020603050405020304" pitchFamily="18" charset="0"/>
              </a:rPr>
              <a:t>  </a:t>
            </a:r>
            <a:r>
              <a:rPr lang="en-US" sz="2800" b="1" kern="0" dirty="0" err="1">
                <a:solidFill>
                  <a:srgbClr val="FF0000"/>
                </a:solidFill>
                <a:latin typeface="Times New Roman" panose="02020603050405020304" pitchFamily="18" charset="0"/>
                <a:cs typeface="Times New Roman" panose="02020603050405020304" pitchFamily="18" charset="0"/>
              </a:rPr>
              <a:t>Vì</a:t>
            </a:r>
            <a:r>
              <a:rPr lang="en-US" sz="2800" b="1" kern="0" dirty="0">
                <a:solidFill>
                  <a:srgbClr val="FF0000"/>
                </a:solidFill>
                <a:latin typeface="Times New Roman" panose="02020603050405020304" pitchFamily="18" charset="0"/>
                <a:cs typeface="Times New Roman" panose="02020603050405020304" pitchFamily="18" charset="0"/>
              </a:rPr>
              <a:t> </a:t>
            </a:r>
            <a:r>
              <a:rPr lang="en-US" sz="2800" b="1" kern="0" dirty="0" err="1">
                <a:solidFill>
                  <a:srgbClr val="FF0000"/>
                </a:solidFill>
                <a:latin typeface="Times New Roman" panose="02020603050405020304" pitchFamily="18" charset="0"/>
                <a:cs typeface="Times New Roman" panose="02020603050405020304" pitchFamily="18" charset="0"/>
              </a:rPr>
              <a:t>ánh</a:t>
            </a:r>
            <a:r>
              <a:rPr lang="en-US" sz="2800" b="1" kern="0" dirty="0">
                <a:solidFill>
                  <a:srgbClr val="FF0000"/>
                </a:solidFill>
                <a:latin typeface="Times New Roman" panose="02020603050405020304" pitchFamily="18" charset="0"/>
                <a:cs typeface="Times New Roman" panose="02020603050405020304" pitchFamily="18" charset="0"/>
              </a:rPr>
              <a:t> </a:t>
            </a:r>
            <a:r>
              <a:rPr lang="en-US" sz="2800" b="1" kern="0" dirty="0" err="1">
                <a:solidFill>
                  <a:srgbClr val="FF0000"/>
                </a:solidFill>
                <a:latin typeface="Times New Roman" panose="02020603050405020304" pitchFamily="18" charset="0"/>
                <a:cs typeface="Times New Roman" panose="02020603050405020304" pitchFamily="18" charset="0"/>
              </a:rPr>
              <a:t>sáng</a:t>
            </a:r>
            <a:r>
              <a:rPr lang="en-US" sz="2800" b="1" kern="0" dirty="0">
                <a:solidFill>
                  <a:srgbClr val="FF0000"/>
                </a:solidFill>
                <a:latin typeface="Times New Roman" panose="02020603050405020304" pitchFamily="18" charset="0"/>
                <a:cs typeface="Times New Roman" panose="02020603050405020304" pitchFamily="18" charset="0"/>
              </a:rPr>
              <a:t> </a:t>
            </a:r>
            <a:r>
              <a:rPr lang="en-US" sz="2800" b="1" kern="0" dirty="0" err="1">
                <a:solidFill>
                  <a:srgbClr val="FF0000"/>
                </a:solidFill>
                <a:latin typeface="Times New Roman" panose="02020603050405020304" pitchFamily="18" charset="0"/>
                <a:cs typeface="Times New Roman" panose="02020603050405020304" pitchFamily="18" charset="0"/>
              </a:rPr>
              <a:t>đèn</a:t>
            </a:r>
            <a:r>
              <a:rPr lang="en-US" sz="2800" b="1" kern="0" dirty="0">
                <a:solidFill>
                  <a:srgbClr val="FF0000"/>
                </a:solidFill>
                <a:latin typeface="Times New Roman" panose="02020603050405020304" pitchFamily="18" charset="0"/>
                <a:cs typeface="Times New Roman" panose="02020603050405020304" pitchFamily="18" charset="0"/>
              </a:rPr>
              <a:t> pin </a:t>
            </a:r>
            <a:r>
              <a:rPr lang="en-US" sz="2800" b="1" kern="0" dirty="0" err="1">
                <a:solidFill>
                  <a:srgbClr val="FF0000"/>
                </a:solidFill>
                <a:latin typeface="Times New Roman" panose="02020603050405020304" pitchFamily="18" charset="0"/>
                <a:cs typeface="Times New Roman" panose="02020603050405020304" pitchFamily="18" charset="0"/>
              </a:rPr>
              <a:t>sẽ</a:t>
            </a:r>
            <a:r>
              <a:rPr lang="en-US" sz="2800" b="1" kern="0" dirty="0">
                <a:solidFill>
                  <a:srgbClr val="FF0000"/>
                </a:solidFill>
                <a:latin typeface="Times New Roman" panose="02020603050405020304" pitchFamily="18" charset="0"/>
                <a:cs typeface="Times New Roman" panose="02020603050405020304" pitchFamily="18" charset="0"/>
              </a:rPr>
              <a:t> </a:t>
            </a:r>
            <a:r>
              <a:rPr lang="en-US" sz="2800" b="1" kern="0" dirty="0" err="1">
                <a:solidFill>
                  <a:srgbClr val="FF0000"/>
                </a:solidFill>
                <a:latin typeface="Times New Roman" panose="02020603050405020304" pitchFamily="18" charset="0"/>
                <a:cs typeface="Times New Roman" panose="02020603050405020304" pitchFamily="18" charset="0"/>
              </a:rPr>
              <a:t>làm</a:t>
            </a:r>
            <a:r>
              <a:rPr lang="en-US" sz="2800" b="1" kern="0" dirty="0">
                <a:solidFill>
                  <a:srgbClr val="FF0000"/>
                </a:solidFill>
                <a:latin typeface="Times New Roman" panose="02020603050405020304" pitchFamily="18" charset="0"/>
                <a:cs typeface="Times New Roman" panose="02020603050405020304" pitchFamily="18" charset="0"/>
              </a:rPr>
              <a:t> </a:t>
            </a:r>
            <a:r>
              <a:rPr lang="en-US" sz="2800" b="1" kern="0" dirty="0" err="1">
                <a:solidFill>
                  <a:srgbClr val="FF0000"/>
                </a:solidFill>
                <a:latin typeface="Times New Roman" panose="02020603050405020304" pitchFamily="18" charset="0"/>
                <a:cs typeface="Times New Roman" panose="02020603050405020304" pitchFamily="18" charset="0"/>
              </a:rPr>
              <a:t>chói</a:t>
            </a:r>
            <a:r>
              <a:rPr lang="en-US" sz="2800" b="1" kern="0" dirty="0">
                <a:solidFill>
                  <a:srgbClr val="FF0000"/>
                </a:solidFill>
                <a:latin typeface="Times New Roman" panose="02020603050405020304" pitchFamily="18" charset="0"/>
                <a:cs typeface="Times New Roman" panose="02020603050405020304" pitchFamily="18" charset="0"/>
              </a:rPr>
              <a:t> </a:t>
            </a:r>
            <a:r>
              <a:rPr lang="en-US" sz="2800" b="1" kern="0" dirty="0" err="1">
                <a:solidFill>
                  <a:srgbClr val="FF0000"/>
                </a:solidFill>
                <a:latin typeface="Times New Roman" panose="02020603050405020304" pitchFamily="18" charset="0"/>
                <a:cs typeface="Times New Roman" panose="02020603050405020304" pitchFamily="18" charset="0"/>
              </a:rPr>
              <a:t>mắt</a:t>
            </a:r>
            <a:r>
              <a:rPr lang="en-US" sz="2800" b="1" kern="0" dirty="0">
                <a:solidFill>
                  <a:srgbClr val="FF0000"/>
                </a:solidFill>
                <a:latin typeface="Times New Roman" panose="02020603050405020304" pitchFamily="18" charset="0"/>
                <a:cs typeface="Times New Roman" panose="02020603050405020304" pitchFamily="18" charset="0"/>
              </a:rPr>
              <a:t>, </a:t>
            </a:r>
            <a:r>
              <a:rPr lang="en-US" sz="2800" b="1" kern="0" dirty="0" err="1">
                <a:solidFill>
                  <a:srgbClr val="FF0000"/>
                </a:solidFill>
                <a:latin typeface="Times New Roman" panose="02020603050405020304" pitchFamily="18" charset="0"/>
                <a:cs typeface="Times New Roman" panose="02020603050405020304" pitchFamily="18" charset="0"/>
              </a:rPr>
              <a:t>hoa</a:t>
            </a:r>
            <a:r>
              <a:rPr lang="en-US" sz="2800" b="1" kern="0" dirty="0">
                <a:solidFill>
                  <a:srgbClr val="FF0000"/>
                </a:solidFill>
                <a:latin typeface="Times New Roman" panose="02020603050405020304" pitchFamily="18" charset="0"/>
                <a:cs typeface="Times New Roman" panose="02020603050405020304" pitchFamily="18" charset="0"/>
              </a:rPr>
              <a:t> </a:t>
            </a:r>
            <a:r>
              <a:rPr lang="en-US" sz="2800" b="1" kern="0" dirty="0" err="1">
                <a:solidFill>
                  <a:srgbClr val="FF0000"/>
                </a:solidFill>
                <a:latin typeface="Times New Roman" panose="02020603050405020304" pitchFamily="18" charset="0"/>
                <a:cs typeface="Times New Roman" panose="02020603050405020304" pitchFamily="18" charset="0"/>
              </a:rPr>
              <a:t>mắt</a:t>
            </a:r>
            <a:r>
              <a:rPr lang="en-US" sz="2800" b="1" kern="0" dirty="0">
                <a:solidFill>
                  <a:srgbClr val="FF0000"/>
                </a:solidFill>
                <a:latin typeface="Times New Roman" panose="02020603050405020304" pitchFamily="18" charset="0"/>
                <a:cs typeface="Times New Roman" panose="02020603050405020304" pitchFamily="18" charset="0"/>
              </a:rPr>
              <a:t>.</a:t>
            </a:r>
            <a:endParaRPr kumimoji="0" lang="vi-VN" sz="28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16" name="Rectangle 15">
            <a:extLst>
              <a:ext uri="{FF2B5EF4-FFF2-40B4-BE49-F238E27FC236}">
                <a16:creationId xmlns:a16="http://schemas.microsoft.com/office/drawing/2014/main" id="{548F7911-E642-4FFE-A6FA-5277A9406A43}"/>
              </a:ext>
            </a:extLst>
          </p:cNvPr>
          <p:cNvSpPr/>
          <p:nvPr/>
        </p:nvSpPr>
        <p:spPr>
          <a:xfrm>
            <a:off x="4748696" y="3962400"/>
            <a:ext cx="4201497" cy="24384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Ánh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sáng</a:t>
            </a:r>
            <a:r>
              <a:rPr lang="en-US" sz="2800" b="1" dirty="0">
                <a:solidFill>
                  <a:srgbClr val="FF0000"/>
                </a:solidFill>
                <a:latin typeface="Times New Roman" panose="02020603050405020304" pitchFamily="18" charset="0"/>
                <a:cs typeface="Times New Roman" panose="02020603050405020304" pitchFamily="18" charset="0"/>
              </a:rPr>
              <a:t> ở </a:t>
            </a:r>
            <a:r>
              <a:rPr lang="en-US" sz="2800" b="1" dirty="0" err="1">
                <a:solidFill>
                  <a:srgbClr val="FF0000"/>
                </a:solidFill>
                <a:latin typeface="Times New Roman" panose="02020603050405020304" pitchFamily="18" charset="0"/>
                <a:cs typeface="Times New Roman" panose="02020603050405020304" pitchFamily="18" charset="0"/>
              </a:rPr>
              <a:t>đèn</a:t>
            </a:r>
            <a:r>
              <a:rPr lang="en-US" sz="2800" b="1" dirty="0">
                <a:solidFill>
                  <a:srgbClr val="FF0000"/>
                </a:solidFill>
                <a:latin typeface="Times New Roman" panose="02020603050405020304" pitchFamily="18" charset="0"/>
                <a:cs typeface="Times New Roman" panose="02020603050405020304" pitchFamily="18" charset="0"/>
              </a:rPr>
              <a:t> pin </a:t>
            </a:r>
            <a:r>
              <a:rPr lang="en-US" sz="2800" b="1" dirty="0" err="1">
                <a:solidFill>
                  <a:srgbClr val="FF0000"/>
                </a:solidFill>
                <a:latin typeface="Times New Roman" panose="02020603050405020304" pitchFamily="18" charset="0"/>
                <a:cs typeface="Times New Roman" panose="02020603050405020304" pitchFamily="18" charset="0"/>
              </a:rPr>
              <a:t>quá</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mạnh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và</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tập</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trung</a:t>
            </a:r>
            <a:r>
              <a:rPr lang="en-US" sz="2800" b="1" dirty="0">
                <a:solidFill>
                  <a:srgbClr val="FF0000"/>
                </a:solidFill>
                <a:latin typeface="Times New Roman" panose="02020603050405020304" pitchFamily="18" charset="0"/>
                <a:cs typeface="Times New Roman" panose="02020603050405020304" pitchFamily="18" charset="0"/>
              </a:rPr>
              <a:t> ở </a:t>
            </a:r>
            <a:r>
              <a:rPr lang="en-US" sz="2800" b="1" dirty="0" err="1">
                <a:solidFill>
                  <a:srgbClr val="FF0000"/>
                </a:solidFill>
                <a:latin typeface="Times New Roman" panose="02020603050405020304" pitchFamily="18" charset="0"/>
                <a:cs typeface="Times New Roman" panose="02020603050405020304" pitchFamily="18" charset="0"/>
              </a:rPr>
              <a:t>một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điểm</a:t>
            </a:r>
            <a:r>
              <a:rPr lang="en-US" sz="2800" b="1" dirty="0">
                <a:solidFill>
                  <a:srgbClr val="FF0000"/>
                </a:solidFill>
                <a:latin typeface="Times New Roman" panose="02020603050405020304" pitchFamily="18" charset="0"/>
                <a:cs typeface="Times New Roman" panose="02020603050405020304" pitchFamily="18" charset="0"/>
              </a:rPr>
              <a:t>. Do </a:t>
            </a:r>
            <a:r>
              <a:rPr lang="en-US" sz="2800" b="1" dirty="0" err="1">
                <a:solidFill>
                  <a:srgbClr val="FF0000"/>
                </a:solidFill>
                <a:latin typeface="Times New Roman" panose="02020603050405020304" pitchFamily="18" charset="0"/>
                <a:cs typeface="Times New Roman" panose="02020603050405020304" pitchFamily="18" charset="0"/>
              </a:rPr>
              <a:t>vậy</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nếu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chiếu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thẳng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vào</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mắt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sẽ</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làm</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tổn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thương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mắt</a:t>
            </a:r>
            <a:r>
              <a:rPr lang="en-US" sz="2800" b="1" dirty="0">
                <a:solidFill>
                  <a:srgbClr val="FF0000"/>
                </a:solidFill>
                <a:latin typeface="Times New Roman" panose="02020603050405020304" pitchFamily="18" charset="0"/>
                <a:cs typeface="Times New Roman" panose="02020603050405020304" pitchFamily="18" charset="0"/>
              </a:rPr>
              <a:t>.</a:t>
            </a:r>
            <a:endParaRPr lang="vi-VN" sz="2800" b="1" dirty="0">
              <a:solidFill>
                <a:srgbClr val="FF0000"/>
              </a:solidFill>
              <a:latin typeface="Times New Roman" panose="02020603050405020304" pitchFamily="18" charset="0"/>
              <a:cs typeface="Times New Roman" panose="02020603050405020304" pitchFamily="18" charset="0"/>
            </a:endParaRPr>
          </a:p>
        </p:txBody>
      </p:sp>
      <p:pic>
        <p:nvPicPr>
          <p:cNvPr id="12" name="Picture 5" descr="Picture3">
            <a:extLst>
              <a:ext uri="{FF2B5EF4-FFF2-40B4-BE49-F238E27FC236}">
                <a16:creationId xmlns:a16="http://schemas.microsoft.com/office/drawing/2014/main" id="{D6834314-D866-48E2-A559-09FCA5A46B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67" y="148798"/>
            <a:ext cx="4648199"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tangle: Rounded Corners 19">
            <a:extLst>
              <a:ext uri="{FF2B5EF4-FFF2-40B4-BE49-F238E27FC236}">
                <a16:creationId xmlns:a16="http://schemas.microsoft.com/office/drawing/2014/main" id="{3A803C7E-1780-4B54-80C0-87CFB71D4BBE}"/>
              </a:ext>
            </a:extLst>
          </p:cNvPr>
          <p:cNvSpPr/>
          <p:nvPr/>
        </p:nvSpPr>
        <p:spPr>
          <a:xfrm>
            <a:off x="4791271" y="2891998"/>
            <a:ext cx="4201496" cy="838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r>
              <a:rPr lang="en-US" sz="2800" b="1" dirty="0" err="1">
                <a:solidFill>
                  <a:prstClr val="white"/>
                </a:solidFill>
                <a:latin typeface="Times New Roman" pitchFamily="18" charset="0"/>
                <a:cs typeface="Times New Roman" pitchFamily="18" charset="0"/>
              </a:rPr>
              <a:t>Dùng</a:t>
            </a:r>
            <a:r>
              <a:rPr lang="en-US" sz="2800" b="1" dirty="0">
                <a:solidFill>
                  <a:prstClr val="white"/>
                </a:solidFill>
                <a:latin typeface="Times New Roman" pitchFamily="18" charset="0"/>
                <a:cs typeface="Times New Roman" pitchFamily="18" charset="0"/>
              </a:rPr>
              <a:t> </a:t>
            </a:r>
            <a:r>
              <a:rPr lang="en-US" sz="2800" b="1" dirty="0" err="1">
                <a:solidFill>
                  <a:prstClr val="white"/>
                </a:solidFill>
                <a:latin typeface="Times New Roman" pitchFamily="18" charset="0"/>
                <a:cs typeface="Times New Roman" pitchFamily="18" charset="0"/>
              </a:rPr>
              <a:t>đèn</a:t>
            </a:r>
            <a:r>
              <a:rPr lang="en-US" sz="2800" b="1" dirty="0">
                <a:solidFill>
                  <a:prstClr val="white"/>
                </a:solidFill>
                <a:latin typeface="Times New Roman" pitchFamily="18" charset="0"/>
                <a:cs typeface="Times New Roman" pitchFamily="18" charset="0"/>
              </a:rPr>
              <a:t> pin </a:t>
            </a:r>
            <a:r>
              <a:rPr lang="en-US" sz="2800" b="1" dirty="0" err="1">
                <a:solidFill>
                  <a:prstClr val="white"/>
                </a:solidFill>
                <a:latin typeface="Times New Roman" pitchFamily="18" charset="0"/>
                <a:cs typeface="Times New Roman" pitchFamily="18" charset="0"/>
              </a:rPr>
              <a:t>có</a:t>
            </a:r>
            <a:r>
              <a:rPr lang="en-US" sz="2800" b="1" dirty="0">
                <a:solidFill>
                  <a:prstClr val="white"/>
                </a:solidFill>
                <a:latin typeface="Times New Roman" pitchFamily="18" charset="0"/>
                <a:cs typeface="Times New Roman" pitchFamily="18" charset="0"/>
              </a:rPr>
              <a:t> </a:t>
            </a:r>
            <a:r>
              <a:rPr lang="en-US" sz="2800" b="1" dirty="0" err="1">
                <a:solidFill>
                  <a:prstClr val="white"/>
                </a:solidFill>
                <a:latin typeface="Times New Roman" pitchFamily="18" charset="0"/>
                <a:cs typeface="Times New Roman" pitchFamily="18" charset="0"/>
              </a:rPr>
              <a:t>tác</a:t>
            </a:r>
            <a:r>
              <a:rPr lang="en-US" sz="2800" b="1" dirty="0">
                <a:solidFill>
                  <a:prstClr val="white"/>
                </a:solidFill>
                <a:latin typeface="Times New Roman" pitchFamily="18" charset="0"/>
                <a:cs typeface="Times New Roman" pitchFamily="18" charset="0"/>
              </a:rPr>
              <a:t> </a:t>
            </a:r>
            <a:r>
              <a:rPr lang="en-US" sz="2800" b="1" dirty="0" err="1">
                <a:solidFill>
                  <a:prstClr val="white"/>
                </a:solidFill>
                <a:latin typeface="Times New Roman" pitchFamily="18" charset="0"/>
                <a:cs typeface="Times New Roman" pitchFamily="18" charset="0"/>
              </a:rPr>
              <a:t>hại</a:t>
            </a:r>
            <a:r>
              <a:rPr lang="en-US" sz="2800" b="1" dirty="0">
                <a:solidFill>
                  <a:prstClr val="white"/>
                </a:solidFill>
                <a:latin typeface="Times New Roman" pitchFamily="18" charset="0"/>
                <a:cs typeface="Times New Roman" pitchFamily="18" charset="0"/>
              </a:rPr>
              <a:t>: </a:t>
            </a:r>
          </a:p>
        </p:txBody>
      </p:sp>
    </p:spTree>
    <p:extLst>
      <p:ext uri="{BB962C8B-B14F-4D97-AF65-F5344CB8AC3E}">
        <p14:creationId xmlns:p14="http://schemas.microsoft.com/office/powerpoint/2010/main" val="355229230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heel(1)">
                                      <p:cBhvr>
                                        <p:cTn id="12" dur="2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randombar(horizont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circle(in)">
                                      <p:cBhvr>
                                        <p:cTn id="22" dur="20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barn(inVertical)">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6" grpId="0" animBg="1"/>
      <p:bldP spid="2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1890011-C4C8-4BC3-A46B-7531FACA3F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Scroll: Horizontal 1">
            <a:extLst>
              <a:ext uri="{FF2B5EF4-FFF2-40B4-BE49-F238E27FC236}">
                <a16:creationId xmlns:a16="http://schemas.microsoft.com/office/drawing/2014/main" id="{6630B7D1-95F2-4C50-8C1C-79A523E5BF99}"/>
              </a:ext>
            </a:extLst>
          </p:cNvPr>
          <p:cNvSpPr/>
          <p:nvPr/>
        </p:nvSpPr>
        <p:spPr>
          <a:xfrm>
            <a:off x="23330" y="533400"/>
            <a:ext cx="7520469" cy="5638800"/>
          </a:xfrm>
          <a:prstGeom prst="horizontalScroll">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0000"/>
                </a:solidFill>
                <a:effectLst/>
                <a:uLnTx/>
                <a:uFillTx/>
                <a:latin typeface="Times New Roman" pitchFamily="18" charset="0"/>
                <a:cs typeface="Times New Roman" pitchFamily="18" charset="0"/>
              </a:rPr>
              <a:t>KẾT LUẬN</a:t>
            </a:r>
          </a:p>
          <a:p>
            <a:pPr marR="0" lvl="0" algn="just" defTabSz="914400" rtl="0" eaLnBrk="1" fontAlgn="auto" latinLnBrk="0" hangingPunct="1">
              <a:lnSpc>
                <a:spcPct val="100000"/>
              </a:lnSpc>
              <a:spcBef>
                <a:spcPts val="0"/>
              </a:spcBef>
              <a:spcAft>
                <a:spcPts val="0"/>
              </a:spcAft>
              <a:buClrTx/>
              <a:buSzTx/>
              <a:tabLst/>
              <a:defRPr/>
            </a:pPr>
            <a:r>
              <a:rPr lang="en-US" sz="3600" b="1" dirty="0">
                <a:solidFill>
                  <a:srgbClr val="7030A0"/>
                </a:solidFill>
                <a:latin typeface="Times New Roman" panose="02020603050405020304" pitchFamily="18" charset="0"/>
                <a:cs typeface="Times New Roman" panose="02020603050405020304" pitchFamily="18" charset="0"/>
              </a:rPr>
              <a:t> </a:t>
            </a:r>
            <a:r>
              <a:rPr lang="en-US" sz="3400" b="1" dirty="0">
                <a:solidFill>
                  <a:srgbClr val="0033CC"/>
                </a:solidFill>
                <a:latin typeface="Times New Roman" panose="02020603050405020304" pitchFamily="18" charset="0"/>
                <a:cs typeface="Times New Roman" panose="02020603050405020304" pitchFamily="18" charset="0"/>
              </a:rPr>
              <a:t>- </a:t>
            </a:r>
            <a:r>
              <a:rPr kumimoji="0" lang="en-US" sz="3400" b="1" i="0" u="none" strike="noStrike" kern="1200" cap="none" spc="0" normalizeH="0" baseline="0" noProof="0" dirty="0" err="1">
                <a:ln>
                  <a:noFill/>
                </a:ln>
                <a:solidFill>
                  <a:srgbClr val="0033CC"/>
                </a:solidFill>
                <a:effectLst/>
                <a:uLnTx/>
                <a:uFillTx/>
                <a:latin typeface="Times New Roman" panose="02020603050405020304" pitchFamily="18" charset="0"/>
                <a:cs typeface="Times New Roman" panose="02020603050405020304" pitchFamily="18" charset="0"/>
              </a:rPr>
              <a:t>Khi</a:t>
            </a:r>
            <a:r>
              <a:rPr kumimoji="0" lang="en-US" sz="3400" b="1" i="0" u="none" strike="noStrike" kern="1200" cap="none" spc="0" normalizeH="0" baseline="0" noProof="0" dirty="0">
                <a:ln>
                  <a:noFill/>
                </a:ln>
                <a:solidFill>
                  <a:srgbClr val="0033CC"/>
                </a:solidFill>
                <a:effectLst/>
                <a:uLnTx/>
                <a:uFillTx/>
                <a:latin typeface="Times New Roman" panose="02020603050405020304" pitchFamily="18" charset="0"/>
                <a:cs typeface="Times New Roman" panose="02020603050405020304" pitchFamily="18" charset="0"/>
              </a:rPr>
              <a:t> </a:t>
            </a:r>
            <a:r>
              <a:rPr kumimoji="0" lang="en-US" sz="3400" b="1" i="0" u="none" strike="noStrike" kern="1200" cap="none" spc="0" normalizeH="0" baseline="0" noProof="0" dirty="0" err="1">
                <a:ln>
                  <a:noFill/>
                </a:ln>
                <a:solidFill>
                  <a:srgbClr val="0033CC"/>
                </a:solidFill>
                <a:effectLst/>
                <a:uLnTx/>
                <a:uFillTx/>
                <a:latin typeface="Times New Roman" panose="02020603050405020304" pitchFamily="18" charset="0"/>
                <a:cs typeface="Times New Roman" panose="02020603050405020304" pitchFamily="18" charset="0"/>
              </a:rPr>
              <a:t>đi</a:t>
            </a:r>
            <a:r>
              <a:rPr kumimoji="0" lang="en-US" sz="3400" b="1" i="0" u="none" strike="noStrike" kern="1200" cap="none" spc="0" normalizeH="0" noProof="0" dirty="0">
                <a:ln>
                  <a:noFill/>
                </a:ln>
                <a:solidFill>
                  <a:srgbClr val="0033CC"/>
                </a:solidFill>
                <a:effectLst/>
                <a:uLnTx/>
                <a:uFillTx/>
                <a:latin typeface="Times New Roman" panose="02020603050405020304" pitchFamily="18" charset="0"/>
                <a:cs typeface="Times New Roman" panose="02020603050405020304" pitchFamily="18" charset="0"/>
              </a:rPr>
              <a:t> </a:t>
            </a:r>
            <a:r>
              <a:rPr kumimoji="0" lang="en-US" sz="3400" b="1" i="0" u="none" strike="noStrike" kern="1200" cap="none" spc="0" normalizeH="0" noProof="0" dirty="0" err="1">
                <a:ln>
                  <a:noFill/>
                </a:ln>
                <a:solidFill>
                  <a:srgbClr val="0033CC"/>
                </a:solidFill>
                <a:effectLst/>
                <a:uLnTx/>
                <a:uFillTx/>
                <a:latin typeface="Times New Roman" panose="02020603050405020304" pitchFamily="18" charset="0"/>
                <a:cs typeface="Times New Roman" panose="02020603050405020304" pitchFamily="18" charset="0"/>
              </a:rPr>
              <a:t>dưới</a:t>
            </a:r>
            <a:r>
              <a:rPr kumimoji="0" lang="en-US" sz="3400" b="1" i="0" u="none" strike="noStrike" kern="1200" cap="none" spc="0" normalizeH="0" noProof="0" dirty="0">
                <a:ln>
                  <a:noFill/>
                </a:ln>
                <a:solidFill>
                  <a:srgbClr val="0033CC"/>
                </a:solidFill>
                <a:effectLst/>
                <a:uLnTx/>
                <a:uFillTx/>
                <a:latin typeface="Times New Roman" panose="02020603050405020304" pitchFamily="18" charset="0"/>
                <a:cs typeface="Times New Roman" panose="02020603050405020304" pitchFamily="18" charset="0"/>
              </a:rPr>
              <a:t> </a:t>
            </a:r>
            <a:r>
              <a:rPr kumimoji="0" lang="en-US" sz="3400" b="1" i="0" u="none" strike="noStrike" kern="1200" cap="none" spc="0" normalizeH="0" noProof="0" dirty="0" err="1">
                <a:ln>
                  <a:noFill/>
                </a:ln>
                <a:solidFill>
                  <a:srgbClr val="0033CC"/>
                </a:solidFill>
                <a:effectLst/>
                <a:uLnTx/>
                <a:uFillTx/>
                <a:latin typeface="Times New Roman" panose="02020603050405020304" pitchFamily="18" charset="0"/>
                <a:cs typeface="Times New Roman" panose="02020603050405020304" pitchFamily="18" charset="0"/>
              </a:rPr>
              <a:t>trời</a:t>
            </a:r>
            <a:r>
              <a:rPr kumimoji="0" lang="en-US" sz="3400" b="1" i="0" u="none" strike="noStrike" kern="1200" cap="none" spc="0" normalizeH="0" noProof="0" dirty="0">
                <a:ln>
                  <a:noFill/>
                </a:ln>
                <a:solidFill>
                  <a:srgbClr val="0033CC"/>
                </a:solidFill>
                <a:effectLst/>
                <a:uLnTx/>
                <a:uFillTx/>
                <a:latin typeface="Times New Roman" panose="02020603050405020304" pitchFamily="18" charset="0"/>
                <a:cs typeface="Times New Roman" panose="02020603050405020304" pitchFamily="18" charset="0"/>
              </a:rPr>
              <a:t> </a:t>
            </a:r>
            <a:r>
              <a:rPr kumimoji="0" lang="en-US" sz="3400" b="1" i="0" u="none" strike="noStrike" kern="1200" cap="none" spc="0" normalizeH="0" noProof="0" dirty="0" err="1">
                <a:ln>
                  <a:noFill/>
                </a:ln>
                <a:solidFill>
                  <a:srgbClr val="0033CC"/>
                </a:solidFill>
                <a:effectLst/>
                <a:uLnTx/>
                <a:uFillTx/>
                <a:latin typeface="Times New Roman" panose="02020603050405020304" pitchFamily="18" charset="0"/>
                <a:cs typeface="Times New Roman" panose="02020603050405020304" pitchFamily="18" charset="0"/>
              </a:rPr>
              <a:t>nắng</a:t>
            </a:r>
            <a:r>
              <a:rPr kumimoji="0" lang="en-US" sz="3400" b="1" i="0" u="none" strike="noStrike" kern="1200" cap="none" spc="0" normalizeH="0" noProof="0" dirty="0">
                <a:ln>
                  <a:noFill/>
                </a:ln>
                <a:solidFill>
                  <a:srgbClr val="0033CC"/>
                </a:solidFill>
                <a:effectLst/>
                <a:uLnTx/>
                <a:uFillTx/>
                <a:latin typeface="Times New Roman" panose="02020603050405020304" pitchFamily="18" charset="0"/>
                <a:cs typeface="Times New Roman" panose="02020603050405020304" pitchFamily="18" charset="0"/>
              </a:rPr>
              <a:t> </a:t>
            </a:r>
            <a:r>
              <a:rPr kumimoji="0" lang="en-US" sz="3400" b="1" i="0" u="none" strike="noStrike" kern="1200" cap="none" spc="0" normalizeH="0" noProof="0" dirty="0" err="1">
                <a:ln>
                  <a:noFill/>
                </a:ln>
                <a:solidFill>
                  <a:srgbClr val="0033CC"/>
                </a:solidFill>
                <a:effectLst/>
                <a:uLnTx/>
                <a:uFillTx/>
                <a:latin typeface="Times New Roman" panose="02020603050405020304" pitchFamily="18" charset="0"/>
                <a:cs typeface="Times New Roman" panose="02020603050405020304" pitchFamily="18" charset="0"/>
              </a:rPr>
              <a:t>chúng</a:t>
            </a:r>
            <a:r>
              <a:rPr kumimoji="0" lang="en-US" sz="3400" b="1" i="0" u="none" strike="noStrike" kern="1200" cap="none" spc="0" normalizeH="0" noProof="0" dirty="0">
                <a:ln>
                  <a:noFill/>
                </a:ln>
                <a:solidFill>
                  <a:srgbClr val="0033CC"/>
                </a:solidFill>
                <a:effectLst/>
                <a:uLnTx/>
                <a:uFillTx/>
                <a:latin typeface="Times New Roman" panose="02020603050405020304" pitchFamily="18" charset="0"/>
                <a:cs typeface="Times New Roman" panose="02020603050405020304" pitchFamily="18" charset="0"/>
              </a:rPr>
              <a:t> ta </a:t>
            </a:r>
            <a:r>
              <a:rPr kumimoji="0" lang="en-US" sz="3400" b="1" i="0" u="none" strike="noStrike" kern="1200" cap="none" spc="0" normalizeH="0" noProof="0" dirty="0" err="1">
                <a:ln>
                  <a:noFill/>
                </a:ln>
                <a:solidFill>
                  <a:srgbClr val="0033CC"/>
                </a:solidFill>
                <a:effectLst/>
                <a:uLnTx/>
                <a:uFillTx/>
                <a:latin typeface="Times New Roman" panose="02020603050405020304" pitchFamily="18" charset="0"/>
                <a:cs typeface="Times New Roman" panose="02020603050405020304" pitchFamily="18" charset="0"/>
              </a:rPr>
              <a:t>cần</a:t>
            </a:r>
            <a:r>
              <a:rPr kumimoji="0" lang="en-US" sz="3400" b="1" i="0" u="none" strike="noStrike" kern="1200" cap="none" spc="0" normalizeH="0" noProof="0" dirty="0">
                <a:ln>
                  <a:noFill/>
                </a:ln>
                <a:solidFill>
                  <a:srgbClr val="0033CC"/>
                </a:solidFill>
                <a:effectLst/>
                <a:uLnTx/>
                <a:uFillTx/>
                <a:latin typeface="Times New Roman" panose="02020603050405020304" pitchFamily="18" charset="0"/>
                <a:cs typeface="Times New Roman" panose="02020603050405020304" pitchFamily="18" charset="0"/>
              </a:rPr>
              <a:t> </a:t>
            </a:r>
            <a:r>
              <a:rPr kumimoji="0" lang="en-US" sz="3400" b="1" i="0" u="none" strike="noStrike" kern="1200" cap="none" spc="0" normalizeH="0" noProof="0" dirty="0" err="1">
                <a:ln>
                  <a:noFill/>
                </a:ln>
                <a:solidFill>
                  <a:srgbClr val="0033CC"/>
                </a:solidFill>
                <a:effectLst/>
                <a:uLnTx/>
                <a:uFillTx/>
                <a:latin typeface="Times New Roman" panose="02020603050405020304" pitchFamily="18" charset="0"/>
                <a:cs typeface="Times New Roman" panose="02020603050405020304" pitchFamily="18" charset="0"/>
              </a:rPr>
              <a:t>đeo</a:t>
            </a:r>
            <a:r>
              <a:rPr kumimoji="0" lang="en-US" sz="3400" b="1" i="0" u="none" strike="noStrike" kern="1200" cap="none" spc="0" normalizeH="0" noProof="0" dirty="0">
                <a:ln>
                  <a:noFill/>
                </a:ln>
                <a:solidFill>
                  <a:srgbClr val="0033CC"/>
                </a:solidFill>
                <a:effectLst/>
                <a:uLnTx/>
                <a:uFillTx/>
                <a:latin typeface="Times New Roman" panose="02020603050405020304" pitchFamily="18" charset="0"/>
                <a:cs typeface="Times New Roman" panose="02020603050405020304" pitchFamily="18" charset="0"/>
              </a:rPr>
              <a:t> </a:t>
            </a:r>
            <a:r>
              <a:rPr kumimoji="0" lang="en-US" sz="3400" b="1" i="0" u="none" strike="noStrike" kern="1200" cap="none" spc="0" normalizeH="0" noProof="0" dirty="0" err="1">
                <a:ln>
                  <a:noFill/>
                </a:ln>
                <a:solidFill>
                  <a:srgbClr val="0033CC"/>
                </a:solidFill>
                <a:effectLst/>
                <a:uLnTx/>
                <a:uFillTx/>
                <a:latin typeface="Times New Roman" panose="02020603050405020304" pitchFamily="18" charset="0"/>
                <a:cs typeface="Times New Roman" panose="02020603050405020304" pitchFamily="18" charset="0"/>
              </a:rPr>
              <a:t>kính</a:t>
            </a:r>
            <a:r>
              <a:rPr kumimoji="0" lang="en-US" sz="3400" b="1" i="0" u="none" strike="noStrike" kern="1200" cap="none" spc="0" normalizeH="0" noProof="0" dirty="0">
                <a:ln>
                  <a:noFill/>
                </a:ln>
                <a:solidFill>
                  <a:srgbClr val="0033CC"/>
                </a:solidFill>
                <a:effectLst/>
                <a:uLnTx/>
                <a:uFillTx/>
                <a:latin typeface="Times New Roman" panose="02020603050405020304" pitchFamily="18" charset="0"/>
                <a:cs typeface="Times New Roman" panose="02020603050405020304" pitchFamily="18" charset="0"/>
              </a:rPr>
              <a:t> </a:t>
            </a:r>
            <a:r>
              <a:rPr kumimoji="0" lang="en-US" sz="3400" b="1" i="0" u="none" strike="noStrike" kern="1200" cap="none" spc="0" normalizeH="0" noProof="0" dirty="0" err="1">
                <a:ln>
                  <a:noFill/>
                </a:ln>
                <a:solidFill>
                  <a:srgbClr val="0033CC"/>
                </a:solidFill>
                <a:effectLst/>
                <a:uLnTx/>
                <a:uFillTx/>
                <a:latin typeface="Times New Roman" panose="02020603050405020304" pitchFamily="18" charset="0"/>
                <a:cs typeface="Times New Roman" panose="02020603050405020304" pitchFamily="18" charset="0"/>
              </a:rPr>
              <a:t>râm</a:t>
            </a:r>
            <a:r>
              <a:rPr kumimoji="0" lang="en-US" sz="3400" b="1" i="0" u="none" strike="noStrike" kern="1200" cap="none" spc="0" normalizeH="0" noProof="0" dirty="0">
                <a:ln>
                  <a:noFill/>
                </a:ln>
                <a:solidFill>
                  <a:srgbClr val="0033CC"/>
                </a:solidFill>
                <a:effectLst/>
                <a:uLnTx/>
                <a:uFillTx/>
                <a:latin typeface="Times New Roman" panose="02020603050405020304" pitchFamily="18" charset="0"/>
                <a:cs typeface="Times New Roman" panose="02020603050405020304" pitchFamily="18" charset="0"/>
              </a:rPr>
              <a:t>, </a:t>
            </a:r>
            <a:r>
              <a:rPr kumimoji="0" lang="en-US" sz="3400" b="1" i="0" u="none" strike="noStrike" kern="1200" cap="none" spc="0" normalizeH="0" noProof="0" dirty="0" err="1">
                <a:ln>
                  <a:noFill/>
                </a:ln>
                <a:solidFill>
                  <a:srgbClr val="0033CC"/>
                </a:solidFill>
                <a:effectLst/>
                <a:uLnTx/>
                <a:uFillTx/>
                <a:latin typeface="Times New Roman" panose="02020603050405020304" pitchFamily="18" charset="0"/>
                <a:cs typeface="Times New Roman" panose="02020603050405020304" pitchFamily="18" charset="0"/>
              </a:rPr>
              <a:t>đội</a:t>
            </a:r>
            <a:r>
              <a:rPr kumimoji="0" lang="en-US" sz="3400" b="1" i="0" u="none" strike="noStrike" kern="1200" cap="none" spc="0" normalizeH="0" noProof="0" dirty="0">
                <a:ln>
                  <a:noFill/>
                </a:ln>
                <a:solidFill>
                  <a:srgbClr val="0033CC"/>
                </a:solidFill>
                <a:effectLst/>
                <a:uLnTx/>
                <a:uFillTx/>
                <a:latin typeface="Times New Roman" panose="02020603050405020304" pitchFamily="18" charset="0"/>
                <a:cs typeface="Times New Roman" panose="02020603050405020304" pitchFamily="18" charset="0"/>
              </a:rPr>
              <a:t> </a:t>
            </a:r>
            <a:r>
              <a:rPr kumimoji="0" lang="en-US" sz="3400" b="1" i="0" u="none" strike="noStrike" kern="1200" cap="none" spc="0" normalizeH="0" noProof="0" dirty="0" err="1">
                <a:ln>
                  <a:noFill/>
                </a:ln>
                <a:solidFill>
                  <a:srgbClr val="0033CC"/>
                </a:solidFill>
                <a:effectLst/>
                <a:uLnTx/>
                <a:uFillTx/>
                <a:latin typeface="Times New Roman" panose="02020603050405020304" pitchFamily="18" charset="0"/>
                <a:cs typeface="Times New Roman" panose="02020603050405020304" pitchFamily="18" charset="0"/>
              </a:rPr>
              <a:t>mũ</a:t>
            </a:r>
            <a:r>
              <a:rPr kumimoji="0" lang="en-US" sz="3400" b="1" i="0" u="none" strike="noStrike" kern="1200" cap="none" spc="0" normalizeH="0" noProof="0" dirty="0">
                <a:ln>
                  <a:noFill/>
                </a:ln>
                <a:solidFill>
                  <a:srgbClr val="0033CC"/>
                </a:solidFill>
                <a:effectLst/>
                <a:uLnTx/>
                <a:uFillTx/>
                <a:latin typeface="Times New Roman" panose="02020603050405020304" pitchFamily="18" charset="0"/>
                <a:cs typeface="Times New Roman" panose="02020603050405020304" pitchFamily="18" charset="0"/>
              </a:rPr>
              <a:t> </a:t>
            </a:r>
            <a:r>
              <a:rPr kumimoji="0" lang="en-US" sz="3400" b="1" i="0" u="none" strike="noStrike" kern="1200" cap="none" spc="0" normalizeH="0" noProof="0" dirty="0" err="1">
                <a:ln>
                  <a:noFill/>
                </a:ln>
                <a:solidFill>
                  <a:srgbClr val="0033CC"/>
                </a:solidFill>
                <a:effectLst/>
                <a:uLnTx/>
                <a:uFillTx/>
                <a:latin typeface="Times New Roman" panose="02020603050405020304" pitchFamily="18" charset="0"/>
                <a:cs typeface="Times New Roman" panose="02020603050405020304" pitchFamily="18" charset="0"/>
              </a:rPr>
              <a:t>rộng</a:t>
            </a:r>
            <a:r>
              <a:rPr kumimoji="0" lang="en-US" sz="3400" b="1" i="0" u="none" strike="noStrike" kern="1200" cap="none" spc="0" normalizeH="0" noProof="0" dirty="0">
                <a:ln>
                  <a:noFill/>
                </a:ln>
                <a:solidFill>
                  <a:srgbClr val="0033CC"/>
                </a:solidFill>
                <a:effectLst/>
                <a:uLnTx/>
                <a:uFillTx/>
                <a:latin typeface="Times New Roman" panose="02020603050405020304" pitchFamily="18" charset="0"/>
                <a:cs typeface="Times New Roman" panose="02020603050405020304" pitchFamily="18" charset="0"/>
              </a:rPr>
              <a:t> </a:t>
            </a:r>
            <a:r>
              <a:rPr kumimoji="0" lang="en-US" sz="3400" b="1" i="0" u="none" strike="noStrike" kern="1200" cap="none" spc="0" normalizeH="0" noProof="0" dirty="0" err="1">
                <a:ln>
                  <a:noFill/>
                </a:ln>
                <a:solidFill>
                  <a:srgbClr val="0033CC"/>
                </a:solidFill>
                <a:effectLst/>
                <a:uLnTx/>
                <a:uFillTx/>
                <a:latin typeface="Times New Roman" panose="02020603050405020304" pitchFamily="18" charset="0"/>
                <a:cs typeface="Times New Roman" panose="02020603050405020304" pitchFamily="18" charset="0"/>
              </a:rPr>
              <a:t>vành</a:t>
            </a:r>
            <a:r>
              <a:rPr kumimoji="0" lang="en-US" sz="3400" b="1" i="0" u="none" strike="noStrike" kern="1200" cap="none" spc="0" normalizeH="0" noProof="0" dirty="0">
                <a:ln>
                  <a:noFill/>
                </a:ln>
                <a:solidFill>
                  <a:srgbClr val="0033CC"/>
                </a:solidFill>
                <a:effectLst/>
                <a:uLnTx/>
                <a:uFillTx/>
                <a:latin typeface="Times New Roman" panose="02020603050405020304" pitchFamily="18" charset="0"/>
                <a:cs typeface="Times New Roman" panose="02020603050405020304" pitchFamily="18" charset="0"/>
              </a:rPr>
              <a:t> </a:t>
            </a:r>
            <a:r>
              <a:rPr kumimoji="0" lang="en-US" sz="3400" b="1" i="0" u="none" strike="noStrike" kern="1200" cap="none" spc="0" normalizeH="0" noProof="0" dirty="0" err="1">
                <a:ln>
                  <a:noFill/>
                </a:ln>
                <a:solidFill>
                  <a:srgbClr val="0033CC"/>
                </a:solidFill>
                <a:effectLst/>
                <a:uLnTx/>
                <a:uFillTx/>
                <a:latin typeface="Times New Roman" panose="02020603050405020304" pitchFamily="18" charset="0"/>
                <a:cs typeface="Times New Roman" panose="02020603050405020304" pitchFamily="18" charset="0"/>
              </a:rPr>
              <a:t>và</a:t>
            </a:r>
            <a:r>
              <a:rPr kumimoji="0" lang="en-US" sz="3400" b="1" i="0" u="none" strike="noStrike" kern="1200" cap="none" spc="0" normalizeH="0" noProof="0" dirty="0">
                <a:ln>
                  <a:noFill/>
                </a:ln>
                <a:solidFill>
                  <a:srgbClr val="0033CC"/>
                </a:solidFill>
                <a:effectLst/>
                <a:uLnTx/>
                <a:uFillTx/>
                <a:latin typeface="Times New Roman" panose="02020603050405020304" pitchFamily="18" charset="0"/>
                <a:cs typeface="Times New Roman" panose="02020603050405020304" pitchFamily="18" charset="0"/>
              </a:rPr>
              <a:t> </a:t>
            </a:r>
            <a:r>
              <a:rPr kumimoji="0" lang="en-US" sz="3400" b="1" i="0" u="none" strike="noStrike" kern="1200" cap="none" spc="0" normalizeH="0" noProof="0" dirty="0" err="1">
                <a:ln>
                  <a:noFill/>
                </a:ln>
                <a:solidFill>
                  <a:srgbClr val="0033CC"/>
                </a:solidFill>
                <a:effectLst/>
                <a:uLnTx/>
                <a:uFillTx/>
                <a:latin typeface="Times New Roman" panose="02020603050405020304" pitchFamily="18" charset="0"/>
                <a:cs typeface="Times New Roman" panose="02020603050405020304" pitchFamily="18" charset="0"/>
              </a:rPr>
              <a:t>che</a:t>
            </a:r>
            <a:r>
              <a:rPr kumimoji="0" lang="en-US" sz="3400" b="1" i="0" u="none" strike="noStrike" kern="1200" cap="none" spc="0" normalizeH="0" noProof="0" dirty="0">
                <a:ln>
                  <a:noFill/>
                </a:ln>
                <a:solidFill>
                  <a:srgbClr val="0033CC"/>
                </a:solidFill>
                <a:effectLst/>
                <a:uLnTx/>
                <a:uFillTx/>
                <a:latin typeface="Times New Roman" panose="02020603050405020304" pitchFamily="18" charset="0"/>
                <a:cs typeface="Times New Roman" panose="02020603050405020304" pitchFamily="18" charset="0"/>
              </a:rPr>
              <a:t> ô.</a:t>
            </a:r>
          </a:p>
          <a:p>
            <a:pPr marR="0" lvl="0" algn="just" defTabSz="914400" rtl="0" eaLnBrk="1" fontAlgn="auto" latinLnBrk="0" hangingPunct="1">
              <a:lnSpc>
                <a:spcPct val="100000"/>
              </a:lnSpc>
              <a:spcBef>
                <a:spcPts val="0"/>
              </a:spcBef>
              <a:spcAft>
                <a:spcPts val="0"/>
              </a:spcAft>
              <a:buClrTx/>
              <a:buSzTx/>
              <a:tabLst/>
              <a:defRPr/>
            </a:pPr>
            <a:r>
              <a:rPr lang="en-US" sz="3400" b="1" noProof="0" dirty="0">
                <a:solidFill>
                  <a:srgbClr val="0033CC"/>
                </a:solidFill>
                <a:latin typeface="Times New Roman" panose="02020603050405020304" pitchFamily="18" charset="0"/>
                <a:cs typeface="Times New Roman" panose="02020603050405020304" pitchFamily="18" charset="0"/>
              </a:rPr>
              <a:t>- </a:t>
            </a:r>
            <a:r>
              <a:rPr lang="en-US" sz="3400" b="1" noProof="0" dirty="0" err="1">
                <a:solidFill>
                  <a:srgbClr val="0033CC"/>
                </a:solidFill>
                <a:latin typeface="Times New Roman" panose="02020603050405020304" pitchFamily="18" charset="0"/>
                <a:cs typeface="Times New Roman" panose="02020603050405020304" pitchFamily="18" charset="0"/>
              </a:rPr>
              <a:t>Không</a:t>
            </a:r>
            <a:r>
              <a:rPr lang="en-US" sz="3400" b="1" noProof="0" dirty="0">
                <a:solidFill>
                  <a:srgbClr val="0033CC"/>
                </a:solidFill>
                <a:latin typeface="Times New Roman" panose="02020603050405020304" pitchFamily="18" charset="0"/>
                <a:cs typeface="Times New Roman" panose="02020603050405020304" pitchFamily="18" charset="0"/>
              </a:rPr>
              <a:t> </a:t>
            </a:r>
            <a:r>
              <a:rPr lang="en-US" sz="3400" b="1" noProof="0" dirty="0" err="1">
                <a:solidFill>
                  <a:srgbClr val="0033CC"/>
                </a:solidFill>
                <a:latin typeface="Times New Roman" panose="02020603050405020304" pitchFamily="18" charset="0"/>
                <a:cs typeface="Times New Roman" panose="02020603050405020304" pitchFamily="18" charset="0"/>
              </a:rPr>
              <a:t>được</a:t>
            </a:r>
            <a:r>
              <a:rPr lang="en-US" sz="3400" b="1" noProof="0" dirty="0">
                <a:solidFill>
                  <a:srgbClr val="0033CC"/>
                </a:solidFill>
                <a:latin typeface="Times New Roman" panose="02020603050405020304" pitchFamily="18" charset="0"/>
                <a:cs typeface="Times New Roman" panose="02020603050405020304" pitchFamily="18" charset="0"/>
              </a:rPr>
              <a:t> </a:t>
            </a:r>
            <a:r>
              <a:rPr lang="en-US" sz="3400" b="1" noProof="0" dirty="0" err="1">
                <a:solidFill>
                  <a:srgbClr val="0033CC"/>
                </a:solidFill>
                <a:latin typeface="Times New Roman" panose="02020603050405020304" pitchFamily="18" charset="0"/>
                <a:cs typeface="Times New Roman" panose="02020603050405020304" pitchFamily="18" charset="0"/>
              </a:rPr>
              <a:t>nhìn</a:t>
            </a:r>
            <a:r>
              <a:rPr lang="en-US" sz="3400" b="1" noProof="0" dirty="0">
                <a:solidFill>
                  <a:srgbClr val="0033CC"/>
                </a:solidFill>
                <a:latin typeface="Times New Roman" panose="02020603050405020304" pitchFamily="18" charset="0"/>
                <a:cs typeface="Times New Roman" panose="02020603050405020304" pitchFamily="18" charset="0"/>
              </a:rPr>
              <a:t> </a:t>
            </a:r>
            <a:r>
              <a:rPr lang="en-US" sz="3400" b="1" noProof="0" dirty="0" err="1">
                <a:solidFill>
                  <a:srgbClr val="0033CC"/>
                </a:solidFill>
                <a:latin typeface="Times New Roman" panose="02020603050405020304" pitchFamily="18" charset="0"/>
                <a:cs typeface="Times New Roman" panose="02020603050405020304" pitchFamily="18" charset="0"/>
              </a:rPr>
              <a:t>trực</a:t>
            </a:r>
            <a:r>
              <a:rPr lang="en-US" sz="3400" b="1" noProof="0" dirty="0">
                <a:solidFill>
                  <a:srgbClr val="0033CC"/>
                </a:solidFill>
                <a:latin typeface="Times New Roman" panose="02020603050405020304" pitchFamily="18" charset="0"/>
                <a:cs typeface="Times New Roman" panose="02020603050405020304" pitchFamily="18" charset="0"/>
              </a:rPr>
              <a:t> </a:t>
            </a:r>
            <a:r>
              <a:rPr lang="en-US" sz="3400" b="1" noProof="0" dirty="0" err="1">
                <a:solidFill>
                  <a:srgbClr val="0033CC"/>
                </a:solidFill>
                <a:latin typeface="Times New Roman" panose="02020603050405020304" pitchFamily="18" charset="0"/>
                <a:cs typeface="Times New Roman" panose="02020603050405020304" pitchFamily="18" charset="0"/>
              </a:rPr>
              <a:t>tiếp</a:t>
            </a:r>
            <a:r>
              <a:rPr lang="en-US" sz="3400" b="1" noProof="0" dirty="0">
                <a:solidFill>
                  <a:srgbClr val="0033CC"/>
                </a:solidFill>
                <a:latin typeface="Times New Roman" panose="02020603050405020304" pitchFamily="18" charset="0"/>
                <a:cs typeface="Times New Roman" panose="02020603050405020304" pitchFamily="18" charset="0"/>
              </a:rPr>
              <a:t> </a:t>
            </a:r>
            <a:r>
              <a:rPr lang="en-US" sz="3400" b="1" noProof="0" dirty="0" err="1">
                <a:solidFill>
                  <a:srgbClr val="0033CC"/>
                </a:solidFill>
                <a:latin typeface="Times New Roman" panose="02020603050405020304" pitchFamily="18" charset="0"/>
                <a:cs typeface="Times New Roman" panose="02020603050405020304" pitchFamily="18" charset="0"/>
              </a:rPr>
              <a:t>hoặc</a:t>
            </a:r>
            <a:r>
              <a:rPr lang="en-US" sz="3400" b="1" noProof="0" dirty="0">
                <a:solidFill>
                  <a:srgbClr val="0033CC"/>
                </a:solidFill>
                <a:latin typeface="Times New Roman" panose="02020603050405020304" pitchFamily="18" charset="0"/>
                <a:cs typeface="Times New Roman" panose="02020603050405020304" pitchFamily="18" charset="0"/>
              </a:rPr>
              <a:t> </a:t>
            </a:r>
            <a:r>
              <a:rPr lang="en-US" sz="3400" b="1" noProof="0" dirty="0" err="1">
                <a:solidFill>
                  <a:srgbClr val="0033CC"/>
                </a:solidFill>
                <a:latin typeface="Times New Roman" panose="02020603050405020304" pitchFamily="18" charset="0"/>
                <a:cs typeface="Times New Roman" panose="02020603050405020304" pitchFamily="18" charset="0"/>
              </a:rPr>
              <a:t>chiếu</a:t>
            </a:r>
            <a:r>
              <a:rPr lang="en-US" sz="3400" b="1" noProof="0" dirty="0">
                <a:solidFill>
                  <a:srgbClr val="0033CC"/>
                </a:solidFill>
                <a:latin typeface="Times New Roman" panose="02020603050405020304" pitchFamily="18" charset="0"/>
                <a:cs typeface="Times New Roman" panose="02020603050405020304" pitchFamily="18" charset="0"/>
              </a:rPr>
              <a:t> </a:t>
            </a:r>
            <a:r>
              <a:rPr lang="en-US" sz="3400" b="1" noProof="0" dirty="0" err="1">
                <a:solidFill>
                  <a:srgbClr val="0033CC"/>
                </a:solidFill>
                <a:latin typeface="Times New Roman" panose="02020603050405020304" pitchFamily="18" charset="0"/>
                <a:cs typeface="Times New Roman" panose="02020603050405020304" pitchFamily="18" charset="0"/>
              </a:rPr>
              <a:t>vào</a:t>
            </a:r>
            <a:r>
              <a:rPr lang="en-US" sz="3400" b="1" noProof="0" dirty="0">
                <a:solidFill>
                  <a:srgbClr val="0033CC"/>
                </a:solidFill>
                <a:latin typeface="Times New Roman" panose="02020603050405020304" pitchFamily="18" charset="0"/>
                <a:cs typeface="Times New Roman" panose="02020603050405020304" pitchFamily="18" charset="0"/>
              </a:rPr>
              <a:t> </a:t>
            </a:r>
            <a:r>
              <a:rPr lang="en-US" sz="3400" b="1" noProof="0" dirty="0" err="1">
                <a:solidFill>
                  <a:srgbClr val="0033CC"/>
                </a:solidFill>
                <a:latin typeface="Times New Roman" panose="02020603050405020304" pitchFamily="18" charset="0"/>
                <a:cs typeface="Times New Roman" panose="02020603050405020304" pitchFamily="18" charset="0"/>
              </a:rPr>
              <a:t>mắt</a:t>
            </a:r>
            <a:r>
              <a:rPr lang="en-US" sz="3400" b="1" noProof="0" dirty="0">
                <a:solidFill>
                  <a:srgbClr val="0033CC"/>
                </a:solidFill>
                <a:latin typeface="Times New Roman" panose="02020603050405020304" pitchFamily="18" charset="0"/>
                <a:cs typeface="Times New Roman" panose="02020603050405020304" pitchFamily="18" charset="0"/>
              </a:rPr>
              <a:t> </a:t>
            </a:r>
            <a:r>
              <a:rPr lang="en-US" sz="3400" b="1" noProof="0" dirty="0" err="1">
                <a:solidFill>
                  <a:srgbClr val="0033CC"/>
                </a:solidFill>
                <a:latin typeface="Times New Roman" panose="02020603050405020304" pitchFamily="18" charset="0"/>
                <a:cs typeface="Times New Roman" panose="02020603050405020304" pitchFamily="18" charset="0"/>
              </a:rPr>
              <a:t>ánh</a:t>
            </a:r>
            <a:r>
              <a:rPr lang="en-US" sz="3400" b="1" noProof="0" dirty="0">
                <a:solidFill>
                  <a:srgbClr val="0033CC"/>
                </a:solidFill>
                <a:latin typeface="Times New Roman" panose="02020603050405020304" pitchFamily="18" charset="0"/>
                <a:cs typeface="Times New Roman" panose="02020603050405020304" pitchFamily="18" charset="0"/>
              </a:rPr>
              <a:t> </a:t>
            </a:r>
            <a:r>
              <a:rPr lang="en-US" sz="3400" b="1" noProof="0" dirty="0" err="1">
                <a:solidFill>
                  <a:srgbClr val="0033CC"/>
                </a:solidFill>
                <a:latin typeface="Times New Roman" panose="02020603050405020304" pitchFamily="18" charset="0"/>
                <a:cs typeface="Times New Roman" panose="02020603050405020304" pitchFamily="18" charset="0"/>
              </a:rPr>
              <a:t>sáng</a:t>
            </a:r>
            <a:r>
              <a:rPr lang="en-US" sz="3400" b="1" noProof="0" dirty="0">
                <a:solidFill>
                  <a:srgbClr val="0033CC"/>
                </a:solidFill>
                <a:latin typeface="Times New Roman" panose="02020603050405020304" pitchFamily="18" charset="0"/>
                <a:cs typeface="Times New Roman" panose="02020603050405020304" pitchFamily="18" charset="0"/>
              </a:rPr>
              <a:t> </a:t>
            </a:r>
            <a:r>
              <a:rPr lang="en-US" sz="3400" b="1" noProof="0" dirty="0" err="1">
                <a:solidFill>
                  <a:srgbClr val="0033CC"/>
                </a:solidFill>
                <a:latin typeface="Times New Roman" panose="02020603050405020304" pitchFamily="18" charset="0"/>
                <a:cs typeface="Times New Roman" panose="02020603050405020304" pitchFamily="18" charset="0"/>
              </a:rPr>
              <a:t>quá</a:t>
            </a:r>
            <a:r>
              <a:rPr lang="en-US" sz="3400" b="1" noProof="0" dirty="0">
                <a:solidFill>
                  <a:srgbClr val="0033CC"/>
                </a:solidFill>
                <a:latin typeface="Times New Roman" panose="02020603050405020304" pitchFamily="18" charset="0"/>
                <a:cs typeface="Times New Roman" panose="02020603050405020304" pitchFamily="18" charset="0"/>
              </a:rPr>
              <a:t> </a:t>
            </a:r>
            <a:r>
              <a:rPr lang="en-US" sz="3400" b="1" noProof="0" dirty="0" err="1">
                <a:solidFill>
                  <a:srgbClr val="0033CC"/>
                </a:solidFill>
                <a:latin typeface="Times New Roman" panose="02020603050405020304" pitchFamily="18" charset="0"/>
                <a:cs typeface="Times New Roman" panose="02020603050405020304" pitchFamily="18" charset="0"/>
              </a:rPr>
              <a:t>mạnh</a:t>
            </a:r>
            <a:r>
              <a:rPr lang="en-US" sz="3400" b="1" noProof="0" dirty="0">
                <a:solidFill>
                  <a:srgbClr val="0033CC"/>
                </a:solidFill>
                <a:latin typeface="Times New Roman" panose="02020603050405020304" pitchFamily="18" charset="0"/>
                <a:cs typeface="Times New Roman" panose="02020603050405020304" pitchFamily="18" charset="0"/>
              </a:rPr>
              <a:t>.</a:t>
            </a:r>
            <a:endParaRPr kumimoji="0" lang="vi-VN" sz="3400" b="1" i="0" u="none" strike="noStrike" kern="1200" cap="none" spc="0" normalizeH="0" baseline="0" noProof="0" dirty="0">
              <a:ln>
                <a:noFill/>
              </a:ln>
              <a:solidFill>
                <a:srgbClr val="0033CC"/>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9541393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4338" name="Picture 2" desc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7712" y="1429277"/>
            <a:ext cx="4004387" cy="2520121"/>
          </a:xfrm>
          <a:prstGeom prst="rect">
            <a:avLst/>
          </a:prstGeom>
          <a:noFill/>
          <a:ln w="9525">
            <a:solidFill>
              <a:schemeClr val="accent2"/>
            </a:solidFill>
            <a:miter lim="800000"/>
            <a:headEnd/>
            <a:tailEnd/>
          </a:ln>
          <a:effectLst>
            <a:outerShdw dist="107763" dir="8100000" algn="ctr" rotWithShape="0">
              <a:srgbClr val="808080">
                <a:alpha val="50000"/>
              </a:srgbClr>
            </a:outerShdw>
          </a:effectLst>
          <a:extLst>
            <a:ext uri="{909E8E84-426E-40DD-AFC4-6F175D3DCCD1}">
              <a14:hiddenFill xmlns:a14="http://schemas.microsoft.com/office/drawing/2010/main">
                <a:solidFill>
                  <a:srgbClr val="FFFFFF"/>
                </a:solidFill>
              </a14:hiddenFill>
            </a:ext>
          </a:extLst>
        </p:spPr>
      </p:pic>
      <p:pic>
        <p:nvPicPr>
          <p:cNvPr id="14339" name="Picture 3" descr="v"/>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5" y="4211008"/>
            <a:ext cx="4191001" cy="2520121"/>
          </a:xfrm>
          <a:prstGeom prst="rect">
            <a:avLst/>
          </a:prstGeom>
          <a:noFill/>
          <a:ln w="9525">
            <a:solidFill>
              <a:schemeClr val="accent2"/>
            </a:solidFill>
            <a:miter lim="800000"/>
            <a:headEnd/>
            <a:tailEnd/>
          </a:ln>
          <a:effectLst>
            <a:outerShdw dist="107763" dir="18900000" algn="ctr" rotWithShape="0">
              <a:srgbClr val="4D4D4D">
                <a:alpha val="50000"/>
              </a:srgbClr>
            </a:outerShdw>
          </a:effectLst>
          <a:extLst>
            <a:ext uri="{909E8E84-426E-40DD-AFC4-6F175D3DCCD1}">
              <a14:hiddenFill xmlns:a14="http://schemas.microsoft.com/office/drawing/2010/main">
                <a:solidFill>
                  <a:srgbClr val="FFFFFF"/>
                </a:solidFill>
              </a14:hiddenFill>
            </a:ext>
          </a:extLst>
        </p:spPr>
      </p:pic>
      <p:pic>
        <p:nvPicPr>
          <p:cNvPr id="14340" name="Picture 4" descr="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5" y="1429277"/>
            <a:ext cx="4267201" cy="2520121"/>
          </a:xfrm>
          <a:prstGeom prst="rect">
            <a:avLst/>
          </a:prstGeom>
          <a:noFill/>
          <a:ln w="9525">
            <a:solidFill>
              <a:schemeClr val="accent2"/>
            </a:solidFill>
            <a:miter lim="800000"/>
            <a:headEnd/>
            <a:tailEnd/>
          </a:ln>
          <a:effectLst>
            <a:outerShdw dist="107763" dir="2700000" algn="ctr" rotWithShape="0">
              <a:srgbClr val="808080">
                <a:alpha val="50000"/>
              </a:srgbClr>
            </a:outerShdw>
          </a:effectLst>
          <a:extLst>
            <a:ext uri="{909E8E84-426E-40DD-AFC4-6F175D3DCCD1}">
              <a14:hiddenFill xmlns:a14="http://schemas.microsoft.com/office/drawing/2010/main">
                <a:solidFill>
                  <a:srgbClr val="FFFFFF"/>
                </a:solidFill>
              </a14:hiddenFill>
            </a:ext>
          </a:extLst>
        </p:spPr>
      </p:pic>
      <p:pic>
        <p:nvPicPr>
          <p:cNvPr id="14341" name="Picture 5" descr="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00606" y="4211007"/>
            <a:ext cx="4038601" cy="2520121"/>
          </a:xfrm>
          <a:prstGeom prst="rect">
            <a:avLst/>
          </a:prstGeom>
          <a:noFill/>
          <a:ln w="9525">
            <a:solidFill>
              <a:schemeClr val="accent2"/>
            </a:solidFill>
            <a:miter lim="800000"/>
            <a:headEnd/>
            <a:tailEnd/>
          </a:ln>
          <a:effectLst>
            <a:outerShdw dist="107763" dir="13500000" algn="ctr" rotWithShape="0">
              <a:srgbClr val="808080">
                <a:alpha val="50000"/>
              </a:srgbClr>
            </a:outerShdw>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209806" y="3048000"/>
            <a:ext cx="45719" cy="3810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TextBox 2"/>
          <p:cNvSpPr txBox="1"/>
          <p:nvPr/>
        </p:nvSpPr>
        <p:spPr>
          <a:xfrm>
            <a:off x="3466578" y="3657603"/>
            <a:ext cx="1097068" cy="461665"/>
          </a:xfrm>
          <a:prstGeom prst="rect">
            <a:avLst/>
          </a:prstGeom>
          <a:solidFill>
            <a:srgbClr val="FFFF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Hình</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5</a:t>
            </a:r>
          </a:p>
        </p:txBody>
      </p:sp>
      <p:sp>
        <p:nvSpPr>
          <p:cNvPr id="9" name="TextBox 8"/>
          <p:cNvSpPr txBox="1"/>
          <p:nvPr/>
        </p:nvSpPr>
        <p:spPr>
          <a:xfrm>
            <a:off x="7692066" y="3657603"/>
            <a:ext cx="1147134" cy="461665"/>
          </a:xfrm>
          <a:prstGeom prst="rect">
            <a:avLst/>
          </a:prstGeom>
          <a:solidFill>
            <a:srgbClr val="FFFF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Hình</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6</a:t>
            </a:r>
          </a:p>
        </p:txBody>
      </p:sp>
      <p:sp>
        <p:nvSpPr>
          <p:cNvPr id="10" name="TextBox 9"/>
          <p:cNvSpPr txBox="1"/>
          <p:nvPr/>
        </p:nvSpPr>
        <p:spPr>
          <a:xfrm>
            <a:off x="3308300" y="6295089"/>
            <a:ext cx="1198983" cy="461665"/>
          </a:xfrm>
          <a:prstGeom prst="rect">
            <a:avLst/>
          </a:prstGeom>
          <a:solidFill>
            <a:srgbClr val="FFFF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Hình</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7</a:t>
            </a:r>
          </a:p>
        </p:txBody>
      </p:sp>
      <p:sp>
        <p:nvSpPr>
          <p:cNvPr id="11" name="TextBox 10"/>
          <p:cNvSpPr txBox="1"/>
          <p:nvPr/>
        </p:nvSpPr>
        <p:spPr>
          <a:xfrm>
            <a:off x="7696204" y="6269464"/>
            <a:ext cx="1143000" cy="461665"/>
          </a:xfrm>
          <a:prstGeom prst="rect">
            <a:avLst/>
          </a:prstGeom>
          <a:solidFill>
            <a:srgbClr val="FFFF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Hình</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8</a:t>
            </a:r>
          </a:p>
        </p:txBody>
      </p:sp>
      <p:sp>
        <p:nvSpPr>
          <p:cNvPr id="12" name="Rectangle: Rounded Corners 11">
            <a:extLst>
              <a:ext uri="{FF2B5EF4-FFF2-40B4-BE49-F238E27FC236}">
                <a16:creationId xmlns:a16="http://schemas.microsoft.com/office/drawing/2014/main" id="{83E33405-B83E-4A24-9921-6E7CDB9C5E59}"/>
              </a:ext>
            </a:extLst>
          </p:cNvPr>
          <p:cNvSpPr/>
          <p:nvPr/>
        </p:nvSpPr>
        <p:spPr>
          <a:xfrm>
            <a:off x="152400" y="213898"/>
            <a:ext cx="8839200" cy="1056789"/>
          </a:xfrm>
          <a:prstGeom prst="roundRect">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smtClean="0">
                <a:ln>
                  <a:noFill/>
                </a:ln>
                <a:solidFill>
                  <a:schemeClr val="bg1"/>
                </a:solidFill>
                <a:effectLst/>
                <a:uLnTx/>
                <a:uFillTx/>
                <a:latin typeface="Times New Roman" pitchFamily="18" charset="0"/>
                <a:ea typeface="+mn-ea"/>
                <a:cs typeface="Times New Roman" pitchFamily="18" charset="0"/>
              </a:rPr>
              <a:t>Hoạt</a:t>
            </a:r>
            <a:r>
              <a:rPr kumimoji="0" lang="en-US" sz="3200" b="1" i="0" u="none" strike="noStrike" kern="0" cap="none" spc="0" normalizeH="0" noProof="0" smtClean="0">
                <a:ln>
                  <a:noFill/>
                </a:ln>
                <a:solidFill>
                  <a:schemeClr val="bg1"/>
                </a:solidFill>
                <a:effectLst/>
                <a:uLnTx/>
                <a:uFillTx/>
                <a:latin typeface="Times New Roman" pitchFamily="18" charset="0"/>
                <a:ea typeface="+mn-ea"/>
                <a:cs typeface="Times New Roman" pitchFamily="18" charset="0"/>
              </a:rPr>
              <a:t> </a:t>
            </a:r>
            <a:r>
              <a:rPr kumimoji="0" lang="en-US" sz="3200" b="1" i="0" u="none" strike="noStrike" kern="0" cap="none" spc="0" normalizeH="0" noProof="0" dirty="0" err="1">
                <a:ln>
                  <a:noFill/>
                </a:ln>
                <a:solidFill>
                  <a:schemeClr val="bg1"/>
                </a:solidFill>
                <a:effectLst/>
                <a:uLnTx/>
                <a:uFillTx/>
                <a:latin typeface="Times New Roman" pitchFamily="18" charset="0"/>
                <a:ea typeface="+mn-ea"/>
                <a:cs typeface="Times New Roman" pitchFamily="18" charset="0"/>
              </a:rPr>
              <a:t>động</a:t>
            </a:r>
            <a:r>
              <a:rPr kumimoji="0" lang="en-US" sz="3200" b="1" i="0" u="none" strike="noStrike" kern="0" cap="none" spc="0" normalizeH="0" noProof="0" dirty="0">
                <a:ln>
                  <a:noFill/>
                </a:ln>
                <a:solidFill>
                  <a:schemeClr val="bg1"/>
                </a:solidFill>
                <a:effectLst/>
                <a:uLnTx/>
                <a:uFillTx/>
                <a:latin typeface="Times New Roman" pitchFamily="18" charset="0"/>
                <a:ea typeface="+mn-ea"/>
                <a:cs typeface="Times New Roman" pitchFamily="18" charset="0"/>
              </a:rPr>
              <a:t> 3: </a:t>
            </a:r>
            <a:r>
              <a:rPr kumimoji="0" lang="en-US" sz="3200" b="1" i="0" u="none" strike="noStrike" kern="0" cap="none" spc="0" normalizeH="0" noProof="0" dirty="0" err="1">
                <a:ln>
                  <a:noFill/>
                </a:ln>
                <a:solidFill>
                  <a:schemeClr val="bg1"/>
                </a:solidFill>
                <a:effectLst/>
                <a:uLnTx/>
                <a:uFillTx/>
                <a:latin typeface="Times New Roman" pitchFamily="18" charset="0"/>
                <a:ea typeface="+mn-ea"/>
                <a:cs typeface="Times New Roman" pitchFamily="18" charset="0"/>
              </a:rPr>
              <a:t>Những</a:t>
            </a:r>
            <a:r>
              <a:rPr kumimoji="0" lang="en-US" sz="3200" b="1" i="0" u="none" strike="noStrike" kern="0" cap="none" spc="0" normalizeH="0" noProof="0" dirty="0">
                <a:ln>
                  <a:noFill/>
                </a:ln>
                <a:solidFill>
                  <a:schemeClr val="bg1"/>
                </a:solidFill>
                <a:effectLst/>
                <a:uLnTx/>
                <a:uFillTx/>
                <a:latin typeface="Times New Roman" pitchFamily="18" charset="0"/>
                <a:ea typeface="+mn-ea"/>
                <a:cs typeface="Times New Roman" pitchFamily="18" charset="0"/>
              </a:rPr>
              <a:t> </a:t>
            </a:r>
            <a:r>
              <a:rPr kumimoji="0" lang="en-US" sz="3200" b="1" i="0" u="none" strike="noStrike" kern="0" cap="none" spc="0" normalizeH="0" noProof="0" dirty="0" err="1">
                <a:ln>
                  <a:noFill/>
                </a:ln>
                <a:solidFill>
                  <a:schemeClr val="bg1"/>
                </a:solidFill>
                <a:effectLst/>
                <a:uLnTx/>
                <a:uFillTx/>
                <a:latin typeface="Times New Roman" pitchFamily="18" charset="0"/>
                <a:ea typeface="+mn-ea"/>
                <a:cs typeface="Times New Roman" pitchFamily="18" charset="0"/>
              </a:rPr>
              <a:t>trường</a:t>
            </a:r>
            <a:r>
              <a:rPr kumimoji="0" lang="en-US" sz="3200" b="1" i="0" u="none" strike="noStrike" kern="0" cap="none" spc="0" normalizeH="0" noProof="0" dirty="0">
                <a:ln>
                  <a:noFill/>
                </a:ln>
                <a:solidFill>
                  <a:schemeClr val="bg1"/>
                </a:solidFill>
                <a:effectLst/>
                <a:uLnTx/>
                <a:uFillTx/>
                <a:latin typeface="Times New Roman" pitchFamily="18" charset="0"/>
                <a:ea typeface="+mn-ea"/>
                <a:cs typeface="Times New Roman" pitchFamily="18" charset="0"/>
              </a:rPr>
              <a:t> </a:t>
            </a:r>
            <a:r>
              <a:rPr kumimoji="0" lang="en-US" sz="3200" b="1" i="0" u="none" strike="noStrike" kern="0" cap="none" spc="0" normalizeH="0" noProof="0" dirty="0" err="1">
                <a:ln>
                  <a:noFill/>
                </a:ln>
                <a:solidFill>
                  <a:schemeClr val="bg1"/>
                </a:solidFill>
                <a:effectLst/>
                <a:uLnTx/>
                <a:uFillTx/>
                <a:latin typeface="Times New Roman" pitchFamily="18" charset="0"/>
                <a:ea typeface="+mn-ea"/>
                <a:cs typeface="Times New Roman" pitchFamily="18" charset="0"/>
              </a:rPr>
              <a:t>hợp</a:t>
            </a:r>
            <a:r>
              <a:rPr kumimoji="0" lang="en-US" sz="3200" b="1" i="0" u="none" strike="noStrike" kern="0" cap="none" spc="0" normalizeH="0" noProof="0" dirty="0">
                <a:ln>
                  <a:noFill/>
                </a:ln>
                <a:solidFill>
                  <a:schemeClr val="bg1"/>
                </a:solidFill>
                <a:effectLst/>
                <a:uLnTx/>
                <a:uFillTx/>
                <a:latin typeface="Times New Roman" pitchFamily="18" charset="0"/>
                <a:ea typeface="+mn-ea"/>
                <a:cs typeface="Times New Roman" pitchFamily="18" charset="0"/>
              </a:rPr>
              <a:t> </a:t>
            </a:r>
            <a:r>
              <a:rPr kumimoji="0" lang="en-US" sz="3200" b="1" i="0" u="none" strike="noStrike" kern="0" cap="none" spc="0" normalizeH="0" noProof="0" dirty="0" err="1">
                <a:ln>
                  <a:noFill/>
                </a:ln>
                <a:solidFill>
                  <a:schemeClr val="bg1"/>
                </a:solidFill>
                <a:effectLst/>
                <a:uLnTx/>
                <a:uFillTx/>
                <a:latin typeface="Times New Roman" pitchFamily="18" charset="0"/>
                <a:ea typeface="+mn-ea"/>
                <a:cs typeface="Times New Roman" pitchFamily="18" charset="0"/>
              </a:rPr>
              <a:t>nên</a:t>
            </a:r>
            <a:r>
              <a:rPr kumimoji="0" lang="en-US" sz="3200" b="1" i="0" u="none" strike="noStrike" kern="0" cap="none" spc="0" normalizeH="0" noProof="0" dirty="0">
                <a:ln>
                  <a:noFill/>
                </a:ln>
                <a:solidFill>
                  <a:schemeClr val="bg1"/>
                </a:solidFill>
                <a:effectLst/>
                <a:uLnTx/>
                <a:uFillTx/>
                <a:latin typeface="Times New Roman" pitchFamily="18" charset="0"/>
                <a:ea typeface="+mn-ea"/>
                <a:cs typeface="Times New Roman" pitchFamily="18" charset="0"/>
              </a:rPr>
              <a:t> </a:t>
            </a:r>
            <a:r>
              <a:rPr kumimoji="0" lang="en-US" sz="3200" b="1" i="0" u="none" strike="noStrike" kern="0" cap="none" spc="0" normalizeH="0" noProof="0" dirty="0" err="1">
                <a:ln>
                  <a:noFill/>
                </a:ln>
                <a:solidFill>
                  <a:schemeClr val="bg1"/>
                </a:solidFill>
                <a:effectLst/>
                <a:uLnTx/>
                <a:uFillTx/>
                <a:latin typeface="Times New Roman" pitchFamily="18" charset="0"/>
                <a:ea typeface="+mn-ea"/>
                <a:cs typeface="Times New Roman" pitchFamily="18" charset="0"/>
              </a:rPr>
              <a:t>tránh</a:t>
            </a:r>
            <a:r>
              <a:rPr kumimoji="0" lang="en-US" sz="3200" b="1" i="0" u="none" strike="noStrike" kern="0" cap="none" spc="0" normalizeH="0" noProof="0" dirty="0">
                <a:ln>
                  <a:noFill/>
                </a:ln>
                <a:solidFill>
                  <a:schemeClr val="bg1"/>
                </a:solidFill>
                <a:effectLst/>
                <a:uLnTx/>
                <a:uFillTx/>
                <a:latin typeface="Times New Roman" pitchFamily="18" charset="0"/>
                <a:ea typeface="+mn-ea"/>
                <a:cs typeface="Times New Roman" pitchFamily="18" charset="0"/>
              </a:rPr>
              <a:t> </a:t>
            </a:r>
            <a:r>
              <a:rPr kumimoji="0" lang="en-US" sz="3200" b="1" i="0" u="none" strike="noStrike" kern="0" cap="none" spc="0" normalizeH="0" noProof="0" dirty="0" err="1">
                <a:ln>
                  <a:noFill/>
                </a:ln>
                <a:solidFill>
                  <a:schemeClr val="bg1"/>
                </a:solidFill>
                <a:effectLst/>
                <a:uLnTx/>
                <a:uFillTx/>
                <a:latin typeface="Times New Roman" pitchFamily="18" charset="0"/>
                <a:ea typeface="+mn-ea"/>
                <a:cs typeface="Times New Roman" pitchFamily="18" charset="0"/>
              </a:rPr>
              <a:t>để</a:t>
            </a:r>
            <a:r>
              <a:rPr kumimoji="0" lang="en-US" sz="3200" b="1" i="0" u="none" strike="noStrike" kern="0" cap="none" spc="0" normalizeH="0" noProof="0" dirty="0">
                <a:ln>
                  <a:noFill/>
                </a:ln>
                <a:solidFill>
                  <a:schemeClr val="bg1"/>
                </a:solidFill>
                <a:effectLst/>
                <a:uLnTx/>
                <a:uFillTx/>
                <a:latin typeface="Times New Roman" pitchFamily="18" charset="0"/>
                <a:ea typeface="+mn-ea"/>
                <a:cs typeface="Times New Roman" pitchFamily="18" charset="0"/>
              </a:rPr>
              <a:t> </a:t>
            </a:r>
            <a:r>
              <a:rPr kumimoji="0" lang="en-US" sz="3200" b="1" i="0" u="none" strike="noStrike" kern="0" cap="none" spc="0" normalizeH="0" noProof="0" dirty="0" err="1">
                <a:ln>
                  <a:noFill/>
                </a:ln>
                <a:solidFill>
                  <a:schemeClr val="bg1"/>
                </a:solidFill>
                <a:effectLst/>
                <a:uLnTx/>
                <a:uFillTx/>
                <a:latin typeface="Times New Roman" pitchFamily="18" charset="0"/>
                <a:ea typeface="+mn-ea"/>
                <a:cs typeface="Times New Roman" pitchFamily="18" charset="0"/>
              </a:rPr>
              <a:t>không</a:t>
            </a:r>
            <a:r>
              <a:rPr kumimoji="0" lang="en-US" sz="3200" b="1" i="0" u="none" strike="noStrike" kern="0" cap="none" spc="0" normalizeH="0" noProof="0" dirty="0">
                <a:ln>
                  <a:noFill/>
                </a:ln>
                <a:solidFill>
                  <a:schemeClr val="bg1"/>
                </a:solidFill>
                <a:effectLst/>
                <a:uLnTx/>
                <a:uFillTx/>
                <a:latin typeface="Times New Roman" pitchFamily="18" charset="0"/>
                <a:ea typeface="+mn-ea"/>
                <a:cs typeface="Times New Roman" pitchFamily="18" charset="0"/>
              </a:rPr>
              <a:t> </a:t>
            </a:r>
            <a:r>
              <a:rPr kumimoji="0" lang="en-US" sz="3200" b="1" i="0" u="none" strike="noStrike" kern="0" cap="none" spc="0" normalizeH="0" noProof="0" dirty="0" err="1">
                <a:ln>
                  <a:noFill/>
                </a:ln>
                <a:solidFill>
                  <a:schemeClr val="bg1"/>
                </a:solidFill>
                <a:effectLst/>
                <a:uLnTx/>
                <a:uFillTx/>
                <a:latin typeface="Times New Roman" pitchFamily="18" charset="0"/>
                <a:ea typeface="+mn-ea"/>
                <a:cs typeface="Times New Roman" pitchFamily="18" charset="0"/>
              </a:rPr>
              <a:t>gây</a:t>
            </a:r>
            <a:r>
              <a:rPr kumimoji="0" lang="en-US" sz="3200" b="1" i="0" u="none" strike="noStrike" kern="0" cap="none" spc="0" normalizeH="0" noProof="0" dirty="0">
                <a:ln>
                  <a:noFill/>
                </a:ln>
                <a:solidFill>
                  <a:schemeClr val="bg1"/>
                </a:solidFill>
                <a:effectLst/>
                <a:uLnTx/>
                <a:uFillTx/>
                <a:latin typeface="Times New Roman" pitchFamily="18" charset="0"/>
                <a:ea typeface="+mn-ea"/>
                <a:cs typeface="Times New Roman" pitchFamily="18" charset="0"/>
              </a:rPr>
              <a:t> </a:t>
            </a:r>
            <a:r>
              <a:rPr kumimoji="0" lang="en-US" sz="3200" b="1" i="0" u="none" strike="noStrike" kern="0" cap="none" spc="0" normalizeH="0" noProof="0" dirty="0" err="1">
                <a:ln>
                  <a:noFill/>
                </a:ln>
                <a:solidFill>
                  <a:schemeClr val="bg1"/>
                </a:solidFill>
                <a:effectLst/>
                <a:uLnTx/>
                <a:uFillTx/>
                <a:latin typeface="Times New Roman" pitchFamily="18" charset="0"/>
                <a:ea typeface="+mn-ea"/>
                <a:cs typeface="Times New Roman" pitchFamily="18" charset="0"/>
              </a:rPr>
              <a:t>hại</a:t>
            </a:r>
            <a:r>
              <a:rPr kumimoji="0" lang="en-US" sz="3200" b="1" i="0" u="none" strike="noStrike" kern="0" cap="none" spc="0" normalizeH="0" noProof="0" dirty="0">
                <a:ln>
                  <a:noFill/>
                </a:ln>
                <a:solidFill>
                  <a:schemeClr val="bg1"/>
                </a:solidFill>
                <a:effectLst/>
                <a:uLnTx/>
                <a:uFillTx/>
                <a:latin typeface="Times New Roman" pitchFamily="18" charset="0"/>
                <a:ea typeface="+mn-ea"/>
                <a:cs typeface="Times New Roman" pitchFamily="18" charset="0"/>
              </a:rPr>
              <a:t> </a:t>
            </a:r>
            <a:r>
              <a:rPr kumimoji="0" lang="en-US" sz="3200" b="1" i="0" u="none" strike="noStrike" kern="0" cap="none" spc="0" normalizeH="0" noProof="0" dirty="0" err="1">
                <a:ln>
                  <a:noFill/>
                </a:ln>
                <a:solidFill>
                  <a:schemeClr val="bg1"/>
                </a:solidFill>
                <a:effectLst/>
                <a:uLnTx/>
                <a:uFillTx/>
                <a:latin typeface="Times New Roman" pitchFamily="18" charset="0"/>
                <a:ea typeface="+mn-ea"/>
                <a:cs typeface="Times New Roman" pitchFamily="18" charset="0"/>
              </a:rPr>
              <a:t>cho</a:t>
            </a:r>
            <a:r>
              <a:rPr kumimoji="0" lang="en-US" sz="3200" b="1" i="0" u="none" strike="noStrike" kern="0" cap="none" spc="0" normalizeH="0" noProof="0" dirty="0">
                <a:ln>
                  <a:noFill/>
                </a:ln>
                <a:solidFill>
                  <a:schemeClr val="bg1"/>
                </a:solidFill>
                <a:effectLst/>
                <a:uLnTx/>
                <a:uFillTx/>
                <a:latin typeface="Times New Roman" pitchFamily="18" charset="0"/>
                <a:ea typeface="+mn-ea"/>
                <a:cs typeface="Times New Roman" pitchFamily="18" charset="0"/>
              </a:rPr>
              <a:t> </a:t>
            </a:r>
            <a:r>
              <a:rPr kumimoji="0" lang="en-US" sz="3200" b="1" i="0" u="none" strike="noStrike" kern="0" cap="none" spc="0" normalizeH="0" noProof="0" dirty="0" err="1">
                <a:ln>
                  <a:noFill/>
                </a:ln>
                <a:solidFill>
                  <a:schemeClr val="bg1"/>
                </a:solidFill>
                <a:effectLst/>
                <a:uLnTx/>
                <a:uFillTx/>
                <a:latin typeface="Times New Roman" pitchFamily="18" charset="0"/>
                <a:ea typeface="+mn-ea"/>
                <a:cs typeface="Times New Roman" pitchFamily="18" charset="0"/>
              </a:rPr>
              <a:t>mắt</a:t>
            </a:r>
            <a:r>
              <a:rPr kumimoji="0" lang="en-US" sz="3200" b="1" i="0" u="none" strike="noStrike" kern="0" cap="none" spc="0" normalizeH="0" noProof="0" dirty="0">
                <a:ln>
                  <a:noFill/>
                </a:ln>
                <a:solidFill>
                  <a:schemeClr val="bg1"/>
                </a:solidFill>
                <a:effectLst/>
                <a:uLnTx/>
                <a:uFillTx/>
                <a:latin typeface="Times New Roman" pitchFamily="18" charset="0"/>
                <a:ea typeface="+mn-ea"/>
                <a:cs typeface="Times New Roman" pitchFamily="18" charset="0"/>
              </a:rPr>
              <a:t>.</a:t>
            </a:r>
            <a:endParaRPr kumimoji="0" lang="en-US" sz="3200" b="1" i="0" u="none" strike="noStrike" kern="0" cap="none" spc="0" normalizeH="0" baseline="0" noProof="0" dirty="0">
              <a:ln>
                <a:noFill/>
              </a:ln>
              <a:solidFill>
                <a:schemeClr val="bg1"/>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79203278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4340"/>
                                        </p:tgtEl>
                                        <p:attrNameLst>
                                          <p:attrName>style.visibility</p:attrName>
                                        </p:attrNameLst>
                                      </p:cBhvr>
                                      <p:to>
                                        <p:strVal val="visible"/>
                                      </p:to>
                                    </p:set>
                                    <p:animEffect transition="in" filter="barn(inVertical)">
                                      <p:cBhvr>
                                        <p:cTn id="12" dur="500"/>
                                        <p:tgtEl>
                                          <p:spTgt spid="14340"/>
                                        </p:tgtEl>
                                      </p:cBhvr>
                                    </p:animEffect>
                                  </p:childTnLst>
                                </p:cTn>
                              </p:par>
                              <p:par>
                                <p:cTn id="13" presetID="16" presetClass="entr" presetSubtype="21" fill="hold" nodeType="withEffect">
                                  <p:stCondLst>
                                    <p:cond delay="0"/>
                                  </p:stCondLst>
                                  <p:childTnLst>
                                    <p:set>
                                      <p:cBhvr>
                                        <p:cTn id="14" dur="1" fill="hold">
                                          <p:stCondLst>
                                            <p:cond delay="0"/>
                                          </p:stCondLst>
                                        </p:cTn>
                                        <p:tgtEl>
                                          <p:spTgt spid="14339"/>
                                        </p:tgtEl>
                                        <p:attrNameLst>
                                          <p:attrName>style.visibility</p:attrName>
                                        </p:attrNameLst>
                                      </p:cBhvr>
                                      <p:to>
                                        <p:strVal val="visible"/>
                                      </p:to>
                                    </p:set>
                                    <p:animEffect transition="in" filter="barn(inVertical)">
                                      <p:cBhvr>
                                        <p:cTn id="15" dur="500"/>
                                        <p:tgtEl>
                                          <p:spTgt spid="14339"/>
                                        </p:tgtEl>
                                      </p:cBhvr>
                                    </p:animEffect>
                                  </p:childTnLst>
                                </p:cTn>
                              </p:par>
                              <p:par>
                                <p:cTn id="16" presetID="16" presetClass="entr" presetSubtype="21" fill="hold" nodeType="withEffect">
                                  <p:stCondLst>
                                    <p:cond delay="0"/>
                                  </p:stCondLst>
                                  <p:childTnLst>
                                    <p:set>
                                      <p:cBhvr>
                                        <p:cTn id="17" dur="1" fill="hold">
                                          <p:stCondLst>
                                            <p:cond delay="0"/>
                                          </p:stCondLst>
                                        </p:cTn>
                                        <p:tgtEl>
                                          <p:spTgt spid="14338"/>
                                        </p:tgtEl>
                                        <p:attrNameLst>
                                          <p:attrName>style.visibility</p:attrName>
                                        </p:attrNameLst>
                                      </p:cBhvr>
                                      <p:to>
                                        <p:strVal val="visible"/>
                                      </p:to>
                                    </p:set>
                                    <p:animEffect transition="in" filter="barn(inVertical)">
                                      <p:cBhvr>
                                        <p:cTn id="18" dur="500"/>
                                        <p:tgtEl>
                                          <p:spTgt spid="14338"/>
                                        </p:tgtEl>
                                      </p:cBhvr>
                                    </p:animEffect>
                                  </p:childTnLst>
                                </p:cTn>
                              </p:par>
                              <p:par>
                                <p:cTn id="19" presetID="16" presetClass="entr" presetSubtype="21" fill="hold" nodeType="withEffect">
                                  <p:stCondLst>
                                    <p:cond delay="0"/>
                                  </p:stCondLst>
                                  <p:childTnLst>
                                    <p:set>
                                      <p:cBhvr>
                                        <p:cTn id="20" dur="1" fill="hold">
                                          <p:stCondLst>
                                            <p:cond delay="0"/>
                                          </p:stCondLst>
                                        </p:cTn>
                                        <p:tgtEl>
                                          <p:spTgt spid="14341"/>
                                        </p:tgtEl>
                                        <p:attrNameLst>
                                          <p:attrName>style.visibility</p:attrName>
                                        </p:attrNameLst>
                                      </p:cBhvr>
                                      <p:to>
                                        <p:strVal val="visible"/>
                                      </p:to>
                                    </p:set>
                                    <p:animEffect transition="in" filter="barn(inVertical)">
                                      <p:cBhvr>
                                        <p:cTn id="21" dur="500"/>
                                        <p:tgtEl>
                                          <p:spTgt spid="14341"/>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inVertical)">
                                      <p:cBhvr>
                                        <p:cTn id="24" dur="500"/>
                                        <p:tgtEl>
                                          <p:spTgt spid="3"/>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barn(inVertical)">
                                      <p:cBhvr>
                                        <p:cTn id="30" dur="500"/>
                                        <p:tgtEl>
                                          <p:spTgt spid="10"/>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barn(inVertical)">
                                      <p:cBhvr>
                                        <p:cTn id="3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10" grpId="0" animBg="1"/>
      <p:bldP spid="11" grpId="0" animBg="1"/>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4338" name="Picture 2" desc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4818" y="1429277"/>
            <a:ext cx="4004387" cy="2520121"/>
          </a:xfrm>
          <a:prstGeom prst="rect">
            <a:avLst/>
          </a:prstGeom>
          <a:noFill/>
          <a:ln w="9525">
            <a:solidFill>
              <a:schemeClr val="accent2"/>
            </a:solidFill>
            <a:miter lim="800000"/>
            <a:headEnd/>
            <a:tailEnd/>
          </a:ln>
          <a:effectLst>
            <a:outerShdw dist="107763" dir="8100000" algn="ctr" rotWithShape="0">
              <a:srgbClr val="808080">
                <a:alpha val="50000"/>
              </a:srgbClr>
            </a:outerShdw>
          </a:effectLst>
          <a:extLst>
            <a:ext uri="{909E8E84-426E-40DD-AFC4-6F175D3DCCD1}">
              <a14:hiddenFill xmlns:a14="http://schemas.microsoft.com/office/drawing/2010/main">
                <a:solidFill>
                  <a:srgbClr val="FFFFFF"/>
                </a:solidFill>
              </a14:hiddenFill>
            </a:ext>
          </a:extLst>
        </p:spPr>
      </p:pic>
      <p:pic>
        <p:nvPicPr>
          <p:cNvPr id="14339" name="Picture 3" descr="v"/>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1911" y="4211008"/>
            <a:ext cx="4191001" cy="2520121"/>
          </a:xfrm>
          <a:prstGeom prst="rect">
            <a:avLst/>
          </a:prstGeom>
          <a:noFill/>
          <a:ln w="9525">
            <a:solidFill>
              <a:schemeClr val="accent2"/>
            </a:solidFill>
            <a:miter lim="800000"/>
            <a:headEnd/>
            <a:tailEnd/>
          </a:ln>
          <a:effectLst>
            <a:outerShdw dist="107763" dir="18900000" algn="ctr" rotWithShape="0">
              <a:srgbClr val="4D4D4D">
                <a:alpha val="50000"/>
              </a:srgbClr>
            </a:outerShdw>
          </a:effectLst>
          <a:extLst>
            <a:ext uri="{909E8E84-426E-40DD-AFC4-6F175D3DCCD1}">
              <a14:hiddenFill xmlns:a14="http://schemas.microsoft.com/office/drawing/2010/main">
                <a:solidFill>
                  <a:srgbClr val="FFFFFF"/>
                </a:solidFill>
              </a14:hiddenFill>
            </a:ext>
          </a:extLst>
        </p:spPr>
      </p:pic>
      <p:pic>
        <p:nvPicPr>
          <p:cNvPr id="14340" name="Picture 4" descr="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1911" y="1429277"/>
            <a:ext cx="4267201" cy="2520121"/>
          </a:xfrm>
          <a:prstGeom prst="rect">
            <a:avLst/>
          </a:prstGeom>
          <a:noFill/>
          <a:ln w="9525">
            <a:solidFill>
              <a:schemeClr val="accent2"/>
            </a:solidFill>
            <a:miter lim="800000"/>
            <a:headEnd/>
            <a:tailEnd/>
          </a:ln>
          <a:effectLst>
            <a:outerShdw dist="107763" dir="2700000" algn="ctr" rotWithShape="0">
              <a:srgbClr val="808080">
                <a:alpha val="50000"/>
              </a:srgbClr>
            </a:outerShdw>
          </a:effectLst>
          <a:extLst>
            <a:ext uri="{909E8E84-426E-40DD-AFC4-6F175D3DCCD1}">
              <a14:hiddenFill xmlns:a14="http://schemas.microsoft.com/office/drawing/2010/main">
                <a:solidFill>
                  <a:srgbClr val="FFFFFF"/>
                </a:solidFill>
              </a14:hiddenFill>
            </a:ext>
          </a:extLst>
        </p:spPr>
      </p:pic>
      <p:pic>
        <p:nvPicPr>
          <p:cNvPr id="14341" name="Picture 5" descr="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17712" y="4211007"/>
            <a:ext cx="4038601" cy="2520121"/>
          </a:xfrm>
          <a:prstGeom prst="rect">
            <a:avLst/>
          </a:prstGeom>
          <a:noFill/>
          <a:ln w="9525">
            <a:solidFill>
              <a:schemeClr val="accent2"/>
            </a:solidFill>
            <a:miter lim="800000"/>
            <a:headEnd/>
            <a:tailEnd/>
          </a:ln>
          <a:effectLst>
            <a:outerShdw dist="107763" dir="13500000" algn="ctr" rotWithShape="0">
              <a:srgbClr val="808080">
                <a:alpha val="50000"/>
              </a:srgbClr>
            </a:outerShdw>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209806" y="3048000"/>
            <a:ext cx="45719" cy="381000"/>
          </a:xfrm>
          <a:prstGeom prst="rect">
            <a:avLst/>
          </a:prstGeom>
          <a:noFill/>
        </p:spPr>
        <p:txBody>
          <a:bodyPr wrap="square" rtlCol="0">
            <a:spAutoFit/>
          </a:bodyPr>
          <a:lstStyle/>
          <a:p>
            <a:endParaRPr lang="en-US"/>
          </a:p>
        </p:txBody>
      </p:sp>
      <p:sp>
        <p:nvSpPr>
          <p:cNvPr id="12" name="Rectangle: Rounded Corners 11">
            <a:extLst>
              <a:ext uri="{FF2B5EF4-FFF2-40B4-BE49-F238E27FC236}">
                <a16:creationId xmlns:a16="http://schemas.microsoft.com/office/drawing/2014/main" id="{83E33405-B83E-4A24-9921-6E7CDB9C5E59}"/>
              </a:ext>
            </a:extLst>
          </p:cNvPr>
          <p:cNvSpPr/>
          <p:nvPr/>
        </p:nvSpPr>
        <p:spPr>
          <a:xfrm>
            <a:off x="152400" y="213898"/>
            <a:ext cx="8839200" cy="1056789"/>
          </a:xfrm>
          <a:prstGeom prst="roundRect">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a:ln>
                  <a:noFill/>
                </a:ln>
                <a:solidFill>
                  <a:srgbClr val="FFFF00"/>
                </a:solidFill>
                <a:effectLst/>
                <a:uLnTx/>
                <a:uFillTx/>
                <a:latin typeface="Times New Roman" pitchFamily="18" charset="0"/>
                <a:ea typeface="+mn-ea"/>
                <a:cs typeface="Times New Roman" pitchFamily="18" charset="0"/>
              </a:rPr>
              <a:t>    </a:t>
            </a:r>
            <a:r>
              <a:rPr lang="en-US" sz="3200" b="1" kern="0">
                <a:solidFill>
                  <a:srgbClr val="FFFF00"/>
                </a:solidFill>
                <a:latin typeface="Times New Roman" pitchFamily="18" charset="0"/>
                <a:cs typeface="Times New Roman" pitchFamily="18" charset="0"/>
              </a:rPr>
              <a:t>T</a:t>
            </a:r>
            <a:r>
              <a:rPr kumimoji="0" lang="en-US" sz="3200" b="1" i="0" u="none" strike="noStrike" kern="0" cap="none" spc="0" normalizeH="0" baseline="0" noProof="0" smtClean="0">
                <a:ln>
                  <a:noFill/>
                </a:ln>
                <a:solidFill>
                  <a:srgbClr val="FFFF00"/>
                </a:solidFill>
                <a:effectLst/>
                <a:uLnTx/>
                <a:uFillTx/>
                <a:latin typeface="Times New Roman" pitchFamily="18" charset="0"/>
                <a:ea typeface="+mn-ea"/>
                <a:cs typeface="Times New Roman" pitchFamily="18" charset="0"/>
              </a:rPr>
              <a:t>heo</a:t>
            </a:r>
            <a:r>
              <a:rPr kumimoji="0" lang="en-US" sz="3200" b="1" i="0" u="none" strike="noStrike" kern="0" cap="none" spc="0" normalizeH="0" noProof="0" smtClean="0">
                <a:ln>
                  <a:noFill/>
                </a:ln>
                <a:solidFill>
                  <a:srgbClr val="FFFF00"/>
                </a:solidFill>
                <a:effectLst/>
                <a:uLnTx/>
                <a:uFillTx/>
                <a:latin typeface="Times New Roman" pitchFamily="18" charset="0"/>
                <a:ea typeface="+mn-ea"/>
                <a:cs typeface="Times New Roman" pitchFamily="18" charset="0"/>
              </a:rPr>
              <a:t> em t</a:t>
            </a:r>
            <a:r>
              <a:rPr kumimoji="0" lang="en-US" sz="3200" b="1" i="0" u="none" strike="noStrike" kern="0" cap="none" spc="0" normalizeH="0" baseline="0" noProof="0" smtClean="0">
                <a:ln>
                  <a:noFill/>
                </a:ln>
                <a:solidFill>
                  <a:srgbClr val="FFFF00"/>
                </a:solidFill>
                <a:effectLst/>
                <a:uLnTx/>
                <a:uFillTx/>
                <a:latin typeface="Times New Roman" pitchFamily="18" charset="0"/>
                <a:ea typeface="+mn-ea"/>
                <a:cs typeface="Times New Roman" pitchFamily="18" charset="0"/>
              </a:rPr>
              <a:t>r</a:t>
            </a:r>
            <a:r>
              <a:rPr kumimoji="0" lang="vi-VN" sz="3200" b="1" i="0" u="none" strike="noStrike" kern="0" cap="none" spc="0" normalizeH="0" baseline="0" noProof="0" dirty="0">
                <a:ln>
                  <a:noFill/>
                </a:ln>
                <a:solidFill>
                  <a:srgbClr val="FFFF00"/>
                </a:solidFill>
                <a:effectLst/>
                <a:uLnTx/>
                <a:uFillTx/>
                <a:latin typeface="Times New Roman" pitchFamily="18" charset="0"/>
                <a:ea typeface="+mn-ea"/>
                <a:cs typeface="Times New Roman" pitchFamily="18" charset="0"/>
              </a:rPr>
              <a:t>ường hợp nào dưới đây cần tránh để không gây hại cho mắt?</a:t>
            </a:r>
            <a:endParaRPr kumimoji="0" lang="en-US" sz="3200" b="1" i="0" u="none" strike="noStrike" kern="0" cap="none" spc="0" normalizeH="0" baseline="0" noProof="0" dirty="0">
              <a:ln>
                <a:noFill/>
              </a:ln>
              <a:solidFill>
                <a:srgbClr val="FFFF00"/>
              </a:solidFill>
              <a:effectLst/>
              <a:uLnTx/>
              <a:uFillTx/>
              <a:latin typeface="Times New Roman" pitchFamily="18" charset="0"/>
              <a:ea typeface="+mn-ea"/>
              <a:cs typeface="Times New Roman" pitchFamily="18" charset="0"/>
            </a:endParaRPr>
          </a:p>
        </p:txBody>
      </p:sp>
      <p:sp>
        <p:nvSpPr>
          <p:cNvPr id="13" name="TextBox 12"/>
          <p:cNvSpPr txBox="1"/>
          <p:nvPr/>
        </p:nvSpPr>
        <p:spPr>
          <a:xfrm>
            <a:off x="3466578" y="3657603"/>
            <a:ext cx="1097068" cy="461665"/>
          </a:xfrm>
          <a:prstGeom prst="rect">
            <a:avLst/>
          </a:prstGeom>
          <a:solidFill>
            <a:srgbClr val="FFFF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Hình</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5</a:t>
            </a:r>
          </a:p>
        </p:txBody>
      </p:sp>
      <p:sp>
        <p:nvSpPr>
          <p:cNvPr id="14" name="TextBox 13"/>
          <p:cNvSpPr txBox="1"/>
          <p:nvPr/>
        </p:nvSpPr>
        <p:spPr>
          <a:xfrm>
            <a:off x="7692066" y="3657603"/>
            <a:ext cx="1147134" cy="461665"/>
          </a:xfrm>
          <a:prstGeom prst="rect">
            <a:avLst/>
          </a:prstGeom>
          <a:solidFill>
            <a:srgbClr val="FFFF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Hình</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6</a:t>
            </a:r>
          </a:p>
        </p:txBody>
      </p:sp>
      <p:sp>
        <p:nvSpPr>
          <p:cNvPr id="15" name="TextBox 14"/>
          <p:cNvSpPr txBox="1"/>
          <p:nvPr/>
        </p:nvSpPr>
        <p:spPr>
          <a:xfrm>
            <a:off x="3308300" y="6295089"/>
            <a:ext cx="1198983" cy="461665"/>
          </a:xfrm>
          <a:prstGeom prst="rect">
            <a:avLst/>
          </a:prstGeom>
          <a:solidFill>
            <a:srgbClr val="FFFF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Hình</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7</a:t>
            </a:r>
          </a:p>
        </p:txBody>
      </p:sp>
      <p:sp>
        <p:nvSpPr>
          <p:cNvPr id="16" name="TextBox 15"/>
          <p:cNvSpPr txBox="1"/>
          <p:nvPr/>
        </p:nvSpPr>
        <p:spPr>
          <a:xfrm>
            <a:off x="7696204" y="6269464"/>
            <a:ext cx="1143000" cy="461665"/>
          </a:xfrm>
          <a:prstGeom prst="rect">
            <a:avLst/>
          </a:prstGeom>
          <a:solidFill>
            <a:srgbClr val="FFFF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Hình</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8</a:t>
            </a:r>
          </a:p>
        </p:txBody>
      </p:sp>
    </p:spTree>
    <p:extLst>
      <p:ext uri="{BB962C8B-B14F-4D97-AF65-F5344CB8AC3E}">
        <p14:creationId xmlns:p14="http://schemas.microsoft.com/office/powerpoint/2010/main" val="824471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91" name="Text Box 11"/>
          <p:cNvSpPr txBox="1">
            <a:spLocks noChangeArrowheads="1"/>
          </p:cNvSpPr>
          <p:nvPr/>
        </p:nvSpPr>
        <p:spPr bwMode="auto">
          <a:xfrm>
            <a:off x="1295400" y="228600"/>
            <a:ext cx="914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aseline="-25000">
                <a:solidFill>
                  <a:schemeClr val="tx1"/>
                </a:solidFill>
                <a:latin typeface="Times New Roman" pitchFamily="18" charset="0"/>
              </a:defRPr>
            </a:lvl1pPr>
            <a:lvl2pPr marL="742950" indent="-285750" eaLnBrk="0" hangingPunct="0">
              <a:defRPr baseline="-25000">
                <a:solidFill>
                  <a:schemeClr val="tx1"/>
                </a:solidFill>
                <a:latin typeface="Times New Roman" pitchFamily="18" charset="0"/>
              </a:defRPr>
            </a:lvl2pPr>
            <a:lvl3pPr marL="1143000" indent="-228600" eaLnBrk="0" hangingPunct="0">
              <a:defRPr baseline="-25000">
                <a:solidFill>
                  <a:schemeClr val="tx1"/>
                </a:solidFill>
                <a:latin typeface="Times New Roman" pitchFamily="18" charset="0"/>
              </a:defRPr>
            </a:lvl3pPr>
            <a:lvl4pPr marL="1600200" indent="-228600" eaLnBrk="0" hangingPunct="0">
              <a:defRPr baseline="-25000">
                <a:solidFill>
                  <a:schemeClr val="tx1"/>
                </a:solidFill>
                <a:latin typeface="Times New Roman" pitchFamily="18" charset="0"/>
              </a:defRPr>
            </a:lvl4pPr>
            <a:lvl5pPr marL="2057400" indent="-228600" eaLnBrk="0" hangingPunct="0">
              <a:defRPr baseline="-25000">
                <a:solidFill>
                  <a:schemeClr val="tx1"/>
                </a:solidFill>
                <a:latin typeface="Times New Roman" pitchFamily="18" charset="0"/>
              </a:defRPr>
            </a:lvl5pPr>
            <a:lvl6pPr marL="2514600" indent="-228600" eaLnBrk="0" fontAlgn="base" hangingPunct="0">
              <a:spcBef>
                <a:spcPct val="0"/>
              </a:spcBef>
              <a:spcAft>
                <a:spcPct val="0"/>
              </a:spcAft>
              <a:defRPr baseline="-25000">
                <a:solidFill>
                  <a:schemeClr val="tx1"/>
                </a:solidFill>
                <a:latin typeface="Times New Roman" pitchFamily="18" charset="0"/>
              </a:defRPr>
            </a:lvl6pPr>
            <a:lvl7pPr marL="2971800" indent="-228600" eaLnBrk="0" fontAlgn="base" hangingPunct="0">
              <a:spcBef>
                <a:spcPct val="0"/>
              </a:spcBef>
              <a:spcAft>
                <a:spcPct val="0"/>
              </a:spcAft>
              <a:defRPr baseline="-25000">
                <a:solidFill>
                  <a:schemeClr val="tx1"/>
                </a:solidFill>
                <a:latin typeface="Times New Roman" pitchFamily="18" charset="0"/>
              </a:defRPr>
            </a:lvl7pPr>
            <a:lvl8pPr marL="3429000" indent="-228600" eaLnBrk="0" fontAlgn="base" hangingPunct="0">
              <a:spcBef>
                <a:spcPct val="0"/>
              </a:spcBef>
              <a:spcAft>
                <a:spcPct val="0"/>
              </a:spcAft>
              <a:defRPr baseline="-25000">
                <a:solidFill>
                  <a:schemeClr val="tx1"/>
                </a:solidFill>
                <a:latin typeface="Times New Roman" pitchFamily="18" charset="0"/>
              </a:defRPr>
            </a:lvl8pPr>
            <a:lvl9pPr marL="3886200" indent="-228600" eaLnBrk="0" fontAlgn="base" hangingPunct="0">
              <a:spcBef>
                <a:spcPct val="0"/>
              </a:spcBef>
              <a:spcAft>
                <a:spcPct val="0"/>
              </a:spcAft>
              <a:defRPr baseline="-25000">
                <a:solidFill>
                  <a:schemeClr val="tx1"/>
                </a:solidFill>
                <a:latin typeface="Times New Roman" pitchFamily="18" charset="0"/>
              </a:defRPr>
            </a:lvl9pPr>
          </a:lstStyle>
          <a:p>
            <a:pPr eaLnBrk="1" hangingPunct="1">
              <a:spcBef>
                <a:spcPct val="50000"/>
              </a:spcBef>
            </a:pPr>
            <a:r>
              <a:rPr lang="en-US" sz="3600" b="1" dirty="0">
                <a:solidFill>
                  <a:srgbClr val="FF0000"/>
                </a:solidFill>
              </a:rPr>
              <a:t>NÊN</a:t>
            </a:r>
          </a:p>
        </p:txBody>
      </p:sp>
      <p:sp>
        <p:nvSpPr>
          <p:cNvPr id="46093" name="Text Box 13"/>
          <p:cNvSpPr txBox="1">
            <a:spLocks noChangeArrowheads="1"/>
          </p:cNvSpPr>
          <p:nvPr/>
        </p:nvSpPr>
        <p:spPr bwMode="auto">
          <a:xfrm>
            <a:off x="228600" y="3733800"/>
            <a:ext cx="228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aseline="-25000">
                <a:solidFill>
                  <a:schemeClr val="tx1"/>
                </a:solidFill>
                <a:latin typeface="Times New Roman" pitchFamily="18" charset="0"/>
              </a:defRPr>
            </a:lvl1pPr>
            <a:lvl2pPr marL="742950" indent="-285750" eaLnBrk="0" hangingPunct="0">
              <a:defRPr baseline="-25000">
                <a:solidFill>
                  <a:schemeClr val="tx1"/>
                </a:solidFill>
                <a:latin typeface="Times New Roman" pitchFamily="18" charset="0"/>
              </a:defRPr>
            </a:lvl2pPr>
            <a:lvl3pPr marL="1143000" indent="-228600" eaLnBrk="0" hangingPunct="0">
              <a:defRPr baseline="-25000">
                <a:solidFill>
                  <a:schemeClr val="tx1"/>
                </a:solidFill>
                <a:latin typeface="Times New Roman" pitchFamily="18" charset="0"/>
              </a:defRPr>
            </a:lvl3pPr>
            <a:lvl4pPr marL="1600200" indent="-228600" eaLnBrk="0" hangingPunct="0">
              <a:defRPr baseline="-25000">
                <a:solidFill>
                  <a:schemeClr val="tx1"/>
                </a:solidFill>
                <a:latin typeface="Times New Roman" pitchFamily="18" charset="0"/>
              </a:defRPr>
            </a:lvl4pPr>
            <a:lvl5pPr marL="2057400" indent="-228600" eaLnBrk="0" hangingPunct="0">
              <a:defRPr baseline="-25000">
                <a:solidFill>
                  <a:schemeClr val="tx1"/>
                </a:solidFill>
                <a:latin typeface="Times New Roman" pitchFamily="18" charset="0"/>
              </a:defRPr>
            </a:lvl5pPr>
            <a:lvl6pPr marL="2514600" indent="-228600" eaLnBrk="0" fontAlgn="base" hangingPunct="0">
              <a:spcBef>
                <a:spcPct val="0"/>
              </a:spcBef>
              <a:spcAft>
                <a:spcPct val="0"/>
              </a:spcAft>
              <a:defRPr baseline="-25000">
                <a:solidFill>
                  <a:schemeClr val="tx1"/>
                </a:solidFill>
                <a:latin typeface="Times New Roman" pitchFamily="18" charset="0"/>
              </a:defRPr>
            </a:lvl6pPr>
            <a:lvl7pPr marL="2971800" indent="-228600" eaLnBrk="0" fontAlgn="base" hangingPunct="0">
              <a:spcBef>
                <a:spcPct val="0"/>
              </a:spcBef>
              <a:spcAft>
                <a:spcPct val="0"/>
              </a:spcAft>
              <a:defRPr baseline="-25000">
                <a:solidFill>
                  <a:schemeClr val="tx1"/>
                </a:solidFill>
                <a:latin typeface="Times New Roman" pitchFamily="18" charset="0"/>
              </a:defRPr>
            </a:lvl7pPr>
            <a:lvl8pPr marL="3429000" indent="-228600" eaLnBrk="0" fontAlgn="base" hangingPunct="0">
              <a:spcBef>
                <a:spcPct val="0"/>
              </a:spcBef>
              <a:spcAft>
                <a:spcPct val="0"/>
              </a:spcAft>
              <a:defRPr baseline="-25000">
                <a:solidFill>
                  <a:schemeClr val="tx1"/>
                </a:solidFill>
                <a:latin typeface="Times New Roman" pitchFamily="18" charset="0"/>
              </a:defRPr>
            </a:lvl8pPr>
            <a:lvl9pPr marL="3886200" indent="-228600" eaLnBrk="0" fontAlgn="base" hangingPunct="0">
              <a:spcBef>
                <a:spcPct val="0"/>
              </a:spcBef>
              <a:spcAft>
                <a:spcPct val="0"/>
              </a:spcAft>
              <a:defRPr baseline="-25000">
                <a:solidFill>
                  <a:schemeClr val="tx1"/>
                </a:solidFill>
                <a:latin typeface="Times New Roman" pitchFamily="18" charset="0"/>
              </a:defRPr>
            </a:lvl9pPr>
          </a:lstStyle>
          <a:p>
            <a:pPr eaLnBrk="1" hangingPunct="1">
              <a:spcBef>
                <a:spcPct val="50000"/>
              </a:spcBef>
            </a:pPr>
            <a:r>
              <a:rPr lang="en-US" sz="3600" b="1">
                <a:solidFill>
                  <a:srgbClr val="FF0000"/>
                </a:solidFill>
              </a:rPr>
              <a:t>KHÔNG NÊN</a:t>
            </a:r>
          </a:p>
        </p:txBody>
      </p:sp>
      <p:sp>
        <p:nvSpPr>
          <p:cNvPr id="10" name="TextBox 9"/>
          <p:cNvSpPr txBox="1"/>
          <p:nvPr/>
        </p:nvSpPr>
        <p:spPr>
          <a:xfrm>
            <a:off x="1520877" y="3058180"/>
            <a:ext cx="1600200" cy="523220"/>
          </a:xfrm>
          <a:prstGeom prst="rect">
            <a:avLst/>
          </a:prstGeom>
          <a:noFill/>
        </p:spPr>
        <p:txBody>
          <a:bodyPr wrap="square" rtlCol="0">
            <a:spAutoFit/>
          </a:bodyPr>
          <a:lstStyle/>
          <a:p>
            <a:r>
              <a:rPr lang="en-US" sz="2800" b="1">
                <a:latin typeface="Times New Roman" pitchFamily="18" charset="0"/>
                <a:cs typeface="Times New Roman" pitchFamily="18" charset="0"/>
              </a:rPr>
              <a:t>Hình 5</a:t>
            </a:r>
          </a:p>
        </p:txBody>
      </p:sp>
      <p:sp>
        <p:nvSpPr>
          <p:cNvPr id="11" name="TextBox 10"/>
          <p:cNvSpPr txBox="1"/>
          <p:nvPr/>
        </p:nvSpPr>
        <p:spPr>
          <a:xfrm>
            <a:off x="6191865" y="6366735"/>
            <a:ext cx="1600200" cy="523220"/>
          </a:xfrm>
          <a:prstGeom prst="rect">
            <a:avLst/>
          </a:prstGeom>
          <a:noFill/>
        </p:spPr>
        <p:txBody>
          <a:bodyPr wrap="square" rtlCol="0">
            <a:spAutoFit/>
          </a:bodyPr>
          <a:lstStyle/>
          <a:p>
            <a:r>
              <a:rPr lang="en-US" sz="2800" b="1">
                <a:latin typeface="Times New Roman" pitchFamily="18" charset="0"/>
                <a:cs typeface="Times New Roman" pitchFamily="18" charset="0"/>
              </a:rPr>
              <a:t>Hình 8</a:t>
            </a:r>
          </a:p>
        </p:txBody>
      </p:sp>
      <p:sp>
        <p:nvSpPr>
          <p:cNvPr id="12" name="TextBox 11"/>
          <p:cNvSpPr txBox="1"/>
          <p:nvPr/>
        </p:nvSpPr>
        <p:spPr>
          <a:xfrm>
            <a:off x="1295400" y="6400800"/>
            <a:ext cx="1600200" cy="523220"/>
          </a:xfrm>
          <a:prstGeom prst="rect">
            <a:avLst/>
          </a:prstGeom>
          <a:noFill/>
        </p:spPr>
        <p:txBody>
          <a:bodyPr wrap="square" rtlCol="0">
            <a:spAutoFit/>
          </a:bodyPr>
          <a:lstStyle/>
          <a:p>
            <a:r>
              <a:rPr lang="en-US" sz="2800" b="1">
                <a:latin typeface="Times New Roman" pitchFamily="18" charset="0"/>
                <a:cs typeface="Times New Roman" pitchFamily="18" charset="0"/>
              </a:rPr>
              <a:t>Hình 7</a:t>
            </a:r>
          </a:p>
        </p:txBody>
      </p:sp>
      <p:pic>
        <p:nvPicPr>
          <p:cNvPr id="14" name="Picture 13">
            <a:extLst>
              <a:ext uri="{FF2B5EF4-FFF2-40B4-BE49-F238E27FC236}">
                <a16:creationId xmlns:a16="http://schemas.microsoft.com/office/drawing/2014/main" id="{68B8529D-E52A-42B4-93F5-A39AEA02D79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5" name="Picture 4" descr="a">
            <a:extLst>
              <a:ext uri="{FF2B5EF4-FFF2-40B4-BE49-F238E27FC236}">
                <a16:creationId xmlns:a16="http://schemas.microsoft.com/office/drawing/2014/main" id="{E37468A9-D863-460D-B4F2-B4B0F30DAF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5468"/>
            <a:ext cx="4305300" cy="3474822"/>
          </a:xfrm>
          <a:prstGeom prst="rect">
            <a:avLst/>
          </a:prstGeom>
          <a:noFill/>
          <a:ln w="9525">
            <a:solidFill>
              <a:schemeClr val="accent2"/>
            </a:solidFill>
            <a:miter lim="800000"/>
            <a:headEnd/>
            <a:tailEnd/>
          </a:ln>
          <a:effectLst>
            <a:outerShdw dist="107763" dir="2700000" algn="ctr" rotWithShape="0">
              <a:srgbClr val="808080">
                <a:alpha val="50000"/>
              </a:srgbClr>
            </a:outerShdw>
          </a:effectLst>
          <a:extLst>
            <a:ext uri="{909E8E84-426E-40DD-AFC4-6F175D3DCCD1}">
              <a14:hiddenFill xmlns:a14="http://schemas.microsoft.com/office/drawing/2010/main">
                <a:solidFill>
                  <a:srgbClr val="FFFFFF"/>
                </a:solidFill>
              </a14:hiddenFill>
            </a:ext>
          </a:extLst>
        </p:spPr>
      </p:pic>
      <p:pic>
        <p:nvPicPr>
          <p:cNvPr id="16" name="Picture 2" descr="s">
            <a:extLst>
              <a:ext uri="{FF2B5EF4-FFF2-40B4-BE49-F238E27FC236}">
                <a16:creationId xmlns:a16="http://schemas.microsoft.com/office/drawing/2014/main" id="{EAF35DE0-45A7-4194-BC96-5DD953D6745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86475" y="3429000"/>
            <a:ext cx="4581331" cy="3352800"/>
          </a:xfrm>
          <a:prstGeom prst="rect">
            <a:avLst/>
          </a:prstGeom>
          <a:noFill/>
          <a:ln w="9525">
            <a:solidFill>
              <a:schemeClr val="accent2"/>
            </a:solidFill>
            <a:miter lim="800000"/>
            <a:headEnd/>
            <a:tailEnd/>
          </a:ln>
          <a:effectLst>
            <a:outerShdw dist="107763" dir="8100000" algn="ctr" rotWithShape="0">
              <a:srgbClr val="808080">
                <a:alpha val="50000"/>
              </a:srgbClr>
            </a:outerShdw>
          </a:effectLst>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884814B7-F8DD-49F0-93D2-8E29979E11C5}"/>
              </a:ext>
            </a:extLst>
          </p:cNvPr>
          <p:cNvSpPr/>
          <p:nvPr/>
        </p:nvSpPr>
        <p:spPr>
          <a:xfrm>
            <a:off x="4414019" y="685802"/>
            <a:ext cx="4348981" cy="2554545"/>
          </a:xfrm>
          <a:prstGeom prst="rect">
            <a:avLst/>
          </a:prstGeom>
        </p:spPr>
        <p:txBody>
          <a:bodyPr wrap="square">
            <a:spAutoFit/>
          </a:bodyPr>
          <a:lstStyle/>
          <a:p>
            <a:pPr algn="just"/>
            <a:r>
              <a:rPr lang="en-US" sz="2800" b="1">
                <a:solidFill>
                  <a:srgbClr val="002060"/>
                </a:solidFill>
                <a:latin typeface="Times New Roman" panose="02020603050405020304" pitchFamily="18" charset="0"/>
                <a:cs typeface="Times New Roman" pitchFamily="18" charset="0"/>
              </a:rPr>
              <a:t>   </a:t>
            </a:r>
            <a:r>
              <a:rPr lang="vi-VN" sz="3200" b="1" smtClean="0">
                <a:solidFill>
                  <a:srgbClr val="002060"/>
                </a:solidFill>
                <a:latin typeface="Times New Roman" panose="02020603050405020304" pitchFamily="18" charset="0"/>
                <a:cs typeface="Times New Roman" pitchFamily="18" charset="0"/>
              </a:rPr>
              <a:t>Hình 5:</a:t>
            </a:r>
            <a:r>
              <a:rPr lang="vi-VN" sz="3200" b="1" dirty="0">
                <a:solidFill>
                  <a:srgbClr val="002060"/>
                </a:solidFill>
                <a:latin typeface="Times New Roman" panose="02020603050405020304" pitchFamily="18" charset="0"/>
                <a:cs typeface="Times New Roman" panose="02020603050405020304" pitchFamily="18" charset="0"/>
              </a:rPr>
              <a:t> </a:t>
            </a:r>
            <a:r>
              <a:rPr lang="vi-VN" sz="3200" b="1" dirty="0">
                <a:solidFill>
                  <a:srgbClr val="0033CC"/>
                </a:solidFill>
                <a:latin typeface="Times New Roman" panose="02020603050405020304" pitchFamily="18" charset="0"/>
                <a:cs typeface="Times New Roman" panose="02020603050405020304" pitchFamily="18" charset="0"/>
              </a:rPr>
              <a:t>Việc nên làm vì bàn học của bạn trong hình được đặt cạnh cửa sổ có đủ ánh sáng, để học tập.</a:t>
            </a:r>
          </a:p>
        </p:txBody>
      </p:sp>
      <p:sp>
        <p:nvSpPr>
          <p:cNvPr id="20" name="Rectangle 19">
            <a:extLst>
              <a:ext uri="{FF2B5EF4-FFF2-40B4-BE49-F238E27FC236}">
                <a16:creationId xmlns:a16="http://schemas.microsoft.com/office/drawing/2014/main" id="{FA0E90A2-3089-495D-9F0A-F9660DE2B108}"/>
              </a:ext>
            </a:extLst>
          </p:cNvPr>
          <p:cNvSpPr/>
          <p:nvPr/>
        </p:nvSpPr>
        <p:spPr>
          <a:xfrm>
            <a:off x="76199" y="3919478"/>
            <a:ext cx="4114801" cy="2862322"/>
          </a:xfrm>
          <a:prstGeom prst="rect">
            <a:avLst/>
          </a:prstGeom>
        </p:spPr>
        <p:txBody>
          <a:bodyPr wrap="square">
            <a:spAutoFit/>
          </a:bodyPr>
          <a:lstStyle/>
          <a:p>
            <a:pPr algn="just"/>
            <a:r>
              <a:rPr lang="en-US" sz="3000" b="1">
                <a:solidFill>
                  <a:srgbClr val="FF0000"/>
                </a:solidFill>
                <a:latin typeface="Times New Roman" panose="02020603050405020304" pitchFamily="18" charset="0"/>
                <a:cs typeface="Times New Roman" pitchFamily="18" charset="0"/>
              </a:rPr>
              <a:t>   </a:t>
            </a:r>
            <a:r>
              <a:rPr lang="en-US" sz="3000" b="1" smtClean="0">
                <a:solidFill>
                  <a:srgbClr val="0033CC"/>
                </a:solidFill>
                <a:latin typeface="Times New Roman" panose="02020603050405020304" pitchFamily="18" charset="0"/>
                <a:cs typeface="Times New Roman" pitchFamily="18" charset="0"/>
              </a:rPr>
              <a:t>Hình 6:</a:t>
            </a:r>
            <a:r>
              <a:rPr lang="vi-VN" sz="3000" b="1">
                <a:solidFill>
                  <a:srgbClr val="FF0000"/>
                </a:solidFill>
                <a:latin typeface="Times New Roman" panose="02020603050405020304" pitchFamily="18" charset="0"/>
                <a:cs typeface="Times New Roman" pitchFamily="18" charset="0"/>
              </a:rPr>
              <a:t> </a:t>
            </a:r>
            <a:r>
              <a:rPr lang="vi-VN" sz="3000" b="1" smtClean="0">
                <a:solidFill>
                  <a:srgbClr val="FF0000"/>
                </a:solidFill>
                <a:latin typeface="Times New Roman" panose="02020603050405020304" pitchFamily="18" charset="0"/>
                <a:cs typeface="Times New Roman" panose="02020603050405020304" pitchFamily="18" charset="0"/>
              </a:rPr>
              <a:t>Đây </a:t>
            </a:r>
            <a:r>
              <a:rPr lang="vi-VN" sz="3000" b="1" dirty="0">
                <a:solidFill>
                  <a:srgbClr val="FF0000"/>
                </a:solidFill>
                <a:latin typeface="Times New Roman" panose="02020603050405020304" pitchFamily="18" charset="0"/>
                <a:cs typeface="Times New Roman" panose="02020603050405020304" pitchFamily="18" charset="0"/>
              </a:rPr>
              <a:t>là việc không nên làm vì bạn sử dụng máy tính quá khuya sẽ làm hại cho sức khỏe và ảnh hưởng tới mắt.</a:t>
            </a:r>
          </a:p>
        </p:txBody>
      </p:sp>
      <p:sp>
        <p:nvSpPr>
          <p:cNvPr id="19" name="TextBox 18"/>
          <p:cNvSpPr txBox="1"/>
          <p:nvPr/>
        </p:nvSpPr>
        <p:spPr>
          <a:xfrm>
            <a:off x="3211884" y="3111680"/>
            <a:ext cx="1097068" cy="461665"/>
          </a:xfrm>
          <a:prstGeom prst="rect">
            <a:avLst/>
          </a:prstGeom>
          <a:solidFill>
            <a:srgbClr val="FFFF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Hình</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5</a:t>
            </a:r>
          </a:p>
        </p:txBody>
      </p:sp>
      <p:sp>
        <p:nvSpPr>
          <p:cNvPr id="21" name="TextBox 20"/>
          <p:cNvSpPr txBox="1"/>
          <p:nvPr/>
        </p:nvSpPr>
        <p:spPr>
          <a:xfrm>
            <a:off x="7948853" y="6403244"/>
            <a:ext cx="1147134" cy="461665"/>
          </a:xfrm>
          <a:prstGeom prst="rect">
            <a:avLst/>
          </a:prstGeom>
          <a:solidFill>
            <a:srgbClr val="FFFF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Hình</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6</a:t>
            </a:r>
          </a:p>
        </p:txBody>
      </p:sp>
    </p:spTree>
    <p:extLst>
      <p:ext uri="{BB962C8B-B14F-4D97-AF65-F5344CB8AC3E}">
        <p14:creationId xmlns:p14="http://schemas.microsoft.com/office/powerpoint/2010/main" val="262554110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grpId="0" nodeType="withEffect">
                                  <p:stCondLst>
                                    <p:cond delay="0"/>
                                  </p:stCondLst>
                                  <p:childTnLst>
                                    <p:set>
                                      <p:cBhvr>
                                        <p:cTn id="6" dur="1" fill="hold">
                                          <p:stCondLst>
                                            <p:cond delay="0"/>
                                          </p:stCondLst>
                                        </p:cTn>
                                        <p:tgtEl>
                                          <p:spTgt spid="46093"/>
                                        </p:tgtEl>
                                        <p:attrNameLst>
                                          <p:attrName>style.visibility</p:attrName>
                                        </p:attrNameLst>
                                      </p:cBhvr>
                                      <p:to>
                                        <p:strVal val="visible"/>
                                      </p:to>
                                    </p:set>
                                    <p:animEffect transition="in" filter="wheel(4)">
                                      <p:cBhvr>
                                        <p:cTn id="7" dur="2000"/>
                                        <p:tgtEl>
                                          <p:spTgt spid="4609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barn(inVertical)">
                                      <p:cBhvr>
                                        <p:cTn id="15" dur="50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arn(inVertical)">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circle(in)">
                                      <p:cBhvr>
                                        <p:cTn id="25" dur="2000"/>
                                        <p:tgtEl>
                                          <p:spTgt spid="16"/>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circle(in)">
                                      <p:cBhvr>
                                        <p:cTn id="28" dur="2000"/>
                                        <p:tgtEl>
                                          <p:spTgt spid="21"/>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randombar(horizontal)">
                                      <p:cBhvr>
                                        <p:cTn id="3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93" grpId="0"/>
      <p:bldP spid="2" grpId="0"/>
      <p:bldP spid="20" grpId="0"/>
      <p:bldP spid="19" grpId="0" animBg="1"/>
      <p:bldP spid="21"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91" name="Text Box 11"/>
          <p:cNvSpPr txBox="1">
            <a:spLocks noChangeArrowheads="1"/>
          </p:cNvSpPr>
          <p:nvPr/>
        </p:nvSpPr>
        <p:spPr bwMode="auto">
          <a:xfrm>
            <a:off x="1295400" y="228600"/>
            <a:ext cx="914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aseline="-25000">
                <a:solidFill>
                  <a:schemeClr val="tx1"/>
                </a:solidFill>
                <a:latin typeface="Times New Roman" pitchFamily="18" charset="0"/>
              </a:defRPr>
            </a:lvl1pPr>
            <a:lvl2pPr marL="742950" indent="-285750" eaLnBrk="0" hangingPunct="0">
              <a:defRPr baseline="-25000">
                <a:solidFill>
                  <a:schemeClr val="tx1"/>
                </a:solidFill>
                <a:latin typeface="Times New Roman" pitchFamily="18" charset="0"/>
              </a:defRPr>
            </a:lvl2pPr>
            <a:lvl3pPr marL="1143000" indent="-228600" eaLnBrk="0" hangingPunct="0">
              <a:defRPr baseline="-25000">
                <a:solidFill>
                  <a:schemeClr val="tx1"/>
                </a:solidFill>
                <a:latin typeface="Times New Roman" pitchFamily="18" charset="0"/>
              </a:defRPr>
            </a:lvl3pPr>
            <a:lvl4pPr marL="1600200" indent="-228600" eaLnBrk="0" hangingPunct="0">
              <a:defRPr baseline="-25000">
                <a:solidFill>
                  <a:schemeClr val="tx1"/>
                </a:solidFill>
                <a:latin typeface="Times New Roman" pitchFamily="18" charset="0"/>
              </a:defRPr>
            </a:lvl4pPr>
            <a:lvl5pPr marL="2057400" indent="-228600" eaLnBrk="0" hangingPunct="0">
              <a:defRPr baseline="-25000">
                <a:solidFill>
                  <a:schemeClr val="tx1"/>
                </a:solidFill>
                <a:latin typeface="Times New Roman" pitchFamily="18" charset="0"/>
              </a:defRPr>
            </a:lvl5pPr>
            <a:lvl6pPr marL="2514600" indent="-228600" eaLnBrk="0" fontAlgn="base" hangingPunct="0">
              <a:spcBef>
                <a:spcPct val="0"/>
              </a:spcBef>
              <a:spcAft>
                <a:spcPct val="0"/>
              </a:spcAft>
              <a:defRPr baseline="-25000">
                <a:solidFill>
                  <a:schemeClr val="tx1"/>
                </a:solidFill>
                <a:latin typeface="Times New Roman" pitchFamily="18" charset="0"/>
              </a:defRPr>
            </a:lvl6pPr>
            <a:lvl7pPr marL="2971800" indent="-228600" eaLnBrk="0" fontAlgn="base" hangingPunct="0">
              <a:spcBef>
                <a:spcPct val="0"/>
              </a:spcBef>
              <a:spcAft>
                <a:spcPct val="0"/>
              </a:spcAft>
              <a:defRPr baseline="-25000">
                <a:solidFill>
                  <a:schemeClr val="tx1"/>
                </a:solidFill>
                <a:latin typeface="Times New Roman" pitchFamily="18" charset="0"/>
              </a:defRPr>
            </a:lvl7pPr>
            <a:lvl8pPr marL="3429000" indent="-228600" eaLnBrk="0" fontAlgn="base" hangingPunct="0">
              <a:spcBef>
                <a:spcPct val="0"/>
              </a:spcBef>
              <a:spcAft>
                <a:spcPct val="0"/>
              </a:spcAft>
              <a:defRPr baseline="-25000">
                <a:solidFill>
                  <a:schemeClr val="tx1"/>
                </a:solidFill>
                <a:latin typeface="Times New Roman" pitchFamily="18" charset="0"/>
              </a:defRPr>
            </a:lvl8pPr>
            <a:lvl9pPr marL="3886200" indent="-228600" eaLnBrk="0" fontAlgn="base" hangingPunct="0">
              <a:spcBef>
                <a:spcPct val="0"/>
              </a:spcBef>
              <a:spcAft>
                <a:spcPct val="0"/>
              </a:spcAft>
              <a:defRPr baseline="-25000">
                <a:solidFill>
                  <a:schemeClr val="tx1"/>
                </a:solidFill>
                <a:latin typeface="Times New Roman" pitchFamily="18"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3600" b="1" i="0" u="none" strike="noStrike" kern="1200" cap="none" spc="0" normalizeH="0" baseline="-25000" noProof="0" dirty="0">
                <a:ln>
                  <a:noFill/>
                </a:ln>
                <a:solidFill>
                  <a:srgbClr val="FF0000"/>
                </a:solidFill>
                <a:effectLst/>
                <a:uLnTx/>
                <a:uFillTx/>
                <a:latin typeface="Times New Roman" pitchFamily="18" charset="0"/>
                <a:ea typeface="+mn-ea"/>
                <a:cs typeface="+mn-cs"/>
              </a:rPr>
              <a:t>NÊN</a:t>
            </a:r>
          </a:p>
        </p:txBody>
      </p:sp>
      <p:sp>
        <p:nvSpPr>
          <p:cNvPr id="46093" name="Text Box 13"/>
          <p:cNvSpPr txBox="1">
            <a:spLocks noChangeArrowheads="1"/>
          </p:cNvSpPr>
          <p:nvPr/>
        </p:nvSpPr>
        <p:spPr bwMode="auto">
          <a:xfrm>
            <a:off x="228600" y="3733800"/>
            <a:ext cx="228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aseline="-25000">
                <a:solidFill>
                  <a:schemeClr val="tx1"/>
                </a:solidFill>
                <a:latin typeface="Times New Roman" pitchFamily="18" charset="0"/>
              </a:defRPr>
            </a:lvl1pPr>
            <a:lvl2pPr marL="742950" indent="-285750" eaLnBrk="0" hangingPunct="0">
              <a:defRPr baseline="-25000">
                <a:solidFill>
                  <a:schemeClr val="tx1"/>
                </a:solidFill>
                <a:latin typeface="Times New Roman" pitchFamily="18" charset="0"/>
              </a:defRPr>
            </a:lvl2pPr>
            <a:lvl3pPr marL="1143000" indent="-228600" eaLnBrk="0" hangingPunct="0">
              <a:defRPr baseline="-25000">
                <a:solidFill>
                  <a:schemeClr val="tx1"/>
                </a:solidFill>
                <a:latin typeface="Times New Roman" pitchFamily="18" charset="0"/>
              </a:defRPr>
            </a:lvl3pPr>
            <a:lvl4pPr marL="1600200" indent="-228600" eaLnBrk="0" hangingPunct="0">
              <a:defRPr baseline="-25000">
                <a:solidFill>
                  <a:schemeClr val="tx1"/>
                </a:solidFill>
                <a:latin typeface="Times New Roman" pitchFamily="18" charset="0"/>
              </a:defRPr>
            </a:lvl4pPr>
            <a:lvl5pPr marL="2057400" indent="-228600" eaLnBrk="0" hangingPunct="0">
              <a:defRPr baseline="-25000">
                <a:solidFill>
                  <a:schemeClr val="tx1"/>
                </a:solidFill>
                <a:latin typeface="Times New Roman" pitchFamily="18" charset="0"/>
              </a:defRPr>
            </a:lvl5pPr>
            <a:lvl6pPr marL="2514600" indent="-228600" eaLnBrk="0" fontAlgn="base" hangingPunct="0">
              <a:spcBef>
                <a:spcPct val="0"/>
              </a:spcBef>
              <a:spcAft>
                <a:spcPct val="0"/>
              </a:spcAft>
              <a:defRPr baseline="-25000">
                <a:solidFill>
                  <a:schemeClr val="tx1"/>
                </a:solidFill>
                <a:latin typeface="Times New Roman" pitchFamily="18" charset="0"/>
              </a:defRPr>
            </a:lvl6pPr>
            <a:lvl7pPr marL="2971800" indent="-228600" eaLnBrk="0" fontAlgn="base" hangingPunct="0">
              <a:spcBef>
                <a:spcPct val="0"/>
              </a:spcBef>
              <a:spcAft>
                <a:spcPct val="0"/>
              </a:spcAft>
              <a:defRPr baseline="-25000">
                <a:solidFill>
                  <a:schemeClr val="tx1"/>
                </a:solidFill>
                <a:latin typeface="Times New Roman" pitchFamily="18" charset="0"/>
              </a:defRPr>
            </a:lvl7pPr>
            <a:lvl8pPr marL="3429000" indent="-228600" eaLnBrk="0" fontAlgn="base" hangingPunct="0">
              <a:spcBef>
                <a:spcPct val="0"/>
              </a:spcBef>
              <a:spcAft>
                <a:spcPct val="0"/>
              </a:spcAft>
              <a:defRPr baseline="-25000">
                <a:solidFill>
                  <a:schemeClr val="tx1"/>
                </a:solidFill>
                <a:latin typeface="Times New Roman" pitchFamily="18" charset="0"/>
              </a:defRPr>
            </a:lvl8pPr>
            <a:lvl9pPr marL="3886200" indent="-228600" eaLnBrk="0" fontAlgn="base" hangingPunct="0">
              <a:spcBef>
                <a:spcPct val="0"/>
              </a:spcBef>
              <a:spcAft>
                <a:spcPct val="0"/>
              </a:spcAft>
              <a:defRPr baseline="-25000">
                <a:solidFill>
                  <a:schemeClr val="tx1"/>
                </a:solidFill>
                <a:latin typeface="Times New Roman" pitchFamily="18"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3600" b="1" i="0" u="none" strike="noStrike" kern="1200" cap="none" spc="0" normalizeH="0" baseline="-25000" noProof="0">
                <a:ln>
                  <a:noFill/>
                </a:ln>
                <a:solidFill>
                  <a:srgbClr val="FF0000"/>
                </a:solidFill>
                <a:effectLst/>
                <a:uLnTx/>
                <a:uFillTx/>
                <a:latin typeface="Times New Roman" pitchFamily="18" charset="0"/>
                <a:ea typeface="+mn-ea"/>
                <a:cs typeface="+mn-cs"/>
              </a:rPr>
              <a:t>KHÔNG NÊN</a:t>
            </a:r>
          </a:p>
        </p:txBody>
      </p:sp>
      <p:sp>
        <p:nvSpPr>
          <p:cNvPr id="10" name="TextBox 9"/>
          <p:cNvSpPr txBox="1"/>
          <p:nvPr/>
        </p:nvSpPr>
        <p:spPr>
          <a:xfrm>
            <a:off x="1520877" y="3058180"/>
            <a:ext cx="16002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Hình 5</a:t>
            </a:r>
          </a:p>
        </p:txBody>
      </p:sp>
      <p:sp>
        <p:nvSpPr>
          <p:cNvPr id="11" name="TextBox 10"/>
          <p:cNvSpPr txBox="1"/>
          <p:nvPr/>
        </p:nvSpPr>
        <p:spPr>
          <a:xfrm>
            <a:off x="6191865" y="6366735"/>
            <a:ext cx="16002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Hình 8</a:t>
            </a:r>
          </a:p>
        </p:txBody>
      </p:sp>
      <p:sp>
        <p:nvSpPr>
          <p:cNvPr id="12" name="TextBox 11"/>
          <p:cNvSpPr txBox="1"/>
          <p:nvPr/>
        </p:nvSpPr>
        <p:spPr>
          <a:xfrm>
            <a:off x="1295400" y="6400800"/>
            <a:ext cx="16002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Hình 7</a:t>
            </a:r>
          </a:p>
        </p:txBody>
      </p:sp>
      <p:pic>
        <p:nvPicPr>
          <p:cNvPr id="14" name="Picture 13">
            <a:extLst>
              <a:ext uri="{FF2B5EF4-FFF2-40B4-BE49-F238E27FC236}">
                <a16:creationId xmlns:a16="http://schemas.microsoft.com/office/drawing/2014/main" id="{68B8529D-E52A-42B4-93F5-A39AEA02D79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Rectangle 1">
            <a:extLst>
              <a:ext uri="{FF2B5EF4-FFF2-40B4-BE49-F238E27FC236}">
                <a16:creationId xmlns:a16="http://schemas.microsoft.com/office/drawing/2014/main" id="{884814B7-F8DD-49F0-93D2-8E29979E11C5}"/>
              </a:ext>
            </a:extLst>
          </p:cNvPr>
          <p:cNvSpPr/>
          <p:nvPr/>
        </p:nvSpPr>
        <p:spPr>
          <a:xfrm>
            <a:off x="4546819" y="492023"/>
            <a:ext cx="4444781" cy="2400657"/>
          </a:xfrm>
          <a:prstGeom prst="rect">
            <a:avLst/>
          </a:prstGeom>
        </p:spPr>
        <p:txBody>
          <a:bodyPr wrap="square">
            <a:spAutoFit/>
          </a:bodyPr>
          <a:lstStyle/>
          <a:p>
            <a:pPr algn="just"/>
            <a:r>
              <a:rPr kumimoji="0" lang="en-US" sz="3000" b="1" i="0" u="none" strike="noStrike" kern="1200" cap="none" spc="0" normalizeH="0" baseline="0" noProof="0">
                <a:ln>
                  <a:noFill/>
                </a:ln>
                <a:solidFill>
                  <a:srgbClr val="FF0000"/>
                </a:solidFill>
                <a:effectLst/>
                <a:uLnTx/>
                <a:uFillTx/>
                <a:latin typeface="Times New Roman" panose="02020603050405020304" pitchFamily="18" charset="0"/>
                <a:cs typeface="Times New Roman" pitchFamily="18" charset="0"/>
              </a:rPr>
              <a:t>   </a:t>
            </a:r>
            <a:r>
              <a:rPr kumimoji="0" lang="en-US" sz="3000" b="1" i="0" u="none" strike="noStrike" kern="1200" cap="none" spc="0" normalizeH="0" baseline="0" noProof="0" smtClean="0">
                <a:ln>
                  <a:noFill/>
                </a:ln>
                <a:solidFill>
                  <a:srgbClr val="0033CC"/>
                </a:solidFill>
                <a:effectLst/>
                <a:uLnTx/>
                <a:uFillTx/>
                <a:latin typeface="Times New Roman" panose="02020603050405020304" pitchFamily="18" charset="0"/>
                <a:cs typeface="Times New Roman" pitchFamily="18" charset="0"/>
              </a:rPr>
              <a:t>Hình</a:t>
            </a:r>
            <a:r>
              <a:rPr kumimoji="0" lang="en-US" sz="3000" b="1" i="0" u="none" strike="noStrike" kern="1200" cap="none" spc="0" normalizeH="0" noProof="0" smtClean="0">
                <a:ln>
                  <a:noFill/>
                </a:ln>
                <a:solidFill>
                  <a:srgbClr val="0033CC"/>
                </a:solidFill>
                <a:effectLst/>
                <a:uLnTx/>
                <a:uFillTx/>
                <a:latin typeface="Times New Roman" panose="02020603050405020304" pitchFamily="18" charset="0"/>
                <a:cs typeface="Times New Roman" pitchFamily="18" charset="0"/>
              </a:rPr>
              <a:t> 7:</a:t>
            </a:r>
            <a:r>
              <a:rPr kumimoji="0" lang="en-US" sz="3000" b="1" i="0" u="none" strike="noStrike" kern="1200" cap="none" spc="0" normalizeH="0" baseline="0" noProof="0" smtClean="0">
                <a:ln>
                  <a:noFill/>
                </a:ln>
                <a:solidFill>
                  <a:srgbClr val="0033CC"/>
                </a:solidFill>
                <a:effectLst/>
                <a:uLnTx/>
                <a:uFillTx/>
                <a:latin typeface="Times New Roman" panose="02020603050405020304" pitchFamily="18" charset="0"/>
                <a:cs typeface="Times New Roman" pitchFamily="18" charset="0"/>
              </a:rPr>
              <a:t> </a:t>
            </a:r>
            <a:r>
              <a:rPr kumimoji="0" lang="vi-VN" sz="30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lang="vi-VN" sz="3000" b="1" dirty="0">
                <a:solidFill>
                  <a:srgbClr val="FF0000"/>
                </a:solidFill>
                <a:latin typeface="Times New Roman" panose="02020603050405020304" pitchFamily="18" charset="0"/>
                <a:cs typeface="Times New Roman" panose="02020603050405020304" pitchFamily="18" charset="0"/>
              </a:rPr>
              <a:t>Việc không nên làm vì nằm đọc sách sẽ tạo ra bóng tối khó nhìn thấy chữ trong sách làm mỏi mắt có thể bị cận thị. </a:t>
            </a:r>
            <a:endParaRPr kumimoji="0" lang="vi-VN" sz="30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20" name="Rectangle 19">
            <a:extLst>
              <a:ext uri="{FF2B5EF4-FFF2-40B4-BE49-F238E27FC236}">
                <a16:creationId xmlns:a16="http://schemas.microsoft.com/office/drawing/2014/main" id="{FA0E90A2-3089-495D-9F0A-F9660DE2B108}"/>
              </a:ext>
            </a:extLst>
          </p:cNvPr>
          <p:cNvSpPr/>
          <p:nvPr/>
        </p:nvSpPr>
        <p:spPr>
          <a:xfrm>
            <a:off x="206427" y="3581400"/>
            <a:ext cx="4060773" cy="3323987"/>
          </a:xfrm>
          <a:prstGeom prst="rect">
            <a:avLst/>
          </a:prstGeom>
        </p:spPr>
        <p:txBody>
          <a:bodyPr wrap="square">
            <a:spAutoFit/>
          </a:bodyPr>
          <a:lstStyle/>
          <a:p>
            <a:pPr lvl="0" algn="just"/>
            <a:r>
              <a:rPr kumimoji="0" lang="en-US" sz="3000" b="1" i="0" u="none" strike="noStrike" kern="1200" cap="none" spc="0" normalizeH="0" baseline="0" noProof="0">
                <a:ln>
                  <a:noFill/>
                </a:ln>
                <a:solidFill>
                  <a:srgbClr val="0033CC"/>
                </a:solidFill>
                <a:effectLst/>
                <a:uLnTx/>
                <a:uFillTx/>
                <a:latin typeface="Times New Roman" panose="02020603050405020304" pitchFamily="18" charset="0"/>
                <a:cs typeface="Times New Roman" pitchFamily="18" charset="0"/>
              </a:rPr>
              <a:t>   </a:t>
            </a:r>
            <a:r>
              <a:rPr kumimoji="0" lang="en-US" sz="3000" b="1" i="0" u="none" strike="noStrike" kern="1200" cap="none" spc="0" normalizeH="0" baseline="0" noProof="0" smtClean="0">
                <a:ln>
                  <a:noFill/>
                </a:ln>
                <a:solidFill>
                  <a:srgbClr val="002060"/>
                </a:solidFill>
                <a:effectLst/>
                <a:uLnTx/>
                <a:uFillTx/>
                <a:latin typeface="Times New Roman" panose="02020603050405020304" pitchFamily="18" charset="0"/>
                <a:cs typeface="Times New Roman" pitchFamily="18" charset="0"/>
              </a:rPr>
              <a:t>Hình</a:t>
            </a:r>
            <a:r>
              <a:rPr kumimoji="0" lang="en-US" sz="3000" b="1" i="0" u="none" strike="noStrike" kern="1200" cap="none" spc="0" normalizeH="0" noProof="0" smtClean="0">
                <a:ln>
                  <a:noFill/>
                </a:ln>
                <a:solidFill>
                  <a:srgbClr val="002060"/>
                </a:solidFill>
                <a:effectLst/>
                <a:uLnTx/>
                <a:uFillTx/>
                <a:latin typeface="Times New Roman" panose="02020603050405020304" pitchFamily="18" charset="0"/>
                <a:cs typeface="Times New Roman" pitchFamily="18" charset="0"/>
              </a:rPr>
              <a:t> 8:</a:t>
            </a:r>
            <a:r>
              <a:rPr kumimoji="0" lang="vi-VN" sz="3000" b="1" i="0" u="none" strike="noStrike" kern="1200" cap="none" spc="0" normalizeH="0" baseline="0" noProof="0" dirty="0">
                <a:ln>
                  <a:noFill/>
                </a:ln>
                <a:solidFill>
                  <a:srgbClr val="0033CC"/>
                </a:solidFill>
                <a:effectLst/>
                <a:uLnTx/>
                <a:uFillTx/>
                <a:latin typeface="Times New Roman" panose="02020603050405020304" pitchFamily="18" charset="0"/>
                <a:cs typeface="Times New Roman" panose="02020603050405020304" pitchFamily="18" charset="0"/>
              </a:rPr>
              <a:t> </a:t>
            </a:r>
            <a:r>
              <a:rPr lang="vi-VN" sz="3000" b="1" dirty="0">
                <a:solidFill>
                  <a:srgbClr val="0033CC"/>
                </a:solidFill>
                <a:latin typeface="Times New Roman" panose="02020603050405020304" pitchFamily="18" charset="0"/>
                <a:cs typeface="Times New Roman" panose="02020603050405020304" pitchFamily="18" charset="0"/>
              </a:rPr>
              <a:t>Việc nên làm vì ta viết tay phải. Nếu để đèn bên trái sẽ không tạo ra bóng tối và ánh đèn thấp hơn đầu không chiếu thẳng vào mắt.</a:t>
            </a:r>
          </a:p>
        </p:txBody>
      </p:sp>
      <p:pic>
        <p:nvPicPr>
          <p:cNvPr id="19" name="Picture 3" descr="v">
            <a:extLst>
              <a:ext uri="{FF2B5EF4-FFF2-40B4-BE49-F238E27FC236}">
                <a16:creationId xmlns:a16="http://schemas.microsoft.com/office/drawing/2014/main" id="{53D551E3-782C-4EB7-96E3-2D867D6E9F4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1"/>
            <a:ext cx="4435526" cy="3257208"/>
          </a:xfrm>
          <a:prstGeom prst="rect">
            <a:avLst/>
          </a:prstGeom>
          <a:noFill/>
          <a:ln w="9525">
            <a:solidFill>
              <a:schemeClr val="accent2"/>
            </a:solidFill>
            <a:miter lim="800000"/>
            <a:headEnd/>
            <a:tailEnd/>
          </a:ln>
          <a:effectLst>
            <a:outerShdw dist="107763" dir="18900000" algn="ctr" rotWithShape="0">
              <a:srgbClr val="4D4D4D">
                <a:alpha val="50000"/>
              </a:srgbClr>
            </a:outerShdw>
          </a:effectLst>
          <a:extLst>
            <a:ext uri="{909E8E84-426E-40DD-AFC4-6F175D3DCCD1}">
              <a14:hiddenFill xmlns:a14="http://schemas.microsoft.com/office/drawing/2010/main">
                <a:solidFill>
                  <a:srgbClr val="FFFFFF"/>
                </a:solidFill>
              </a14:hiddenFill>
            </a:ext>
          </a:extLst>
        </p:spPr>
      </p:pic>
      <p:pic>
        <p:nvPicPr>
          <p:cNvPr id="22" name="Picture 5" descr="f">
            <a:extLst>
              <a:ext uri="{FF2B5EF4-FFF2-40B4-BE49-F238E27FC236}">
                <a16:creationId xmlns:a16="http://schemas.microsoft.com/office/drawing/2014/main" id="{93F584CF-5CC6-4C79-A2DA-77E5EB87987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3394595"/>
            <a:ext cx="4560544" cy="3463417"/>
          </a:xfrm>
          <a:prstGeom prst="rect">
            <a:avLst/>
          </a:prstGeom>
          <a:noFill/>
          <a:ln w="9525">
            <a:solidFill>
              <a:schemeClr val="accent2"/>
            </a:solidFill>
            <a:miter lim="800000"/>
            <a:headEnd/>
            <a:tailEnd/>
          </a:ln>
          <a:effectLst>
            <a:outerShdw dist="107763" dir="13500000" algn="ctr" rotWithShape="0">
              <a:srgbClr val="808080">
                <a:alpha val="50000"/>
              </a:srgbClr>
            </a:outerShdw>
          </a:effectLst>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3263414" y="2789992"/>
            <a:ext cx="1198983" cy="461665"/>
          </a:xfrm>
          <a:prstGeom prst="rect">
            <a:avLst/>
          </a:prstGeom>
          <a:solidFill>
            <a:srgbClr val="FFFF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Hình</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7</a:t>
            </a:r>
          </a:p>
        </p:txBody>
      </p:sp>
      <p:sp>
        <p:nvSpPr>
          <p:cNvPr id="16" name="TextBox 15"/>
          <p:cNvSpPr txBox="1"/>
          <p:nvPr/>
        </p:nvSpPr>
        <p:spPr>
          <a:xfrm>
            <a:off x="7963422" y="6395297"/>
            <a:ext cx="1143000" cy="461665"/>
          </a:xfrm>
          <a:prstGeom prst="rect">
            <a:avLst/>
          </a:prstGeom>
          <a:solidFill>
            <a:srgbClr val="FFFF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Hình</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8</a:t>
            </a:r>
          </a:p>
        </p:txBody>
      </p:sp>
    </p:spTree>
    <p:extLst>
      <p:ext uri="{BB962C8B-B14F-4D97-AF65-F5344CB8AC3E}">
        <p14:creationId xmlns:p14="http://schemas.microsoft.com/office/powerpoint/2010/main" val="102159197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arn(inVertical)">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circle(in)">
                                      <p:cBhvr>
                                        <p:cTn id="15" dur="20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500"/>
                                        <p:tgtEl>
                                          <p:spTgt spid="2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heel(1)">
                                      <p:cBhvr>
                                        <p:cTn id="28"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0" grpId="0"/>
      <p:bldP spid="15" grpId="0" animBg="1"/>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9098A7E-52D2-4912-8C36-62B517D95F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a:extLst>
              <a:ext uri="{FF2B5EF4-FFF2-40B4-BE49-F238E27FC236}">
                <a16:creationId xmlns:a16="http://schemas.microsoft.com/office/drawing/2014/main" id="{91003F36-8AB7-4F85-8A7F-5ED651521347}"/>
              </a:ext>
            </a:extLst>
          </p:cNvPr>
          <p:cNvSpPr/>
          <p:nvPr/>
        </p:nvSpPr>
        <p:spPr>
          <a:xfrm>
            <a:off x="1143000" y="1844457"/>
            <a:ext cx="7391400" cy="3108543"/>
          </a:xfrm>
          <a:prstGeom prst="rect">
            <a:avLst/>
          </a:prstGeom>
        </p:spPr>
        <p:txBody>
          <a:bodyPr wrap="square">
            <a:spAutoFit/>
          </a:bodyPr>
          <a:lstStyle/>
          <a:p>
            <a:r>
              <a:rPr lang="en-US" sz="2800" b="1" baseline="0">
                <a:solidFill>
                  <a:srgbClr val="0000FF"/>
                </a:solidFill>
                <a:latin typeface="Times New Roman" pitchFamily="18" charset="0"/>
                <a:cs typeface="Times New Roman" pitchFamily="18" charset="0"/>
              </a:rPr>
              <a:t>- </a:t>
            </a:r>
            <a:r>
              <a:rPr lang="en-US" sz="2800" b="1" baseline="0" smtClean="0">
                <a:solidFill>
                  <a:srgbClr val="0000FF"/>
                </a:solidFill>
                <a:latin typeface="Times New Roman" pitchFamily="18" charset="0"/>
                <a:cs typeface="Times New Roman" pitchFamily="18" charset="0"/>
              </a:rPr>
              <a:t>Ánh </a:t>
            </a:r>
            <a:r>
              <a:rPr lang="en-US" sz="2800" b="1" baseline="0" dirty="0" err="1">
                <a:solidFill>
                  <a:srgbClr val="0000FF"/>
                </a:solidFill>
                <a:latin typeface="Times New Roman" pitchFamily="18" charset="0"/>
                <a:cs typeface="Times New Roman" pitchFamily="18" charset="0"/>
              </a:rPr>
              <a:t>sáng</a:t>
            </a:r>
            <a:r>
              <a:rPr lang="en-US" sz="2800" b="1" baseline="0" dirty="0">
                <a:solidFill>
                  <a:srgbClr val="0000FF"/>
                </a:solidFill>
                <a:latin typeface="Times New Roman" pitchFamily="18" charset="0"/>
                <a:cs typeface="Times New Roman" pitchFamily="18" charset="0"/>
              </a:rPr>
              <a:t> </a:t>
            </a:r>
            <a:r>
              <a:rPr lang="en-US" sz="2800" b="1" baseline="0" dirty="0" err="1">
                <a:solidFill>
                  <a:srgbClr val="0000FF"/>
                </a:solidFill>
                <a:latin typeface="Times New Roman" pitchFamily="18" charset="0"/>
                <a:cs typeface="Times New Roman" pitchFamily="18" charset="0"/>
              </a:rPr>
              <a:t>không</a:t>
            </a:r>
            <a:r>
              <a:rPr lang="en-US" sz="2800" b="1" baseline="0" dirty="0">
                <a:solidFill>
                  <a:srgbClr val="0000FF"/>
                </a:solidFill>
                <a:latin typeface="Times New Roman" pitchFamily="18" charset="0"/>
                <a:cs typeface="Times New Roman" pitchFamily="18" charset="0"/>
              </a:rPr>
              <a:t> </a:t>
            </a:r>
            <a:r>
              <a:rPr lang="en-US" sz="2800" b="1" baseline="0" dirty="0" err="1">
                <a:solidFill>
                  <a:srgbClr val="0000FF"/>
                </a:solidFill>
                <a:latin typeface="Times New Roman" pitchFamily="18" charset="0"/>
                <a:cs typeface="Times New Roman" pitchFamily="18" charset="0"/>
              </a:rPr>
              <a:t>thích</a:t>
            </a:r>
            <a:r>
              <a:rPr lang="en-US" sz="2800" b="1" baseline="0" dirty="0">
                <a:solidFill>
                  <a:srgbClr val="0000FF"/>
                </a:solidFill>
                <a:latin typeface="Times New Roman" pitchFamily="18" charset="0"/>
                <a:cs typeface="Times New Roman" pitchFamily="18" charset="0"/>
              </a:rPr>
              <a:t> </a:t>
            </a:r>
            <a:r>
              <a:rPr lang="en-US" sz="2800" b="1" baseline="0" dirty="0" err="1">
                <a:solidFill>
                  <a:srgbClr val="0000FF"/>
                </a:solidFill>
                <a:latin typeface="Times New Roman" pitchFamily="18" charset="0"/>
                <a:cs typeface="Times New Roman" pitchFamily="18" charset="0"/>
              </a:rPr>
              <a:t>hợp</a:t>
            </a:r>
            <a:r>
              <a:rPr lang="en-US" sz="2800" b="1" baseline="0" dirty="0">
                <a:solidFill>
                  <a:srgbClr val="0000FF"/>
                </a:solidFill>
                <a:latin typeface="Times New Roman" pitchFamily="18" charset="0"/>
                <a:cs typeface="Times New Roman" pitchFamily="18" charset="0"/>
              </a:rPr>
              <a:t> </a:t>
            </a:r>
            <a:r>
              <a:rPr lang="en-US" sz="2800" b="1" baseline="0" dirty="0" err="1">
                <a:solidFill>
                  <a:srgbClr val="0000FF"/>
                </a:solidFill>
                <a:latin typeface="Times New Roman" pitchFamily="18" charset="0"/>
                <a:cs typeface="Times New Roman" pitchFamily="18" charset="0"/>
              </a:rPr>
              <a:t>sẽ</a:t>
            </a:r>
            <a:r>
              <a:rPr lang="en-US" sz="2800" b="1" baseline="0" dirty="0">
                <a:solidFill>
                  <a:srgbClr val="0000FF"/>
                </a:solidFill>
                <a:latin typeface="Times New Roman" pitchFamily="18" charset="0"/>
                <a:cs typeface="Times New Roman" pitchFamily="18" charset="0"/>
              </a:rPr>
              <a:t> </a:t>
            </a:r>
            <a:r>
              <a:rPr lang="en-US" sz="2800" b="1" baseline="0" dirty="0" err="1">
                <a:solidFill>
                  <a:srgbClr val="0000FF"/>
                </a:solidFill>
                <a:latin typeface="Times New Roman" pitchFamily="18" charset="0"/>
                <a:cs typeface="Times New Roman" pitchFamily="18" charset="0"/>
              </a:rPr>
              <a:t>có</a:t>
            </a:r>
            <a:r>
              <a:rPr lang="en-US" sz="2800" b="1" baseline="0" dirty="0">
                <a:solidFill>
                  <a:srgbClr val="0000FF"/>
                </a:solidFill>
                <a:latin typeface="Times New Roman" pitchFamily="18" charset="0"/>
                <a:cs typeface="Times New Roman" pitchFamily="18" charset="0"/>
              </a:rPr>
              <a:t> </a:t>
            </a:r>
            <a:r>
              <a:rPr lang="en-US" sz="2800" b="1" baseline="0" dirty="0" err="1">
                <a:solidFill>
                  <a:srgbClr val="0000FF"/>
                </a:solidFill>
                <a:latin typeface="Times New Roman" pitchFamily="18" charset="0"/>
                <a:cs typeface="Times New Roman" pitchFamily="18" charset="0"/>
              </a:rPr>
              <a:t>hại</a:t>
            </a:r>
            <a:r>
              <a:rPr lang="en-US" sz="2800" b="1" baseline="0" dirty="0">
                <a:solidFill>
                  <a:srgbClr val="0000FF"/>
                </a:solidFill>
                <a:latin typeface="Times New Roman" pitchFamily="18" charset="0"/>
                <a:cs typeface="Times New Roman" pitchFamily="18" charset="0"/>
              </a:rPr>
              <a:t> </a:t>
            </a:r>
            <a:r>
              <a:rPr lang="en-US" sz="2800" b="1" baseline="0" dirty="0" err="1">
                <a:solidFill>
                  <a:srgbClr val="0000FF"/>
                </a:solidFill>
                <a:latin typeface="Times New Roman" pitchFamily="18" charset="0"/>
                <a:cs typeface="Times New Roman" pitchFamily="18" charset="0"/>
              </a:rPr>
              <a:t>cho</a:t>
            </a:r>
            <a:r>
              <a:rPr lang="en-US" sz="2800" b="1" baseline="0" dirty="0">
                <a:solidFill>
                  <a:srgbClr val="0000FF"/>
                </a:solidFill>
                <a:latin typeface="Times New Roman" pitchFamily="18" charset="0"/>
                <a:cs typeface="Times New Roman" pitchFamily="18" charset="0"/>
              </a:rPr>
              <a:t> </a:t>
            </a:r>
            <a:r>
              <a:rPr lang="en-US" sz="2800" b="1" baseline="0" dirty="0" err="1">
                <a:solidFill>
                  <a:srgbClr val="0000FF"/>
                </a:solidFill>
                <a:latin typeface="Times New Roman" pitchFamily="18" charset="0"/>
                <a:cs typeface="Times New Roman" pitchFamily="18" charset="0"/>
              </a:rPr>
              <a:t>mắt</a:t>
            </a:r>
            <a:r>
              <a:rPr lang="en-US" sz="2800" b="1" baseline="0" dirty="0">
                <a:solidFill>
                  <a:srgbClr val="0000FF"/>
                </a:solidFill>
                <a:latin typeface="Times New Roman" pitchFamily="18" charset="0"/>
                <a:cs typeface="Times New Roman" pitchFamily="18" charset="0"/>
              </a:rPr>
              <a:t>.</a:t>
            </a:r>
          </a:p>
          <a:p>
            <a:pPr algn="just"/>
            <a:r>
              <a:rPr lang="en-US" sz="2800" b="1" baseline="0">
                <a:solidFill>
                  <a:srgbClr val="0000FF"/>
                </a:solidFill>
                <a:latin typeface="Times New Roman" pitchFamily="18" charset="0"/>
                <a:cs typeface="Times New Roman" pitchFamily="18" charset="0"/>
              </a:rPr>
              <a:t>- </a:t>
            </a:r>
            <a:r>
              <a:rPr lang="en-US" sz="2800" b="1" baseline="0" smtClean="0">
                <a:solidFill>
                  <a:srgbClr val="0000FF"/>
                </a:solidFill>
                <a:latin typeface="Times New Roman" pitchFamily="18" charset="0"/>
                <a:cs typeface="Times New Roman" pitchFamily="18" charset="0"/>
              </a:rPr>
              <a:t>Ánh </a:t>
            </a:r>
            <a:r>
              <a:rPr lang="en-US" sz="2800" b="1" baseline="0" dirty="0" err="1">
                <a:solidFill>
                  <a:srgbClr val="0000FF"/>
                </a:solidFill>
                <a:latin typeface="Times New Roman" pitchFamily="18" charset="0"/>
                <a:cs typeface="Times New Roman" pitchFamily="18" charset="0"/>
              </a:rPr>
              <a:t>sáng</a:t>
            </a:r>
            <a:r>
              <a:rPr lang="en-US" sz="2800" b="1" baseline="0" dirty="0">
                <a:solidFill>
                  <a:srgbClr val="0000FF"/>
                </a:solidFill>
                <a:latin typeface="Times New Roman" pitchFamily="18" charset="0"/>
                <a:cs typeface="Times New Roman" pitchFamily="18" charset="0"/>
              </a:rPr>
              <a:t> </a:t>
            </a:r>
            <a:r>
              <a:rPr lang="en-US" sz="2800" b="1" baseline="0" dirty="0" err="1">
                <a:solidFill>
                  <a:srgbClr val="0000FF"/>
                </a:solidFill>
                <a:latin typeface="Times New Roman" pitchFamily="18" charset="0"/>
                <a:cs typeface="Times New Roman" pitchFamily="18" charset="0"/>
              </a:rPr>
              <a:t>quá</a:t>
            </a:r>
            <a:r>
              <a:rPr lang="en-US" sz="2800" b="1" baseline="0" dirty="0">
                <a:solidFill>
                  <a:srgbClr val="0000FF"/>
                </a:solidFill>
                <a:latin typeface="Times New Roman" pitchFamily="18" charset="0"/>
                <a:cs typeface="Times New Roman" pitchFamily="18" charset="0"/>
              </a:rPr>
              <a:t> </a:t>
            </a:r>
            <a:r>
              <a:rPr lang="en-US" sz="2800" b="1" baseline="0" dirty="0" err="1">
                <a:solidFill>
                  <a:srgbClr val="0000FF"/>
                </a:solidFill>
                <a:latin typeface="Times New Roman" pitchFamily="18" charset="0"/>
                <a:cs typeface="Times New Roman" pitchFamily="18" charset="0"/>
              </a:rPr>
              <a:t>mạnh</a:t>
            </a:r>
            <a:r>
              <a:rPr lang="en-US" sz="2800" b="1" baseline="0" dirty="0">
                <a:solidFill>
                  <a:srgbClr val="0000FF"/>
                </a:solidFill>
                <a:latin typeface="Times New Roman" pitchFamily="18" charset="0"/>
                <a:cs typeface="Times New Roman" pitchFamily="18" charset="0"/>
              </a:rPr>
              <a:t> </a:t>
            </a:r>
            <a:r>
              <a:rPr lang="en-US" sz="2800" b="1" baseline="0" dirty="0" err="1">
                <a:solidFill>
                  <a:srgbClr val="0000FF"/>
                </a:solidFill>
                <a:latin typeface="Times New Roman" pitchFamily="18" charset="0"/>
                <a:cs typeface="Times New Roman" pitchFamily="18" charset="0"/>
              </a:rPr>
              <a:t>chiếu</a:t>
            </a:r>
            <a:r>
              <a:rPr lang="en-US" sz="2800" b="1" baseline="0" dirty="0">
                <a:solidFill>
                  <a:srgbClr val="0000FF"/>
                </a:solidFill>
                <a:latin typeface="Times New Roman" pitchFamily="18" charset="0"/>
                <a:cs typeface="Times New Roman" pitchFamily="18" charset="0"/>
              </a:rPr>
              <a:t> </a:t>
            </a:r>
            <a:r>
              <a:rPr lang="en-US" sz="2800" b="1" baseline="0" dirty="0" err="1">
                <a:solidFill>
                  <a:srgbClr val="0000FF"/>
                </a:solidFill>
                <a:latin typeface="Times New Roman" pitchFamily="18" charset="0"/>
                <a:cs typeface="Times New Roman" pitchFamily="18" charset="0"/>
              </a:rPr>
              <a:t>vào</a:t>
            </a:r>
            <a:r>
              <a:rPr lang="en-US" sz="2800" b="1" baseline="0" dirty="0">
                <a:solidFill>
                  <a:srgbClr val="0000FF"/>
                </a:solidFill>
                <a:latin typeface="Times New Roman" pitchFamily="18" charset="0"/>
                <a:cs typeface="Times New Roman" pitchFamily="18" charset="0"/>
              </a:rPr>
              <a:t> </a:t>
            </a:r>
            <a:r>
              <a:rPr lang="en-US" sz="2800" b="1" baseline="0" dirty="0" err="1">
                <a:solidFill>
                  <a:srgbClr val="0000FF"/>
                </a:solidFill>
                <a:latin typeface="Times New Roman" pitchFamily="18" charset="0"/>
                <a:cs typeface="Times New Roman" pitchFamily="18" charset="0"/>
              </a:rPr>
              <a:t>mắt</a:t>
            </a:r>
            <a:r>
              <a:rPr lang="en-US" sz="2800" b="1" baseline="0" dirty="0">
                <a:solidFill>
                  <a:srgbClr val="0000FF"/>
                </a:solidFill>
                <a:latin typeface="Times New Roman" pitchFamily="18" charset="0"/>
                <a:cs typeface="Times New Roman" pitchFamily="18" charset="0"/>
              </a:rPr>
              <a:t> </a:t>
            </a:r>
            <a:r>
              <a:rPr lang="en-US" sz="2800" b="1" baseline="0" dirty="0" err="1">
                <a:solidFill>
                  <a:srgbClr val="0000FF"/>
                </a:solidFill>
                <a:latin typeface="Times New Roman" pitchFamily="18" charset="0"/>
                <a:cs typeface="Times New Roman" pitchFamily="18" charset="0"/>
              </a:rPr>
              <a:t>có</a:t>
            </a:r>
            <a:r>
              <a:rPr lang="en-US" sz="2800" b="1" baseline="0" dirty="0">
                <a:solidFill>
                  <a:srgbClr val="0000FF"/>
                </a:solidFill>
                <a:latin typeface="Times New Roman" pitchFamily="18" charset="0"/>
                <a:cs typeface="Times New Roman" pitchFamily="18" charset="0"/>
              </a:rPr>
              <a:t> </a:t>
            </a:r>
            <a:r>
              <a:rPr lang="en-US" sz="2800" b="1" baseline="0" dirty="0" err="1">
                <a:solidFill>
                  <a:srgbClr val="0000FF"/>
                </a:solidFill>
                <a:latin typeface="Times New Roman" pitchFamily="18" charset="0"/>
                <a:cs typeface="Times New Roman" pitchFamily="18" charset="0"/>
              </a:rPr>
              <a:t>thể</a:t>
            </a:r>
            <a:r>
              <a:rPr lang="en-US" sz="2800" b="1" baseline="0" dirty="0">
                <a:solidFill>
                  <a:srgbClr val="0000FF"/>
                </a:solidFill>
                <a:latin typeface="Times New Roman" pitchFamily="18" charset="0"/>
                <a:cs typeface="Times New Roman" pitchFamily="18" charset="0"/>
              </a:rPr>
              <a:t> </a:t>
            </a:r>
            <a:r>
              <a:rPr lang="en-US" sz="2800" b="1" baseline="0" dirty="0" err="1">
                <a:solidFill>
                  <a:srgbClr val="0000FF"/>
                </a:solidFill>
                <a:latin typeface="Times New Roman" pitchFamily="18" charset="0"/>
                <a:cs typeface="Times New Roman" pitchFamily="18" charset="0"/>
              </a:rPr>
              <a:t>làm</a:t>
            </a:r>
            <a:r>
              <a:rPr lang="en-US" sz="2800" b="1" baseline="0" dirty="0">
                <a:solidFill>
                  <a:srgbClr val="0000FF"/>
                </a:solidFill>
                <a:latin typeface="Times New Roman" pitchFamily="18" charset="0"/>
                <a:cs typeface="Times New Roman" pitchFamily="18" charset="0"/>
              </a:rPr>
              <a:t> </a:t>
            </a:r>
            <a:r>
              <a:rPr lang="en-US" sz="2800" b="1" baseline="0" dirty="0" err="1">
                <a:solidFill>
                  <a:srgbClr val="0000FF"/>
                </a:solidFill>
                <a:latin typeface="Times New Roman" pitchFamily="18" charset="0"/>
                <a:cs typeface="Times New Roman" pitchFamily="18" charset="0"/>
              </a:rPr>
              <a:t>hỏng</a:t>
            </a:r>
            <a:r>
              <a:rPr lang="en-US" sz="2800" b="1" baseline="0" dirty="0">
                <a:solidFill>
                  <a:srgbClr val="0000FF"/>
                </a:solidFill>
                <a:latin typeface="Times New Roman" pitchFamily="18" charset="0"/>
                <a:cs typeface="Times New Roman" pitchFamily="18" charset="0"/>
              </a:rPr>
              <a:t> </a:t>
            </a:r>
            <a:r>
              <a:rPr lang="en-US" sz="2800" b="1" baseline="0" dirty="0" err="1">
                <a:solidFill>
                  <a:srgbClr val="0000FF"/>
                </a:solidFill>
                <a:latin typeface="Times New Roman" pitchFamily="18" charset="0"/>
                <a:cs typeface="Times New Roman" pitchFamily="18" charset="0"/>
              </a:rPr>
              <a:t>mắt</a:t>
            </a:r>
            <a:r>
              <a:rPr lang="en-US" sz="2800" b="1" baseline="0" dirty="0">
                <a:solidFill>
                  <a:srgbClr val="0000FF"/>
                </a:solidFill>
                <a:latin typeface="Times New Roman" pitchFamily="18" charset="0"/>
                <a:cs typeface="Times New Roman" pitchFamily="18" charset="0"/>
              </a:rPr>
              <a:t>.</a:t>
            </a:r>
          </a:p>
          <a:p>
            <a:pPr algn="just"/>
            <a:r>
              <a:rPr lang="en-US" sz="2800" b="1" baseline="0">
                <a:solidFill>
                  <a:srgbClr val="0000FF"/>
                </a:solidFill>
                <a:latin typeface="Times New Roman" pitchFamily="18" charset="0"/>
                <a:cs typeface="Times New Roman" pitchFamily="18" charset="0"/>
              </a:rPr>
              <a:t> </a:t>
            </a:r>
            <a:r>
              <a:rPr lang="en-US" sz="2800" b="1" baseline="0" smtClean="0">
                <a:solidFill>
                  <a:srgbClr val="0000FF"/>
                </a:solidFill>
                <a:latin typeface="Times New Roman" pitchFamily="18" charset="0"/>
                <a:cs typeface="Times New Roman" pitchFamily="18" charset="0"/>
              </a:rPr>
              <a:t>-</a:t>
            </a:r>
            <a:r>
              <a:rPr lang="en-US" sz="2800" b="1" smtClean="0">
                <a:solidFill>
                  <a:srgbClr val="0000FF"/>
                </a:solidFill>
                <a:latin typeface="Times New Roman" pitchFamily="18" charset="0"/>
                <a:cs typeface="Times New Roman" pitchFamily="18" charset="0"/>
              </a:rPr>
              <a:t> </a:t>
            </a:r>
            <a:r>
              <a:rPr lang="en-US" sz="2800" b="1" baseline="0" smtClean="0">
                <a:solidFill>
                  <a:srgbClr val="0000FF"/>
                </a:solidFill>
                <a:latin typeface="Times New Roman" pitchFamily="18" charset="0"/>
                <a:cs typeface="Times New Roman" pitchFamily="18" charset="0"/>
              </a:rPr>
              <a:t>Học</a:t>
            </a:r>
            <a:r>
              <a:rPr lang="en-US" sz="2800" b="1" baseline="0" dirty="0">
                <a:solidFill>
                  <a:srgbClr val="0000FF"/>
                </a:solidFill>
                <a:latin typeface="Times New Roman" pitchFamily="18" charset="0"/>
                <a:cs typeface="Times New Roman" pitchFamily="18" charset="0"/>
              </a:rPr>
              <a:t>, </a:t>
            </a:r>
            <a:r>
              <a:rPr lang="en-US" sz="2800" b="1" baseline="0" dirty="0" err="1">
                <a:solidFill>
                  <a:srgbClr val="0000FF"/>
                </a:solidFill>
                <a:latin typeface="Times New Roman" pitchFamily="18" charset="0"/>
                <a:cs typeface="Times New Roman" pitchFamily="18" charset="0"/>
              </a:rPr>
              <a:t>đọc</a:t>
            </a:r>
            <a:r>
              <a:rPr lang="en-US" sz="2800" b="1" baseline="0" dirty="0">
                <a:solidFill>
                  <a:srgbClr val="0000FF"/>
                </a:solidFill>
                <a:latin typeface="Times New Roman" pitchFamily="18" charset="0"/>
                <a:cs typeface="Times New Roman" pitchFamily="18" charset="0"/>
              </a:rPr>
              <a:t> </a:t>
            </a:r>
            <a:r>
              <a:rPr lang="en-US" sz="2800" b="1" baseline="0" dirty="0" err="1">
                <a:solidFill>
                  <a:srgbClr val="0000FF"/>
                </a:solidFill>
                <a:latin typeface="Times New Roman" pitchFamily="18" charset="0"/>
                <a:cs typeface="Times New Roman" pitchFamily="18" charset="0"/>
              </a:rPr>
              <a:t>sách</a:t>
            </a:r>
            <a:r>
              <a:rPr lang="en-US" sz="2800" b="1" baseline="0" dirty="0">
                <a:solidFill>
                  <a:srgbClr val="0000FF"/>
                </a:solidFill>
                <a:latin typeface="Times New Roman" pitchFamily="18" charset="0"/>
                <a:cs typeface="Times New Roman" pitchFamily="18" charset="0"/>
              </a:rPr>
              <a:t> </a:t>
            </a:r>
            <a:r>
              <a:rPr lang="en-US" sz="2800" b="1" baseline="0" dirty="0" err="1">
                <a:solidFill>
                  <a:srgbClr val="0000FF"/>
                </a:solidFill>
                <a:latin typeface="Times New Roman" pitchFamily="18" charset="0"/>
                <a:cs typeface="Times New Roman" pitchFamily="18" charset="0"/>
              </a:rPr>
              <a:t>dưới</a:t>
            </a:r>
            <a:r>
              <a:rPr lang="en-US" sz="2800" b="1" baseline="0" dirty="0">
                <a:solidFill>
                  <a:srgbClr val="0000FF"/>
                </a:solidFill>
                <a:latin typeface="Times New Roman" pitchFamily="18" charset="0"/>
                <a:cs typeface="Times New Roman" pitchFamily="18" charset="0"/>
              </a:rPr>
              <a:t> </a:t>
            </a:r>
            <a:r>
              <a:rPr lang="en-US" sz="2800" b="1" baseline="0" dirty="0" err="1">
                <a:solidFill>
                  <a:srgbClr val="0000FF"/>
                </a:solidFill>
                <a:latin typeface="Times New Roman" pitchFamily="18" charset="0"/>
                <a:cs typeface="Times New Roman" pitchFamily="18" charset="0"/>
              </a:rPr>
              <a:t>ánh</a:t>
            </a:r>
            <a:r>
              <a:rPr lang="en-US" sz="2800" b="1" baseline="0" dirty="0">
                <a:solidFill>
                  <a:srgbClr val="0000FF"/>
                </a:solidFill>
                <a:latin typeface="Times New Roman" pitchFamily="18" charset="0"/>
                <a:cs typeface="Times New Roman" pitchFamily="18" charset="0"/>
              </a:rPr>
              <a:t> </a:t>
            </a:r>
            <a:r>
              <a:rPr lang="en-US" sz="2800" b="1" baseline="0" dirty="0" err="1">
                <a:solidFill>
                  <a:srgbClr val="0000FF"/>
                </a:solidFill>
                <a:latin typeface="Times New Roman" pitchFamily="18" charset="0"/>
                <a:cs typeface="Times New Roman" pitchFamily="18" charset="0"/>
              </a:rPr>
              <a:t>sáng</a:t>
            </a:r>
            <a:r>
              <a:rPr lang="en-US" sz="2800" b="1" baseline="0" dirty="0">
                <a:solidFill>
                  <a:srgbClr val="0000FF"/>
                </a:solidFill>
                <a:latin typeface="Times New Roman" pitchFamily="18" charset="0"/>
                <a:cs typeface="Times New Roman" pitchFamily="18" charset="0"/>
              </a:rPr>
              <a:t> </a:t>
            </a:r>
            <a:r>
              <a:rPr lang="en-US" sz="2800" b="1" baseline="0" dirty="0" err="1">
                <a:solidFill>
                  <a:srgbClr val="0000FF"/>
                </a:solidFill>
                <a:latin typeface="Times New Roman" pitchFamily="18" charset="0"/>
                <a:cs typeface="Times New Roman" pitchFamily="18" charset="0"/>
              </a:rPr>
              <a:t>quá</a:t>
            </a:r>
            <a:r>
              <a:rPr lang="en-US" sz="2800" b="1" baseline="0" dirty="0">
                <a:solidFill>
                  <a:srgbClr val="0000FF"/>
                </a:solidFill>
                <a:latin typeface="Times New Roman" pitchFamily="18" charset="0"/>
                <a:cs typeface="Times New Roman" pitchFamily="18" charset="0"/>
              </a:rPr>
              <a:t> </a:t>
            </a:r>
            <a:r>
              <a:rPr lang="en-US" sz="2800" b="1" baseline="0" dirty="0" err="1">
                <a:solidFill>
                  <a:srgbClr val="0000FF"/>
                </a:solidFill>
                <a:latin typeface="Times New Roman" pitchFamily="18" charset="0"/>
                <a:cs typeface="Times New Roman" pitchFamily="18" charset="0"/>
              </a:rPr>
              <a:t>yếu</a:t>
            </a:r>
            <a:r>
              <a:rPr lang="en-US" sz="2800" b="1" baseline="0" dirty="0">
                <a:solidFill>
                  <a:srgbClr val="0000FF"/>
                </a:solidFill>
                <a:latin typeface="Times New Roman" pitchFamily="18" charset="0"/>
                <a:cs typeface="Times New Roman" pitchFamily="18" charset="0"/>
              </a:rPr>
              <a:t> </a:t>
            </a:r>
            <a:r>
              <a:rPr lang="en-US" sz="2800" b="1" baseline="0" dirty="0" err="1">
                <a:solidFill>
                  <a:srgbClr val="0000FF"/>
                </a:solidFill>
                <a:latin typeface="Times New Roman" pitchFamily="18" charset="0"/>
                <a:cs typeface="Times New Roman" pitchFamily="18" charset="0"/>
              </a:rPr>
              <a:t>hoặc</a:t>
            </a:r>
            <a:r>
              <a:rPr lang="en-US" sz="2800" b="1" baseline="0" dirty="0">
                <a:solidFill>
                  <a:srgbClr val="0000FF"/>
                </a:solidFill>
                <a:latin typeface="Times New Roman" pitchFamily="18" charset="0"/>
                <a:cs typeface="Times New Roman" pitchFamily="18" charset="0"/>
              </a:rPr>
              <a:t> </a:t>
            </a:r>
            <a:r>
              <a:rPr lang="en-US" sz="2800" b="1" baseline="0" dirty="0" err="1">
                <a:solidFill>
                  <a:srgbClr val="0000FF"/>
                </a:solidFill>
                <a:latin typeface="Times New Roman" pitchFamily="18" charset="0"/>
                <a:cs typeface="Times New Roman" pitchFamily="18" charset="0"/>
              </a:rPr>
              <a:t>quá</a:t>
            </a:r>
            <a:r>
              <a:rPr lang="en-US" sz="2800" b="1" baseline="0" dirty="0">
                <a:solidFill>
                  <a:srgbClr val="0000FF"/>
                </a:solidFill>
                <a:latin typeface="Times New Roman" pitchFamily="18" charset="0"/>
                <a:cs typeface="Times New Roman" pitchFamily="18" charset="0"/>
              </a:rPr>
              <a:t> </a:t>
            </a:r>
            <a:r>
              <a:rPr lang="en-US" sz="2800" b="1" baseline="0" dirty="0" err="1">
                <a:solidFill>
                  <a:srgbClr val="0000FF"/>
                </a:solidFill>
                <a:latin typeface="Times New Roman" pitchFamily="18" charset="0"/>
                <a:cs typeface="Times New Roman" pitchFamily="18" charset="0"/>
              </a:rPr>
              <a:t>mạnh</a:t>
            </a:r>
            <a:r>
              <a:rPr lang="en-US" sz="2800" b="1" baseline="0" dirty="0">
                <a:solidFill>
                  <a:srgbClr val="0000FF"/>
                </a:solidFill>
                <a:latin typeface="Times New Roman" pitchFamily="18" charset="0"/>
                <a:cs typeface="Times New Roman" pitchFamily="18" charset="0"/>
              </a:rPr>
              <a:t> </a:t>
            </a:r>
            <a:r>
              <a:rPr lang="en-US" sz="2800" b="1" baseline="0" dirty="0" err="1">
                <a:solidFill>
                  <a:srgbClr val="0000FF"/>
                </a:solidFill>
                <a:latin typeface="Times New Roman" pitchFamily="18" charset="0"/>
                <a:cs typeface="Times New Roman" pitchFamily="18" charset="0"/>
              </a:rPr>
              <a:t>đều</a:t>
            </a:r>
            <a:r>
              <a:rPr lang="en-US" sz="2800" b="1" baseline="0" dirty="0">
                <a:solidFill>
                  <a:srgbClr val="0000FF"/>
                </a:solidFill>
                <a:latin typeface="Times New Roman" pitchFamily="18" charset="0"/>
                <a:cs typeface="Times New Roman" pitchFamily="18" charset="0"/>
              </a:rPr>
              <a:t> </a:t>
            </a:r>
            <a:r>
              <a:rPr lang="en-US" sz="2800" b="1" baseline="0" dirty="0" err="1">
                <a:solidFill>
                  <a:srgbClr val="0000FF"/>
                </a:solidFill>
                <a:latin typeface="Times New Roman" pitchFamily="18" charset="0"/>
                <a:cs typeface="Times New Roman" pitchFamily="18" charset="0"/>
              </a:rPr>
              <a:t>có</a:t>
            </a:r>
            <a:r>
              <a:rPr lang="en-US" sz="2800" b="1" baseline="0" dirty="0">
                <a:solidFill>
                  <a:srgbClr val="0000FF"/>
                </a:solidFill>
                <a:latin typeface="Times New Roman" pitchFamily="18" charset="0"/>
                <a:cs typeface="Times New Roman" pitchFamily="18" charset="0"/>
              </a:rPr>
              <a:t> </a:t>
            </a:r>
            <a:r>
              <a:rPr lang="en-US" sz="2800" b="1" baseline="0" dirty="0" err="1">
                <a:solidFill>
                  <a:srgbClr val="0000FF"/>
                </a:solidFill>
                <a:latin typeface="Times New Roman" pitchFamily="18" charset="0"/>
                <a:cs typeface="Times New Roman" pitchFamily="18" charset="0"/>
              </a:rPr>
              <a:t>hại</a:t>
            </a:r>
            <a:r>
              <a:rPr lang="en-US" sz="2800" b="1" baseline="0" dirty="0">
                <a:solidFill>
                  <a:srgbClr val="0000FF"/>
                </a:solidFill>
                <a:latin typeface="Times New Roman" pitchFamily="18" charset="0"/>
                <a:cs typeface="Times New Roman" pitchFamily="18" charset="0"/>
              </a:rPr>
              <a:t> </a:t>
            </a:r>
            <a:r>
              <a:rPr lang="en-US" sz="2800" b="1" baseline="0" dirty="0" err="1">
                <a:solidFill>
                  <a:srgbClr val="0000FF"/>
                </a:solidFill>
                <a:latin typeface="Times New Roman" pitchFamily="18" charset="0"/>
                <a:cs typeface="Times New Roman" pitchFamily="18" charset="0"/>
              </a:rPr>
              <a:t>cho</a:t>
            </a:r>
            <a:r>
              <a:rPr lang="en-US" sz="2800" b="1" baseline="0" dirty="0">
                <a:solidFill>
                  <a:srgbClr val="0000FF"/>
                </a:solidFill>
                <a:latin typeface="Times New Roman" pitchFamily="18" charset="0"/>
                <a:cs typeface="Times New Roman" pitchFamily="18" charset="0"/>
              </a:rPr>
              <a:t> </a:t>
            </a:r>
            <a:r>
              <a:rPr lang="en-US" sz="2800" b="1" baseline="0" dirty="0" err="1">
                <a:solidFill>
                  <a:srgbClr val="0000FF"/>
                </a:solidFill>
                <a:latin typeface="Times New Roman" pitchFamily="18" charset="0"/>
                <a:cs typeface="Times New Roman" pitchFamily="18" charset="0"/>
              </a:rPr>
              <a:t>mắt</a:t>
            </a:r>
            <a:r>
              <a:rPr lang="en-US" sz="2800" b="1" baseline="0" dirty="0">
                <a:solidFill>
                  <a:srgbClr val="0000FF"/>
                </a:solidFill>
                <a:latin typeface="Times New Roman" pitchFamily="18" charset="0"/>
                <a:cs typeface="Times New Roman" pitchFamily="18" charset="0"/>
              </a:rPr>
              <a:t>. </a:t>
            </a:r>
            <a:r>
              <a:rPr lang="en-US" sz="2800" b="1" baseline="0" dirty="0" err="1">
                <a:solidFill>
                  <a:srgbClr val="0000FF"/>
                </a:solidFill>
                <a:latin typeface="Times New Roman" pitchFamily="18" charset="0"/>
                <a:cs typeface="Times New Roman" pitchFamily="18" charset="0"/>
              </a:rPr>
              <a:t>Nhìn</a:t>
            </a:r>
            <a:r>
              <a:rPr lang="en-US" sz="2800" b="1" baseline="0" dirty="0">
                <a:solidFill>
                  <a:srgbClr val="0000FF"/>
                </a:solidFill>
                <a:latin typeface="Times New Roman" pitchFamily="18" charset="0"/>
                <a:cs typeface="Times New Roman" pitchFamily="18" charset="0"/>
              </a:rPr>
              <a:t> </a:t>
            </a:r>
            <a:r>
              <a:rPr lang="en-US" sz="2800" b="1" baseline="0" dirty="0" err="1">
                <a:solidFill>
                  <a:srgbClr val="0000FF"/>
                </a:solidFill>
                <a:latin typeface="Times New Roman" pitchFamily="18" charset="0"/>
                <a:cs typeface="Times New Roman" pitchFamily="18" charset="0"/>
              </a:rPr>
              <a:t>quá</a:t>
            </a:r>
            <a:r>
              <a:rPr lang="en-US" sz="2800" b="1" baseline="0" dirty="0">
                <a:solidFill>
                  <a:srgbClr val="0000FF"/>
                </a:solidFill>
                <a:latin typeface="Times New Roman" pitchFamily="18" charset="0"/>
                <a:cs typeface="Times New Roman" pitchFamily="18" charset="0"/>
              </a:rPr>
              <a:t> </a:t>
            </a:r>
            <a:r>
              <a:rPr lang="en-US" sz="2800" b="1" baseline="0" dirty="0" err="1">
                <a:solidFill>
                  <a:srgbClr val="0000FF"/>
                </a:solidFill>
                <a:latin typeface="Times New Roman" pitchFamily="18" charset="0"/>
                <a:cs typeface="Times New Roman" pitchFamily="18" charset="0"/>
              </a:rPr>
              <a:t>lâu</a:t>
            </a:r>
            <a:r>
              <a:rPr lang="en-US" sz="2800" b="1" baseline="0" dirty="0">
                <a:solidFill>
                  <a:srgbClr val="0000FF"/>
                </a:solidFill>
                <a:latin typeface="Times New Roman" pitchFamily="18" charset="0"/>
                <a:cs typeface="Times New Roman" pitchFamily="18" charset="0"/>
              </a:rPr>
              <a:t> </a:t>
            </a:r>
            <a:r>
              <a:rPr lang="en-US" sz="2800" b="1" baseline="0" dirty="0" err="1">
                <a:solidFill>
                  <a:srgbClr val="0000FF"/>
                </a:solidFill>
                <a:latin typeface="Times New Roman" pitchFamily="18" charset="0"/>
                <a:cs typeface="Times New Roman" pitchFamily="18" charset="0"/>
              </a:rPr>
              <a:t>vào</a:t>
            </a:r>
            <a:r>
              <a:rPr lang="en-US" sz="2800" b="1" baseline="0" dirty="0">
                <a:solidFill>
                  <a:srgbClr val="0000FF"/>
                </a:solidFill>
                <a:latin typeface="Times New Roman" pitchFamily="18" charset="0"/>
                <a:cs typeface="Times New Roman" pitchFamily="18" charset="0"/>
              </a:rPr>
              <a:t> </a:t>
            </a:r>
            <a:r>
              <a:rPr lang="en-US" sz="2800" b="1" baseline="0" dirty="0" err="1">
                <a:solidFill>
                  <a:srgbClr val="0000FF"/>
                </a:solidFill>
                <a:latin typeface="Times New Roman" pitchFamily="18" charset="0"/>
                <a:cs typeface="Times New Roman" pitchFamily="18" charset="0"/>
              </a:rPr>
              <a:t>màn</a:t>
            </a:r>
            <a:r>
              <a:rPr lang="en-US" sz="2800" b="1" baseline="0" dirty="0">
                <a:solidFill>
                  <a:srgbClr val="0000FF"/>
                </a:solidFill>
                <a:latin typeface="Times New Roman" pitchFamily="18" charset="0"/>
                <a:cs typeface="Times New Roman" pitchFamily="18" charset="0"/>
              </a:rPr>
              <a:t> </a:t>
            </a:r>
            <a:r>
              <a:rPr lang="en-US" sz="2800" b="1" baseline="0" dirty="0" err="1">
                <a:solidFill>
                  <a:srgbClr val="0000FF"/>
                </a:solidFill>
                <a:latin typeface="Times New Roman" pitchFamily="18" charset="0"/>
                <a:cs typeface="Times New Roman" pitchFamily="18" charset="0"/>
              </a:rPr>
              <a:t>hình</a:t>
            </a:r>
            <a:r>
              <a:rPr lang="en-US" sz="2800" b="1" baseline="0" dirty="0">
                <a:solidFill>
                  <a:srgbClr val="0000FF"/>
                </a:solidFill>
                <a:latin typeface="Times New Roman" pitchFamily="18" charset="0"/>
                <a:cs typeface="Times New Roman" pitchFamily="18" charset="0"/>
              </a:rPr>
              <a:t> vi </a:t>
            </a:r>
            <a:r>
              <a:rPr lang="en-US" sz="2800" b="1" baseline="0" dirty="0" err="1">
                <a:solidFill>
                  <a:srgbClr val="0000FF"/>
                </a:solidFill>
                <a:latin typeface="Times New Roman" pitchFamily="18" charset="0"/>
                <a:cs typeface="Times New Roman" pitchFamily="18" charset="0"/>
              </a:rPr>
              <a:t>tính</a:t>
            </a:r>
            <a:r>
              <a:rPr lang="en-US" sz="2800" b="1" baseline="0" dirty="0">
                <a:solidFill>
                  <a:srgbClr val="0000FF"/>
                </a:solidFill>
                <a:latin typeface="Times New Roman" pitchFamily="18" charset="0"/>
                <a:cs typeface="Times New Roman" pitchFamily="18" charset="0"/>
              </a:rPr>
              <a:t> </a:t>
            </a:r>
            <a:r>
              <a:rPr lang="en-US" sz="2800" b="1" baseline="0" dirty="0" err="1">
                <a:solidFill>
                  <a:srgbClr val="0000FF"/>
                </a:solidFill>
                <a:latin typeface="Times New Roman" pitchFamily="18" charset="0"/>
                <a:cs typeface="Times New Roman" pitchFamily="18" charset="0"/>
              </a:rPr>
              <a:t>hoặc</a:t>
            </a:r>
            <a:r>
              <a:rPr lang="en-US" sz="2800" b="1" baseline="0" dirty="0">
                <a:solidFill>
                  <a:srgbClr val="0000FF"/>
                </a:solidFill>
                <a:latin typeface="Times New Roman" pitchFamily="18" charset="0"/>
                <a:cs typeface="Times New Roman" pitchFamily="18" charset="0"/>
              </a:rPr>
              <a:t> </a:t>
            </a:r>
            <a:r>
              <a:rPr lang="en-US" sz="2800" b="1" baseline="0" dirty="0" err="1">
                <a:solidFill>
                  <a:srgbClr val="0000FF"/>
                </a:solidFill>
                <a:latin typeface="Times New Roman" pitchFamily="18" charset="0"/>
                <a:cs typeface="Times New Roman" pitchFamily="18" charset="0"/>
              </a:rPr>
              <a:t>ti</a:t>
            </a:r>
            <a:r>
              <a:rPr lang="en-US" sz="2800" b="1" baseline="0" dirty="0">
                <a:solidFill>
                  <a:srgbClr val="0000FF"/>
                </a:solidFill>
                <a:latin typeface="Times New Roman" pitchFamily="18" charset="0"/>
                <a:cs typeface="Times New Roman" pitchFamily="18" charset="0"/>
              </a:rPr>
              <a:t> vi </a:t>
            </a:r>
            <a:r>
              <a:rPr lang="en-US" sz="2800" b="1" baseline="0" dirty="0" err="1">
                <a:solidFill>
                  <a:srgbClr val="0000FF"/>
                </a:solidFill>
                <a:latin typeface="Times New Roman" pitchFamily="18" charset="0"/>
                <a:cs typeface="Times New Roman" pitchFamily="18" charset="0"/>
              </a:rPr>
              <a:t>cũng</a:t>
            </a:r>
            <a:r>
              <a:rPr lang="en-US" sz="2800" b="1" baseline="0" dirty="0">
                <a:solidFill>
                  <a:srgbClr val="0000FF"/>
                </a:solidFill>
                <a:latin typeface="Times New Roman" pitchFamily="18" charset="0"/>
                <a:cs typeface="Times New Roman" pitchFamily="18" charset="0"/>
              </a:rPr>
              <a:t> </a:t>
            </a:r>
            <a:r>
              <a:rPr lang="en-US" sz="2800" b="1" baseline="0" dirty="0" err="1">
                <a:solidFill>
                  <a:srgbClr val="0000FF"/>
                </a:solidFill>
                <a:latin typeface="Times New Roman" pitchFamily="18" charset="0"/>
                <a:cs typeface="Times New Roman" pitchFamily="18" charset="0"/>
              </a:rPr>
              <a:t>làm</a:t>
            </a:r>
            <a:r>
              <a:rPr lang="en-US" sz="2800" b="1" baseline="0" dirty="0">
                <a:solidFill>
                  <a:srgbClr val="0000FF"/>
                </a:solidFill>
                <a:latin typeface="Times New Roman" pitchFamily="18" charset="0"/>
                <a:cs typeface="Times New Roman" pitchFamily="18" charset="0"/>
              </a:rPr>
              <a:t> </a:t>
            </a:r>
            <a:r>
              <a:rPr lang="en-US" sz="2800" b="1" baseline="0" dirty="0" err="1">
                <a:solidFill>
                  <a:srgbClr val="0000FF"/>
                </a:solidFill>
                <a:latin typeface="Times New Roman" pitchFamily="18" charset="0"/>
                <a:cs typeface="Times New Roman" pitchFamily="18" charset="0"/>
              </a:rPr>
              <a:t>hại</a:t>
            </a:r>
            <a:r>
              <a:rPr lang="en-US" sz="2800" b="1" baseline="0" dirty="0">
                <a:solidFill>
                  <a:srgbClr val="0000FF"/>
                </a:solidFill>
                <a:latin typeface="Times New Roman" pitchFamily="18" charset="0"/>
                <a:cs typeface="Times New Roman" pitchFamily="18" charset="0"/>
              </a:rPr>
              <a:t> </a:t>
            </a:r>
            <a:r>
              <a:rPr lang="en-US" sz="2800" b="1" baseline="0" dirty="0" err="1">
                <a:solidFill>
                  <a:srgbClr val="0000FF"/>
                </a:solidFill>
                <a:latin typeface="Times New Roman" pitchFamily="18" charset="0"/>
                <a:cs typeface="Times New Roman" pitchFamily="18" charset="0"/>
              </a:rPr>
              <a:t>mắt</a:t>
            </a:r>
            <a:r>
              <a:rPr lang="en-US" sz="2800" b="1" baseline="0" dirty="0">
                <a:solidFill>
                  <a:srgbClr val="0000FF"/>
                </a:solidFill>
                <a:latin typeface="Times New Roman" pitchFamily="18" charset="0"/>
                <a:cs typeface="Times New Roman" pitchFamily="18" charset="0"/>
              </a:rPr>
              <a:t>.</a:t>
            </a:r>
          </a:p>
        </p:txBody>
      </p:sp>
      <p:sp>
        <p:nvSpPr>
          <p:cNvPr id="8" name="Rectangle 7">
            <a:extLst>
              <a:ext uri="{FF2B5EF4-FFF2-40B4-BE49-F238E27FC236}">
                <a16:creationId xmlns:a16="http://schemas.microsoft.com/office/drawing/2014/main" id="{F90EBB32-01CD-44B0-8570-4853BC51764D}"/>
              </a:ext>
            </a:extLst>
          </p:cNvPr>
          <p:cNvSpPr/>
          <p:nvPr/>
        </p:nvSpPr>
        <p:spPr>
          <a:xfrm>
            <a:off x="3483401" y="685800"/>
            <a:ext cx="2177199" cy="769441"/>
          </a:xfrm>
          <a:prstGeom prst="rect">
            <a:avLst/>
          </a:prstGeom>
        </p:spPr>
        <p:txBody>
          <a:bodyPr wrap="none">
            <a:spAutoFit/>
          </a:bodyPr>
          <a:lstStyle/>
          <a:p>
            <a:pPr lvl="0" algn="ctr"/>
            <a:r>
              <a:rPr lang="en-US" sz="4400" b="1" dirty="0" err="1">
                <a:solidFill>
                  <a:srgbClr val="FF0000"/>
                </a:solidFill>
                <a:latin typeface="Times New Roman" pitchFamily="18" charset="0"/>
                <a:cs typeface="Times New Roman" pitchFamily="18" charset="0"/>
              </a:rPr>
              <a:t>Ghi</a:t>
            </a:r>
            <a:r>
              <a:rPr lang="en-US" sz="4400" b="1" dirty="0">
                <a:solidFill>
                  <a:srgbClr val="FF0000"/>
                </a:solidFill>
                <a:latin typeface="Times New Roman" pitchFamily="18" charset="0"/>
                <a:cs typeface="Times New Roman" pitchFamily="18" charset="0"/>
              </a:rPr>
              <a:t> </a:t>
            </a:r>
            <a:r>
              <a:rPr lang="en-US" sz="4400" b="1" dirty="0" err="1">
                <a:solidFill>
                  <a:srgbClr val="FF0000"/>
                </a:solidFill>
                <a:latin typeface="Times New Roman" pitchFamily="18" charset="0"/>
                <a:cs typeface="Times New Roman" pitchFamily="18" charset="0"/>
              </a:rPr>
              <a:t>nhớ</a:t>
            </a:r>
            <a:endParaRPr lang="en-US" sz="44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4164240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06" y="0"/>
            <a:ext cx="9144000" cy="678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WordArt 12">
            <a:extLst>
              <a:ext uri="{FF2B5EF4-FFF2-40B4-BE49-F238E27FC236}">
                <a16:creationId xmlns:a16="http://schemas.microsoft.com/office/drawing/2014/main" id="{D99DA508-6CD3-4159-A95A-7DD604C55C92}"/>
              </a:ext>
            </a:extLst>
          </p:cNvPr>
          <p:cNvSpPr>
            <a:spLocks noGrp="1" noChangeArrowheads="1" noChangeShapeType="1" noTextEdit="1"/>
          </p:cNvSpPr>
          <p:nvPr>
            <p:ph type="title"/>
          </p:nvPr>
        </p:nvSpPr>
        <p:spPr bwMode="auto">
          <a:xfrm>
            <a:off x="2571750" y="1092398"/>
            <a:ext cx="4476750" cy="444104"/>
          </a:xfrm>
          <a:prstGeom prst="rect">
            <a:avLst/>
          </a:prstGeom>
        </p:spPr>
        <p:txBody>
          <a:bodyPr wrap="none" fromWordArt="1">
            <a:prstTxWarp prst="textPlain">
              <a:avLst>
                <a:gd name="adj" fmla="val 50000"/>
              </a:avLst>
            </a:prstTxWarp>
            <a:normAutofit fontScale="90000"/>
          </a:bodyPr>
          <a:lstStyle/>
          <a:p>
            <a:pPr algn="ctr"/>
            <a:r>
              <a:rPr lang="en-US" sz="2700" b="1" kern="10" dirty="0" err="1" smtClean="0">
                <a:ln w="9525">
                  <a:solidFill>
                    <a:srgbClr val="FF0000"/>
                  </a:solidFill>
                  <a:round/>
                  <a:headEnd/>
                  <a:tailEnd/>
                </a:ln>
                <a:solidFill>
                  <a:srgbClr val="7030A0"/>
                </a:solidFill>
                <a:effectLst>
                  <a:outerShdw dist="45791" dir="2021404" algn="ctr" rotWithShape="0">
                    <a:srgbClr val="B2B2B2">
                      <a:alpha val="79999"/>
                    </a:srgbClr>
                  </a:outerShdw>
                </a:effectLst>
                <a:latin typeface="Times New Roman"/>
                <a:cs typeface="Times New Roman"/>
              </a:rPr>
              <a:t>Khởi</a:t>
            </a:r>
            <a:r>
              <a:rPr lang="en-US" sz="2700" b="1" kern="10" dirty="0" smtClean="0">
                <a:ln w="9525">
                  <a:solidFill>
                    <a:srgbClr val="FF0000"/>
                  </a:solidFill>
                  <a:round/>
                  <a:headEnd/>
                  <a:tailEnd/>
                </a:ln>
                <a:solidFill>
                  <a:srgbClr val="7030A0"/>
                </a:solidFill>
                <a:effectLst>
                  <a:outerShdw dist="45791" dir="2021404" algn="ctr" rotWithShape="0">
                    <a:srgbClr val="B2B2B2">
                      <a:alpha val="79999"/>
                    </a:srgbClr>
                  </a:outerShdw>
                </a:effectLst>
                <a:latin typeface="Times New Roman"/>
                <a:cs typeface="Times New Roman"/>
              </a:rPr>
              <a:t> </a:t>
            </a:r>
            <a:r>
              <a:rPr lang="en-US" sz="2700" b="1" kern="10" dirty="0" err="1" smtClean="0">
                <a:ln w="9525">
                  <a:solidFill>
                    <a:srgbClr val="FF0000"/>
                  </a:solidFill>
                  <a:round/>
                  <a:headEnd/>
                  <a:tailEnd/>
                </a:ln>
                <a:solidFill>
                  <a:srgbClr val="7030A0"/>
                </a:solidFill>
                <a:effectLst>
                  <a:outerShdw dist="45791" dir="2021404" algn="ctr" rotWithShape="0">
                    <a:srgbClr val="B2B2B2">
                      <a:alpha val="79999"/>
                    </a:srgbClr>
                  </a:outerShdw>
                </a:effectLst>
                <a:latin typeface="Times New Roman"/>
                <a:cs typeface="Times New Roman"/>
              </a:rPr>
              <a:t>động</a:t>
            </a:r>
            <a:endParaRPr lang="en-US" sz="2700" b="1" kern="10" dirty="0">
              <a:ln w="9525">
                <a:solidFill>
                  <a:srgbClr val="FF0000"/>
                </a:solidFill>
                <a:round/>
                <a:headEnd/>
                <a:tailEnd/>
              </a:ln>
              <a:solidFill>
                <a:srgbClr val="7030A0"/>
              </a:solidFill>
              <a:effectLst>
                <a:outerShdw dist="45791" dir="2021404" algn="ctr" rotWithShape="0">
                  <a:srgbClr val="B2B2B2">
                    <a:alpha val="79999"/>
                  </a:srgbClr>
                </a:outerShdw>
              </a:effectLst>
              <a:latin typeface="Times New Roman"/>
              <a:cs typeface="Times New Roman"/>
            </a:endParaRPr>
          </a:p>
        </p:txBody>
      </p:sp>
      <p:sp>
        <p:nvSpPr>
          <p:cNvPr id="6" name="Text Box 10">
            <a:extLst>
              <a:ext uri="{FF2B5EF4-FFF2-40B4-BE49-F238E27FC236}">
                <a16:creationId xmlns:a16="http://schemas.microsoft.com/office/drawing/2014/main" id="{A3FE937C-01BB-4D86-8529-42E3DD0A0D03}"/>
              </a:ext>
            </a:extLst>
          </p:cNvPr>
          <p:cNvSpPr txBox="1">
            <a:spLocks noChangeArrowheads="1"/>
          </p:cNvSpPr>
          <p:nvPr/>
        </p:nvSpPr>
        <p:spPr bwMode="auto">
          <a:xfrm>
            <a:off x="457200" y="2473292"/>
            <a:ext cx="8458200"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0" eaLnBrk="1" hangingPunct="1"/>
            <a:r>
              <a:rPr lang="en-US" sz="3800" b="1" dirty="0" err="1">
                <a:solidFill>
                  <a:srgbClr val="0033CC"/>
                </a:solidFill>
                <a:latin typeface="Times New Roman" pitchFamily="18" charset="0"/>
                <a:cs typeface="Times New Roman" pitchFamily="18" charset="0"/>
              </a:rPr>
              <a:t>Câu</a:t>
            </a:r>
            <a:r>
              <a:rPr lang="en-US" sz="3800" b="1" dirty="0">
                <a:solidFill>
                  <a:srgbClr val="0033CC"/>
                </a:solidFill>
                <a:latin typeface="Times New Roman" pitchFamily="18" charset="0"/>
                <a:cs typeface="Times New Roman" pitchFamily="18" charset="0"/>
              </a:rPr>
              <a:t> 1: </a:t>
            </a:r>
            <a:r>
              <a:rPr lang="en-US" sz="3800" b="1" dirty="0" err="1">
                <a:solidFill>
                  <a:srgbClr val="0033CC"/>
                </a:solidFill>
                <a:latin typeface="Times New Roman" pitchFamily="18" charset="0"/>
                <a:cs typeface="Times New Roman" pitchFamily="18" charset="0"/>
              </a:rPr>
              <a:t>Hãy</a:t>
            </a:r>
            <a:r>
              <a:rPr lang="en-US" sz="3800" b="1" dirty="0">
                <a:solidFill>
                  <a:srgbClr val="0033CC"/>
                </a:solidFill>
                <a:latin typeface="Times New Roman" pitchFamily="18" charset="0"/>
                <a:cs typeface="Times New Roman" pitchFamily="18" charset="0"/>
              </a:rPr>
              <a:t> </a:t>
            </a:r>
            <a:r>
              <a:rPr lang="en-US" sz="3800" b="1" dirty="0" err="1">
                <a:solidFill>
                  <a:srgbClr val="0033CC"/>
                </a:solidFill>
                <a:latin typeface="Times New Roman" pitchFamily="18" charset="0"/>
                <a:cs typeface="Times New Roman" pitchFamily="18" charset="0"/>
              </a:rPr>
              <a:t>nêu</a:t>
            </a:r>
            <a:r>
              <a:rPr lang="en-US" sz="3800" b="1" dirty="0">
                <a:solidFill>
                  <a:srgbClr val="0033CC"/>
                </a:solidFill>
                <a:latin typeface="Times New Roman" pitchFamily="18" charset="0"/>
                <a:cs typeface="Times New Roman" pitchFamily="18" charset="0"/>
              </a:rPr>
              <a:t> </a:t>
            </a:r>
            <a:r>
              <a:rPr lang="en-US" sz="3800" b="1" dirty="0" err="1">
                <a:solidFill>
                  <a:srgbClr val="0033CC"/>
                </a:solidFill>
                <a:latin typeface="Times New Roman" pitchFamily="18" charset="0"/>
                <a:cs typeface="Times New Roman" pitchFamily="18" charset="0"/>
              </a:rPr>
              <a:t>vai</a:t>
            </a:r>
            <a:r>
              <a:rPr lang="en-US" sz="3800" b="1" dirty="0">
                <a:solidFill>
                  <a:srgbClr val="0033CC"/>
                </a:solidFill>
                <a:latin typeface="Times New Roman" pitchFamily="18" charset="0"/>
                <a:cs typeface="Times New Roman" pitchFamily="18" charset="0"/>
              </a:rPr>
              <a:t> </a:t>
            </a:r>
            <a:r>
              <a:rPr lang="en-US" sz="3800" b="1" dirty="0" err="1">
                <a:solidFill>
                  <a:srgbClr val="0033CC"/>
                </a:solidFill>
                <a:latin typeface="Times New Roman" pitchFamily="18" charset="0"/>
                <a:cs typeface="Times New Roman" pitchFamily="18" charset="0"/>
              </a:rPr>
              <a:t>trò</a:t>
            </a:r>
            <a:r>
              <a:rPr lang="en-US" sz="3800" b="1" dirty="0">
                <a:solidFill>
                  <a:srgbClr val="0033CC"/>
                </a:solidFill>
                <a:latin typeface="Times New Roman" pitchFamily="18" charset="0"/>
                <a:cs typeface="Times New Roman" pitchFamily="18" charset="0"/>
              </a:rPr>
              <a:t> </a:t>
            </a:r>
            <a:r>
              <a:rPr lang="en-US" sz="3800" b="1" dirty="0" err="1">
                <a:solidFill>
                  <a:srgbClr val="0033CC"/>
                </a:solidFill>
                <a:latin typeface="Times New Roman" pitchFamily="18" charset="0"/>
                <a:cs typeface="Times New Roman" pitchFamily="18" charset="0"/>
              </a:rPr>
              <a:t>của</a:t>
            </a:r>
            <a:r>
              <a:rPr lang="en-US" sz="3800" b="1" dirty="0">
                <a:solidFill>
                  <a:srgbClr val="0033CC"/>
                </a:solidFill>
                <a:latin typeface="Times New Roman" pitchFamily="18" charset="0"/>
                <a:cs typeface="Times New Roman" pitchFamily="18" charset="0"/>
              </a:rPr>
              <a:t> </a:t>
            </a:r>
            <a:r>
              <a:rPr lang="en-US" sz="3800" b="1" dirty="0" err="1">
                <a:solidFill>
                  <a:srgbClr val="0033CC"/>
                </a:solidFill>
                <a:latin typeface="Times New Roman" pitchFamily="18" charset="0"/>
                <a:cs typeface="Times New Roman" pitchFamily="18" charset="0"/>
              </a:rPr>
              <a:t>ánh</a:t>
            </a:r>
            <a:r>
              <a:rPr lang="en-US" sz="3800" b="1" dirty="0">
                <a:solidFill>
                  <a:srgbClr val="0033CC"/>
                </a:solidFill>
                <a:latin typeface="Times New Roman" pitchFamily="18" charset="0"/>
                <a:cs typeface="Times New Roman" pitchFamily="18" charset="0"/>
              </a:rPr>
              <a:t> </a:t>
            </a:r>
            <a:r>
              <a:rPr lang="en-US" sz="3800" b="1" dirty="0" err="1">
                <a:solidFill>
                  <a:srgbClr val="0033CC"/>
                </a:solidFill>
                <a:latin typeface="Times New Roman" pitchFamily="18" charset="0"/>
                <a:cs typeface="Times New Roman" pitchFamily="18" charset="0"/>
              </a:rPr>
              <a:t>sáng</a:t>
            </a:r>
            <a:r>
              <a:rPr lang="en-US" sz="3800" b="1" dirty="0">
                <a:solidFill>
                  <a:srgbClr val="0033CC"/>
                </a:solidFill>
                <a:latin typeface="Times New Roman" pitchFamily="18" charset="0"/>
                <a:cs typeface="Times New Roman" pitchFamily="18" charset="0"/>
              </a:rPr>
              <a:t> </a:t>
            </a:r>
            <a:r>
              <a:rPr lang="en-US" sz="3800" b="1" dirty="0" err="1">
                <a:solidFill>
                  <a:srgbClr val="0033CC"/>
                </a:solidFill>
                <a:latin typeface="Times New Roman" pitchFamily="18" charset="0"/>
                <a:cs typeface="Times New Roman" pitchFamily="18" charset="0"/>
              </a:rPr>
              <a:t>đối</a:t>
            </a:r>
            <a:r>
              <a:rPr lang="en-US" sz="3800" b="1" dirty="0">
                <a:solidFill>
                  <a:srgbClr val="0033CC"/>
                </a:solidFill>
                <a:latin typeface="Times New Roman" pitchFamily="18" charset="0"/>
                <a:cs typeface="Times New Roman" pitchFamily="18" charset="0"/>
              </a:rPr>
              <a:t> </a:t>
            </a:r>
            <a:r>
              <a:rPr lang="en-US" sz="3800" b="1" dirty="0" err="1">
                <a:solidFill>
                  <a:srgbClr val="0033CC"/>
                </a:solidFill>
                <a:latin typeface="Times New Roman" pitchFamily="18" charset="0"/>
                <a:cs typeface="Times New Roman" pitchFamily="18" charset="0"/>
              </a:rPr>
              <a:t>với</a:t>
            </a:r>
            <a:r>
              <a:rPr lang="en-US" sz="3800" b="1" dirty="0">
                <a:solidFill>
                  <a:srgbClr val="0033CC"/>
                </a:solidFill>
                <a:latin typeface="Times New Roman" pitchFamily="18" charset="0"/>
                <a:cs typeface="Times New Roman" pitchFamily="18" charset="0"/>
              </a:rPr>
              <a:t> </a:t>
            </a:r>
            <a:r>
              <a:rPr lang="en-US" sz="3800" b="1" dirty="0" err="1">
                <a:solidFill>
                  <a:srgbClr val="0033CC"/>
                </a:solidFill>
                <a:latin typeface="Times New Roman" pitchFamily="18" charset="0"/>
                <a:cs typeface="Times New Roman" pitchFamily="18" charset="0"/>
              </a:rPr>
              <a:t>đời</a:t>
            </a:r>
            <a:r>
              <a:rPr lang="en-US" sz="3800" b="1" dirty="0">
                <a:solidFill>
                  <a:srgbClr val="0033CC"/>
                </a:solidFill>
                <a:latin typeface="Times New Roman" pitchFamily="18" charset="0"/>
                <a:cs typeface="Times New Roman" pitchFamily="18" charset="0"/>
              </a:rPr>
              <a:t> </a:t>
            </a:r>
            <a:r>
              <a:rPr lang="en-US" sz="3800" b="1" dirty="0" err="1">
                <a:solidFill>
                  <a:srgbClr val="0033CC"/>
                </a:solidFill>
                <a:latin typeface="Times New Roman" pitchFamily="18" charset="0"/>
                <a:cs typeface="Times New Roman" pitchFamily="18" charset="0"/>
              </a:rPr>
              <a:t>sống</a:t>
            </a:r>
            <a:r>
              <a:rPr lang="en-US" sz="3800" b="1" dirty="0">
                <a:solidFill>
                  <a:srgbClr val="0033CC"/>
                </a:solidFill>
                <a:latin typeface="Times New Roman" pitchFamily="18" charset="0"/>
                <a:cs typeface="Times New Roman" pitchFamily="18" charset="0"/>
              </a:rPr>
              <a:t> </a:t>
            </a:r>
            <a:r>
              <a:rPr lang="en-US" sz="3800" b="1" dirty="0" err="1">
                <a:solidFill>
                  <a:srgbClr val="0033CC"/>
                </a:solidFill>
                <a:latin typeface="Times New Roman" pitchFamily="18" charset="0"/>
                <a:cs typeface="Times New Roman" pitchFamily="18" charset="0"/>
              </a:rPr>
              <a:t>của</a:t>
            </a:r>
            <a:r>
              <a:rPr lang="en-US" sz="3800" b="1" dirty="0">
                <a:solidFill>
                  <a:srgbClr val="0033CC"/>
                </a:solidFill>
                <a:latin typeface="Times New Roman" pitchFamily="18" charset="0"/>
                <a:cs typeface="Times New Roman" pitchFamily="18" charset="0"/>
              </a:rPr>
              <a:t> con </a:t>
            </a:r>
            <a:r>
              <a:rPr lang="en-US" sz="3800" b="1" dirty="0" err="1">
                <a:solidFill>
                  <a:srgbClr val="0033CC"/>
                </a:solidFill>
                <a:latin typeface="Times New Roman" pitchFamily="18" charset="0"/>
                <a:cs typeface="Times New Roman" pitchFamily="18" charset="0"/>
              </a:rPr>
              <a:t>người</a:t>
            </a:r>
            <a:r>
              <a:rPr lang="en-US" sz="3800" b="1" dirty="0">
                <a:solidFill>
                  <a:srgbClr val="0033CC"/>
                </a:solidFill>
                <a:latin typeface="Times New Roman" pitchFamily="18" charset="0"/>
                <a:cs typeface="Times New Roman" pitchFamily="18" charset="0"/>
              </a:rPr>
              <a:t>?</a:t>
            </a:r>
            <a:endParaRPr lang="en-US" sz="3800" dirty="0">
              <a:solidFill>
                <a:srgbClr val="0033CC"/>
              </a:solidFill>
              <a:latin typeface="Calibri"/>
            </a:endParaRPr>
          </a:p>
          <a:p>
            <a:pPr defTabSz="685800">
              <a:defRPr/>
            </a:pPr>
            <a:endParaRPr lang="en-US" sz="2800" dirty="0">
              <a:solidFill>
                <a:srgbClr val="0033CC"/>
              </a:solidFill>
              <a:latin typeface="Times New Roman" pitchFamily="18" charset="0"/>
              <a:cs typeface="Times New Roman" pitchFamily="18" charset="0"/>
            </a:endParaRPr>
          </a:p>
        </p:txBody>
      </p:sp>
      <p:pic>
        <p:nvPicPr>
          <p:cNvPr id="8" name="Picture 13" descr="10">
            <a:extLst>
              <a:ext uri="{FF2B5EF4-FFF2-40B4-BE49-F238E27FC236}">
                <a16:creationId xmlns:a16="http://schemas.microsoft.com/office/drawing/2014/main" id="{17140F93-141A-4DE3-B42F-86B63255C1F6}"/>
              </a:ext>
            </a:extLst>
          </p:cNvPr>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49381" y="745587"/>
            <a:ext cx="671513" cy="844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233AD00C-0021-4E52-A3D5-806651D7BC7B}"/>
              </a:ext>
            </a:extLst>
          </p:cNvPr>
          <p:cNvSpPr/>
          <p:nvPr/>
        </p:nvSpPr>
        <p:spPr>
          <a:xfrm>
            <a:off x="489857" y="3833869"/>
            <a:ext cx="8458200" cy="2308324"/>
          </a:xfrm>
          <a:prstGeom prst="rect">
            <a:avLst/>
          </a:prstGeom>
        </p:spPr>
        <p:txBody>
          <a:bodyPr wrap="square">
            <a:spAutoFit/>
          </a:bodyPr>
          <a:lstStyle/>
          <a:p>
            <a:r>
              <a:rPr lang="vi-VN" sz="2800" dirty="0">
                <a:solidFill>
                  <a:srgbClr val="D60093"/>
                </a:solidFill>
                <a:latin typeface="Times New Roman" panose="02020603050405020304" pitchFamily="18" charset="0"/>
              </a:rPr>
              <a:t>   </a:t>
            </a:r>
            <a:r>
              <a:rPr lang="vi-VN" sz="3600" dirty="0">
                <a:solidFill>
                  <a:srgbClr val="D60093"/>
                </a:solidFill>
                <a:latin typeface="Times New Roman" panose="02020603050405020304" pitchFamily="18" charset="0"/>
              </a:rPr>
              <a:t>Ánh sáng giúp chúng </a:t>
            </a:r>
            <a:r>
              <a:rPr lang="vi-VN" sz="3600">
                <a:solidFill>
                  <a:srgbClr val="D60093"/>
                </a:solidFill>
                <a:latin typeface="Times New Roman" panose="02020603050405020304" pitchFamily="18" charset="0"/>
              </a:rPr>
              <a:t>ta </a:t>
            </a:r>
            <a:r>
              <a:rPr lang="vi-VN" sz="3600" smtClean="0">
                <a:solidFill>
                  <a:srgbClr val="D60093"/>
                </a:solidFill>
                <a:latin typeface="Times New Roman" panose="02020603050405020304" pitchFamily="18" charset="0"/>
              </a:rPr>
              <a:t>nhìn thấy và cảm </a:t>
            </a:r>
            <a:r>
              <a:rPr lang="vi-VN" sz="3600" dirty="0">
                <a:solidFill>
                  <a:srgbClr val="D60093"/>
                </a:solidFill>
                <a:latin typeface="Times New Roman" panose="02020603050405020304" pitchFamily="18" charset="0"/>
              </a:rPr>
              <a:t>nhận được tất cả vẻ đẹp của thiên nhiên.</a:t>
            </a:r>
          </a:p>
          <a:p>
            <a:r>
              <a:rPr lang="vi-VN" sz="3600" dirty="0">
                <a:solidFill>
                  <a:srgbClr val="D60093"/>
                </a:solidFill>
                <a:latin typeface="Times New Roman" panose="02020603050405020304" pitchFamily="18" charset="0"/>
              </a:rPr>
              <a:t/>
            </a:r>
            <a:br>
              <a:rPr lang="vi-VN" sz="3600" dirty="0">
                <a:solidFill>
                  <a:srgbClr val="D60093"/>
                </a:solidFill>
                <a:latin typeface="Times New Roman" panose="02020603050405020304" pitchFamily="18" charset="0"/>
              </a:rPr>
            </a:br>
            <a:endParaRPr lang="vi-VN" sz="3600" dirty="0">
              <a:solidFill>
                <a:srgbClr val="D60093"/>
              </a:solidFill>
              <a:latin typeface="Times New Roman" panose="02020603050405020304" pitchFamily="18" charset="0"/>
            </a:endParaRPr>
          </a:p>
        </p:txBody>
      </p:sp>
    </p:spTree>
    <p:extLst>
      <p:ext uri="{BB962C8B-B14F-4D97-AF65-F5344CB8AC3E}">
        <p14:creationId xmlns:p14="http://schemas.microsoft.com/office/powerpoint/2010/main" val="327998659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6"/>
                                        </p:tgtEl>
                                        <p:attrNameLst>
                                          <p:attrName>style.visibility</p:attrName>
                                        </p:attrNameLst>
                                      </p:cBhvr>
                                      <p:to>
                                        <p:strVal val="visible"/>
                                      </p:to>
                                    </p:set>
                                    <p:anim calcmode="discrete" valueType="clr">
                                      <p:cBhvr override="childStyle">
                                        <p:cTn id="7"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6"/>
                                        </p:tgtEl>
                                        <p:attrNameLst>
                                          <p:attrName>fillcolor</p:attrName>
                                        </p:attrNameLst>
                                      </p:cBhvr>
                                      <p:tavLst>
                                        <p:tav tm="0">
                                          <p:val>
                                            <p:clrVal>
                                              <a:schemeClr val="accent2"/>
                                            </p:clrVal>
                                          </p:val>
                                        </p:tav>
                                        <p:tav tm="50000">
                                          <p:val>
                                            <p:clrVal>
                                              <a:schemeClr val="hlink"/>
                                            </p:clrVal>
                                          </p:val>
                                        </p:tav>
                                      </p:tavLst>
                                    </p:anim>
                                    <p:set>
                                      <p:cBhvr>
                                        <p:cTn id="9" dur="80"/>
                                        <p:tgtEl>
                                          <p:spTgt spid="6"/>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arn(inVertical)">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81306B3-2B16-4E20-AB2E-EDCEEE7EFC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882"/>
            <a:ext cx="9144000" cy="6382512"/>
          </a:xfrm>
          <a:prstGeom prst="rect">
            <a:avLst/>
          </a:prstGeom>
        </p:spPr>
      </p:pic>
      <p:sp>
        <p:nvSpPr>
          <p:cNvPr id="13" name="Rectangle 12">
            <a:extLst>
              <a:ext uri="{FF2B5EF4-FFF2-40B4-BE49-F238E27FC236}">
                <a16:creationId xmlns:a16="http://schemas.microsoft.com/office/drawing/2014/main" id="{9D099CCA-A770-4864-AEF4-87DC5E4C5EE5}"/>
              </a:ext>
            </a:extLst>
          </p:cNvPr>
          <p:cNvSpPr/>
          <p:nvPr/>
        </p:nvSpPr>
        <p:spPr>
          <a:xfrm>
            <a:off x="1143000" y="2667001"/>
            <a:ext cx="7467600" cy="280076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C93B90"/>
                </a:solidFill>
                <a:effectLst/>
                <a:uLnTx/>
                <a:uFillTx/>
                <a:latin typeface="Times New Roman" panose="02020603050405020304" pitchFamily="18" charset="0"/>
                <a:ea typeface="+mn-ea"/>
                <a:cs typeface="Times New Roman" pitchFamily="18" charset="0"/>
              </a:rPr>
              <a:t>   </a:t>
            </a:r>
            <a:r>
              <a:rPr kumimoji="0" lang="vi-VN" sz="4400" b="1" i="1"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Hãy </a:t>
            </a:r>
            <a:r>
              <a:rPr kumimoji="0" lang="vi-VN" sz="4400" b="1" i="1" u="none" strike="noStrike" kern="1200" cap="none" spc="0" normalizeH="0" baseline="0" noProof="0" smtClean="0">
                <a:ln>
                  <a:noFill/>
                </a:ln>
                <a:solidFill>
                  <a:srgbClr val="FF0000"/>
                </a:solidFill>
                <a:effectLst/>
                <a:uLnTx/>
                <a:uFillTx/>
                <a:latin typeface="Times New Roman" panose="02020603050405020304" pitchFamily="18" charset="0"/>
                <a:ea typeface="+mn-ea"/>
                <a:cs typeface="Times New Roman" panose="02020603050405020304" pitchFamily="18" charset="0"/>
              </a:rPr>
              <a:t>chia </a:t>
            </a:r>
            <a:r>
              <a:rPr kumimoji="0" lang="vi-VN" sz="4400" b="1"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sẻ</a:t>
            </a:r>
            <a:r>
              <a:rPr kumimoji="0" lang="vi-VN" sz="4400" b="1" i="1" u="none" strike="noStrike" kern="1200" cap="none" spc="0" normalizeH="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hoạt động ở nhà của em khi</a:t>
            </a:r>
            <a:r>
              <a:rPr kumimoji="0" lang="vi-VN" sz="4400" b="1"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C93B90"/>
                </a:solidFill>
                <a:effectLst/>
                <a:uLnTx/>
                <a:uFillTx/>
                <a:latin typeface="Times New Roman" panose="02020603050405020304" pitchFamily="18" charset="0"/>
                <a:ea typeface="+mn-ea"/>
                <a:cs typeface="Times New Roman" panose="02020603050405020304" pitchFamily="18" charset="0"/>
              </a:rPr>
              <a:t>	+ Xem tivi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C93B90"/>
                </a:solidFill>
                <a:effectLst/>
                <a:uLnTx/>
                <a:uFillTx/>
                <a:latin typeface="Times New Roman" panose="02020603050405020304" pitchFamily="18" charset="0"/>
                <a:ea typeface="+mn-ea"/>
                <a:cs typeface="Times New Roman" panose="02020603050405020304" pitchFamily="18" charset="0"/>
              </a:rPr>
              <a:t>	+ Học bài</a:t>
            </a:r>
          </a:p>
        </p:txBody>
      </p:sp>
      <p:sp>
        <p:nvSpPr>
          <p:cNvPr id="5" name="WordArt 5">
            <a:extLst>
              <a:ext uri="{FF2B5EF4-FFF2-40B4-BE49-F238E27FC236}">
                <a16:creationId xmlns:a16="http://schemas.microsoft.com/office/drawing/2014/main" id="{5F2E0DF2-777B-49DC-9E07-47AF086C2248}"/>
              </a:ext>
            </a:extLst>
          </p:cNvPr>
          <p:cNvSpPr>
            <a:spLocks noChangeArrowheads="1" noChangeShapeType="1" noTextEdit="1"/>
          </p:cNvSpPr>
          <p:nvPr/>
        </p:nvSpPr>
        <p:spPr bwMode="auto">
          <a:xfrm>
            <a:off x="2133600" y="1056362"/>
            <a:ext cx="3002756" cy="6985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fontAlgn="base">
              <a:spcBef>
                <a:spcPct val="0"/>
              </a:spcBef>
              <a:spcAft>
                <a:spcPct val="0"/>
              </a:spcAft>
            </a:pPr>
            <a:r>
              <a:rPr lang="vi-VN" sz="3600" b="1">
                <a:solidFill>
                  <a:srgbClr val="FF0000"/>
                </a:solidFill>
                <a:effectLst>
                  <a:outerShdw dist="25400" dir="5400000" algn="ctr" rotWithShape="0">
                    <a:srgbClr val="6E747A">
                      <a:alpha val="42999"/>
                    </a:srgbClr>
                  </a:outerShdw>
                </a:effectLst>
                <a:latin typeface="Times New Roman" panose="02020603050405020304" pitchFamily="18" charset="0"/>
                <a:cs typeface="Times New Roman" panose="02020603050405020304" pitchFamily="18" charset="0"/>
              </a:rPr>
              <a:t>VẬN DỤNG</a:t>
            </a:r>
          </a:p>
        </p:txBody>
      </p:sp>
    </p:spTree>
    <p:extLst>
      <p:ext uri="{BB962C8B-B14F-4D97-AF65-F5344CB8AC3E}">
        <p14:creationId xmlns:p14="http://schemas.microsoft.com/office/powerpoint/2010/main" val="4910950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fltVal val="0"/>
                                          </p:val>
                                        </p:tav>
                                        <p:tav tm="100000">
                                          <p:val>
                                            <p:strVal val="#ppt_w"/>
                                          </p:val>
                                        </p:tav>
                                      </p:tavLst>
                                    </p:anim>
                                    <p:anim calcmode="lin" valueType="num">
                                      <p:cBhvr>
                                        <p:cTn id="8" dur="1000" fill="hold"/>
                                        <p:tgtEl>
                                          <p:spTgt spid="13"/>
                                        </p:tgtEl>
                                        <p:attrNameLst>
                                          <p:attrName>ppt_h</p:attrName>
                                        </p:attrNameLst>
                                      </p:cBhvr>
                                      <p:tavLst>
                                        <p:tav tm="0">
                                          <p:val>
                                            <p:fltVal val="0"/>
                                          </p:val>
                                        </p:tav>
                                        <p:tav tm="100000">
                                          <p:val>
                                            <p:strVal val="#ppt_h"/>
                                          </p:val>
                                        </p:tav>
                                      </p:tavLst>
                                    </p:anim>
                                    <p:anim calcmode="lin" valueType="num">
                                      <p:cBhvr>
                                        <p:cTn id="9" dur="1000" fill="hold"/>
                                        <p:tgtEl>
                                          <p:spTgt spid="13"/>
                                        </p:tgtEl>
                                        <p:attrNameLst>
                                          <p:attrName>style.rotation</p:attrName>
                                        </p:attrNameLst>
                                      </p:cBhvr>
                                      <p:tavLst>
                                        <p:tav tm="0">
                                          <p:val>
                                            <p:fltVal val="90"/>
                                          </p:val>
                                        </p:tav>
                                        <p:tav tm="100000">
                                          <p:val>
                                            <p:fltVal val="0"/>
                                          </p:val>
                                        </p:tav>
                                      </p:tavLst>
                                    </p:anim>
                                    <p:animEffect transition="in" filter="fade">
                                      <p:cBhvr>
                                        <p:cTn id="10"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Kết quả hình ảnh cho ngoi hoc ba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Kết quả hình ảnh cho ngoi hoc bai"/>
          <p:cNvSpPr>
            <a:spLocks noChangeAspect="1" noChangeArrowheads="1"/>
          </p:cNvSpPr>
          <p:nvPr/>
        </p:nvSpPr>
        <p:spPr bwMode="auto">
          <a:xfrm>
            <a:off x="307975" y="794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609600"/>
            <a:ext cx="4191000"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108877" y="1066800"/>
            <a:ext cx="4767923" cy="4524315"/>
          </a:xfrm>
          <a:prstGeom prst="rect">
            <a:avLst/>
          </a:prstGeom>
        </p:spPr>
        <p:txBody>
          <a:bodyPr wrap="square">
            <a:spAutoFit/>
          </a:bodyPr>
          <a:lstStyle/>
          <a:p>
            <a:pPr>
              <a:defRPr/>
            </a:pPr>
            <a:r>
              <a:rPr lang="en-US" sz="2400" b="1" dirty="0">
                <a:solidFill>
                  <a:srgbClr val="FF0000"/>
                </a:solidFill>
                <a:latin typeface="Times New Roman" pitchFamily="18" charset="0"/>
                <a:cs typeface="Times New Roman" pitchFamily="18" charset="0"/>
              </a:rPr>
              <a:t>KHI NGỒI HỌC:</a:t>
            </a:r>
          </a:p>
          <a:p>
            <a:pPr>
              <a:defRPr/>
            </a:pPr>
            <a:r>
              <a:rPr lang="en-US" sz="2400" b="1" dirty="0">
                <a:latin typeface="Times New Roman" pitchFamily="18" charset="0"/>
                <a:cs typeface="Times New Roman" pitchFamily="18" charset="0"/>
              </a:rPr>
              <a:t>    </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đọc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viết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cần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ngồi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thẳng</a:t>
            </a:r>
            <a:r>
              <a:rPr lang="en-US" sz="2400" dirty="0">
                <a:latin typeface="Times New Roman" pitchFamily="18" charset="0"/>
                <a:cs typeface="Times New Roman" pitchFamily="18" charset="0"/>
              </a:rPr>
              <a:t>. </a:t>
            </a:r>
          </a:p>
          <a:p>
            <a:pPr>
              <a:defRPr/>
            </a:pPr>
            <a:r>
              <a:rPr lang="en-US" sz="2400" dirty="0">
                <a:latin typeface="Times New Roman" pitchFamily="18" charset="0"/>
                <a:cs typeface="Times New Roman" pitchFamily="18" charset="0"/>
              </a:rPr>
              <a:t>    - Sau 45 </a:t>
            </a:r>
            <a:r>
              <a:rPr lang="en-US" sz="2400" dirty="0" err="1">
                <a:latin typeface="Times New Roman" pitchFamily="18" charset="0"/>
                <a:cs typeface="Times New Roman" pitchFamily="18" charset="0"/>
              </a:rPr>
              <a:t>phút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cần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nghỉ</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mắt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vận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động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tay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chân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nhìn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xa</a:t>
            </a:r>
            <a:r>
              <a:rPr lang="en-US" sz="2400" dirty="0">
                <a:latin typeface="Times New Roman" pitchFamily="18" charset="0"/>
                <a:cs typeface="Times New Roman" pitchFamily="18" charset="0"/>
              </a:rPr>
              <a:t>. </a:t>
            </a:r>
          </a:p>
          <a:p>
            <a:pPr>
              <a:defRPr/>
            </a:pPr>
            <a:r>
              <a:rPr lang="en-US" sz="2400" dirty="0">
                <a:latin typeface="Times New Roman" pitchFamily="18" charset="0"/>
                <a:cs typeface="Times New Roman" pitchFamily="18" charset="0"/>
              </a:rPr>
              <a:t>    - </a:t>
            </a:r>
            <a:r>
              <a:rPr lang="en-US" sz="2400" dirty="0" err="1">
                <a:latin typeface="Times New Roman" pitchFamily="18" charset="0"/>
                <a:cs typeface="Times New Roman" pitchFamily="18" charset="0"/>
              </a:rPr>
              <a:t>Không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được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đọc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sách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viết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chữ</a:t>
            </a:r>
            <a:r>
              <a:rPr lang="en-US" sz="2400" dirty="0">
                <a:latin typeface="Times New Roman" pitchFamily="18" charset="0"/>
                <a:cs typeface="Times New Roman" pitchFamily="18" charset="0"/>
              </a:rPr>
              <a:t> ở </a:t>
            </a:r>
            <a:r>
              <a:rPr lang="en-US" sz="2400" dirty="0" err="1">
                <a:latin typeface="Times New Roman" pitchFamily="18" charset="0"/>
                <a:cs typeface="Times New Roman" pitchFamily="18" charset="0"/>
              </a:rPr>
              <a:t>nơi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ánh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sáng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yếu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hoặc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ánh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sáng</a:t>
            </a:r>
            <a:r>
              <a:rPr lang="en-US" sz="2400" dirty="0">
                <a:latin typeface="Times New Roman" pitchFamily="18" charset="0"/>
                <a:cs typeface="Times New Roman" pitchFamily="18" charset="0"/>
              </a:rPr>
              <a:t> </a:t>
            </a:r>
            <a:r>
              <a:rPr lang="en-US" sz="2400" err="1">
                <a:latin typeface="Times New Roman" pitchFamily="18" charset="0"/>
                <a:cs typeface="Times New Roman" pitchFamily="18" charset="0"/>
              </a:rPr>
              <a:t>Mặt</a:t>
            </a:r>
            <a:r>
              <a:rPr lang="en-US" sz="2400">
                <a:latin typeface="Times New Roman" pitchFamily="18" charset="0"/>
                <a:cs typeface="Times New Roman" pitchFamily="18" charset="0"/>
              </a:rPr>
              <a:t> </a:t>
            </a:r>
            <a:r>
              <a:rPr lang="en-US" sz="2400" dirty="0" err="1">
                <a:latin typeface="Times New Roman" pitchFamily="18" charset="0"/>
                <a:cs typeface="Times New Roman" pitchFamily="18" charset="0"/>
              </a:rPr>
              <a:t>T</a:t>
            </a:r>
            <a:r>
              <a:rPr lang="en-US" sz="2400" smtClean="0">
                <a:latin typeface="Times New Roman" pitchFamily="18" charset="0"/>
                <a:cs typeface="Times New Roman" pitchFamily="18" charset="0"/>
              </a:rPr>
              <a:t>rời </a:t>
            </a:r>
            <a:r>
              <a:rPr lang="en-US" sz="2400" dirty="0" err="1">
                <a:latin typeface="Times New Roman" pitchFamily="18" charset="0"/>
                <a:cs typeface="Times New Roman" pitchFamily="18" charset="0"/>
              </a:rPr>
              <a:t>trực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tiếp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chiếu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vào</a:t>
            </a:r>
            <a:r>
              <a:rPr lang="en-US" sz="2400" dirty="0">
                <a:latin typeface="Times New Roman" pitchFamily="18" charset="0"/>
                <a:cs typeface="Times New Roman" pitchFamily="18" charset="0"/>
              </a:rPr>
              <a:t>.</a:t>
            </a:r>
          </a:p>
          <a:p>
            <a:pPr>
              <a:defRPr/>
            </a:pPr>
            <a:r>
              <a:rPr lang="en-US" sz="2400" dirty="0">
                <a:latin typeface="Times New Roman" pitchFamily="18" charset="0"/>
                <a:cs typeface="Times New Roman" pitchFamily="18" charset="0"/>
              </a:rPr>
              <a:t>   - </a:t>
            </a:r>
            <a:r>
              <a:rPr lang="en-US" sz="2400" dirty="0" err="1">
                <a:latin typeface="Times New Roman" pitchFamily="18" charset="0"/>
                <a:cs typeface="Times New Roman" pitchFamily="18" charset="0"/>
              </a:rPr>
              <a:t>Khoảng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giữa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mắt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sách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giữ</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cự</a:t>
            </a:r>
            <a:r>
              <a:rPr lang="en-US" sz="2400" dirty="0">
                <a:latin typeface="Times New Roman" pitchFamily="18" charset="0"/>
                <a:cs typeface="Times New Roman" pitchFamily="18" charset="0"/>
              </a:rPr>
              <a:t> li </a:t>
            </a:r>
            <a:r>
              <a:rPr lang="en-US" sz="2400" dirty="0" err="1">
                <a:latin typeface="Times New Roman" pitchFamily="18" charset="0"/>
                <a:cs typeface="Times New Roman" pitchFamily="18" charset="0"/>
              </a:rPr>
              <a:t>khoảng</a:t>
            </a:r>
            <a:r>
              <a:rPr lang="en-US" sz="2400" dirty="0">
                <a:latin typeface="Times New Roman" pitchFamily="18" charset="0"/>
                <a:cs typeface="Times New Roman" pitchFamily="18" charset="0"/>
              </a:rPr>
              <a:t> 30cm.</a:t>
            </a:r>
          </a:p>
          <a:p>
            <a:pPr>
              <a:defRPr/>
            </a:pPr>
            <a:r>
              <a:rPr lang="en-US" sz="2400" dirty="0">
                <a:latin typeface="Times New Roman" pitchFamily="18" charset="0"/>
                <a:cs typeface="Times New Roman" pitchFamily="18" charset="0"/>
              </a:rPr>
              <a:t>   - </a:t>
            </a:r>
            <a:r>
              <a:rPr lang="en-US" sz="2400" dirty="0" err="1">
                <a:latin typeface="Times New Roman" pitchFamily="18" charset="0"/>
                <a:cs typeface="Times New Roman" pitchFamily="18" charset="0"/>
              </a:rPr>
              <a:t>Không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được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đọc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tư</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thế</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đang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nằm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đang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đường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hoặc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xe</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chạy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lắc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lư</a:t>
            </a:r>
            <a:r>
              <a:rPr lang="en-US" sz="2400" dirty="0">
                <a:latin typeface="Times New Roman" pitchFamily="18" charset="0"/>
                <a:cs typeface="Times New Roman" pitchFamily="18" charset="0"/>
              </a:rPr>
              <a:t>.</a:t>
            </a:r>
          </a:p>
        </p:txBody>
      </p:sp>
    </p:spTree>
    <p:extLst>
      <p:ext uri="{BB962C8B-B14F-4D97-AF65-F5344CB8AC3E}">
        <p14:creationId xmlns:p14="http://schemas.microsoft.com/office/powerpoint/2010/main" val="772510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9"/>
                                        </p:tgtEl>
                                        <p:attrNameLst>
                                          <p:attrName>style.visibility</p:attrName>
                                        </p:attrNameLst>
                                      </p:cBhvr>
                                      <p:to>
                                        <p:strVal val="visible"/>
                                      </p:to>
                                    </p:set>
                                    <p:animEffect transition="in" filter="barn(inVertical)">
                                      <p:cBhvr>
                                        <p:cTn id="7" dur="500"/>
                                        <p:tgtEl>
                                          <p:spTgt spid="102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7602" y="304800"/>
            <a:ext cx="5229225" cy="5562600"/>
          </a:xfrm>
          <a:prstGeom prst="rect">
            <a:avLst/>
          </a:prstGeom>
        </p:spPr>
      </p:pic>
      <p:sp>
        <p:nvSpPr>
          <p:cNvPr id="5" name="Rectangle 4"/>
          <p:cNvSpPr/>
          <p:nvPr/>
        </p:nvSpPr>
        <p:spPr>
          <a:xfrm>
            <a:off x="257177" y="306367"/>
            <a:ext cx="3324223" cy="6093976"/>
          </a:xfrm>
          <a:prstGeom prst="rect">
            <a:avLst/>
          </a:prstGeom>
        </p:spPr>
        <p:txBody>
          <a:bodyPr wrap="square">
            <a:spAutoFit/>
          </a:bodyPr>
          <a:lstStyle/>
          <a:p>
            <a:pPr>
              <a:defRPr/>
            </a:pPr>
            <a:r>
              <a:rPr lang="en-US" sz="3000" b="1" dirty="0">
                <a:solidFill>
                  <a:srgbClr val="FF0000"/>
                </a:solidFill>
                <a:latin typeface="Times New Roman" pitchFamily="18" charset="0"/>
                <a:cs typeface="Times New Roman" pitchFamily="18" charset="0"/>
              </a:rPr>
              <a:t>KHI XEM TIVI:</a:t>
            </a:r>
          </a:p>
          <a:p>
            <a:pPr algn="just">
              <a:defRPr/>
            </a:pPr>
            <a:r>
              <a:rPr lang="en-US" sz="3000" dirty="0">
                <a:latin typeface="Times New Roman" pitchFamily="18" charset="0"/>
                <a:cs typeface="Times New Roman" pitchFamily="18" charset="0"/>
              </a:rPr>
              <a:t>   - </a:t>
            </a:r>
            <a:r>
              <a:rPr lang="en-US" sz="3000" dirty="0" err="1">
                <a:latin typeface="Times New Roman" pitchFamily="18" charset="0"/>
                <a:cs typeface="Times New Roman" pitchFamily="18" charset="0"/>
              </a:rPr>
              <a:t>Không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nên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xem</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quá</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lâu</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Mỗi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khi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chương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trình</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tivi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thay</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đổi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nên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cho</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mắt</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nghỉ</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trong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vài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phút</a:t>
            </a:r>
            <a:r>
              <a:rPr lang="en-US" sz="3000" dirty="0">
                <a:latin typeface="Times New Roman" pitchFamily="18" charset="0"/>
                <a:cs typeface="Times New Roman" pitchFamily="18" charset="0"/>
              </a:rPr>
              <a:t>. </a:t>
            </a:r>
          </a:p>
          <a:p>
            <a:pPr algn="just">
              <a:defRPr/>
            </a:pPr>
            <a:r>
              <a:rPr lang="en-US" sz="3000" dirty="0">
                <a:latin typeface="Times New Roman" pitchFamily="18" charset="0"/>
                <a:cs typeface="Times New Roman" pitchFamily="18" charset="0"/>
              </a:rPr>
              <a:t>   - </a:t>
            </a:r>
            <a:r>
              <a:rPr lang="en-US" sz="3000" dirty="0" err="1">
                <a:latin typeface="Times New Roman" pitchFamily="18" charset="0"/>
                <a:cs typeface="Times New Roman" pitchFamily="18" charset="0"/>
              </a:rPr>
              <a:t>Không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nên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xem</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quá</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gần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hoặc</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quá</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xa</a:t>
            </a:r>
            <a:r>
              <a:rPr lang="en-US" sz="3000" dirty="0">
                <a:latin typeface="Times New Roman" pitchFamily="18" charset="0"/>
                <a:cs typeface="Times New Roman" pitchFamily="18" charset="0"/>
              </a:rPr>
              <a:t>. </a:t>
            </a:r>
          </a:p>
          <a:p>
            <a:pPr algn="just">
              <a:defRPr/>
            </a:pPr>
            <a:r>
              <a:rPr lang="en-US" sz="3000" dirty="0">
                <a:latin typeface="Times New Roman" pitchFamily="18" charset="0"/>
                <a:cs typeface="Times New Roman" pitchFamily="18" charset="0"/>
              </a:rPr>
              <a:t>   - </a:t>
            </a:r>
            <a:r>
              <a:rPr lang="en-US" sz="3000" dirty="0" err="1">
                <a:latin typeface="Times New Roman" pitchFamily="18" charset="0"/>
                <a:cs typeface="Times New Roman" pitchFamily="18" charset="0"/>
              </a:rPr>
              <a:t>Không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nên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ngồi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lệch</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quá</a:t>
            </a:r>
            <a:r>
              <a:rPr lang="en-US" sz="3000" dirty="0">
                <a:latin typeface="Times New Roman" pitchFamily="18" charset="0"/>
                <a:cs typeface="Times New Roman" pitchFamily="18" charset="0"/>
              </a:rPr>
              <a:t> 45 </a:t>
            </a:r>
            <a:r>
              <a:rPr lang="en-US" sz="3000" dirty="0" err="1">
                <a:latin typeface="Times New Roman" pitchFamily="18" charset="0"/>
                <a:cs typeface="Times New Roman" pitchFamily="18" charset="0"/>
              </a:rPr>
              <a:t>độ</a:t>
            </a:r>
            <a:r>
              <a:rPr lang="en-US" sz="3000" dirty="0">
                <a:latin typeface="Times New Roman" pitchFamily="18" charset="0"/>
                <a:cs typeface="Times New Roman" pitchFamily="18" charset="0"/>
              </a:rPr>
              <a:t> so </a:t>
            </a:r>
            <a:r>
              <a:rPr lang="en-US" sz="3000" dirty="0" err="1">
                <a:latin typeface="Times New Roman" pitchFamily="18" charset="0"/>
                <a:cs typeface="Times New Roman" pitchFamily="18" charset="0"/>
              </a:rPr>
              <a:t>với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màn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hình</a:t>
            </a:r>
            <a:r>
              <a:rPr lang="en-US" sz="3000" dirty="0">
                <a:latin typeface="Times New Roman" pitchFamily="18" charset="0"/>
                <a:cs typeface="Times New Roman" pitchFamily="18" charset="0"/>
              </a:rPr>
              <a:t>. </a:t>
            </a:r>
          </a:p>
        </p:txBody>
      </p:sp>
    </p:spTree>
    <p:extLst>
      <p:ext uri="{BB962C8B-B14F-4D97-AF65-F5344CB8AC3E}">
        <p14:creationId xmlns:p14="http://schemas.microsoft.com/office/powerpoint/2010/main" val="1633342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3794" name="Text Box 1">
            <a:extLst>
              <a:ext uri="{FF2B5EF4-FFF2-40B4-BE49-F238E27FC236}">
                <a16:creationId xmlns:a16="http://schemas.microsoft.com/office/drawing/2014/main" id="{35080C9D-77B3-48C8-A729-AA5EA1C41B17}"/>
              </a:ext>
            </a:extLst>
          </p:cNvPr>
          <p:cNvSpPr txBox="1">
            <a:spLocks noChangeArrowheads="1"/>
          </p:cNvSpPr>
          <p:nvPr/>
        </p:nvSpPr>
        <p:spPr bwMode="auto">
          <a:xfrm>
            <a:off x="1201717" y="1905000"/>
            <a:ext cx="6991349"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spcBef>
                <a:spcPct val="0"/>
              </a:spcBef>
              <a:spcAft>
                <a:spcPct val="0"/>
              </a:spcAft>
            </a:pPr>
            <a:r>
              <a:rPr lang="vi-VN" altLang="en-US" sz="3200">
                <a:solidFill>
                  <a:srgbClr val="000000"/>
                </a:solidFill>
                <a:latin typeface="Times New Roman" panose="02020603050405020304" pitchFamily="18" charset="0"/>
              </a:rPr>
              <a:t>- Học thuộc phần ghi nhớ</a:t>
            </a:r>
          </a:p>
          <a:p>
            <a:pPr algn="just" eaLnBrk="0" fontAlgn="base" hangingPunct="0">
              <a:spcBef>
                <a:spcPct val="50000"/>
              </a:spcBef>
              <a:spcAft>
                <a:spcPct val="0"/>
              </a:spcAft>
              <a:buFont typeface="Wingdings" panose="05000000000000000000" pitchFamily="2" charset="2"/>
              <a:buNone/>
            </a:pPr>
            <a:r>
              <a:rPr lang="vi-VN" altLang="en-US" sz="3200" smtClean="0">
                <a:solidFill>
                  <a:srgbClr val="000000"/>
                </a:solidFill>
                <a:latin typeface="Times New Roman" panose="02020603050405020304" pitchFamily="18" charset="0"/>
              </a:rPr>
              <a:t>- </a:t>
            </a:r>
            <a:r>
              <a:rPr lang="en-US" altLang="vi-VN" sz="3200" smtClean="0">
                <a:solidFill>
                  <a:srgbClr val="000000"/>
                </a:solidFill>
                <a:latin typeface="Times New Roman" panose="02020603050405020304" pitchFamily="18" charset="0"/>
              </a:rPr>
              <a:t> Thực </a:t>
            </a:r>
            <a:r>
              <a:rPr lang="en-US" altLang="vi-VN" sz="3200">
                <a:solidFill>
                  <a:srgbClr val="000000"/>
                </a:solidFill>
                <a:latin typeface="Times New Roman" panose="02020603050405020304" pitchFamily="18" charset="0"/>
              </a:rPr>
              <a:t>hiện tốt những việc nên làm để </a:t>
            </a:r>
            <a:r>
              <a:rPr lang="en-US" altLang="vi-VN" sz="3200" smtClean="0">
                <a:solidFill>
                  <a:srgbClr val="000000"/>
                </a:solidFill>
                <a:latin typeface="Times New Roman" panose="02020603050405020304" pitchFamily="18" charset="0"/>
              </a:rPr>
              <a:t>bảo vệ đôi mắt và </a:t>
            </a:r>
            <a:r>
              <a:rPr lang="en-US" altLang="vi-VN" sz="3200">
                <a:solidFill>
                  <a:srgbClr val="000000"/>
                </a:solidFill>
                <a:latin typeface="Times New Roman" panose="02020603050405020304" pitchFamily="18" charset="0"/>
              </a:rPr>
              <a:t>nhắc nhở những người thân cùng thực </a:t>
            </a:r>
            <a:r>
              <a:rPr lang="en-US" altLang="vi-VN" sz="3200" smtClean="0">
                <a:solidFill>
                  <a:srgbClr val="000000"/>
                </a:solidFill>
                <a:latin typeface="Times New Roman" panose="02020603050405020304" pitchFamily="18" charset="0"/>
              </a:rPr>
              <a:t>hiện</a:t>
            </a:r>
          </a:p>
          <a:p>
            <a:pPr algn="just" eaLnBrk="0" fontAlgn="base" hangingPunct="0">
              <a:spcBef>
                <a:spcPct val="50000"/>
              </a:spcBef>
              <a:spcAft>
                <a:spcPct val="0"/>
              </a:spcAft>
              <a:buFont typeface="Wingdings" panose="05000000000000000000" pitchFamily="2" charset="2"/>
              <a:buNone/>
            </a:pPr>
            <a:r>
              <a:rPr lang="en-US" altLang="vi-VN" sz="3200" smtClean="0">
                <a:solidFill>
                  <a:srgbClr val="000000"/>
                </a:solidFill>
                <a:latin typeface="Times New Roman" panose="02020603050405020304" pitchFamily="18" charset="0"/>
              </a:rPr>
              <a:t>- Xem trước bài: </a:t>
            </a:r>
            <a:r>
              <a:rPr lang="en-US" altLang="vi-VN" sz="3200" smtClean="0">
                <a:solidFill>
                  <a:srgbClr val="0033CC"/>
                </a:solidFill>
                <a:latin typeface="Times New Roman" panose="02020603050405020304" pitchFamily="18" charset="0"/>
              </a:rPr>
              <a:t>Nóng, lạnh và nhiệt độ. </a:t>
            </a:r>
            <a:endParaRPr lang="vi-VN" altLang="en-US" sz="3200">
              <a:solidFill>
                <a:srgbClr val="0033CC"/>
              </a:solidFill>
              <a:latin typeface="Times New Roman" panose="02020603050405020304" pitchFamily="18" charset="0"/>
            </a:endParaRPr>
          </a:p>
        </p:txBody>
      </p:sp>
      <p:sp>
        <p:nvSpPr>
          <p:cNvPr id="25603" name="WordArt 5">
            <a:extLst>
              <a:ext uri="{FF2B5EF4-FFF2-40B4-BE49-F238E27FC236}">
                <a16:creationId xmlns:a16="http://schemas.microsoft.com/office/drawing/2014/main" id="{5F2E0DF2-777B-49DC-9E07-47AF086C2248}"/>
              </a:ext>
            </a:extLst>
          </p:cNvPr>
          <p:cNvSpPr>
            <a:spLocks noChangeArrowheads="1" noChangeShapeType="1" noTextEdit="1"/>
          </p:cNvSpPr>
          <p:nvPr/>
        </p:nvSpPr>
        <p:spPr bwMode="auto">
          <a:xfrm>
            <a:off x="3257551" y="1066800"/>
            <a:ext cx="3002756" cy="6985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fontAlgn="base">
              <a:spcBef>
                <a:spcPct val="0"/>
              </a:spcBef>
              <a:spcAft>
                <a:spcPct val="0"/>
              </a:spcAft>
            </a:pPr>
            <a:r>
              <a:rPr lang="vi-VN" sz="3600" b="1" smtClean="0">
                <a:solidFill>
                  <a:srgbClr val="FF0000"/>
                </a:solidFill>
                <a:effectLst>
                  <a:outerShdw dist="25400" dir="5400000" algn="ctr" rotWithShape="0">
                    <a:srgbClr val="6E747A">
                      <a:alpha val="42999"/>
                    </a:srgbClr>
                  </a:outerShdw>
                </a:effectLst>
                <a:latin typeface="Times New Roman" panose="02020603050405020304" pitchFamily="18" charset="0"/>
                <a:cs typeface="Times New Roman" panose="02020603050405020304" pitchFamily="18" charset="0"/>
              </a:rPr>
              <a:t>Ở nhà</a:t>
            </a:r>
            <a:endParaRPr lang="vi-VN" sz="3600" b="1">
              <a:solidFill>
                <a:srgbClr val="FF0000"/>
              </a:solidFill>
              <a:effectLst>
                <a:outerShdw dist="25400" dir="5400000" algn="ctr" rotWithShape="0">
                  <a:srgbClr val="6E747A">
                    <a:alpha val="42999"/>
                  </a:srgbClr>
                </a:outerShdw>
              </a:effectLst>
              <a:latin typeface="Times New Roman" panose="02020603050405020304" pitchFamily="18" charset="0"/>
              <a:cs typeface="Times New Roman" panose="02020603050405020304" pitchFamily="18" charset="0"/>
            </a:endParaRPr>
          </a:p>
        </p:txBody>
      </p:sp>
      <p:pic>
        <p:nvPicPr>
          <p:cNvPr id="33796" name="Picture 101">
            <a:extLst>
              <a:ext uri="{FF2B5EF4-FFF2-40B4-BE49-F238E27FC236}">
                <a16:creationId xmlns:a16="http://schemas.microsoft.com/office/drawing/2014/main" id="{FF1228D8-CFB4-469F-B214-3F381215C006}"/>
              </a:ext>
            </a:extLst>
          </p:cNvPr>
          <p:cNvPicPr>
            <a:picLocks noChangeArrowheads="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rcRect b="10052"/>
          <a:stretch>
            <a:fillRect/>
          </a:stretch>
        </p:blipFill>
        <p:spPr bwMode="auto">
          <a:xfrm>
            <a:off x="742950" y="4572000"/>
            <a:ext cx="2152650" cy="1660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800338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5603"/>
                                        </p:tgtEl>
                                        <p:attrNameLst>
                                          <p:attrName>style.visibility</p:attrName>
                                        </p:attrNameLst>
                                      </p:cBhvr>
                                      <p:to>
                                        <p:strVal val="visible"/>
                                      </p:to>
                                    </p:set>
                                    <p:anim calcmode="lin" valueType="num">
                                      <p:cBhvr>
                                        <p:cTn id="7" dur="500" fill="hold"/>
                                        <p:tgtEl>
                                          <p:spTgt spid="25603"/>
                                        </p:tgtEl>
                                        <p:attrNameLst>
                                          <p:attrName>ppt_x</p:attrName>
                                        </p:attrNameLst>
                                      </p:cBhvr>
                                      <p:tavLst>
                                        <p:tav tm="0">
                                          <p:val>
                                            <p:strVal val="#ppt_x"/>
                                          </p:val>
                                        </p:tav>
                                        <p:tav tm="100000">
                                          <p:val>
                                            <p:strVal val="#ppt_x"/>
                                          </p:val>
                                        </p:tav>
                                      </p:tavLst>
                                    </p:anim>
                                    <p:anim calcmode="lin" valueType="num">
                                      <p:cBhvr>
                                        <p:cTn id="8" dur="500" fill="hold"/>
                                        <p:tgtEl>
                                          <p:spTgt spid="2560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9A91EAD-7326-485A-AC43-2627B1DC723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110"/>
            <a:ext cx="9144000" cy="6781800"/>
          </a:xfrm>
          <a:prstGeom prst="rect">
            <a:avLst/>
          </a:prstGeom>
        </p:spPr>
      </p:pic>
      <p:sp>
        <p:nvSpPr>
          <p:cNvPr id="7" name="Rectangle 6">
            <a:extLst>
              <a:ext uri="{FF2B5EF4-FFF2-40B4-BE49-F238E27FC236}">
                <a16:creationId xmlns:a16="http://schemas.microsoft.com/office/drawing/2014/main" id="{688E149A-2F95-41ED-9D96-C413EDE0B7FE}"/>
              </a:ext>
            </a:extLst>
          </p:cNvPr>
          <p:cNvSpPr/>
          <p:nvPr/>
        </p:nvSpPr>
        <p:spPr>
          <a:xfrm>
            <a:off x="2895600" y="1295412"/>
            <a:ext cx="3581400" cy="49244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FFFF00"/>
                </a:solidFill>
                <a:effectLst/>
                <a:uLnTx/>
                <a:uFillTx/>
                <a:latin typeface="Times New Roman" pitchFamily="18" charset="0"/>
                <a:ea typeface="+mn-ea"/>
                <a:cs typeface="Times New Roman" pitchFamily="18" charset="0"/>
              </a:rPr>
              <a:t>CỦNG</a:t>
            </a:r>
            <a:r>
              <a:rPr kumimoji="0" lang="en-US" sz="2600" b="1" i="0" u="none" strike="noStrike" kern="1200" cap="none" spc="0" normalizeH="0" noProof="0" dirty="0">
                <a:ln>
                  <a:noFill/>
                </a:ln>
                <a:solidFill>
                  <a:srgbClr val="FFFF00"/>
                </a:solidFill>
                <a:effectLst/>
                <a:uLnTx/>
                <a:uFillTx/>
                <a:latin typeface="Times New Roman" pitchFamily="18" charset="0"/>
                <a:ea typeface="+mn-ea"/>
                <a:cs typeface="Times New Roman" pitchFamily="18" charset="0"/>
              </a:rPr>
              <a:t> CỐ - DẶN DÒ</a:t>
            </a:r>
            <a:endParaRPr kumimoji="0" lang="en-US" sz="2600" b="1" i="0" u="none" strike="noStrike" kern="1200" cap="none" spc="0" normalizeH="0" baseline="0" noProof="0" dirty="0">
              <a:ln>
                <a:noFill/>
              </a:ln>
              <a:solidFill>
                <a:srgbClr val="FFFF00"/>
              </a:solidFill>
              <a:effectLst/>
              <a:uLnTx/>
              <a:uFillTx/>
              <a:latin typeface="Times New Roman" pitchFamily="18" charset="0"/>
              <a:ea typeface="+mn-ea"/>
              <a:cs typeface="Times New Roman" pitchFamily="18" charset="0"/>
            </a:endParaRPr>
          </a:p>
        </p:txBody>
      </p:sp>
      <p:sp>
        <p:nvSpPr>
          <p:cNvPr id="8" name="Rectangle 7">
            <a:extLst>
              <a:ext uri="{FF2B5EF4-FFF2-40B4-BE49-F238E27FC236}">
                <a16:creationId xmlns:a16="http://schemas.microsoft.com/office/drawing/2014/main" id="{B5ABC489-F543-41EC-8E99-871A90F24DF0}"/>
              </a:ext>
            </a:extLst>
          </p:cNvPr>
          <p:cNvSpPr/>
          <p:nvPr/>
        </p:nvSpPr>
        <p:spPr>
          <a:xfrm>
            <a:off x="1447800" y="2475457"/>
            <a:ext cx="6858000" cy="3539430"/>
          </a:xfrm>
          <a:prstGeom prst="rect">
            <a:avLst/>
          </a:prstGeom>
        </p:spPr>
        <p:txBody>
          <a:bodyPr wrap="square">
            <a:spAutoFit/>
          </a:bodyPr>
          <a:lstStyle/>
          <a:p>
            <a:r>
              <a:rPr lang="vi-VN" sz="2800" b="1" dirty="0">
                <a:solidFill>
                  <a:srgbClr val="0033CC"/>
                </a:solidFill>
                <a:latin typeface="+mj-lt"/>
              </a:rPr>
              <a:t>   - Về nhà các em phải biết: Khi đi dưới trời nắng cần đội mũ, mặc áo khoác hoặc đeo kính râm, không được nhìn thẳng vào ánh sáng quá mạnh khi xem tivi hay ngồi học bài phải đúng cách để tránh gây hại cho mắt</a:t>
            </a:r>
          </a:p>
          <a:p>
            <a:r>
              <a:rPr lang="vi-VN" sz="2800" b="1" dirty="0">
                <a:solidFill>
                  <a:srgbClr val="0033CC"/>
                </a:solidFill>
                <a:latin typeface="+mj-lt"/>
              </a:rPr>
              <a:t>   - Chuẩn bị bài mới: Nóng lạnh và nhiệt độ.</a:t>
            </a:r>
            <a:endParaRPr kumimoji="0" lang="en-US" sz="2800" b="1" i="0" u="none" strike="noStrike" kern="1200" cap="none" spc="0" normalizeH="0" baseline="0" noProof="0" dirty="0">
              <a:ln>
                <a:noFill/>
              </a:ln>
              <a:solidFill>
                <a:srgbClr val="0033CC"/>
              </a:solidFill>
              <a:effectLst/>
              <a:uLnTx/>
              <a:uFillTx/>
              <a:latin typeface="+mj-lt"/>
              <a:cs typeface="Times New Roman" pitchFamily="18" charset="0"/>
            </a:endParaRPr>
          </a:p>
        </p:txBody>
      </p:sp>
      <p:pic>
        <p:nvPicPr>
          <p:cNvPr id="5" name="Picture 4">
            <a:extLst>
              <a:ext uri="{FF2B5EF4-FFF2-40B4-BE49-F238E27FC236}">
                <a16:creationId xmlns:a16="http://schemas.microsoft.com/office/drawing/2014/main" id="{119865A5-739C-46D5-ACE7-A2818A95977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210"/>
            <a:ext cx="9144000" cy="6858000"/>
          </a:xfrm>
          <a:prstGeom prst="rect">
            <a:avLst/>
          </a:prstGeom>
        </p:spPr>
      </p:pic>
      <p:sp>
        <p:nvSpPr>
          <p:cNvPr id="6" name="TextBox 5">
            <a:extLst>
              <a:ext uri="{FF2B5EF4-FFF2-40B4-BE49-F238E27FC236}">
                <a16:creationId xmlns:a16="http://schemas.microsoft.com/office/drawing/2014/main" id="{864B43D1-820B-40FC-AAE5-6F05B1A9EAFC}"/>
              </a:ext>
            </a:extLst>
          </p:cNvPr>
          <p:cNvSpPr txBox="1"/>
          <p:nvPr/>
        </p:nvSpPr>
        <p:spPr>
          <a:xfrm>
            <a:off x="1101012" y="1541633"/>
            <a:ext cx="7620000" cy="2717205"/>
          </a:xfrm>
          <a:prstGeom prst="rect">
            <a:avLst/>
          </a:prstGeom>
          <a:noFill/>
        </p:spPr>
        <p:txBody>
          <a:bodyPr wrap="square" rtlCol="0">
            <a:prstTxWarp prst="textArchUp">
              <a:avLst/>
            </a:prstTxWarp>
            <a:spAutoFit/>
          </a:bodyPr>
          <a:lstStyle/>
          <a:p>
            <a:pPr algn="ctr"/>
            <a:r>
              <a:rPr lang="en-US" sz="6000" b="1" dirty="0">
                <a:solidFill>
                  <a:srgbClr val="00B0F0"/>
                </a:solidFill>
                <a:latin typeface="Times New Roman" pitchFamily="18" charset="0"/>
                <a:cs typeface="Times New Roman" pitchFamily="18" charset="0"/>
              </a:rPr>
              <a:t>TIẾT HỌC KẾT THÚC</a:t>
            </a:r>
          </a:p>
        </p:txBody>
      </p:sp>
      <p:sp>
        <p:nvSpPr>
          <p:cNvPr id="2" name="Rectangle 1">
            <a:extLst>
              <a:ext uri="{FF2B5EF4-FFF2-40B4-BE49-F238E27FC236}">
                <a16:creationId xmlns:a16="http://schemas.microsoft.com/office/drawing/2014/main" id="{313F5DBF-7585-4D1E-8A7F-1699CD6C3BE7}"/>
              </a:ext>
            </a:extLst>
          </p:cNvPr>
          <p:cNvSpPr/>
          <p:nvPr/>
        </p:nvSpPr>
        <p:spPr>
          <a:xfrm>
            <a:off x="647700" y="2967028"/>
            <a:ext cx="8458200" cy="1446550"/>
          </a:xfrm>
          <a:prstGeom prst="rect">
            <a:avLst/>
          </a:prstGeom>
        </p:spPr>
        <p:txBody>
          <a:bodyPr wrap="square">
            <a:spAutoFit/>
          </a:bodyPr>
          <a:lstStyle/>
          <a:p>
            <a:pPr algn="ctr"/>
            <a:r>
              <a:rPr lang="en-US" sz="4400" b="1" dirty="0">
                <a:solidFill>
                  <a:srgbClr val="D60093"/>
                </a:solidFill>
                <a:latin typeface="Times New Roman" pitchFamily="18" charset="0"/>
                <a:cs typeface="Times New Roman" pitchFamily="18" charset="0"/>
              </a:rPr>
              <a:t>CHÚC CÁC EM CHĂM NGOAN HỌC GIỎI!</a:t>
            </a:r>
          </a:p>
        </p:txBody>
      </p:sp>
    </p:spTree>
    <p:extLst>
      <p:ext uri="{BB962C8B-B14F-4D97-AF65-F5344CB8AC3E}">
        <p14:creationId xmlns:p14="http://schemas.microsoft.com/office/powerpoint/2010/main" val="385756663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heel(1)">
                                      <p:cBhvr>
                                        <p:cTn id="14"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4819" name="Text Box 2">
            <a:extLst>
              <a:ext uri="{FF2B5EF4-FFF2-40B4-BE49-F238E27FC236}">
                <a16:creationId xmlns:a16="http://schemas.microsoft.com/office/drawing/2014/main" id="{3D4C934B-05B8-4D9C-849C-35A4A84FF220}"/>
              </a:ext>
            </a:extLst>
          </p:cNvPr>
          <p:cNvSpPr txBox="1">
            <a:spLocks noChangeArrowheads="1"/>
          </p:cNvSpPr>
          <p:nvPr/>
        </p:nvSpPr>
        <p:spPr bwMode="auto">
          <a:xfrm>
            <a:off x="1200151" y="1219210"/>
            <a:ext cx="7016354"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fontAlgn="base" hangingPunct="0">
              <a:spcBef>
                <a:spcPct val="0"/>
              </a:spcBef>
              <a:spcAft>
                <a:spcPct val="0"/>
              </a:spcAft>
            </a:pPr>
            <a:r>
              <a:rPr lang="vi-VN" altLang="en-US" sz="2800" smtClean="0">
                <a:solidFill>
                  <a:srgbClr val="000000"/>
                </a:solidFill>
                <a:latin typeface="Times New Roman" panose="02020603050405020304" pitchFamily="18" charset="0"/>
              </a:rPr>
              <a:t>Khoa </a:t>
            </a:r>
            <a:r>
              <a:rPr lang="vi-VN" altLang="en-US" sz="2800">
                <a:solidFill>
                  <a:srgbClr val="000000"/>
                </a:solidFill>
                <a:latin typeface="Times New Roman" panose="02020603050405020304" pitchFamily="18" charset="0"/>
              </a:rPr>
              <a:t>học</a:t>
            </a:r>
          </a:p>
          <a:p>
            <a:pPr algn="ctr" eaLnBrk="0" fontAlgn="base" hangingPunct="0">
              <a:lnSpc>
                <a:spcPct val="130000"/>
              </a:lnSpc>
              <a:spcBef>
                <a:spcPct val="0"/>
              </a:spcBef>
              <a:spcAft>
                <a:spcPct val="0"/>
              </a:spcAft>
            </a:pPr>
            <a:r>
              <a:rPr lang="vi-VN" altLang="en-US" sz="2800" smtClean="0">
                <a:solidFill>
                  <a:srgbClr val="FF0000"/>
                </a:solidFill>
                <a:latin typeface="Times New Roman" panose="02020603050405020304" pitchFamily="18" charset="0"/>
              </a:rPr>
              <a:t>Bài</a:t>
            </a:r>
            <a:r>
              <a:rPr lang="en-US" altLang="en-US" sz="2800" smtClean="0">
                <a:solidFill>
                  <a:srgbClr val="FF0000"/>
                </a:solidFill>
                <a:latin typeface="Times New Roman" panose="02020603050405020304" pitchFamily="18" charset="0"/>
              </a:rPr>
              <a:t> 49</a:t>
            </a:r>
            <a:r>
              <a:rPr lang="vi-VN" altLang="en-US" sz="2800" smtClean="0">
                <a:solidFill>
                  <a:srgbClr val="FF0000"/>
                </a:solidFill>
                <a:latin typeface="Times New Roman" panose="02020603050405020304" pitchFamily="18" charset="0"/>
              </a:rPr>
              <a:t>: </a:t>
            </a:r>
            <a:r>
              <a:rPr lang="vi-VN" altLang="en-US" sz="2800" smtClean="0">
                <a:solidFill>
                  <a:srgbClr val="FF0000"/>
                </a:solidFill>
                <a:latin typeface="Times New Roman" panose="02020603050405020304" pitchFamily="18" charset="0"/>
              </a:rPr>
              <a:t>Ánh sáng và việc bảo vệ đôi mắt </a:t>
            </a:r>
            <a:endParaRPr lang="en-US" altLang="en-US" sz="2800">
              <a:solidFill>
                <a:srgbClr val="FF0000"/>
              </a:solidFill>
              <a:latin typeface="Times New Roman" panose="02020603050405020304" pitchFamily="18" charset="0"/>
            </a:endParaRPr>
          </a:p>
          <a:p>
            <a:pPr algn="just" eaLnBrk="0" fontAlgn="base" hangingPunct="0">
              <a:lnSpc>
                <a:spcPct val="130000"/>
              </a:lnSpc>
              <a:spcBef>
                <a:spcPct val="0"/>
              </a:spcBef>
              <a:spcAft>
                <a:spcPct val="0"/>
              </a:spcAft>
            </a:pPr>
            <a:r>
              <a:rPr lang="en-US" altLang="vi-VN" sz="2800" smtClean="0">
                <a:solidFill>
                  <a:srgbClr val="000000"/>
                </a:solidFill>
                <a:latin typeface="Times New Roman" panose="02020603050405020304" pitchFamily="18" charset="0"/>
                <a:ea typeface="SimSun" panose="02010600030101010101" pitchFamily="2" charset="-122"/>
              </a:rPr>
              <a:t>1</a:t>
            </a:r>
            <a:r>
              <a:rPr lang="en-US" altLang="vi-VN" sz="2800">
                <a:solidFill>
                  <a:srgbClr val="000000"/>
                </a:solidFill>
                <a:latin typeface="Times New Roman" panose="02020603050405020304" pitchFamily="18" charset="0"/>
                <a:ea typeface="SimSun" panose="02010600030101010101" pitchFamily="2" charset="-122"/>
              </a:rPr>
              <a:t>. Á</a:t>
            </a:r>
            <a:r>
              <a:rPr lang="en-US" altLang="vi-VN" sz="2800" smtClean="0">
                <a:solidFill>
                  <a:srgbClr val="000000"/>
                </a:solidFill>
                <a:latin typeface="Times New Roman" panose="02020603050405020304" pitchFamily="18" charset="0"/>
                <a:ea typeface="SimSun" panose="02010600030101010101" pitchFamily="2" charset="-122"/>
              </a:rPr>
              <a:t>nh sáng quá mạnh hay quá yếu đều có hại cho mắt.</a:t>
            </a:r>
          </a:p>
          <a:p>
            <a:pPr eaLnBrk="0" fontAlgn="base" hangingPunct="0">
              <a:lnSpc>
                <a:spcPct val="110000"/>
              </a:lnSpc>
              <a:spcBef>
                <a:spcPct val="0"/>
              </a:spcBef>
              <a:spcAft>
                <a:spcPct val="0"/>
              </a:spcAft>
            </a:pPr>
            <a:r>
              <a:rPr lang="en-US" altLang="vi-VN" sz="2800" smtClean="0">
                <a:solidFill>
                  <a:srgbClr val="000000"/>
                </a:solidFill>
                <a:latin typeface="Times New Roman" panose="02020603050405020304" pitchFamily="18" charset="0"/>
                <a:ea typeface="SimSun" panose="02010600030101010101" pitchFamily="2" charset="-122"/>
              </a:rPr>
              <a:t>2. Cần bảo vệ mắt mọi lúc, mọi nơi.</a:t>
            </a:r>
            <a:endParaRPr lang="en-US" altLang="vi-VN" sz="2800">
              <a:solidFill>
                <a:srgbClr val="000000"/>
              </a:solidFill>
              <a:latin typeface="Times New Roman" panose="02020603050405020304" pitchFamily="18" charset="0"/>
              <a:ea typeface="SimSun" panose="02010600030101010101" pitchFamily="2" charset="-122"/>
            </a:endParaRPr>
          </a:p>
        </p:txBody>
      </p:sp>
    </p:spTree>
    <p:extLst>
      <p:ext uri="{BB962C8B-B14F-4D97-AF65-F5344CB8AC3E}">
        <p14:creationId xmlns:p14="http://schemas.microsoft.com/office/powerpoint/2010/main" val="14769766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92" y="19806"/>
            <a:ext cx="9144000" cy="678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WordArt 12">
            <a:extLst>
              <a:ext uri="{FF2B5EF4-FFF2-40B4-BE49-F238E27FC236}">
                <a16:creationId xmlns:a16="http://schemas.microsoft.com/office/drawing/2014/main" id="{D99DA508-6CD3-4159-A95A-7DD604C55C92}"/>
              </a:ext>
            </a:extLst>
          </p:cNvPr>
          <p:cNvSpPr>
            <a:spLocks noGrp="1" noChangeArrowheads="1" noChangeShapeType="1" noTextEdit="1"/>
          </p:cNvSpPr>
          <p:nvPr>
            <p:ph type="title"/>
          </p:nvPr>
        </p:nvSpPr>
        <p:spPr bwMode="auto">
          <a:xfrm>
            <a:off x="2571750" y="1092398"/>
            <a:ext cx="4476750" cy="444104"/>
          </a:xfrm>
          <a:prstGeom prst="rect">
            <a:avLst/>
          </a:prstGeom>
        </p:spPr>
        <p:txBody>
          <a:bodyPr wrap="none" fromWordArt="1">
            <a:prstTxWarp prst="textPlain">
              <a:avLst>
                <a:gd name="adj" fmla="val 50000"/>
              </a:avLst>
            </a:prstTxWarp>
            <a:normAutofit fontScale="90000"/>
          </a:bodyPr>
          <a:lstStyle/>
          <a:p>
            <a:pPr algn="ctr"/>
            <a:r>
              <a:rPr lang="en-US" sz="2700" b="1" kern="10" dirty="0" err="1" smtClean="0">
                <a:ln w="9525">
                  <a:solidFill>
                    <a:srgbClr val="FF0000"/>
                  </a:solidFill>
                  <a:round/>
                  <a:headEnd/>
                  <a:tailEnd/>
                </a:ln>
                <a:solidFill>
                  <a:srgbClr val="7030A0"/>
                </a:solidFill>
                <a:effectLst>
                  <a:outerShdw dist="45791" dir="2021404" algn="ctr" rotWithShape="0">
                    <a:srgbClr val="B2B2B2">
                      <a:alpha val="79999"/>
                    </a:srgbClr>
                  </a:outerShdw>
                </a:effectLst>
                <a:latin typeface="Times New Roman"/>
                <a:cs typeface="Times New Roman"/>
              </a:rPr>
              <a:t>Khởi</a:t>
            </a:r>
            <a:r>
              <a:rPr lang="en-US" sz="2700" b="1" kern="10" dirty="0" smtClean="0">
                <a:ln w="9525">
                  <a:solidFill>
                    <a:srgbClr val="FF0000"/>
                  </a:solidFill>
                  <a:round/>
                  <a:headEnd/>
                  <a:tailEnd/>
                </a:ln>
                <a:solidFill>
                  <a:srgbClr val="7030A0"/>
                </a:solidFill>
                <a:effectLst>
                  <a:outerShdw dist="45791" dir="2021404" algn="ctr" rotWithShape="0">
                    <a:srgbClr val="B2B2B2">
                      <a:alpha val="79999"/>
                    </a:srgbClr>
                  </a:outerShdw>
                </a:effectLst>
                <a:latin typeface="Times New Roman"/>
                <a:cs typeface="Times New Roman"/>
              </a:rPr>
              <a:t> </a:t>
            </a:r>
            <a:r>
              <a:rPr lang="en-US" sz="2700" b="1" kern="10" dirty="0" err="1" smtClean="0">
                <a:ln w="9525">
                  <a:solidFill>
                    <a:srgbClr val="FF0000"/>
                  </a:solidFill>
                  <a:round/>
                  <a:headEnd/>
                  <a:tailEnd/>
                </a:ln>
                <a:solidFill>
                  <a:srgbClr val="7030A0"/>
                </a:solidFill>
                <a:effectLst>
                  <a:outerShdw dist="45791" dir="2021404" algn="ctr" rotWithShape="0">
                    <a:srgbClr val="B2B2B2">
                      <a:alpha val="79999"/>
                    </a:srgbClr>
                  </a:outerShdw>
                </a:effectLst>
                <a:latin typeface="Times New Roman"/>
                <a:cs typeface="Times New Roman"/>
              </a:rPr>
              <a:t>động</a:t>
            </a:r>
            <a:endParaRPr lang="en-US" sz="2700" b="1" kern="10" dirty="0">
              <a:ln w="9525">
                <a:solidFill>
                  <a:srgbClr val="FF0000"/>
                </a:solidFill>
                <a:round/>
                <a:headEnd/>
                <a:tailEnd/>
              </a:ln>
              <a:solidFill>
                <a:srgbClr val="7030A0"/>
              </a:solidFill>
              <a:effectLst>
                <a:outerShdw dist="45791" dir="2021404" algn="ctr" rotWithShape="0">
                  <a:srgbClr val="B2B2B2">
                    <a:alpha val="79999"/>
                  </a:srgbClr>
                </a:outerShdw>
              </a:effectLst>
              <a:latin typeface="Times New Roman"/>
              <a:cs typeface="Times New Roman"/>
            </a:endParaRPr>
          </a:p>
        </p:txBody>
      </p:sp>
      <p:sp>
        <p:nvSpPr>
          <p:cNvPr id="6" name="Text Box 10">
            <a:extLst>
              <a:ext uri="{FF2B5EF4-FFF2-40B4-BE49-F238E27FC236}">
                <a16:creationId xmlns:a16="http://schemas.microsoft.com/office/drawing/2014/main" id="{A3FE937C-01BB-4D86-8529-42E3DD0A0D03}"/>
              </a:ext>
            </a:extLst>
          </p:cNvPr>
          <p:cNvSpPr txBox="1">
            <a:spLocks noChangeArrowheads="1"/>
          </p:cNvSpPr>
          <p:nvPr/>
        </p:nvSpPr>
        <p:spPr bwMode="auto">
          <a:xfrm>
            <a:off x="497922" y="2315534"/>
            <a:ext cx="803647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0" eaLnBrk="1" hangingPunct="1"/>
            <a:r>
              <a:rPr kumimoji="0" lang="en-US" sz="3600" b="1" i="0" u="none" strike="noStrike" kern="1200" cap="none" spc="0" normalizeH="0" baseline="0" noProof="0" dirty="0" err="1">
                <a:ln>
                  <a:noFill/>
                </a:ln>
                <a:solidFill>
                  <a:srgbClr val="0033CC"/>
                </a:solidFill>
                <a:effectLst/>
                <a:uLnTx/>
                <a:uFillTx/>
                <a:latin typeface="Times New Roman" pitchFamily="18" charset="0"/>
                <a:cs typeface="Times New Roman" pitchFamily="18" charset="0"/>
              </a:rPr>
              <a:t>Câu</a:t>
            </a:r>
            <a:r>
              <a:rPr kumimoji="0" lang="en-US" sz="3600" b="1" i="0" u="none" strike="noStrike" kern="1200" cap="none" spc="0" normalizeH="0" baseline="0" noProof="0" dirty="0">
                <a:ln>
                  <a:noFill/>
                </a:ln>
                <a:solidFill>
                  <a:srgbClr val="0033CC"/>
                </a:solidFill>
                <a:effectLst/>
                <a:uLnTx/>
                <a:uFillTx/>
                <a:latin typeface="Times New Roman" pitchFamily="18" charset="0"/>
                <a:cs typeface="Times New Roman" pitchFamily="18" charset="0"/>
              </a:rPr>
              <a:t> </a:t>
            </a:r>
            <a:r>
              <a:rPr lang="en-US" sz="3600" b="1" dirty="0">
                <a:solidFill>
                  <a:srgbClr val="0033CC"/>
                </a:solidFill>
                <a:latin typeface="Times New Roman" pitchFamily="18" charset="0"/>
                <a:cs typeface="Times New Roman" pitchFamily="18" charset="0"/>
              </a:rPr>
              <a:t>2</a:t>
            </a:r>
            <a:r>
              <a:rPr kumimoji="0" lang="en-US" sz="3600" b="1" i="0" u="none" strike="noStrike" kern="1200" cap="none" spc="0" normalizeH="0" baseline="0" noProof="0" dirty="0">
                <a:ln>
                  <a:noFill/>
                </a:ln>
                <a:solidFill>
                  <a:srgbClr val="0033CC"/>
                </a:solidFill>
                <a:effectLst/>
                <a:uLnTx/>
                <a:uFillTx/>
                <a:latin typeface="Times New Roman" pitchFamily="18" charset="0"/>
                <a:cs typeface="Times New Roman" pitchFamily="18" charset="0"/>
              </a:rPr>
              <a:t>:</a:t>
            </a:r>
            <a:r>
              <a:rPr lang="en-US" sz="3600" b="1" kern="0" dirty="0">
                <a:solidFill>
                  <a:srgbClr val="0033CC"/>
                </a:solidFill>
                <a:latin typeface="Times New Roman" pitchFamily="18" charset="0"/>
                <a:cs typeface="Times New Roman" pitchFamily="18" charset="0"/>
              </a:rPr>
              <a:t> </a:t>
            </a:r>
            <a:r>
              <a:rPr lang="en-US" sz="3600" b="1" kern="0" dirty="0" err="1">
                <a:solidFill>
                  <a:srgbClr val="0033CC"/>
                </a:solidFill>
                <a:latin typeface="Times New Roman" pitchFamily="18" charset="0"/>
                <a:cs typeface="Times New Roman" pitchFamily="18" charset="0"/>
              </a:rPr>
              <a:t>Hãy</a:t>
            </a:r>
            <a:r>
              <a:rPr lang="en-US" sz="3600" b="1" kern="0" dirty="0">
                <a:solidFill>
                  <a:srgbClr val="0033CC"/>
                </a:solidFill>
                <a:latin typeface="Times New Roman" pitchFamily="18" charset="0"/>
                <a:cs typeface="Times New Roman" pitchFamily="18" charset="0"/>
              </a:rPr>
              <a:t> </a:t>
            </a:r>
            <a:r>
              <a:rPr lang="en-US" sz="3600" b="1" kern="0" dirty="0" err="1">
                <a:solidFill>
                  <a:srgbClr val="0033CC"/>
                </a:solidFill>
                <a:latin typeface="Times New Roman" pitchFamily="18" charset="0"/>
                <a:cs typeface="Times New Roman" pitchFamily="18" charset="0"/>
              </a:rPr>
              <a:t>nêu</a:t>
            </a:r>
            <a:r>
              <a:rPr lang="en-US" sz="3600" b="1" kern="0" dirty="0">
                <a:solidFill>
                  <a:srgbClr val="0033CC"/>
                </a:solidFill>
                <a:latin typeface="Times New Roman" pitchFamily="18" charset="0"/>
                <a:cs typeface="Times New Roman" pitchFamily="18" charset="0"/>
              </a:rPr>
              <a:t> </a:t>
            </a:r>
            <a:r>
              <a:rPr lang="en-US" sz="3600" b="1" kern="0" dirty="0" err="1">
                <a:solidFill>
                  <a:srgbClr val="0033CC"/>
                </a:solidFill>
                <a:latin typeface="Times New Roman" pitchFamily="18" charset="0"/>
                <a:cs typeface="Times New Roman" pitchFamily="18" charset="0"/>
              </a:rPr>
              <a:t>vai</a:t>
            </a:r>
            <a:r>
              <a:rPr lang="en-US" sz="3600" b="1" kern="0" dirty="0">
                <a:solidFill>
                  <a:srgbClr val="0033CC"/>
                </a:solidFill>
                <a:latin typeface="Times New Roman" pitchFamily="18" charset="0"/>
                <a:cs typeface="Times New Roman" pitchFamily="18" charset="0"/>
              </a:rPr>
              <a:t> </a:t>
            </a:r>
            <a:r>
              <a:rPr lang="en-US" sz="3600" b="1" kern="0" dirty="0" err="1">
                <a:solidFill>
                  <a:srgbClr val="0033CC"/>
                </a:solidFill>
                <a:latin typeface="Times New Roman" pitchFamily="18" charset="0"/>
                <a:cs typeface="Times New Roman" pitchFamily="18" charset="0"/>
              </a:rPr>
              <a:t>trò</a:t>
            </a:r>
            <a:r>
              <a:rPr lang="en-US" sz="3600" b="1" kern="0" dirty="0">
                <a:solidFill>
                  <a:srgbClr val="0033CC"/>
                </a:solidFill>
                <a:latin typeface="Times New Roman" pitchFamily="18" charset="0"/>
                <a:cs typeface="Times New Roman" pitchFamily="18" charset="0"/>
              </a:rPr>
              <a:t> </a:t>
            </a:r>
            <a:r>
              <a:rPr lang="en-US" sz="3600" b="1" kern="0" dirty="0" err="1">
                <a:solidFill>
                  <a:srgbClr val="0033CC"/>
                </a:solidFill>
                <a:latin typeface="Times New Roman" pitchFamily="18" charset="0"/>
                <a:cs typeface="Times New Roman" pitchFamily="18" charset="0"/>
              </a:rPr>
              <a:t>của</a:t>
            </a:r>
            <a:r>
              <a:rPr lang="en-US" sz="3600" b="1" kern="0" dirty="0">
                <a:solidFill>
                  <a:srgbClr val="0033CC"/>
                </a:solidFill>
                <a:latin typeface="Times New Roman" pitchFamily="18" charset="0"/>
                <a:cs typeface="Times New Roman" pitchFamily="18" charset="0"/>
              </a:rPr>
              <a:t> </a:t>
            </a:r>
            <a:r>
              <a:rPr lang="en-US" sz="3600" b="1" kern="0" dirty="0" err="1">
                <a:solidFill>
                  <a:srgbClr val="0033CC"/>
                </a:solidFill>
                <a:latin typeface="Times New Roman" pitchFamily="18" charset="0"/>
                <a:cs typeface="Times New Roman" pitchFamily="18" charset="0"/>
              </a:rPr>
              <a:t>ánh</a:t>
            </a:r>
            <a:r>
              <a:rPr lang="en-US" sz="3600" b="1" kern="0" dirty="0">
                <a:solidFill>
                  <a:srgbClr val="0033CC"/>
                </a:solidFill>
                <a:latin typeface="Times New Roman" pitchFamily="18" charset="0"/>
                <a:cs typeface="Times New Roman" pitchFamily="18" charset="0"/>
              </a:rPr>
              <a:t> </a:t>
            </a:r>
            <a:r>
              <a:rPr lang="en-US" sz="3600" b="1" kern="0" dirty="0" err="1">
                <a:solidFill>
                  <a:srgbClr val="0033CC"/>
                </a:solidFill>
                <a:latin typeface="Times New Roman" pitchFamily="18" charset="0"/>
                <a:cs typeface="Times New Roman" pitchFamily="18" charset="0"/>
              </a:rPr>
              <a:t>sáng</a:t>
            </a:r>
            <a:r>
              <a:rPr lang="en-US" sz="3600" b="1" kern="0" dirty="0">
                <a:solidFill>
                  <a:srgbClr val="0033CC"/>
                </a:solidFill>
                <a:latin typeface="Times New Roman" pitchFamily="18" charset="0"/>
                <a:cs typeface="Times New Roman" pitchFamily="18" charset="0"/>
              </a:rPr>
              <a:t> </a:t>
            </a:r>
            <a:r>
              <a:rPr lang="en-US" sz="3600" b="1" kern="0" dirty="0" err="1">
                <a:solidFill>
                  <a:srgbClr val="0033CC"/>
                </a:solidFill>
                <a:latin typeface="Times New Roman" pitchFamily="18" charset="0"/>
                <a:cs typeface="Times New Roman" pitchFamily="18" charset="0"/>
              </a:rPr>
              <a:t>đối</a:t>
            </a:r>
            <a:r>
              <a:rPr lang="en-US" sz="3600" b="1" kern="0" dirty="0">
                <a:solidFill>
                  <a:srgbClr val="0033CC"/>
                </a:solidFill>
                <a:latin typeface="Times New Roman" pitchFamily="18" charset="0"/>
                <a:cs typeface="Times New Roman" pitchFamily="18" charset="0"/>
              </a:rPr>
              <a:t> </a:t>
            </a:r>
            <a:r>
              <a:rPr lang="en-US" sz="3600" b="1" kern="0" dirty="0" err="1">
                <a:solidFill>
                  <a:srgbClr val="0033CC"/>
                </a:solidFill>
                <a:latin typeface="Times New Roman" pitchFamily="18" charset="0"/>
                <a:cs typeface="Times New Roman" pitchFamily="18" charset="0"/>
              </a:rPr>
              <a:t>với</a:t>
            </a:r>
            <a:r>
              <a:rPr lang="en-US" sz="3600" b="1" kern="0" dirty="0">
                <a:solidFill>
                  <a:srgbClr val="0033CC"/>
                </a:solidFill>
                <a:latin typeface="Times New Roman" pitchFamily="18" charset="0"/>
                <a:cs typeface="Times New Roman" pitchFamily="18" charset="0"/>
              </a:rPr>
              <a:t> </a:t>
            </a:r>
            <a:r>
              <a:rPr lang="en-US" sz="3600" b="1" kern="0" dirty="0" err="1">
                <a:solidFill>
                  <a:srgbClr val="0033CC"/>
                </a:solidFill>
                <a:latin typeface="Times New Roman" pitchFamily="18" charset="0"/>
                <a:cs typeface="Times New Roman" pitchFamily="18" charset="0"/>
              </a:rPr>
              <a:t>động</a:t>
            </a:r>
            <a:r>
              <a:rPr lang="en-US" sz="3600" b="1" kern="0" dirty="0">
                <a:solidFill>
                  <a:srgbClr val="0033CC"/>
                </a:solidFill>
                <a:latin typeface="Times New Roman" pitchFamily="18" charset="0"/>
                <a:cs typeface="Times New Roman" pitchFamily="18" charset="0"/>
              </a:rPr>
              <a:t> </a:t>
            </a:r>
            <a:r>
              <a:rPr lang="en-US" sz="3600" b="1" kern="0" dirty="0" err="1">
                <a:solidFill>
                  <a:srgbClr val="0033CC"/>
                </a:solidFill>
                <a:latin typeface="Times New Roman" pitchFamily="18" charset="0"/>
                <a:cs typeface="Times New Roman" pitchFamily="18" charset="0"/>
              </a:rPr>
              <a:t>vật</a:t>
            </a:r>
            <a:r>
              <a:rPr lang="en-US" sz="3600" b="1" kern="0" dirty="0">
                <a:solidFill>
                  <a:srgbClr val="0033CC"/>
                </a:solidFill>
                <a:latin typeface="Times New Roman" pitchFamily="18" charset="0"/>
                <a:cs typeface="Times New Roman" pitchFamily="18" charset="0"/>
              </a:rPr>
              <a:t>?</a:t>
            </a:r>
            <a:endParaRPr kumimoji="0" lang="en-US" sz="3600" b="0" i="0" u="none" strike="noStrike" kern="1200" cap="none" spc="0" normalizeH="0" baseline="0" noProof="0" dirty="0">
              <a:ln>
                <a:noFill/>
              </a:ln>
              <a:solidFill>
                <a:srgbClr val="0033CC"/>
              </a:solidFill>
              <a:effectLst/>
              <a:uLnTx/>
              <a:uFillTx/>
              <a:latin typeface="Times New Roman" pitchFamily="18" charset="0"/>
              <a:cs typeface="Times New Roman" pitchFamily="18" charset="0"/>
            </a:endParaRPr>
          </a:p>
        </p:txBody>
      </p:sp>
      <p:pic>
        <p:nvPicPr>
          <p:cNvPr id="8" name="Picture 13" descr="10">
            <a:extLst>
              <a:ext uri="{FF2B5EF4-FFF2-40B4-BE49-F238E27FC236}">
                <a16:creationId xmlns:a16="http://schemas.microsoft.com/office/drawing/2014/main" id="{17140F93-141A-4DE3-B42F-86B63255C1F6}"/>
              </a:ext>
            </a:extLst>
          </p:cNvPr>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49381" y="745587"/>
            <a:ext cx="671513" cy="844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a:extLst>
              <a:ext uri="{FF2B5EF4-FFF2-40B4-BE49-F238E27FC236}">
                <a16:creationId xmlns:a16="http://schemas.microsoft.com/office/drawing/2014/main" id="{B9016279-8575-451C-B8E2-4ED4FA452C21}"/>
              </a:ext>
            </a:extLst>
          </p:cNvPr>
          <p:cNvSpPr/>
          <p:nvPr/>
        </p:nvSpPr>
        <p:spPr>
          <a:xfrm>
            <a:off x="294692" y="3515851"/>
            <a:ext cx="8610600" cy="3046988"/>
          </a:xfrm>
          <a:prstGeom prst="rect">
            <a:avLst/>
          </a:prstGeom>
        </p:spPr>
        <p:txBody>
          <a:bodyPr wrap="square">
            <a:spAutoFit/>
          </a:bodyPr>
          <a:lstStyle/>
          <a:p>
            <a:r>
              <a:rPr lang="vi-VN" sz="2800" dirty="0">
                <a:solidFill>
                  <a:srgbClr val="C93B90"/>
                </a:solidFill>
                <a:latin typeface="+mj-lt"/>
              </a:rPr>
              <a:t>     </a:t>
            </a:r>
            <a:r>
              <a:rPr lang="vi-VN" sz="3200" dirty="0">
                <a:solidFill>
                  <a:srgbClr val="C93B90"/>
                </a:solidFill>
                <a:latin typeface="+mj-lt"/>
              </a:rPr>
              <a:t>+ Động vật cần ánh sáng để di chuyển tìm kiếm thức ăn, nước uống.</a:t>
            </a:r>
          </a:p>
          <a:p>
            <a:r>
              <a:rPr lang="vi-VN" sz="3200" dirty="0">
                <a:solidFill>
                  <a:srgbClr val="C93B90"/>
                </a:solidFill>
                <a:latin typeface="+mj-lt"/>
              </a:rPr>
              <a:t>     + Ánh sáng giúp động vật phát hiện ra những nguy hiểm cần tránh.</a:t>
            </a:r>
          </a:p>
          <a:p>
            <a:r>
              <a:rPr lang="vi-VN" sz="3200" dirty="0">
                <a:solidFill>
                  <a:srgbClr val="C93B90"/>
                </a:solidFill>
                <a:latin typeface="+mj-lt"/>
              </a:rPr>
              <a:t>     + Ánh sáng và thời gian chiếu sáng còn ảnh hưởng đến sự sinh sản của một số động vật.</a:t>
            </a:r>
          </a:p>
        </p:txBody>
      </p:sp>
    </p:spTree>
    <p:extLst>
      <p:ext uri="{BB962C8B-B14F-4D97-AF65-F5344CB8AC3E}">
        <p14:creationId xmlns:p14="http://schemas.microsoft.com/office/powerpoint/2010/main" val="310717748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6"/>
                                        </p:tgtEl>
                                        <p:attrNameLst>
                                          <p:attrName>style.visibility</p:attrName>
                                        </p:attrNameLst>
                                      </p:cBhvr>
                                      <p:to>
                                        <p:strVal val="visible"/>
                                      </p:to>
                                    </p:set>
                                    <p:anim calcmode="discrete" valueType="clr">
                                      <p:cBhvr override="childStyle">
                                        <p:cTn id="7"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6"/>
                                        </p:tgtEl>
                                        <p:attrNameLst>
                                          <p:attrName>fillcolor</p:attrName>
                                        </p:attrNameLst>
                                      </p:cBhvr>
                                      <p:tavLst>
                                        <p:tav tm="0">
                                          <p:val>
                                            <p:clrVal>
                                              <a:schemeClr val="accent2"/>
                                            </p:clrVal>
                                          </p:val>
                                        </p:tav>
                                        <p:tav tm="50000">
                                          <p:val>
                                            <p:clrVal>
                                              <a:schemeClr val="hlink"/>
                                            </p:clrVal>
                                          </p:val>
                                        </p:tav>
                                      </p:tavLst>
                                    </p:anim>
                                    <p:set>
                                      <p:cBhvr>
                                        <p:cTn id="9" dur="80"/>
                                        <p:tgtEl>
                                          <p:spTgt spid="6"/>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additive="base">
                                        <p:cTn id="14" dur="500" fill="hold"/>
                                        <p:tgtEl>
                                          <p:spTgt spid="11"/>
                                        </p:tgtEl>
                                        <p:attrNameLst>
                                          <p:attrName>ppt_x</p:attrName>
                                        </p:attrNameLst>
                                      </p:cBhvr>
                                      <p:tavLst>
                                        <p:tav tm="0">
                                          <p:val>
                                            <p:strVal val="#ppt_x"/>
                                          </p:val>
                                        </p:tav>
                                        <p:tav tm="100000">
                                          <p:val>
                                            <p:strVal val="#ppt_x"/>
                                          </p:val>
                                        </p:tav>
                                      </p:tavLst>
                                    </p:anim>
                                    <p:anim calcmode="lin" valueType="num">
                                      <p:cBhvr additive="base">
                                        <p:cTn id="1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6386" name="Text Box 2">
            <a:extLst>
              <a:ext uri="{FF2B5EF4-FFF2-40B4-BE49-F238E27FC236}">
                <a16:creationId xmlns:a16="http://schemas.microsoft.com/office/drawing/2014/main" id="{A8E3FC4D-DA92-402B-852B-94E43F25172D}"/>
              </a:ext>
            </a:extLst>
          </p:cNvPr>
          <p:cNvSpPr txBox="1">
            <a:spLocks noChangeArrowheads="1"/>
          </p:cNvSpPr>
          <p:nvPr/>
        </p:nvSpPr>
        <p:spPr bwMode="auto">
          <a:xfrm>
            <a:off x="1044186" y="1143004"/>
            <a:ext cx="705445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fontAlgn="base" hangingPunct="0">
              <a:spcBef>
                <a:spcPct val="0"/>
              </a:spcBef>
              <a:spcAft>
                <a:spcPct val="0"/>
              </a:spcAft>
            </a:pPr>
            <a:r>
              <a:rPr lang="vi-VN" altLang="en-US" sz="2800" smtClean="0">
                <a:solidFill>
                  <a:srgbClr val="000000"/>
                </a:solidFill>
                <a:latin typeface="Times New Roman" panose="02020603050405020304" pitchFamily="18" charset="0"/>
              </a:rPr>
              <a:t>Khoa </a:t>
            </a:r>
            <a:r>
              <a:rPr lang="vi-VN" altLang="en-US" sz="2800">
                <a:solidFill>
                  <a:srgbClr val="000000"/>
                </a:solidFill>
                <a:latin typeface="Times New Roman" panose="02020603050405020304" pitchFamily="18" charset="0"/>
              </a:rPr>
              <a:t>học</a:t>
            </a:r>
          </a:p>
          <a:p>
            <a:pPr algn="ctr" eaLnBrk="0" fontAlgn="base" hangingPunct="0">
              <a:spcBef>
                <a:spcPct val="0"/>
              </a:spcBef>
              <a:spcAft>
                <a:spcPct val="0"/>
              </a:spcAft>
            </a:pPr>
            <a:r>
              <a:rPr lang="vi-VN" altLang="en-US" sz="2800">
                <a:solidFill>
                  <a:srgbClr val="FF0000"/>
                </a:solidFill>
                <a:latin typeface="Times New Roman" panose="02020603050405020304" pitchFamily="18" charset="0"/>
              </a:rPr>
              <a:t>Bài: </a:t>
            </a:r>
            <a:r>
              <a:rPr lang="vi-VN" altLang="en-US" sz="2800" smtClean="0">
                <a:solidFill>
                  <a:srgbClr val="FF0000"/>
                </a:solidFill>
                <a:latin typeface="Times New Roman" panose="02020603050405020304" pitchFamily="18" charset="0"/>
              </a:rPr>
              <a:t>Ánh sáng và việc bảo vệ đôi mắt (98)</a:t>
            </a:r>
            <a:endParaRPr lang="vi-VN" altLang="en-US" sz="2800">
              <a:solidFill>
                <a:srgbClr val="FF0000"/>
              </a:solidFill>
              <a:latin typeface="Times New Roman" panose="02020603050405020304" pitchFamily="18" charset="0"/>
            </a:endParaRPr>
          </a:p>
        </p:txBody>
      </p:sp>
      <p:pic>
        <p:nvPicPr>
          <p:cNvPr id="16387" name="Picture 101">
            <a:extLst>
              <a:ext uri="{FF2B5EF4-FFF2-40B4-BE49-F238E27FC236}">
                <a16:creationId xmlns:a16="http://schemas.microsoft.com/office/drawing/2014/main" id="{199A8487-4615-4202-A77B-613E0A63E272}"/>
              </a:ext>
            </a:extLst>
          </p:cNvPr>
          <p:cNvPicPr>
            <a:picLocks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91200" y="3200400"/>
            <a:ext cx="2772966" cy="333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Picture 100">
            <a:extLst>
              <a:ext uri="{FF2B5EF4-FFF2-40B4-BE49-F238E27FC236}">
                <a16:creationId xmlns:a16="http://schemas.microsoft.com/office/drawing/2014/main" id="{EF3A48D8-123E-4E34-B5A7-84AD9DC74CB6}"/>
              </a:ext>
            </a:extLst>
          </p:cNvPr>
          <p:cNvPicPr>
            <a:picLocks noChangeArrowheads="1"/>
          </p:cNvPicPr>
          <p:nvPr/>
        </p:nvPicPr>
        <p:blipFill>
          <a:blip r:embed="rId4">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742958" y="3713163"/>
            <a:ext cx="2680097" cy="271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3334732"/>
      </p:ext>
    </p:extLst>
  </p:cSld>
  <p:clrMapOvr>
    <a:masterClrMapping/>
  </p:clrMapOvr>
  <p:transition>
    <p:cover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BCF04795-1BC7-4C64-9AAF-B57F7C21F0B0}"/>
              </a:ext>
            </a:extLst>
          </p:cNvPr>
          <p:cNvSpPr/>
          <p:nvPr/>
        </p:nvSpPr>
        <p:spPr>
          <a:xfrm>
            <a:off x="2914654" y="1219200"/>
            <a:ext cx="3452813" cy="533400"/>
          </a:xfrm>
          <a:prstGeom prst="ellipse">
            <a:avLst/>
          </a:prstGeom>
          <a:solidFill>
            <a:srgbClr val="FFC000">
              <a:alpha val="32000"/>
            </a:srgbClr>
          </a:solidFill>
          <a:ln w="12700" cmpd="sng">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3200" noProof="1">
              <a:solidFill>
                <a:srgbClr val="FFFFFF"/>
              </a:solidFill>
            </a:endParaRPr>
          </a:p>
        </p:txBody>
      </p:sp>
      <p:sp>
        <p:nvSpPr>
          <p:cNvPr id="17411" name="Text Box 1">
            <a:extLst>
              <a:ext uri="{FF2B5EF4-FFF2-40B4-BE49-F238E27FC236}">
                <a16:creationId xmlns:a16="http://schemas.microsoft.com/office/drawing/2014/main" id="{B354AA72-6367-4041-9058-1D4C72FF43DC}"/>
              </a:ext>
            </a:extLst>
          </p:cNvPr>
          <p:cNvSpPr txBox="1">
            <a:spLocks noChangeArrowheads="1"/>
          </p:cNvSpPr>
          <p:nvPr/>
        </p:nvSpPr>
        <p:spPr bwMode="auto">
          <a:xfrm>
            <a:off x="2274094" y="1244031"/>
            <a:ext cx="466010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fontAlgn="base" hangingPunct="0">
              <a:spcBef>
                <a:spcPct val="0"/>
              </a:spcBef>
              <a:spcAft>
                <a:spcPct val="0"/>
              </a:spcAft>
            </a:pPr>
            <a:r>
              <a:rPr lang="vi-VN" altLang="en-US" sz="3200" b="1">
                <a:solidFill>
                  <a:srgbClr val="FF0000"/>
                </a:solidFill>
                <a:latin typeface="Times New Roman" panose="02020603050405020304" pitchFamily="18" charset="0"/>
              </a:rPr>
              <a:t>YÊU CẦU CẦN ĐẠT</a:t>
            </a:r>
          </a:p>
        </p:txBody>
      </p:sp>
      <p:sp>
        <p:nvSpPr>
          <p:cNvPr id="17412" name="Text Box 1">
            <a:extLst>
              <a:ext uri="{FF2B5EF4-FFF2-40B4-BE49-F238E27FC236}">
                <a16:creationId xmlns:a16="http://schemas.microsoft.com/office/drawing/2014/main" id="{6BA6A0B4-36B9-43D2-9811-E5C42E95D48C}"/>
              </a:ext>
            </a:extLst>
          </p:cNvPr>
          <p:cNvSpPr txBox="1">
            <a:spLocks noChangeArrowheads="1"/>
          </p:cNvSpPr>
          <p:nvPr/>
        </p:nvSpPr>
        <p:spPr bwMode="auto">
          <a:xfrm>
            <a:off x="1413277" y="2151072"/>
            <a:ext cx="6550819"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r>
              <a:rPr lang="vi-VN" altLang="en-US" sz="3200">
                <a:solidFill>
                  <a:srgbClr val="000000"/>
                </a:solidFill>
                <a:latin typeface="Times New Roman" panose="02020603050405020304" pitchFamily="18" charset="0"/>
              </a:rPr>
              <a:t>- </a:t>
            </a:r>
            <a:r>
              <a:rPr lang="vi-VN" altLang="en-US" sz="3200" smtClean="0">
                <a:solidFill>
                  <a:srgbClr val="000000"/>
                </a:solidFill>
                <a:latin typeface="Times New Roman" panose="02020603050405020304" pitchFamily="18" charset="0"/>
              </a:rPr>
              <a:t>Nhận biết và phòng tránh những ánh sáng quá mạnh có hại cho mắt.</a:t>
            </a:r>
            <a:endParaRPr lang="vi-VN" altLang="en-US" sz="3200">
              <a:solidFill>
                <a:srgbClr val="000000"/>
              </a:solidFill>
              <a:latin typeface="Times New Roman" panose="02020603050405020304" pitchFamily="18" charset="0"/>
            </a:endParaRPr>
          </a:p>
          <a:p>
            <a:pPr fontAlgn="base">
              <a:spcBef>
                <a:spcPct val="0"/>
              </a:spcBef>
              <a:spcAft>
                <a:spcPct val="0"/>
              </a:spcAft>
            </a:pPr>
            <a:endParaRPr lang="vi-VN" altLang="en-US" sz="3200">
              <a:solidFill>
                <a:srgbClr val="000000"/>
              </a:solidFill>
              <a:latin typeface="Times New Roman" panose="02020603050405020304" pitchFamily="18" charset="0"/>
            </a:endParaRPr>
          </a:p>
          <a:p>
            <a:pPr fontAlgn="base">
              <a:spcBef>
                <a:spcPct val="0"/>
              </a:spcBef>
              <a:spcAft>
                <a:spcPct val="0"/>
              </a:spcAft>
            </a:pPr>
            <a:r>
              <a:rPr lang="vi-VN" altLang="en-US" sz="3200">
                <a:solidFill>
                  <a:srgbClr val="000000"/>
                </a:solidFill>
                <a:latin typeface="Times New Roman" panose="02020603050405020304" pitchFamily="18" charset="0"/>
              </a:rPr>
              <a:t>- </a:t>
            </a:r>
            <a:r>
              <a:rPr lang="vi-VN" altLang="en-US" sz="3200" smtClean="0">
                <a:solidFill>
                  <a:srgbClr val="000000"/>
                </a:solidFill>
                <a:latin typeface="Times New Roman" panose="02020603050405020304" pitchFamily="18" charset="0"/>
              </a:rPr>
              <a:t>Biết bảo vệ mắt: không đọc, viết ở nơi ánh sáng yếu.</a:t>
            </a:r>
            <a:endParaRPr lang="vi-VN" altLang="en-US" sz="320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21722590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7-Point Star 1">
            <a:extLst>
              <a:ext uri="{FF2B5EF4-FFF2-40B4-BE49-F238E27FC236}">
                <a16:creationId xmlns:a16="http://schemas.microsoft.com/office/drawing/2014/main" id="{0A83F176-9D8C-4654-87BB-499C19EE87CC}"/>
              </a:ext>
            </a:extLst>
          </p:cNvPr>
          <p:cNvSpPr/>
          <p:nvPr/>
        </p:nvSpPr>
        <p:spPr>
          <a:xfrm>
            <a:off x="5105400" y="1752600"/>
            <a:ext cx="3067050" cy="2895600"/>
          </a:xfrm>
          <a:prstGeom prst="star7">
            <a:avLst/>
          </a:prstGeom>
          <a:solidFill>
            <a:srgbClr val="27397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vi-VN" altLang="en-US" sz="3600" b="1" noProof="1">
                <a:solidFill>
                  <a:srgbClr val="FFFF00"/>
                </a:solidFill>
                <a:latin typeface="Times New Roman" panose="02020603050405020304" pitchFamily="18" charset="0"/>
                <a:cs typeface="Times New Roman" panose="02020603050405020304" pitchFamily="18" charset="0"/>
              </a:rPr>
              <a:t>KHÁM PHÁ</a:t>
            </a:r>
          </a:p>
        </p:txBody>
      </p:sp>
      <p:pic>
        <p:nvPicPr>
          <p:cNvPr id="18435" name="Picture 99">
            <a:extLst>
              <a:ext uri="{FF2B5EF4-FFF2-40B4-BE49-F238E27FC236}">
                <a16:creationId xmlns:a16="http://schemas.microsoft.com/office/drawing/2014/main" id="{4A72E463-5D54-40C2-A7C8-6BC4B3B2A89F}"/>
              </a:ext>
            </a:extLst>
          </p:cNvPr>
          <p:cNvPicPr>
            <a:picLocks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1500" y="2905134"/>
            <a:ext cx="3817144" cy="350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Picture 100">
            <a:extLst>
              <a:ext uri="{FF2B5EF4-FFF2-40B4-BE49-F238E27FC236}">
                <a16:creationId xmlns:a16="http://schemas.microsoft.com/office/drawing/2014/main" id="{F2B82A95-8854-48C1-8846-44CB086B238B}"/>
              </a:ext>
            </a:extLst>
          </p:cNvPr>
          <p:cNvPicPr>
            <a:picLocks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43000" y="1066800"/>
            <a:ext cx="1420416" cy="167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19155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78" descr="Untitled-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2504539"/>
            <a:ext cx="4343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644859B0-7C89-48C8-977B-2B884AFA18B9}"/>
              </a:ext>
            </a:extLst>
          </p:cNvPr>
          <p:cNvSpPr/>
          <p:nvPr/>
        </p:nvSpPr>
        <p:spPr>
          <a:xfrm>
            <a:off x="1066800" y="1040605"/>
            <a:ext cx="8077200" cy="1569660"/>
          </a:xfrm>
          <a:prstGeom prst="rect">
            <a:avLst/>
          </a:prstGeom>
        </p:spPr>
        <p:txBody>
          <a:bodyPr wrap="square">
            <a:spAutoFit/>
          </a:bodyPr>
          <a:lstStyle/>
          <a:p>
            <a:pPr fontAlgn="base">
              <a:buFont typeface="+mj-lt"/>
              <a:buAutoNum type="arabicPeriod"/>
            </a:pPr>
            <a:r>
              <a:rPr lang="vi-VN" sz="2400" b="1" dirty="0">
                <a:solidFill>
                  <a:srgbClr val="FF0000"/>
                </a:solidFill>
                <a:latin typeface="+mj-lt"/>
              </a:rPr>
              <a:t> Khi nhìn trực tiếp </a:t>
            </a:r>
            <a:r>
              <a:rPr lang="vi-VN" sz="2400" b="1">
                <a:solidFill>
                  <a:srgbClr val="FF0000"/>
                </a:solidFill>
                <a:latin typeface="+mj-lt"/>
              </a:rPr>
              <a:t>vào </a:t>
            </a:r>
            <a:r>
              <a:rPr lang="vi-VN" sz="2400" b="1" smtClean="0">
                <a:solidFill>
                  <a:srgbClr val="FF0000"/>
                </a:solidFill>
                <a:latin typeface="+mj-lt"/>
              </a:rPr>
              <a:t>Mặt Trời </a:t>
            </a:r>
            <a:r>
              <a:rPr lang="vi-VN" sz="2400" b="1" dirty="0">
                <a:solidFill>
                  <a:srgbClr val="FF0000"/>
                </a:solidFill>
                <a:latin typeface="+mj-lt"/>
              </a:rPr>
              <a:t>hoặc ánh lửa hàn em thấy như thế nào?</a:t>
            </a:r>
          </a:p>
          <a:p>
            <a:r>
              <a:rPr lang="vi-VN" sz="2400" b="1" dirty="0">
                <a:solidFill>
                  <a:srgbClr val="FF0000"/>
                </a:solidFill>
                <a:latin typeface="+mj-lt"/>
              </a:rPr>
              <a:t> 2. Tại sao chúng ta không nên nhìn trực </a:t>
            </a:r>
            <a:r>
              <a:rPr lang="vi-VN" sz="2400" b="1">
                <a:solidFill>
                  <a:srgbClr val="FF0000"/>
                </a:solidFill>
                <a:latin typeface="+mj-lt"/>
              </a:rPr>
              <a:t>tiếp </a:t>
            </a:r>
            <a:r>
              <a:rPr lang="vi-VN" sz="2400" b="1" smtClean="0">
                <a:solidFill>
                  <a:srgbClr val="FF0000"/>
                </a:solidFill>
                <a:latin typeface="+mj-lt"/>
              </a:rPr>
              <a:t>vào Mặt Trời </a:t>
            </a:r>
            <a:r>
              <a:rPr lang="vi-VN" sz="2400" b="1" dirty="0">
                <a:solidFill>
                  <a:srgbClr val="FF0000"/>
                </a:solidFill>
                <a:latin typeface="+mj-lt"/>
              </a:rPr>
              <a:t>hoặc ánh lửa hàn?</a:t>
            </a:r>
          </a:p>
        </p:txBody>
      </p:sp>
      <p:pic>
        <p:nvPicPr>
          <p:cNvPr id="9" name="Picture 8">
            <a:extLst>
              <a:ext uri="{FF2B5EF4-FFF2-40B4-BE49-F238E27FC236}">
                <a16:creationId xmlns:a16="http://schemas.microsoft.com/office/drawing/2014/main" id="{F65AEB13-C505-426C-8FFF-DAEE31D0E5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426" y="2618839"/>
            <a:ext cx="4191000" cy="3962400"/>
          </a:xfrm>
          <a:prstGeom prst="rect">
            <a:avLst/>
          </a:prstGeom>
        </p:spPr>
      </p:pic>
      <p:pic>
        <p:nvPicPr>
          <p:cNvPr id="11" name="Picture 10">
            <a:extLst>
              <a:ext uri="{FF2B5EF4-FFF2-40B4-BE49-F238E27FC236}">
                <a16:creationId xmlns:a16="http://schemas.microsoft.com/office/drawing/2014/main" id="{2BBEFFE6-0FF4-41CB-8F38-45D5960B83F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3276" y="1129724"/>
            <a:ext cx="881743" cy="1374815"/>
          </a:xfrm>
          <a:prstGeom prst="rect">
            <a:avLst/>
          </a:prstGeom>
        </p:spPr>
      </p:pic>
      <p:sp>
        <p:nvSpPr>
          <p:cNvPr id="7" name="Rectangle: Rounded Corners 6">
            <a:extLst>
              <a:ext uri="{FF2B5EF4-FFF2-40B4-BE49-F238E27FC236}">
                <a16:creationId xmlns:a16="http://schemas.microsoft.com/office/drawing/2014/main" id="{CA2D0161-428E-4652-8174-E83024D8DBA8}"/>
              </a:ext>
            </a:extLst>
          </p:cNvPr>
          <p:cNvSpPr/>
          <p:nvPr/>
        </p:nvSpPr>
        <p:spPr>
          <a:xfrm>
            <a:off x="297426" y="94251"/>
            <a:ext cx="8541774" cy="928969"/>
          </a:xfrm>
          <a:prstGeom prst="roundRect">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err="1">
                <a:ln>
                  <a:noFill/>
                </a:ln>
                <a:solidFill>
                  <a:prstClr val="white"/>
                </a:solidFill>
                <a:effectLst/>
                <a:uLnTx/>
                <a:uFillTx/>
                <a:latin typeface="Times New Roman" pitchFamily="18" charset="0"/>
                <a:ea typeface="+mn-ea"/>
                <a:cs typeface="Times New Roman" pitchFamily="18" charset="0"/>
              </a:rPr>
              <a:t>Hoạt</a:t>
            </a:r>
            <a:r>
              <a:rPr kumimoji="0" lang="en-US" sz="2800" b="1" i="0" u="none" strike="noStrike" kern="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800" b="1" i="0" u="none" strike="noStrike" kern="0" cap="none" spc="0" normalizeH="0" baseline="0" noProof="0" dirty="0" err="1">
                <a:ln>
                  <a:noFill/>
                </a:ln>
                <a:solidFill>
                  <a:prstClr val="white"/>
                </a:solidFill>
                <a:effectLst/>
                <a:uLnTx/>
                <a:uFillTx/>
                <a:latin typeface="Times New Roman" pitchFamily="18" charset="0"/>
                <a:ea typeface="+mn-ea"/>
                <a:cs typeface="Times New Roman" pitchFamily="18" charset="0"/>
              </a:rPr>
              <a:t>động</a:t>
            </a:r>
            <a:r>
              <a:rPr kumimoji="0" lang="en-US" sz="2800" b="1" i="0" u="none" strike="noStrike" kern="0" cap="none" spc="0" normalizeH="0" baseline="0" noProof="0" dirty="0">
                <a:ln>
                  <a:noFill/>
                </a:ln>
                <a:solidFill>
                  <a:prstClr val="white"/>
                </a:solidFill>
                <a:effectLst/>
                <a:uLnTx/>
                <a:uFillTx/>
                <a:latin typeface="Times New Roman" pitchFamily="18" charset="0"/>
                <a:ea typeface="+mn-ea"/>
                <a:cs typeface="Times New Roman" pitchFamily="18" charset="0"/>
              </a:rPr>
              <a:t> 1: </a:t>
            </a:r>
            <a:r>
              <a:rPr kumimoji="0" lang="en-US" sz="2800" b="1" i="0" u="none" strike="noStrike" kern="0" cap="none" spc="0" normalizeH="0" baseline="0" noProof="0" dirty="0" err="1">
                <a:ln>
                  <a:noFill/>
                </a:ln>
                <a:solidFill>
                  <a:prstClr val="white"/>
                </a:solidFill>
                <a:effectLst/>
                <a:uLnTx/>
                <a:uFillTx/>
                <a:latin typeface="Times New Roman" pitchFamily="18" charset="0"/>
                <a:ea typeface="+mn-ea"/>
                <a:cs typeface="Times New Roman" pitchFamily="18" charset="0"/>
              </a:rPr>
              <a:t>Những</a:t>
            </a:r>
            <a:r>
              <a:rPr kumimoji="0" lang="en-US" sz="2800" b="1" i="0" u="none" strike="noStrike" kern="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800" b="1" i="0" u="none" strike="noStrike" kern="0" cap="none" spc="0" normalizeH="0" baseline="0" noProof="0" dirty="0" err="1">
                <a:ln>
                  <a:noFill/>
                </a:ln>
                <a:solidFill>
                  <a:prstClr val="white"/>
                </a:solidFill>
                <a:effectLst/>
                <a:uLnTx/>
                <a:uFillTx/>
                <a:latin typeface="Times New Roman" pitchFamily="18" charset="0"/>
                <a:ea typeface="+mn-ea"/>
                <a:cs typeface="Times New Roman" pitchFamily="18" charset="0"/>
              </a:rPr>
              <a:t>nguồn</a:t>
            </a:r>
            <a:r>
              <a:rPr kumimoji="0" lang="en-US" sz="2800" b="1" i="0" u="none" strike="noStrike" kern="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800" b="1" i="0" u="none" strike="noStrike" kern="0" cap="none" spc="0" normalizeH="0" baseline="0" noProof="0" dirty="0" err="1">
                <a:ln>
                  <a:noFill/>
                </a:ln>
                <a:solidFill>
                  <a:prstClr val="white"/>
                </a:solidFill>
                <a:effectLst/>
                <a:uLnTx/>
                <a:uFillTx/>
                <a:latin typeface="Times New Roman" pitchFamily="18" charset="0"/>
                <a:ea typeface="+mn-ea"/>
                <a:cs typeface="Times New Roman" pitchFamily="18" charset="0"/>
              </a:rPr>
              <a:t>ánh</a:t>
            </a:r>
            <a:r>
              <a:rPr kumimoji="0" lang="en-US" sz="2800" b="1" i="0" u="none" strike="noStrike" kern="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800" b="1" i="0" u="none" strike="noStrike" kern="0" cap="none" spc="0" normalizeH="0" baseline="0" noProof="0" dirty="0" err="1">
                <a:ln>
                  <a:noFill/>
                </a:ln>
                <a:solidFill>
                  <a:prstClr val="white"/>
                </a:solidFill>
                <a:effectLst/>
                <a:uLnTx/>
                <a:uFillTx/>
                <a:latin typeface="Times New Roman" pitchFamily="18" charset="0"/>
                <a:ea typeface="+mn-ea"/>
                <a:cs typeface="Times New Roman" pitchFamily="18" charset="0"/>
              </a:rPr>
              <a:t>sáng</a:t>
            </a:r>
            <a:r>
              <a:rPr kumimoji="0" lang="en-US" sz="2800" b="1" i="0" u="none" strike="noStrike" kern="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800" b="1" i="0" u="none" strike="noStrike" kern="0" cap="none" spc="0" normalizeH="0" baseline="0" noProof="0" dirty="0" err="1">
                <a:ln>
                  <a:noFill/>
                </a:ln>
                <a:solidFill>
                  <a:prstClr val="white"/>
                </a:solidFill>
                <a:effectLst/>
                <a:uLnTx/>
                <a:uFillTx/>
                <a:latin typeface="Times New Roman" pitchFamily="18" charset="0"/>
                <a:ea typeface="+mn-ea"/>
                <a:cs typeface="Times New Roman" pitchFamily="18" charset="0"/>
              </a:rPr>
              <a:t>mạnh</a:t>
            </a:r>
            <a:r>
              <a:rPr kumimoji="0" lang="en-US" sz="2800" b="1" i="0" u="none" strike="noStrike" kern="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800" b="1" i="0" u="none" strike="noStrike" kern="0" cap="none" spc="0" normalizeH="0" baseline="0" noProof="0" dirty="0" err="1">
                <a:ln>
                  <a:noFill/>
                </a:ln>
                <a:solidFill>
                  <a:prstClr val="white"/>
                </a:solidFill>
                <a:effectLst/>
                <a:uLnTx/>
                <a:uFillTx/>
                <a:latin typeface="Times New Roman" pitchFamily="18" charset="0"/>
                <a:ea typeface="+mn-ea"/>
                <a:cs typeface="Times New Roman" pitchFamily="18" charset="0"/>
              </a:rPr>
              <a:t>và</a:t>
            </a:r>
            <a:r>
              <a:rPr kumimoji="0" lang="en-US" sz="2800" b="1" i="0" u="none" strike="noStrike" kern="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800" b="1" i="0" u="none" strike="noStrike" kern="0" cap="none" spc="0" normalizeH="0" baseline="0" noProof="0" dirty="0" err="1">
                <a:ln>
                  <a:noFill/>
                </a:ln>
                <a:solidFill>
                  <a:prstClr val="white"/>
                </a:solidFill>
                <a:effectLst/>
                <a:uLnTx/>
                <a:uFillTx/>
                <a:latin typeface="Times New Roman" pitchFamily="18" charset="0"/>
                <a:ea typeface="+mn-ea"/>
                <a:cs typeface="Times New Roman" pitchFamily="18" charset="0"/>
              </a:rPr>
              <a:t>ảnh</a:t>
            </a:r>
            <a:r>
              <a:rPr kumimoji="0" lang="en-US" sz="2800" b="1" i="0" u="none" strike="noStrike" kern="0" cap="none" spc="0" normalizeH="0" baseline="0" noProof="0" dirty="0">
                <a:ln>
                  <a:noFill/>
                </a:ln>
                <a:solidFill>
                  <a:prstClr val="white"/>
                </a:solidFill>
                <a:effectLst/>
                <a:uLnTx/>
                <a:uFillTx/>
                <a:latin typeface="Times New Roman" pitchFamily="18" charset="0"/>
                <a:ea typeface="+mn-ea"/>
                <a:cs typeface="Times New Roman" pitchFamily="18" charset="0"/>
              </a:rPr>
              <a:t> h</a:t>
            </a:r>
            <a:r>
              <a:rPr kumimoji="0" lang="vi-VN" sz="2800" b="1" i="0" u="none" strike="noStrike" kern="0" cap="none" spc="0" normalizeH="0" baseline="0" noProof="0" dirty="0">
                <a:ln>
                  <a:noFill/>
                </a:ln>
                <a:solidFill>
                  <a:prstClr val="white"/>
                </a:solidFill>
                <a:effectLst/>
                <a:uLnTx/>
                <a:uFillTx/>
                <a:latin typeface="Times New Roman" pitchFamily="18" charset="0"/>
                <a:ea typeface="+mn-ea"/>
                <a:cs typeface="Times New Roman" pitchFamily="18" charset="0"/>
              </a:rPr>
              <a:t>ưởng của chúng với đôi mắt</a:t>
            </a:r>
            <a:endParaRPr kumimoji="0" lang="en-US" sz="2800" b="1" i="0" u="none" strike="noStrike" kern="0" cap="none" spc="0" normalizeH="0" baseline="0" noProof="0" dirty="0">
              <a:ln>
                <a:noFill/>
              </a:ln>
              <a:solidFill>
                <a:prstClr val="white"/>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4132757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circle(in)">
                                      <p:cBhvr>
                                        <p:cTn id="22" dur="20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1000"/>
                                        <p:tgtEl>
                                          <p:spTgt spid="2"/>
                                        </p:tgtEl>
                                      </p:cBhvr>
                                    </p:animEffect>
                                    <p:anim calcmode="lin" valueType="num">
                                      <p:cBhvr>
                                        <p:cTn id="28" dur="1000" fill="hold"/>
                                        <p:tgtEl>
                                          <p:spTgt spid="2"/>
                                        </p:tgtEl>
                                        <p:attrNameLst>
                                          <p:attrName>ppt_x</p:attrName>
                                        </p:attrNameLst>
                                      </p:cBhvr>
                                      <p:tavLst>
                                        <p:tav tm="0">
                                          <p:val>
                                            <p:strVal val="#ppt_x"/>
                                          </p:val>
                                        </p:tav>
                                        <p:tav tm="100000">
                                          <p:val>
                                            <p:strVal val="#ppt_x"/>
                                          </p:val>
                                        </p:tav>
                                      </p:tavLst>
                                    </p:anim>
                                    <p:anim calcmode="lin" valueType="num">
                                      <p:cBhvr>
                                        <p:cTn id="2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78" descr="Untitled-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389" y="506"/>
            <a:ext cx="4343400" cy="4038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37652" y="76212"/>
            <a:ext cx="8701548"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pic>
        <p:nvPicPr>
          <p:cNvPr id="9" name="Picture 8">
            <a:extLst>
              <a:ext uri="{FF2B5EF4-FFF2-40B4-BE49-F238E27FC236}">
                <a16:creationId xmlns:a16="http://schemas.microsoft.com/office/drawing/2014/main" id="{F65AEB13-C505-426C-8FFF-DAEE31D0E5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572" y="76200"/>
            <a:ext cx="4191000" cy="3962400"/>
          </a:xfrm>
          <a:prstGeom prst="rect">
            <a:avLst/>
          </a:prstGeom>
        </p:spPr>
      </p:pic>
      <p:sp>
        <p:nvSpPr>
          <p:cNvPr id="3" name="Rectangle: Rounded Corners 2">
            <a:extLst>
              <a:ext uri="{FF2B5EF4-FFF2-40B4-BE49-F238E27FC236}">
                <a16:creationId xmlns:a16="http://schemas.microsoft.com/office/drawing/2014/main" id="{B8285E6A-FBC4-4530-AE38-3F8F1ADE78B1}"/>
              </a:ext>
            </a:extLst>
          </p:cNvPr>
          <p:cNvSpPr/>
          <p:nvPr/>
        </p:nvSpPr>
        <p:spPr>
          <a:xfrm>
            <a:off x="3" y="4422575"/>
            <a:ext cx="4114801" cy="220980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800" b="1" dirty="0">
                <a:solidFill>
                  <a:srgbClr val="000000"/>
                </a:solidFill>
                <a:latin typeface="+mj-lt"/>
              </a:rPr>
              <a:t>  Ánh </a:t>
            </a:r>
            <a:r>
              <a:rPr lang="vi-VN" sz="2800" b="1">
                <a:solidFill>
                  <a:srgbClr val="000000"/>
                </a:solidFill>
                <a:latin typeface="+mj-lt"/>
              </a:rPr>
              <a:t>sáng </a:t>
            </a:r>
            <a:r>
              <a:rPr lang="vi-VN" sz="2800" b="1" smtClean="0">
                <a:solidFill>
                  <a:srgbClr val="000000"/>
                </a:solidFill>
                <a:latin typeface="+mj-lt"/>
              </a:rPr>
              <a:t>Mặt </a:t>
            </a:r>
            <a:r>
              <a:rPr lang="vi-VN" sz="2800" b="1" dirty="0">
                <a:solidFill>
                  <a:srgbClr val="000000"/>
                </a:solidFill>
                <a:latin typeface="+mj-lt"/>
              </a:rPr>
              <a:t>T</a:t>
            </a:r>
            <a:r>
              <a:rPr lang="vi-VN" sz="2800" b="1" smtClean="0">
                <a:solidFill>
                  <a:srgbClr val="000000"/>
                </a:solidFill>
                <a:latin typeface="+mj-lt"/>
              </a:rPr>
              <a:t>rời </a:t>
            </a:r>
            <a:r>
              <a:rPr lang="vi-VN" sz="2800" b="1" dirty="0">
                <a:solidFill>
                  <a:srgbClr val="000000"/>
                </a:solidFill>
                <a:latin typeface="+mj-lt"/>
              </a:rPr>
              <a:t>rất mạnh và chứa tia tử ngoại gây hại cho mắt. Nếu nhìn trực tiếp sẽ gây hoa mắt chói mắt.</a:t>
            </a:r>
            <a:endParaRPr lang="vi-VN" sz="2800" b="1" dirty="0">
              <a:latin typeface="+mj-lt"/>
            </a:endParaRPr>
          </a:p>
        </p:txBody>
      </p:sp>
      <p:sp>
        <p:nvSpPr>
          <p:cNvPr id="12" name="Rectangle: Rounded Corners 11">
            <a:extLst>
              <a:ext uri="{FF2B5EF4-FFF2-40B4-BE49-F238E27FC236}">
                <a16:creationId xmlns:a16="http://schemas.microsoft.com/office/drawing/2014/main" id="{1A788D6C-50B8-44DC-9FDF-D793560FFC9B}"/>
              </a:ext>
            </a:extLst>
          </p:cNvPr>
          <p:cNvSpPr/>
          <p:nvPr/>
        </p:nvSpPr>
        <p:spPr>
          <a:xfrm>
            <a:off x="4409578" y="4332964"/>
            <a:ext cx="4479095" cy="2209801"/>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2400" dirty="0">
              <a:latin typeface="+mj-lt"/>
            </a:endParaRPr>
          </a:p>
        </p:txBody>
      </p:sp>
      <p:sp>
        <p:nvSpPr>
          <p:cNvPr id="13" name="Rectangle 12">
            <a:extLst>
              <a:ext uri="{FF2B5EF4-FFF2-40B4-BE49-F238E27FC236}">
                <a16:creationId xmlns:a16="http://schemas.microsoft.com/office/drawing/2014/main" id="{C1B487CB-E511-47D4-B803-C11D431CF108}"/>
              </a:ext>
            </a:extLst>
          </p:cNvPr>
          <p:cNvSpPr/>
          <p:nvPr/>
        </p:nvSpPr>
        <p:spPr>
          <a:xfrm>
            <a:off x="4446794" y="4357649"/>
            <a:ext cx="4572001" cy="2092881"/>
          </a:xfrm>
          <a:prstGeom prst="rect">
            <a:avLst/>
          </a:prstGeom>
        </p:spPr>
        <p:txBody>
          <a:bodyPr wrap="square">
            <a:spAutoFit/>
          </a:bodyPr>
          <a:lstStyle/>
          <a:p>
            <a:pPr lvl="0"/>
            <a:r>
              <a:rPr lang="vi-VN" sz="2600" b="1" dirty="0">
                <a:solidFill>
                  <a:srgbClr val="000000"/>
                </a:solidFill>
                <a:latin typeface="+mj-lt"/>
              </a:rPr>
              <a:t> Ánh sáng lửa hàn rất mạnh, chứa nhiều tạp chất độc, như: bụi, gỉ sắt, các chất khí độc do Quá trình nóng chảy kim loại sinh ra có thể làm hỏng mắt.</a:t>
            </a:r>
            <a:endParaRPr lang="vi-VN" sz="2600" b="1" dirty="0">
              <a:solidFill>
                <a:prstClr val="white"/>
              </a:solidFill>
              <a:latin typeface="+mj-lt"/>
            </a:endParaRPr>
          </a:p>
        </p:txBody>
      </p:sp>
      <p:sp>
        <p:nvSpPr>
          <p:cNvPr id="14" name="Rectangle 13">
            <a:extLst>
              <a:ext uri="{FF2B5EF4-FFF2-40B4-BE49-F238E27FC236}">
                <a16:creationId xmlns:a16="http://schemas.microsoft.com/office/drawing/2014/main" id="{4663A917-DC96-4823-927B-943D6A5F3F00}"/>
              </a:ext>
            </a:extLst>
          </p:cNvPr>
          <p:cNvSpPr/>
          <p:nvPr/>
        </p:nvSpPr>
        <p:spPr>
          <a:xfrm>
            <a:off x="4748329" y="3175657"/>
            <a:ext cx="961103" cy="523220"/>
          </a:xfrm>
          <a:prstGeom prst="rect">
            <a:avLst/>
          </a:prstGeom>
        </p:spPr>
        <p:txBody>
          <a:bodyPr wrap="square">
            <a:spAutoFit/>
          </a:bodyPr>
          <a:lstStyle/>
          <a:p>
            <a:r>
              <a:rPr lang="en-US" sz="2800" b="1" dirty="0" err="1">
                <a:solidFill>
                  <a:srgbClr val="FF0000"/>
                </a:solidFill>
                <a:latin typeface="Times New Roman" pitchFamily="18" charset="0"/>
                <a:cs typeface="Times New Roman" pitchFamily="18" charset="0"/>
              </a:rPr>
              <a:t>Bụi</a:t>
            </a:r>
            <a:r>
              <a:rPr lang="en-US" sz="2800" b="1" dirty="0">
                <a:solidFill>
                  <a:srgbClr val="FF0000"/>
                </a:solidFill>
                <a:latin typeface="Times New Roman" pitchFamily="18" charset="0"/>
                <a:cs typeface="Times New Roman" pitchFamily="18" charset="0"/>
              </a:rPr>
              <a:t> </a:t>
            </a:r>
          </a:p>
        </p:txBody>
      </p:sp>
      <p:sp>
        <p:nvSpPr>
          <p:cNvPr id="15" name="Rectangle 14">
            <a:extLst>
              <a:ext uri="{FF2B5EF4-FFF2-40B4-BE49-F238E27FC236}">
                <a16:creationId xmlns:a16="http://schemas.microsoft.com/office/drawing/2014/main" id="{E9B0F039-B816-49B6-A175-E1F5A2C8C60A}"/>
              </a:ext>
            </a:extLst>
          </p:cNvPr>
          <p:cNvSpPr/>
          <p:nvPr/>
        </p:nvSpPr>
        <p:spPr>
          <a:xfrm>
            <a:off x="4876806" y="1180274"/>
            <a:ext cx="961103" cy="830997"/>
          </a:xfrm>
          <a:prstGeom prst="rect">
            <a:avLst/>
          </a:prstGeom>
        </p:spPr>
        <p:txBody>
          <a:bodyPr wrap="square">
            <a:spAutoFit/>
          </a:bodyPr>
          <a:lstStyle/>
          <a:p>
            <a:r>
              <a:rPr lang="en-US" sz="2400" b="1" dirty="0" err="1">
                <a:solidFill>
                  <a:srgbClr val="FF0000"/>
                </a:solidFill>
                <a:latin typeface="Times New Roman" pitchFamily="18" charset="0"/>
                <a:cs typeface="Times New Roman" pitchFamily="18" charset="0"/>
              </a:rPr>
              <a:t>Khí</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độc</a:t>
            </a:r>
            <a:endParaRPr lang="en-US" sz="2400" b="1" dirty="0">
              <a:solidFill>
                <a:srgbClr val="FF0000"/>
              </a:solidFill>
              <a:latin typeface="Times New Roman" pitchFamily="18" charset="0"/>
              <a:cs typeface="Times New Roman" pitchFamily="18" charset="0"/>
            </a:endParaRPr>
          </a:p>
        </p:txBody>
      </p:sp>
      <p:sp>
        <p:nvSpPr>
          <p:cNvPr id="16" name="Rectangle 15">
            <a:extLst>
              <a:ext uri="{FF2B5EF4-FFF2-40B4-BE49-F238E27FC236}">
                <a16:creationId xmlns:a16="http://schemas.microsoft.com/office/drawing/2014/main" id="{D608AC44-B172-468C-8FE7-5C459A05F7DF}"/>
              </a:ext>
            </a:extLst>
          </p:cNvPr>
          <p:cNvSpPr/>
          <p:nvPr/>
        </p:nvSpPr>
        <p:spPr>
          <a:xfrm>
            <a:off x="7429200" y="1175590"/>
            <a:ext cx="1317101" cy="523220"/>
          </a:xfrm>
          <a:prstGeom prst="rect">
            <a:avLst/>
          </a:prstGeom>
        </p:spPr>
        <p:txBody>
          <a:bodyPr wrap="square">
            <a:spAutoFit/>
          </a:bodyPr>
          <a:lstStyle/>
          <a:p>
            <a:r>
              <a:rPr lang="en-US" sz="2800" b="1" dirty="0" err="1">
                <a:solidFill>
                  <a:srgbClr val="002060"/>
                </a:solidFill>
                <a:latin typeface="Times New Roman" pitchFamily="18" charset="0"/>
                <a:cs typeface="Times New Roman" pitchFamily="18" charset="0"/>
              </a:rPr>
              <a:t>Gỉ</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sắt</a:t>
            </a:r>
            <a:r>
              <a:rPr lang="en-US" sz="2800" b="1" dirty="0">
                <a:solidFill>
                  <a:srgbClr val="002060"/>
                </a:solidFill>
                <a:latin typeface="Times New Roman" pitchFamily="18" charset="0"/>
                <a:cs typeface="Times New Roman" pitchFamily="18" charset="0"/>
              </a:rPr>
              <a:t> </a:t>
            </a:r>
          </a:p>
        </p:txBody>
      </p:sp>
    </p:spTree>
    <p:extLst>
      <p:ext uri="{BB962C8B-B14F-4D97-AF65-F5344CB8AC3E}">
        <p14:creationId xmlns:p14="http://schemas.microsoft.com/office/powerpoint/2010/main" val="2358797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arn(inVertical)">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barn(inVertical)">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circle(in)">
                                      <p:cBhvr>
                                        <p:cTn id="39" dur="2000"/>
                                        <p:tgtEl>
                                          <p:spTgt spid="12"/>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fade">
                                      <p:cBhvr>
                                        <p:cTn id="4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animBg="1"/>
      <p:bldP spid="13" grpId="0"/>
      <p:bldP spid="14" grpId="0"/>
      <p:bldP spid="15"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775" y="0"/>
            <a:ext cx="9144000" cy="7703574"/>
          </a:xfrm>
          <a:prstGeom prst="rect">
            <a:avLst/>
          </a:prstGeom>
        </p:spPr>
      </p:pic>
      <p:pic>
        <p:nvPicPr>
          <p:cNvPr id="3" name="Picture 2">
            <a:extLst>
              <a:ext uri="{FF2B5EF4-FFF2-40B4-BE49-F238E27FC236}">
                <a16:creationId xmlns:a16="http://schemas.microsoft.com/office/drawing/2014/main" id="{2DEE7B2F-7519-4509-8DD1-A4E632BC83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9235" y="1502503"/>
            <a:ext cx="4042739" cy="2383703"/>
          </a:xfrm>
          <a:prstGeom prst="rect">
            <a:avLst/>
          </a:prstGeom>
        </p:spPr>
      </p:pic>
      <p:pic>
        <p:nvPicPr>
          <p:cNvPr id="6" name="Picture 5">
            <a:extLst>
              <a:ext uri="{FF2B5EF4-FFF2-40B4-BE49-F238E27FC236}">
                <a16:creationId xmlns:a16="http://schemas.microsoft.com/office/drawing/2014/main" id="{DCABD061-4049-4444-877B-4EA2FE23D5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7374" y="1502503"/>
            <a:ext cx="4172339" cy="2383703"/>
          </a:xfrm>
          <a:prstGeom prst="rect">
            <a:avLst/>
          </a:prstGeom>
        </p:spPr>
      </p:pic>
      <p:pic>
        <p:nvPicPr>
          <p:cNvPr id="9" name="Picture 8">
            <a:extLst>
              <a:ext uri="{FF2B5EF4-FFF2-40B4-BE49-F238E27FC236}">
                <a16:creationId xmlns:a16="http://schemas.microsoft.com/office/drawing/2014/main" id="{07FDE20E-89E0-4BEE-B722-739BFC7400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3900" y="4030208"/>
            <a:ext cx="4042739" cy="2522992"/>
          </a:xfrm>
          <a:prstGeom prst="rect">
            <a:avLst/>
          </a:prstGeom>
        </p:spPr>
      </p:pic>
      <p:pic>
        <p:nvPicPr>
          <p:cNvPr id="11" name="Picture 10">
            <a:extLst>
              <a:ext uri="{FF2B5EF4-FFF2-40B4-BE49-F238E27FC236}">
                <a16:creationId xmlns:a16="http://schemas.microsoft.com/office/drawing/2014/main" id="{E753CB55-B9E5-458D-BA69-7E4AAD1A5C2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37371" y="4030208"/>
            <a:ext cx="4172341" cy="2522992"/>
          </a:xfrm>
          <a:prstGeom prst="rect">
            <a:avLst/>
          </a:prstGeom>
        </p:spPr>
      </p:pic>
      <p:sp>
        <p:nvSpPr>
          <p:cNvPr id="7" name="Rectangle 6">
            <a:extLst>
              <a:ext uri="{FF2B5EF4-FFF2-40B4-BE49-F238E27FC236}">
                <a16:creationId xmlns:a16="http://schemas.microsoft.com/office/drawing/2014/main" id="{37637A17-79F7-4CB3-824C-3E770A52E79A}"/>
              </a:ext>
            </a:extLst>
          </p:cNvPr>
          <p:cNvSpPr/>
          <p:nvPr/>
        </p:nvSpPr>
        <p:spPr>
          <a:xfrm>
            <a:off x="730371" y="-38622"/>
            <a:ext cx="8534400" cy="156966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vi-VN" sz="3200" b="1" dirty="0">
                <a:solidFill>
                  <a:srgbClr val="FF0000"/>
                </a:solidFill>
                <a:latin typeface="+mj-lt"/>
              </a:rPr>
              <a:t>     Em hãy nêu một số trường hợp </a:t>
            </a:r>
            <a:r>
              <a:rPr lang="vi-VN" sz="3200" b="1">
                <a:solidFill>
                  <a:srgbClr val="FF0000"/>
                </a:solidFill>
                <a:latin typeface="+mj-lt"/>
              </a:rPr>
              <a:t>khác </a:t>
            </a:r>
            <a:r>
              <a:rPr lang="vi-VN" sz="3200" b="1" smtClean="0">
                <a:solidFill>
                  <a:srgbClr val="FF0000"/>
                </a:solidFill>
                <a:latin typeface="+mj-lt"/>
              </a:rPr>
              <a:t>về ánh sáng quá </a:t>
            </a:r>
            <a:r>
              <a:rPr lang="vi-VN" sz="3200" b="1" dirty="0">
                <a:solidFill>
                  <a:srgbClr val="FF0000"/>
                </a:solidFill>
                <a:latin typeface="+mj-lt"/>
              </a:rPr>
              <a:t>mạnh cần </a:t>
            </a:r>
            <a:r>
              <a:rPr lang="vi-VN" sz="3200" b="1">
                <a:solidFill>
                  <a:srgbClr val="FF0000"/>
                </a:solidFill>
                <a:latin typeface="+mj-lt"/>
              </a:rPr>
              <a:t>tránh </a:t>
            </a:r>
            <a:r>
              <a:rPr lang="vi-VN" sz="3200" b="1" smtClean="0">
                <a:solidFill>
                  <a:srgbClr val="FF0000"/>
                </a:solidFill>
                <a:latin typeface="+mj-lt"/>
              </a:rPr>
              <a:t>không để </a:t>
            </a:r>
            <a:r>
              <a:rPr lang="vi-VN" sz="3200" b="1" dirty="0">
                <a:solidFill>
                  <a:srgbClr val="FF0000"/>
                </a:solidFill>
                <a:latin typeface="+mj-lt"/>
              </a:rPr>
              <a:t>chiếu thẳng vào mắt?</a:t>
            </a:r>
          </a:p>
        </p:txBody>
      </p:sp>
      <p:pic>
        <p:nvPicPr>
          <p:cNvPr id="4" name="Picture 3">
            <a:extLst>
              <a:ext uri="{FF2B5EF4-FFF2-40B4-BE49-F238E27FC236}">
                <a16:creationId xmlns:a16="http://schemas.microsoft.com/office/drawing/2014/main" id="{FC813779-3001-44E4-B66D-495FF4228EA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 y="82636"/>
            <a:ext cx="783771" cy="1077217"/>
          </a:xfrm>
          <a:prstGeom prst="rect">
            <a:avLst/>
          </a:prstGeom>
        </p:spPr>
      </p:pic>
      <p:sp>
        <p:nvSpPr>
          <p:cNvPr id="10" name="TextBox 9"/>
          <p:cNvSpPr txBox="1">
            <a:spLocks noChangeArrowheads="1"/>
          </p:cNvSpPr>
          <p:nvPr/>
        </p:nvSpPr>
        <p:spPr bwMode="auto">
          <a:xfrm>
            <a:off x="342975" y="3515380"/>
            <a:ext cx="3009826" cy="523220"/>
          </a:xfrm>
          <a:prstGeom prst="rect">
            <a:avLst/>
          </a:prstGeom>
          <a:solidFill>
            <a:schemeClr val="bg1"/>
          </a:solidFill>
          <a:ln>
            <a:noFill/>
          </a:ln>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r>
              <a:rPr lang="en-US" sz="2800" dirty="0" err="1" smtClean="0">
                <a:solidFill>
                  <a:srgbClr val="FF0000"/>
                </a:solidFill>
                <a:latin typeface="Times New Roman" panose="02020603050405020304" pitchFamily="18" charset="0"/>
                <a:cs typeface="Times New Roman" panose="02020603050405020304" pitchFamily="18" charset="0"/>
              </a:rPr>
              <a:t>Ánh</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sáng</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đèn</a:t>
            </a:r>
            <a:r>
              <a:rPr lang="en-US" sz="2800" dirty="0" smtClean="0">
                <a:solidFill>
                  <a:srgbClr val="FF0000"/>
                </a:solidFill>
                <a:latin typeface="Times New Roman" panose="02020603050405020304" pitchFamily="18" charset="0"/>
                <a:cs typeface="Times New Roman" panose="02020603050405020304" pitchFamily="18" charset="0"/>
              </a:rPr>
              <a:t> pin</a:t>
            </a:r>
          </a:p>
        </p:txBody>
      </p:sp>
      <p:sp>
        <p:nvSpPr>
          <p:cNvPr id="12" name="TextBox 11"/>
          <p:cNvSpPr txBox="1">
            <a:spLocks noChangeArrowheads="1"/>
          </p:cNvSpPr>
          <p:nvPr/>
        </p:nvSpPr>
        <p:spPr bwMode="auto">
          <a:xfrm>
            <a:off x="4678776" y="3506988"/>
            <a:ext cx="3009826" cy="523220"/>
          </a:xfrm>
          <a:prstGeom prst="rect">
            <a:avLst/>
          </a:prstGeom>
          <a:solidFill>
            <a:schemeClr val="bg1"/>
          </a:solidFill>
          <a:ln>
            <a:noFill/>
          </a:ln>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r>
              <a:rPr lang="en-US" sz="2800" smtClean="0">
                <a:solidFill>
                  <a:srgbClr val="FF0000"/>
                </a:solidFill>
                <a:latin typeface="Times New Roman" panose="02020603050405020304" pitchFamily="18" charset="0"/>
                <a:cs typeface="Times New Roman" panose="02020603050405020304" pitchFamily="18" charset="0"/>
              </a:rPr>
              <a:t>Đèn pha ô tô</a:t>
            </a:r>
            <a:endParaRPr lang="en-US" sz="2800" dirty="0" smtClean="0">
              <a:solidFill>
                <a:srgbClr val="FF0000"/>
              </a:solidFill>
              <a:latin typeface="Times New Roman" panose="02020603050405020304" pitchFamily="18" charset="0"/>
              <a:cs typeface="Times New Roman" panose="02020603050405020304" pitchFamily="18" charset="0"/>
            </a:endParaRPr>
          </a:p>
        </p:txBody>
      </p:sp>
      <p:sp>
        <p:nvSpPr>
          <p:cNvPr id="13" name="TextBox 12"/>
          <p:cNvSpPr txBox="1">
            <a:spLocks noChangeArrowheads="1"/>
          </p:cNvSpPr>
          <p:nvPr/>
        </p:nvSpPr>
        <p:spPr bwMode="auto">
          <a:xfrm>
            <a:off x="2514601" y="6011517"/>
            <a:ext cx="1815836" cy="523220"/>
          </a:xfrm>
          <a:prstGeom prst="rect">
            <a:avLst/>
          </a:prstGeom>
          <a:solidFill>
            <a:schemeClr val="bg1"/>
          </a:solidFill>
          <a:ln>
            <a:noFill/>
          </a:ln>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r>
              <a:rPr lang="en-US" sz="2800" dirty="0" smtClean="0">
                <a:solidFill>
                  <a:srgbClr val="FF0000"/>
                </a:solidFill>
                <a:latin typeface="Times New Roman" panose="02020603050405020304" pitchFamily="18" charset="0"/>
                <a:cs typeface="Times New Roman" panose="02020603050405020304" pitchFamily="18" charset="0"/>
              </a:rPr>
              <a:t>Tia laze</a:t>
            </a:r>
          </a:p>
        </p:txBody>
      </p:sp>
      <p:sp>
        <p:nvSpPr>
          <p:cNvPr id="14" name="TextBox 13"/>
          <p:cNvSpPr txBox="1">
            <a:spLocks noChangeArrowheads="1"/>
          </p:cNvSpPr>
          <p:nvPr/>
        </p:nvSpPr>
        <p:spPr bwMode="auto">
          <a:xfrm>
            <a:off x="6934201" y="5968425"/>
            <a:ext cx="1900586" cy="523220"/>
          </a:xfrm>
          <a:prstGeom prst="rect">
            <a:avLst/>
          </a:prstGeom>
          <a:solidFill>
            <a:schemeClr val="bg1"/>
          </a:solidFill>
          <a:ln>
            <a:noFill/>
          </a:ln>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r>
              <a:rPr lang="en-US" sz="2800" dirty="0" err="1" smtClean="0">
                <a:solidFill>
                  <a:srgbClr val="FF0000"/>
                </a:solidFill>
                <a:latin typeface="Times New Roman" panose="02020603050405020304" pitchFamily="18" charset="0"/>
                <a:cs typeface="Times New Roman" panose="02020603050405020304" pitchFamily="18" charset="0"/>
              </a:rPr>
              <a:t>Đèn</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nê-ông</a:t>
            </a:r>
            <a:endParaRPr lang="en-US" sz="2800" dirty="0" smtClean="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3954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6" presetClass="entr" presetSubtype="16"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heel(1)">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circle(in)">
                                      <p:cBhvr>
                                        <p:cTn id="27" dur="20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randombar(horizontal)">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down)">
                                      <p:cBhvr>
                                        <p:cTn id="37" dur="500"/>
                                        <p:tgtEl>
                                          <p:spTgt spid="10"/>
                                        </p:tgtEl>
                                      </p:cBhvr>
                                    </p:animEffect>
                                  </p:childTnLst>
                                </p:cTn>
                              </p:par>
                              <p:par>
                                <p:cTn id="38" presetID="22" presetClass="entr" presetSubtype="4"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wipe(down)">
                                      <p:cBhvr>
                                        <p:cTn id="40" dur="500"/>
                                        <p:tgtEl>
                                          <p:spTgt spid="12"/>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wipe(down)">
                                      <p:cBhvr>
                                        <p:cTn id="43" dur="500"/>
                                        <p:tgtEl>
                                          <p:spTgt spid="13"/>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1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1388</TotalTime>
  <Words>1032</Words>
  <Application>Microsoft Office PowerPoint</Application>
  <PresentationFormat>On-screen Show (4:3)</PresentationFormat>
  <Paragraphs>120</Paragraphs>
  <Slides>25</Slides>
  <Notes>4</Notes>
  <HiddenSlides>0</HiddenSlides>
  <MMClips>0</MMClips>
  <ScaleCrop>false</ScaleCrop>
  <HeadingPairs>
    <vt:vector size="6" baseType="variant">
      <vt:variant>
        <vt:lpstr>Fonts Used</vt:lpstr>
      </vt:variant>
      <vt:variant>
        <vt:i4>6</vt:i4>
      </vt:variant>
      <vt:variant>
        <vt:lpstr>Theme</vt:lpstr>
      </vt:variant>
      <vt:variant>
        <vt:i4>7</vt:i4>
      </vt:variant>
      <vt:variant>
        <vt:lpstr>Slide Titles</vt:lpstr>
      </vt:variant>
      <vt:variant>
        <vt:i4>25</vt:i4>
      </vt:variant>
    </vt:vector>
  </HeadingPairs>
  <TitlesOfParts>
    <vt:vector size="38" baseType="lpstr">
      <vt:lpstr>SimSun</vt:lpstr>
      <vt:lpstr>Arial</vt:lpstr>
      <vt:lpstr>Calibri</vt:lpstr>
      <vt:lpstr>Calibri Light</vt:lpstr>
      <vt:lpstr>Times New Roman</vt:lpstr>
      <vt:lpstr>Wingdings</vt:lpstr>
      <vt:lpstr>Office Theme</vt:lpstr>
      <vt:lpstr>1_Office Theme</vt:lpstr>
      <vt:lpstr>Default Design</vt:lpstr>
      <vt:lpstr>1_Default Design</vt:lpstr>
      <vt:lpstr>2_Default Design</vt:lpstr>
      <vt:lpstr>3_Default Design</vt:lpstr>
      <vt:lpstr>2_Office Theme</vt:lpstr>
      <vt:lpstr>PowerPoint Presentation</vt:lpstr>
      <vt:lpstr>Khởi động</vt:lpstr>
      <vt:lpstr>Khởi động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Admin</cp:lastModifiedBy>
  <cp:revision>315</cp:revision>
  <dcterms:created xsi:type="dcterms:W3CDTF">2016-02-20T22:48:46Z</dcterms:created>
  <dcterms:modified xsi:type="dcterms:W3CDTF">2023-02-20T06:56:13Z</dcterms:modified>
</cp:coreProperties>
</file>