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805" r:id="rId2"/>
    <p:sldMasterId id="2147483817" r:id="rId3"/>
    <p:sldMasterId id="2147483841" r:id="rId4"/>
    <p:sldMasterId id="2147483853" r:id="rId5"/>
    <p:sldMasterId id="2147483866" r:id="rId6"/>
    <p:sldMasterId id="2147483879" r:id="rId7"/>
  </p:sldMasterIdLst>
  <p:notesMasterIdLst>
    <p:notesMasterId r:id="rId46"/>
  </p:notesMasterIdLst>
  <p:sldIdLst>
    <p:sldId id="349" r:id="rId8"/>
    <p:sldId id="341" r:id="rId9"/>
    <p:sldId id="346" r:id="rId10"/>
    <p:sldId id="344" r:id="rId11"/>
    <p:sldId id="345" r:id="rId12"/>
    <p:sldId id="308" r:id="rId13"/>
    <p:sldId id="309" r:id="rId14"/>
    <p:sldId id="310" r:id="rId15"/>
    <p:sldId id="298" r:id="rId16"/>
    <p:sldId id="311" r:id="rId17"/>
    <p:sldId id="312" r:id="rId18"/>
    <p:sldId id="313" r:id="rId19"/>
    <p:sldId id="314" r:id="rId20"/>
    <p:sldId id="299" r:id="rId21"/>
    <p:sldId id="315" r:id="rId22"/>
    <p:sldId id="316" r:id="rId23"/>
    <p:sldId id="293" r:id="rId24"/>
    <p:sldId id="300"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01" r:id="rId38"/>
    <p:sldId id="329" r:id="rId39"/>
    <p:sldId id="330" r:id="rId40"/>
    <p:sldId id="331" r:id="rId41"/>
    <p:sldId id="305" r:id="rId42"/>
    <p:sldId id="294" r:id="rId43"/>
    <p:sldId id="347" r:id="rId44"/>
    <p:sldId id="348" r:id="rId4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p:cViewPr varScale="1">
        <p:scale>
          <a:sx n="73" d="100"/>
          <a:sy n="73" d="100"/>
        </p:scale>
        <p:origin x="123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D79C59E2-8EAB-4E7C-88E4-260709D36C52}" type="datetimeFigureOut">
              <a:rPr lang="en-US"/>
              <a:pPr>
                <a:defRPr/>
              </a:pPr>
              <a:t>2/2/2023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F7457E6-AD2C-41E8-9A11-EB9E0E680D58}" type="slidenum">
              <a:rPr lang="en-US" altLang="en-US"/>
              <a:pPr>
                <a:defRPr/>
              </a:pPr>
              <a:t>‹#›</a:t>
            </a:fld>
            <a:endParaRPr lang="en-US" altLang="en-US"/>
          </a:p>
        </p:txBody>
      </p:sp>
    </p:spTree>
    <p:extLst>
      <p:ext uri="{BB962C8B-B14F-4D97-AF65-F5344CB8AC3E}">
        <p14:creationId xmlns:p14="http://schemas.microsoft.com/office/powerpoint/2010/main" val="3474595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备注占位符 2"/>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zh-CN" altLang="en-US" smtClean="0">
              <a:latin typeface="Arial" panose="020B0604020202020204" pitchFamily="34" charset="0"/>
              <a:cs typeface="等线"/>
            </a:endParaRPr>
          </a:p>
        </p:txBody>
      </p:sp>
      <p:sp>
        <p:nvSpPr>
          <p:cNvPr id="13316" name="灯片编号占位符 3"/>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Black" panose="020B0A04020102020204" pitchFamily="34" charset="0"/>
              </a:defRPr>
            </a:lvl1pPr>
            <a:lvl2pPr marL="742950" indent="-285750">
              <a:defRPr sz="2400">
                <a:solidFill>
                  <a:schemeClr val="tx1"/>
                </a:solidFill>
                <a:latin typeface="Arial Black" panose="020B0A04020102020204" pitchFamily="34" charset="0"/>
              </a:defRPr>
            </a:lvl2pPr>
            <a:lvl3pPr marL="1143000" indent="-228600">
              <a:defRPr sz="2400">
                <a:solidFill>
                  <a:schemeClr val="tx1"/>
                </a:solidFill>
                <a:latin typeface="Arial Black" panose="020B0A04020102020204" pitchFamily="34" charset="0"/>
              </a:defRPr>
            </a:lvl3pPr>
            <a:lvl4pPr marL="1600200" indent="-228600">
              <a:defRPr sz="2400">
                <a:solidFill>
                  <a:schemeClr val="tx1"/>
                </a:solidFill>
                <a:latin typeface="Arial Black" panose="020B0A04020102020204" pitchFamily="34" charset="0"/>
              </a:defRPr>
            </a:lvl4pPr>
            <a:lvl5pPr marL="2057400" indent="-228600">
              <a:defRPr sz="2400">
                <a:solidFill>
                  <a:schemeClr val="tx1"/>
                </a:solidFill>
                <a:latin typeface="Arial Black" panose="020B0A04020102020204" pitchFamily="34" charset="0"/>
              </a:defRPr>
            </a:lvl5pPr>
            <a:lvl6pPr marL="2514600" indent="-228600" eaLnBrk="0" fontAlgn="base" hangingPunct="0">
              <a:spcBef>
                <a:spcPct val="0"/>
              </a:spcBef>
              <a:spcAft>
                <a:spcPct val="0"/>
              </a:spcAft>
              <a:defRPr sz="2400">
                <a:solidFill>
                  <a:schemeClr val="tx1"/>
                </a:solidFill>
                <a:latin typeface="Arial Black" panose="020B0A04020102020204" pitchFamily="34" charset="0"/>
              </a:defRPr>
            </a:lvl6pPr>
            <a:lvl7pPr marL="2971800" indent="-228600" eaLnBrk="0" fontAlgn="base" hangingPunct="0">
              <a:spcBef>
                <a:spcPct val="0"/>
              </a:spcBef>
              <a:spcAft>
                <a:spcPct val="0"/>
              </a:spcAft>
              <a:defRPr sz="2400">
                <a:solidFill>
                  <a:schemeClr val="tx1"/>
                </a:solidFill>
                <a:latin typeface="Arial Black" panose="020B0A04020102020204" pitchFamily="34" charset="0"/>
              </a:defRPr>
            </a:lvl7pPr>
            <a:lvl8pPr marL="3429000" indent="-228600" eaLnBrk="0" fontAlgn="base" hangingPunct="0">
              <a:spcBef>
                <a:spcPct val="0"/>
              </a:spcBef>
              <a:spcAft>
                <a:spcPct val="0"/>
              </a:spcAft>
              <a:defRPr sz="2400">
                <a:solidFill>
                  <a:schemeClr val="tx1"/>
                </a:solidFill>
                <a:latin typeface="Arial Black" panose="020B0A04020102020204" pitchFamily="34" charset="0"/>
              </a:defRPr>
            </a:lvl8pPr>
            <a:lvl9pPr marL="3886200" indent="-228600" eaLnBrk="0" fontAlgn="base" hangingPunct="0">
              <a:spcBef>
                <a:spcPct val="0"/>
              </a:spcBef>
              <a:spcAft>
                <a:spcPct val="0"/>
              </a:spcAft>
              <a:defRPr sz="2400">
                <a:solidFill>
                  <a:schemeClr val="tx1"/>
                </a:solidFill>
                <a:latin typeface="Arial Black" panose="020B0A04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FADEF4-7B6F-41EC-AA71-31EB194F898B}"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105818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zh-CN" altLang="en-US" smtClean="0">
              <a:latin typeface="Arial" panose="020B0604020202020204" pitchFamily="34" charset="0"/>
              <a:cs typeface="等线"/>
            </a:endParaRPr>
          </a:p>
        </p:txBody>
      </p:sp>
      <p:sp>
        <p:nvSpPr>
          <p:cNvPr id="18436" name="灯片编号占位符 3"/>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Black" panose="020B0A04020102020204" pitchFamily="34" charset="0"/>
              </a:defRPr>
            </a:lvl1pPr>
            <a:lvl2pPr marL="742950" indent="-285750">
              <a:defRPr sz="2400">
                <a:solidFill>
                  <a:schemeClr val="tx1"/>
                </a:solidFill>
                <a:latin typeface="Arial Black" panose="020B0A04020102020204" pitchFamily="34" charset="0"/>
              </a:defRPr>
            </a:lvl2pPr>
            <a:lvl3pPr marL="1143000" indent="-228600">
              <a:defRPr sz="2400">
                <a:solidFill>
                  <a:schemeClr val="tx1"/>
                </a:solidFill>
                <a:latin typeface="Arial Black" panose="020B0A04020102020204" pitchFamily="34" charset="0"/>
              </a:defRPr>
            </a:lvl3pPr>
            <a:lvl4pPr marL="1600200" indent="-228600">
              <a:defRPr sz="2400">
                <a:solidFill>
                  <a:schemeClr val="tx1"/>
                </a:solidFill>
                <a:latin typeface="Arial Black" panose="020B0A04020102020204" pitchFamily="34" charset="0"/>
              </a:defRPr>
            </a:lvl4pPr>
            <a:lvl5pPr marL="2057400" indent="-228600">
              <a:defRPr sz="2400">
                <a:solidFill>
                  <a:schemeClr val="tx1"/>
                </a:solidFill>
                <a:latin typeface="Arial Black" panose="020B0A04020102020204" pitchFamily="34" charset="0"/>
              </a:defRPr>
            </a:lvl5pPr>
            <a:lvl6pPr marL="2514600" indent="-228600" eaLnBrk="0" fontAlgn="base" hangingPunct="0">
              <a:spcBef>
                <a:spcPct val="0"/>
              </a:spcBef>
              <a:spcAft>
                <a:spcPct val="0"/>
              </a:spcAft>
              <a:defRPr sz="2400">
                <a:solidFill>
                  <a:schemeClr val="tx1"/>
                </a:solidFill>
                <a:latin typeface="Arial Black" panose="020B0A04020102020204" pitchFamily="34" charset="0"/>
              </a:defRPr>
            </a:lvl6pPr>
            <a:lvl7pPr marL="2971800" indent="-228600" eaLnBrk="0" fontAlgn="base" hangingPunct="0">
              <a:spcBef>
                <a:spcPct val="0"/>
              </a:spcBef>
              <a:spcAft>
                <a:spcPct val="0"/>
              </a:spcAft>
              <a:defRPr sz="2400">
                <a:solidFill>
                  <a:schemeClr val="tx1"/>
                </a:solidFill>
                <a:latin typeface="Arial Black" panose="020B0A04020102020204" pitchFamily="34" charset="0"/>
              </a:defRPr>
            </a:lvl7pPr>
            <a:lvl8pPr marL="3429000" indent="-228600" eaLnBrk="0" fontAlgn="base" hangingPunct="0">
              <a:spcBef>
                <a:spcPct val="0"/>
              </a:spcBef>
              <a:spcAft>
                <a:spcPct val="0"/>
              </a:spcAft>
              <a:defRPr sz="2400">
                <a:solidFill>
                  <a:schemeClr val="tx1"/>
                </a:solidFill>
                <a:latin typeface="Arial Black" panose="020B0A04020102020204" pitchFamily="34" charset="0"/>
              </a:defRPr>
            </a:lvl8pPr>
            <a:lvl9pPr marL="3886200" indent="-228600" eaLnBrk="0" fontAlgn="base" hangingPunct="0">
              <a:spcBef>
                <a:spcPct val="0"/>
              </a:spcBef>
              <a:spcAft>
                <a:spcPct val="0"/>
              </a:spcAft>
              <a:defRPr sz="2400">
                <a:solidFill>
                  <a:schemeClr val="tx1"/>
                </a:solidFill>
                <a:latin typeface="Arial Black" panose="020B0A04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A68FEF-BCF1-46E1-A374-73863A3ED1E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346092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备注占位符 2"/>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zh-CN" altLang="en-US" smtClean="0">
              <a:latin typeface="Arial" panose="020B0604020202020204" pitchFamily="34" charset="0"/>
              <a:cs typeface="等线"/>
            </a:endParaRPr>
          </a:p>
        </p:txBody>
      </p:sp>
      <p:sp>
        <p:nvSpPr>
          <p:cNvPr id="37892" name="灯片编号占位符 3"/>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Black" panose="020B0A04020102020204" pitchFamily="34" charset="0"/>
              </a:defRPr>
            </a:lvl1pPr>
            <a:lvl2pPr marL="742950" indent="-285750">
              <a:defRPr sz="2400">
                <a:solidFill>
                  <a:schemeClr val="tx1"/>
                </a:solidFill>
                <a:latin typeface="Arial Black" panose="020B0A04020102020204" pitchFamily="34" charset="0"/>
              </a:defRPr>
            </a:lvl2pPr>
            <a:lvl3pPr marL="1143000" indent="-228600">
              <a:defRPr sz="2400">
                <a:solidFill>
                  <a:schemeClr val="tx1"/>
                </a:solidFill>
                <a:latin typeface="Arial Black" panose="020B0A04020102020204" pitchFamily="34" charset="0"/>
              </a:defRPr>
            </a:lvl3pPr>
            <a:lvl4pPr marL="1600200" indent="-228600">
              <a:defRPr sz="2400">
                <a:solidFill>
                  <a:schemeClr val="tx1"/>
                </a:solidFill>
                <a:latin typeface="Arial Black" panose="020B0A04020102020204" pitchFamily="34" charset="0"/>
              </a:defRPr>
            </a:lvl4pPr>
            <a:lvl5pPr marL="2057400" indent="-228600">
              <a:defRPr sz="2400">
                <a:solidFill>
                  <a:schemeClr val="tx1"/>
                </a:solidFill>
                <a:latin typeface="Arial Black" panose="020B0A04020102020204" pitchFamily="34" charset="0"/>
              </a:defRPr>
            </a:lvl5pPr>
            <a:lvl6pPr marL="2514600" indent="-228600" eaLnBrk="0" fontAlgn="base" hangingPunct="0">
              <a:spcBef>
                <a:spcPct val="0"/>
              </a:spcBef>
              <a:spcAft>
                <a:spcPct val="0"/>
              </a:spcAft>
              <a:defRPr sz="2400">
                <a:solidFill>
                  <a:schemeClr val="tx1"/>
                </a:solidFill>
                <a:latin typeface="Arial Black" panose="020B0A04020102020204" pitchFamily="34" charset="0"/>
              </a:defRPr>
            </a:lvl6pPr>
            <a:lvl7pPr marL="2971800" indent="-228600" eaLnBrk="0" fontAlgn="base" hangingPunct="0">
              <a:spcBef>
                <a:spcPct val="0"/>
              </a:spcBef>
              <a:spcAft>
                <a:spcPct val="0"/>
              </a:spcAft>
              <a:defRPr sz="2400">
                <a:solidFill>
                  <a:schemeClr val="tx1"/>
                </a:solidFill>
                <a:latin typeface="Arial Black" panose="020B0A04020102020204" pitchFamily="34" charset="0"/>
              </a:defRPr>
            </a:lvl7pPr>
            <a:lvl8pPr marL="3429000" indent="-228600" eaLnBrk="0" fontAlgn="base" hangingPunct="0">
              <a:spcBef>
                <a:spcPct val="0"/>
              </a:spcBef>
              <a:spcAft>
                <a:spcPct val="0"/>
              </a:spcAft>
              <a:defRPr sz="2400">
                <a:solidFill>
                  <a:schemeClr val="tx1"/>
                </a:solidFill>
                <a:latin typeface="Arial Black" panose="020B0A04020102020204" pitchFamily="34" charset="0"/>
              </a:defRPr>
            </a:lvl8pPr>
            <a:lvl9pPr marL="3886200" indent="-228600" eaLnBrk="0" fontAlgn="base" hangingPunct="0">
              <a:spcBef>
                <a:spcPct val="0"/>
              </a:spcBef>
              <a:spcAft>
                <a:spcPct val="0"/>
              </a:spcAft>
              <a:defRPr sz="2400">
                <a:solidFill>
                  <a:schemeClr val="tx1"/>
                </a:solidFill>
                <a:latin typeface="Arial Black" panose="020B0A04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2C006B-0C96-4B61-AA35-80E5881694ED}"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1765293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1D7B949-DCB2-4F31-808C-56A754CE637D}" type="slidenum">
              <a:rPr lang="en-US" altLang="en-US" smtClean="0"/>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3F9149C-D95D-4081-BF61-09CE96C00FF6}" type="slidenum">
              <a:rPr lang="en-US" altLang="en-US" smtClean="0"/>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293EB75-21EB-4BB1-AF65-67E146C189B4}" type="slidenum">
              <a:rPr lang="en-US" altLang="en-US" smtClean="0"/>
              <a:pPr>
                <a:defRPr/>
              </a:pPr>
              <a:t>‹#›</a:t>
            </a:fld>
            <a:endParaRPr lang="en-US"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761970">
              <a:defRPr/>
            </a:pPr>
            <a:fld id="{9F5032E6-45DF-4355-8044-31F3930EC8E5}"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CEAF1704-4934-4CC1-9C2D-AABE1EC82C62}" type="slidenum">
              <a:rPr lang="en-US" altLang="en-US" smtClean="0"/>
              <a:pPr defTabSz="761970"/>
              <a:t>‹#›</a:t>
            </a:fld>
            <a:endParaRPr lang="en-US" altLang="en-US" smtClean="0"/>
          </a:p>
        </p:txBody>
      </p:sp>
    </p:spTree>
    <p:extLst>
      <p:ext uri="{BB962C8B-B14F-4D97-AF65-F5344CB8AC3E}">
        <p14:creationId xmlns:p14="http://schemas.microsoft.com/office/powerpoint/2010/main" val="3767337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27B51557-624B-4EC3-985B-5112EAFCA642}"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CE9478AC-50B3-40AF-89AE-7442E335C826}" type="slidenum">
              <a:rPr lang="en-US" altLang="en-US" smtClean="0"/>
              <a:pPr defTabSz="761970"/>
              <a:t>‹#›</a:t>
            </a:fld>
            <a:endParaRPr lang="en-US" altLang="en-US" smtClean="0"/>
          </a:p>
        </p:txBody>
      </p:sp>
    </p:spTree>
    <p:extLst>
      <p:ext uri="{BB962C8B-B14F-4D97-AF65-F5344CB8AC3E}">
        <p14:creationId xmlns:p14="http://schemas.microsoft.com/office/powerpoint/2010/main" val="2556833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761970">
              <a:defRPr/>
            </a:pPr>
            <a:fld id="{8332F2AF-C3D8-4099-A0DB-B11CCAC8771C}"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54CA4772-6EEA-4385-B6D5-BCD5F7F03135}" type="slidenum">
              <a:rPr lang="en-US" altLang="en-US" smtClean="0"/>
              <a:pPr defTabSz="761970"/>
              <a:t>‹#›</a:t>
            </a:fld>
            <a:endParaRPr lang="en-US" altLang="en-US" smtClean="0"/>
          </a:p>
        </p:txBody>
      </p:sp>
    </p:spTree>
    <p:extLst>
      <p:ext uri="{BB962C8B-B14F-4D97-AF65-F5344CB8AC3E}">
        <p14:creationId xmlns:p14="http://schemas.microsoft.com/office/powerpoint/2010/main" val="4027061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761970">
              <a:defRPr/>
            </a:pPr>
            <a:fld id="{76E438A8-5A28-44CB-B426-11DAE4DD391E}" type="datetimeFigureOut">
              <a:rPr lang="en-US" smtClean="0"/>
              <a:pPr defTabSz="761970">
                <a:defRPr/>
              </a:pPr>
              <a:t>2/2/2023</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AD8530C0-55F2-494E-8731-11ACF4301347}" type="slidenum">
              <a:rPr lang="en-US" altLang="en-US" smtClean="0"/>
              <a:pPr defTabSz="761970"/>
              <a:t>‹#›</a:t>
            </a:fld>
            <a:endParaRPr lang="en-US" altLang="en-US" smtClean="0"/>
          </a:p>
        </p:txBody>
      </p:sp>
    </p:spTree>
    <p:extLst>
      <p:ext uri="{BB962C8B-B14F-4D97-AF65-F5344CB8AC3E}">
        <p14:creationId xmlns:p14="http://schemas.microsoft.com/office/powerpoint/2010/main" val="88420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761970">
              <a:defRPr/>
            </a:pPr>
            <a:fld id="{A6EBAB03-6E64-46ED-A729-861885685DAF}" type="datetimeFigureOut">
              <a:rPr lang="en-US" smtClean="0"/>
              <a:pPr defTabSz="761970">
                <a:defRPr/>
              </a:pPr>
              <a:t>2/2/2023</a:t>
            </a:fld>
            <a:endParaRPr lang="en-US"/>
          </a:p>
        </p:txBody>
      </p:sp>
      <p:sp>
        <p:nvSpPr>
          <p:cNvPr id="8" name="Footer Placeholder 4"/>
          <p:cNvSpPr>
            <a:spLocks noGrp="1"/>
          </p:cNvSpPr>
          <p:nvPr>
            <p:ph type="ftr" sz="quarter" idx="11"/>
          </p:nvPr>
        </p:nvSpPr>
        <p:spPr/>
        <p:txBody>
          <a:bodyPr/>
          <a:lstStyle>
            <a:lvl1pPr>
              <a:defRPr/>
            </a:lvl1pPr>
          </a:lstStyle>
          <a:p>
            <a:pPr defTabSz="761970">
              <a:defRPr/>
            </a:pPr>
            <a:endParaRPr lang="en-US"/>
          </a:p>
        </p:txBody>
      </p:sp>
      <p:sp>
        <p:nvSpPr>
          <p:cNvPr id="9" name="Slide Number Placeholder 5"/>
          <p:cNvSpPr>
            <a:spLocks noGrp="1"/>
          </p:cNvSpPr>
          <p:nvPr>
            <p:ph type="sldNum" sz="quarter" idx="12"/>
          </p:nvPr>
        </p:nvSpPr>
        <p:spPr/>
        <p:txBody>
          <a:bodyPr/>
          <a:lstStyle>
            <a:lvl1pPr>
              <a:defRPr/>
            </a:lvl1pPr>
          </a:lstStyle>
          <a:p>
            <a:pPr defTabSz="761970"/>
            <a:fld id="{45B2B985-F0F1-44F6-B395-8FF2909E9574}" type="slidenum">
              <a:rPr lang="en-US" altLang="en-US" smtClean="0"/>
              <a:pPr defTabSz="761970"/>
              <a:t>‹#›</a:t>
            </a:fld>
            <a:endParaRPr lang="en-US" altLang="en-US" smtClean="0"/>
          </a:p>
        </p:txBody>
      </p:sp>
    </p:spTree>
    <p:extLst>
      <p:ext uri="{BB962C8B-B14F-4D97-AF65-F5344CB8AC3E}">
        <p14:creationId xmlns:p14="http://schemas.microsoft.com/office/powerpoint/2010/main" val="1005522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761970">
              <a:defRPr/>
            </a:pPr>
            <a:fld id="{944AF7B4-734D-48A2-AEDF-F25C4D278D48}" type="datetimeFigureOut">
              <a:rPr lang="en-US" smtClean="0"/>
              <a:pPr defTabSz="761970">
                <a:defRPr/>
              </a:pPr>
              <a:t>2/2/2023</a:t>
            </a:fld>
            <a:endParaRPr lang="en-US"/>
          </a:p>
        </p:txBody>
      </p:sp>
      <p:sp>
        <p:nvSpPr>
          <p:cNvPr id="4" name="Footer Placeholder 4"/>
          <p:cNvSpPr>
            <a:spLocks noGrp="1"/>
          </p:cNvSpPr>
          <p:nvPr>
            <p:ph type="ftr" sz="quarter" idx="11"/>
          </p:nvPr>
        </p:nvSpPr>
        <p:spPr/>
        <p:txBody>
          <a:bodyPr/>
          <a:lstStyle>
            <a:lvl1pPr>
              <a:defRPr/>
            </a:lvl1pPr>
          </a:lstStyle>
          <a:p>
            <a:pPr defTabSz="761970">
              <a:defRPr/>
            </a:pPr>
            <a:endParaRPr lang="en-US"/>
          </a:p>
        </p:txBody>
      </p:sp>
      <p:sp>
        <p:nvSpPr>
          <p:cNvPr id="5" name="Slide Number Placeholder 5"/>
          <p:cNvSpPr>
            <a:spLocks noGrp="1"/>
          </p:cNvSpPr>
          <p:nvPr>
            <p:ph type="sldNum" sz="quarter" idx="12"/>
          </p:nvPr>
        </p:nvSpPr>
        <p:spPr/>
        <p:txBody>
          <a:bodyPr/>
          <a:lstStyle>
            <a:lvl1pPr>
              <a:defRPr/>
            </a:lvl1pPr>
          </a:lstStyle>
          <a:p>
            <a:pPr defTabSz="761970"/>
            <a:fld id="{F52D0AD6-E736-404B-B9FC-775AFE6BD173}" type="slidenum">
              <a:rPr lang="en-US" altLang="en-US" smtClean="0"/>
              <a:pPr defTabSz="761970"/>
              <a:t>‹#›</a:t>
            </a:fld>
            <a:endParaRPr lang="en-US" altLang="en-US" smtClean="0"/>
          </a:p>
        </p:txBody>
      </p:sp>
    </p:spTree>
    <p:extLst>
      <p:ext uri="{BB962C8B-B14F-4D97-AF65-F5344CB8AC3E}">
        <p14:creationId xmlns:p14="http://schemas.microsoft.com/office/powerpoint/2010/main" val="1702832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761970">
              <a:defRPr/>
            </a:pPr>
            <a:fld id="{69DA609D-EB93-4A50-B83D-76C37595D115}" type="datetimeFigureOut">
              <a:rPr lang="en-US" smtClean="0"/>
              <a:pPr defTabSz="761970">
                <a:defRPr/>
              </a:pPr>
              <a:t>2/2/2023</a:t>
            </a:fld>
            <a:endParaRPr lang="en-US"/>
          </a:p>
        </p:txBody>
      </p:sp>
      <p:sp>
        <p:nvSpPr>
          <p:cNvPr id="3" name="Footer Placeholder 4"/>
          <p:cNvSpPr>
            <a:spLocks noGrp="1"/>
          </p:cNvSpPr>
          <p:nvPr>
            <p:ph type="ftr" sz="quarter" idx="11"/>
          </p:nvPr>
        </p:nvSpPr>
        <p:spPr/>
        <p:txBody>
          <a:bodyPr/>
          <a:lstStyle>
            <a:lvl1pPr>
              <a:defRPr/>
            </a:lvl1pPr>
          </a:lstStyle>
          <a:p>
            <a:pPr defTabSz="761970">
              <a:defRPr/>
            </a:pPr>
            <a:endParaRPr lang="en-US"/>
          </a:p>
        </p:txBody>
      </p:sp>
      <p:sp>
        <p:nvSpPr>
          <p:cNvPr id="4" name="Slide Number Placeholder 5"/>
          <p:cNvSpPr>
            <a:spLocks noGrp="1"/>
          </p:cNvSpPr>
          <p:nvPr>
            <p:ph type="sldNum" sz="quarter" idx="12"/>
          </p:nvPr>
        </p:nvSpPr>
        <p:spPr/>
        <p:txBody>
          <a:bodyPr/>
          <a:lstStyle>
            <a:lvl1pPr>
              <a:defRPr/>
            </a:lvl1pPr>
          </a:lstStyle>
          <a:p>
            <a:pPr defTabSz="761970"/>
            <a:fld id="{18B74307-9904-4A2D-B5E9-8E0BB6E8C48C}" type="slidenum">
              <a:rPr lang="en-US" altLang="en-US" smtClean="0"/>
              <a:pPr defTabSz="761970"/>
              <a:t>‹#›</a:t>
            </a:fld>
            <a:endParaRPr lang="en-US" altLang="en-US" smtClean="0"/>
          </a:p>
        </p:txBody>
      </p:sp>
    </p:spTree>
    <p:extLst>
      <p:ext uri="{BB962C8B-B14F-4D97-AF65-F5344CB8AC3E}">
        <p14:creationId xmlns:p14="http://schemas.microsoft.com/office/powerpoint/2010/main" val="4194781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F0D4F2FB-67B6-47B3-9D72-EF2021FF2CA5}" type="datetimeFigureOut">
              <a:rPr lang="en-US" smtClean="0"/>
              <a:pPr defTabSz="761970">
                <a:defRPr/>
              </a:pPr>
              <a:t>2/2/2023</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2083F579-E2EB-4417-A5D8-8BF4956F7B7D}" type="slidenum">
              <a:rPr lang="en-US" altLang="en-US" smtClean="0"/>
              <a:pPr defTabSz="761970"/>
              <a:t>‹#›</a:t>
            </a:fld>
            <a:endParaRPr lang="en-US" altLang="en-US" smtClean="0"/>
          </a:p>
        </p:txBody>
      </p:sp>
    </p:spTree>
    <p:extLst>
      <p:ext uri="{BB962C8B-B14F-4D97-AF65-F5344CB8AC3E}">
        <p14:creationId xmlns:p14="http://schemas.microsoft.com/office/powerpoint/2010/main" val="50443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B5C9864-1C15-4523-9BC0-65594D424B45}" type="slidenum">
              <a:rPr lang="en-US" altLang="en-US" smtClean="0"/>
              <a:pPr>
                <a:defRPr/>
              </a:pPr>
              <a:t>‹#›</a:t>
            </a:fld>
            <a:endParaRPr lang="en-US" alt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5EE16123-8322-434E-A039-2129A5F429B3}" type="datetimeFigureOut">
              <a:rPr lang="en-US" smtClean="0"/>
              <a:pPr defTabSz="761970">
                <a:defRPr/>
              </a:pPr>
              <a:t>2/2/2023</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D7CFA32F-DEEC-467E-A48F-228F7BC20579}" type="slidenum">
              <a:rPr lang="en-US" altLang="en-US" smtClean="0"/>
              <a:pPr defTabSz="761970"/>
              <a:t>‹#›</a:t>
            </a:fld>
            <a:endParaRPr lang="en-US" altLang="en-US" smtClean="0"/>
          </a:p>
        </p:txBody>
      </p:sp>
    </p:spTree>
    <p:extLst>
      <p:ext uri="{BB962C8B-B14F-4D97-AF65-F5344CB8AC3E}">
        <p14:creationId xmlns:p14="http://schemas.microsoft.com/office/powerpoint/2010/main" val="2899134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1EF85FD1-9026-4B62-80EC-8A084BE884E2}"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95F980A1-47BF-438E-97E2-648DBDDCF709}" type="slidenum">
              <a:rPr lang="en-US" altLang="en-US" smtClean="0"/>
              <a:pPr defTabSz="761970"/>
              <a:t>‹#›</a:t>
            </a:fld>
            <a:endParaRPr lang="en-US" altLang="en-US" smtClean="0"/>
          </a:p>
        </p:txBody>
      </p:sp>
    </p:spTree>
    <p:extLst>
      <p:ext uri="{BB962C8B-B14F-4D97-AF65-F5344CB8AC3E}">
        <p14:creationId xmlns:p14="http://schemas.microsoft.com/office/powerpoint/2010/main" val="3007603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E4BEEFFF-30DF-424E-8582-03F9DFD18449}"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CB62F5DB-CB0B-43E2-9CD5-B5A88B15625B}" type="slidenum">
              <a:rPr lang="en-US" altLang="en-US" smtClean="0"/>
              <a:pPr defTabSz="761970"/>
              <a:t>‹#›</a:t>
            </a:fld>
            <a:endParaRPr lang="en-US" altLang="en-US" smtClean="0"/>
          </a:p>
        </p:txBody>
      </p:sp>
    </p:spTree>
    <p:extLst>
      <p:ext uri="{BB962C8B-B14F-4D97-AF65-F5344CB8AC3E}">
        <p14:creationId xmlns:p14="http://schemas.microsoft.com/office/powerpoint/2010/main" val="1764191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761970">
              <a:defRPr/>
            </a:pPr>
            <a:fld id="{BE22C3F9-CC0E-47CD-BEC6-133673A8A826}"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8067E095-BBA0-4CDA-88FF-A74B83BBD1C5}" type="slidenum">
              <a:rPr lang="en-US" altLang="en-US" smtClean="0"/>
              <a:pPr defTabSz="761970"/>
              <a:t>‹#›</a:t>
            </a:fld>
            <a:endParaRPr lang="en-US" altLang="en-US" smtClean="0"/>
          </a:p>
        </p:txBody>
      </p:sp>
    </p:spTree>
    <p:extLst>
      <p:ext uri="{BB962C8B-B14F-4D97-AF65-F5344CB8AC3E}">
        <p14:creationId xmlns:p14="http://schemas.microsoft.com/office/powerpoint/2010/main" val="2315991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CE4A63E5-5E52-4083-9CBF-72128AE5DB4E}"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980FD477-4FD6-43C9-8024-F857C28E9F9B}" type="slidenum">
              <a:rPr lang="en-US" altLang="en-US" smtClean="0"/>
              <a:pPr defTabSz="761970"/>
              <a:t>‹#›</a:t>
            </a:fld>
            <a:endParaRPr lang="en-US" altLang="en-US" smtClean="0"/>
          </a:p>
        </p:txBody>
      </p:sp>
    </p:spTree>
    <p:extLst>
      <p:ext uri="{BB962C8B-B14F-4D97-AF65-F5344CB8AC3E}">
        <p14:creationId xmlns:p14="http://schemas.microsoft.com/office/powerpoint/2010/main" val="757294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761970">
              <a:defRPr/>
            </a:pPr>
            <a:fld id="{2D20F222-D68B-4662-BDF2-4A29EEC1FB85}"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DBC66098-66A2-46EC-B68C-8E2353AF8D8B}" type="slidenum">
              <a:rPr lang="en-US" altLang="en-US" smtClean="0"/>
              <a:pPr defTabSz="761970"/>
              <a:t>‹#›</a:t>
            </a:fld>
            <a:endParaRPr lang="en-US" altLang="en-US" smtClean="0"/>
          </a:p>
        </p:txBody>
      </p:sp>
    </p:spTree>
    <p:extLst>
      <p:ext uri="{BB962C8B-B14F-4D97-AF65-F5344CB8AC3E}">
        <p14:creationId xmlns:p14="http://schemas.microsoft.com/office/powerpoint/2010/main" val="3841392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761970">
              <a:defRPr/>
            </a:pPr>
            <a:fld id="{78EF5F45-50F0-449B-944B-85D143A011F4}" type="datetimeFigureOut">
              <a:rPr lang="en-US" smtClean="0"/>
              <a:pPr defTabSz="761970">
                <a:defRPr/>
              </a:pPr>
              <a:t>2/2/2023</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CFACCA15-7B63-4B1D-B80F-981790D6C6EA}" type="slidenum">
              <a:rPr lang="en-US" altLang="en-US" smtClean="0"/>
              <a:pPr defTabSz="761970"/>
              <a:t>‹#›</a:t>
            </a:fld>
            <a:endParaRPr lang="en-US" altLang="en-US" smtClean="0"/>
          </a:p>
        </p:txBody>
      </p:sp>
    </p:spTree>
    <p:extLst>
      <p:ext uri="{BB962C8B-B14F-4D97-AF65-F5344CB8AC3E}">
        <p14:creationId xmlns:p14="http://schemas.microsoft.com/office/powerpoint/2010/main" val="197649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761970">
              <a:defRPr/>
            </a:pPr>
            <a:fld id="{2A1507F2-D503-4541-B643-77EBA4325382}" type="datetimeFigureOut">
              <a:rPr lang="en-US" smtClean="0"/>
              <a:pPr defTabSz="761970">
                <a:defRPr/>
              </a:pPr>
              <a:t>2/2/2023</a:t>
            </a:fld>
            <a:endParaRPr lang="en-US"/>
          </a:p>
        </p:txBody>
      </p:sp>
      <p:sp>
        <p:nvSpPr>
          <p:cNvPr id="8" name="Footer Placeholder 4"/>
          <p:cNvSpPr>
            <a:spLocks noGrp="1"/>
          </p:cNvSpPr>
          <p:nvPr>
            <p:ph type="ftr" sz="quarter" idx="11"/>
          </p:nvPr>
        </p:nvSpPr>
        <p:spPr/>
        <p:txBody>
          <a:bodyPr/>
          <a:lstStyle>
            <a:lvl1pPr>
              <a:defRPr/>
            </a:lvl1pPr>
          </a:lstStyle>
          <a:p>
            <a:pPr defTabSz="761970">
              <a:defRPr/>
            </a:pPr>
            <a:endParaRPr lang="en-US"/>
          </a:p>
        </p:txBody>
      </p:sp>
      <p:sp>
        <p:nvSpPr>
          <p:cNvPr id="9" name="Slide Number Placeholder 5"/>
          <p:cNvSpPr>
            <a:spLocks noGrp="1"/>
          </p:cNvSpPr>
          <p:nvPr>
            <p:ph type="sldNum" sz="quarter" idx="12"/>
          </p:nvPr>
        </p:nvSpPr>
        <p:spPr/>
        <p:txBody>
          <a:bodyPr/>
          <a:lstStyle>
            <a:lvl1pPr>
              <a:defRPr/>
            </a:lvl1pPr>
          </a:lstStyle>
          <a:p>
            <a:pPr defTabSz="761970"/>
            <a:fld id="{BA2D4BF7-7F3F-4E25-B8B2-516D515A256E}" type="slidenum">
              <a:rPr lang="en-US" altLang="en-US" smtClean="0"/>
              <a:pPr defTabSz="761970"/>
              <a:t>‹#›</a:t>
            </a:fld>
            <a:endParaRPr lang="en-US" altLang="en-US" smtClean="0"/>
          </a:p>
        </p:txBody>
      </p:sp>
    </p:spTree>
    <p:extLst>
      <p:ext uri="{BB962C8B-B14F-4D97-AF65-F5344CB8AC3E}">
        <p14:creationId xmlns:p14="http://schemas.microsoft.com/office/powerpoint/2010/main" val="642131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761970">
              <a:defRPr/>
            </a:pPr>
            <a:fld id="{8CE91F8C-3352-4875-BBE6-D0EBA074451D}" type="datetimeFigureOut">
              <a:rPr lang="en-US" smtClean="0"/>
              <a:pPr defTabSz="761970">
                <a:defRPr/>
              </a:pPr>
              <a:t>2/2/2023</a:t>
            </a:fld>
            <a:endParaRPr lang="en-US"/>
          </a:p>
        </p:txBody>
      </p:sp>
      <p:sp>
        <p:nvSpPr>
          <p:cNvPr id="4" name="Footer Placeholder 4"/>
          <p:cNvSpPr>
            <a:spLocks noGrp="1"/>
          </p:cNvSpPr>
          <p:nvPr>
            <p:ph type="ftr" sz="quarter" idx="11"/>
          </p:nvPr>
        </p:nvSpPr>
        <p:spPr/>
        <p:txBody>
          <a:bodyPr/>
          <a:lstStyle>
            <a:lvl1pPr>
              <a:defRPr/>
            </a:lvl1pPr>
          </a:lstStyle>
          <a:p>
            <a:pPr defTabSz="761970">
              <a:defRPr/>
            </a:pPr>
            <a:endParaRPr lang="en-US"/>
          </a:p>
        </p:txBody>
      </p:sp>
      <p:sp>
        <p:nvSpPr>
          <p:cNvPr id="5" name="Slide Number Placeholder 5"/>
          <p:cNvSpPr>
            <a:spLocks noGrp="1"/>
          </p:cNvSpPr>
          <p:nvPr>
            <p:ph type="sldNum" sz="quarter" idx="12"/>
          </p:nvPr>
        </p:nvSpPr>
        <p:spPr/>
        <p:txBody>
          <a:bodyPr/>
          <a:lstStyle>
            <a:lvl1pPr>
              <a:defRPr/>
            </a:lvl1pPr>
          </a:lstStyle>
          <a:p>
            <a:pPr defTabSz="761970"/>
            <a:fld id="{BCB077BB-2D01-4779-844A-22BA1F745839}" type="slidenum">
              <a:rPr lang="en-US" altLang="en-US" smtClean="0"/>
              <a:pPr defTabSz="761970"/>
              <a:t>‹#›</a:t>
            </a:fld>
            <a:endParaRPr lang="en-US" altLang="en-US" smtClean="0"/>
          </a:p>
        </p:txBody>
      </p:sp>
    </p:spTree>
    <p:extLst>
      <p:ext uri="{BB962C8B-B14F-4D97-AF65-F5344CB8AC3E}">
        <p14:creationId xmlns:p14="http://schemas.microsoft.com/office/powerpoint/2010/main" val="2257327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761970">
              <a:defRPr/>
            </a:pPr>
            <a:fld id="{C39B0113-4739-48D6-914F-E540E8431947}" type="datetimeFigureOut">
              <a:rPr lang="en-US" smtClean="0"/>
              <a:pPr defTabSz="761970">
                <a:defRPr/>
              </a:pPr>
              <a:t>2/2/2023</a:t>
            </a:fld>
            <a:endParaRPr lang="en-US"/>
          </a:p>
        </p:txBody>
      </p:sp>
      <p:sp>
        <p:nvSpPr>
          <p:cNvPr id="3" name="Footer Placeholder 4"/>
          <p:cNvSpPr>
            <a:spLocks noGrp="1"/>
          </p:cNvSpPr>
          <p:nvPr>
            <p:ph type="ftr" sz="quarter" idx="11"/>
          </p:nvPr>
        </p:nvSpPr>
        <p:spPr/>
        <p:txBody>
          <a:bodyPr/>
          <a:lstStyle>
            <a:lvl1pPr>
              <a:defRPr/>
            </a:lvl1pPr>
          </a:lstStyle>
          <a:p>
            <a:pPr defTabSz="761970">
              <a:defRPr/>
            </a:pPr>
            <a:endParaRPr lang="en-US"/>
          </a:p>
        </p:txBody>
      </p:sp>
      <p:sp>
        <p:nvSpPr>
          <p:cNvPr id="4" name="Slide Number Placeholder 5"/>
          <p:cNvSpPr>
            <a:spLocks noGrp="1"/>
          </p:cNvSpPr>
          <p:nvPr>
            <p:ph type="sldNum" sz="quarter" idx="12"/>
          </p:nvPr>
        </p:nvSpPr>
        <p:spPr/>
        <p:txBody>
          <a:bodyPr/>
          <a:lstStyle>
            <a:lvl1pPr>
              <a:defRPr/>
            </a:lvl1pPr>
          </a:lstStyle>
          <a:p>
            <a:pPr defTabSz="761970"/>
            <a:fld id="{8768A2EE-5BCA-4DCB-B64B-A017D95C5ED7}" type="slidenum">
              <a:rPr lang="en-US" altLang="en-US" smtClean="0"/>
              <a:pPr defTabSz="761970"/>
              <a:t>‹#›</a:t>
            </a:fld>
            <a:endParaRPr lang="en-US" altLang="en-US" smtClean="0"/>
          </a:p>
        </p:txBody>
      </p:sp>
    </p:spTree>
    <p:extLst>
      <p:ext uri="{BB962C8B-B14F-4D97-AF65-F5344CB8AC3E}">
        <p14:creationId xmlns:p14="http://schemas.microsoft.com/office/powerpoint/2010/main" val="164309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886A53B-B483-4FC1-B315-D49D2F03BEC2}" type="slidenum">
              <a:rPr lang="en-US" altLang="en-US" smtClean="0"/>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6F27D277-55B9-4286-84EF-404E153EEF71}" type="datetimeFigureOut">
              <a:rPr lang="en-US" smtClean="0"/>
              <a:pPr defTabSz="761970">
                <a:defRPr/>
              </a:pPr>
              <a:t>2/2/2023</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69517306-82EA-4C58-8B9F-E6841989F9EE}" type="slidenum">
              <a:rPr lang="en-US" altLang="en-US" smtClean="0"/>
              <a:pPr defTabSz="761970"/>
              <a:t>‹#›</a:t>
            </a:fld>
            <a:endParaRPr lang="en-US" altLang="en-US" smtClean="0"/>
          </a:p>
        </p:txBody>
      </p:sp>
    </p:spTree>
    <p:extLst>
      <p:ext uri="{BB962C8B-B14F-4D97-AF65-F5344CB8AC3E}">
        <p14:creationId xmlns:p14="http://schemas.microsoft.com/office/powerpoint/2010/main" val="2701294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CCCC7C40-06A9-44D1-BC02-102EE2DE92DE}" type="datetimeFigureOut">
              <a:rPr lang="en-US" smtClean="0"/>
              <a:pPr defTabSz="761970">
                <a:defRPr/>
              </a:pPr>
              <a:t>2/2/2023</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700B1F83-7B54-4DE1-BC6D-AA6F23EC0AB9}" type="slidenum">
              <a:rPr lang="en-US" altLang="en-US" smtClean="0"/>
              <a:pPr defTabSz="761970"/>
              <a:t>‹#›</a:t>
            </a:fld>
            <a:endParaRPr lang="en-US" altLang="en-US" smtClean="0"/>
          </a:p>
        </p:txBody>
      </p:sp>
    </p:spTree>
    <p:extLst>
      <p:ext uri="{BB962C8B-B14F-4D97-AF65-F5344CB8AC3E}">
        <p14:creationId xmlns:p14="http://schemas.microsoft.com/office/powerpoint/2010/main" val="2088594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1A1A6AB7-9BEA-471A-926A-96D43910A10F}"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CE0C8F85-94B3-4FA0-AD8A-80ED8A818349}" type="slidenum">
              <a:rPr lang="en-US" altLang="en-US" smtClean="0"/>
              <a:pPr defTabSz="761970"/>
              <a:t>‹#›</a:t>
            </a:fld>
            <a:endParaRPr lang="en-US" altLang="en-US" smtClean="0"/>
          </a:p>
        </p:txBody>
      </p:sp>
    </p:spTree>
    <p:extLst>
      <p:ext uri="{BB962C8B-B14F-4D97-AF65-F5344CB8AC3E}">
        <p14:creationId xmlns:p14="http://schemas.microsoft.com/office/powerpoint/2010/main" val="2419752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98442135-44AD-41B4-B418-8A657AE9C98E}"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16097F65-D28E-461E-A7BE-A010F79955A2}" type="slidenum">
              <a:rPr lang="en-US" altLang="en-US" smtClean="0"/>
              <a:pPr defTabSz="761970"/>
              <a:t>‹#›</a:t>
            </a:fld>
            <a:endParaRPr lang="en-US" altLang="en-US" smtClean="0"/>
          </a:p>
        </p:txBody>
      </p:sp>
    </p:spTree>
    <p:extLst>
      <p:ext uri="{BB962C8B-B14F-4D97-AF65-F5344CB8AC3E}">
        <p14:creationId xmlns:p14="http://schemas.microsoft.com/office/powerpoint/2010/main" val="4147662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805863" cy="6858000"/>
            <a:chOff x="0" y="0"/>
            <a:chExt cx="5547" cy="4320"/>
          </a:xfrm>
        </p:grpSpPr>
        <p:grpSp>
          <p:nvGrpSpPr>
            <p:cNvPr id="5" name="Group 3"/>
            <p:cNvGrpSpPr>
              <a:grpSpLocks/>
            </p:cNvGrpSpPr>
            <p:nvPr userDrawn="1"/>
          </p:nvGrpSpPr>
          <p:grpSpPr bwMode="auto">
            <a:xfrm rot="-215207">
              <a:off x="3690" y="234"/>
              <a:ext cx="1857" cy="3625"/>
              <a:chOff x="3010" y="778"/>
              <a:chExt cx="1857" cy="3625"/>
            </a:xfrm>
          </p:grpSpPr>
          <p:sp>
            <p:nvSpPr>
              <p:cNvPr id="39" name="Freeform 4"/>
              <p:cNvSpPr>
                <a:spLocks/>
              </p:cNvSpPr>
              <p:nvPr userDrawn="1"/>
            </p:nvSpPr>
            <p:spPr bwMode="ltGray">
              <a:xfrm rot="12185230" flipV="1">
                <a:off x="3534" y="778"/>
                <a:ext cx="1333" cy="1485"/>
              </a:xfrm>
              <a:custGeom>
                <a:avLst/>
                <a:gdLst>
                  <a:gd name="T0" fmla="*/ 70989675 w 596"/>
                  <a:gd name="T1" fmla="*/ 1531628501 h 666"/>
                  <a:gd name="T2" fmla="*/ 25414211 w 596"/>
                  <a:gd name="T3" fmla="*/ 1410625755 h 666"/>
                  <a:gd name="T4" fmla="*/ 0 w 596"/>
                  <a:gd name="T5" fmla="*/ 1195287945 h 666"/>
                  <a:gd name="T6" fmla="*/ 17687302 w 596"/>
                  <a:gd name="T7" fmla="*/ 919063086 h 666"/>
                  <a:gd name="T8" fmla="*/ 109724812 w 596"/>
                  <a:gd name="T9" fmla="*/ 625275322 h 666"/>
                  <a:gd name="T10" fmla="*/ 301513636 w 596"/>
                  <a:gd name="T11" fmla="*/ 347172752 h 666"/>
                  <a:gd name="T12" fmla="*/ 623298237 w 596"/>
                  <a:gd name="T13" fmla="*/ 128095902 h 666"/>
                  <a:gd name="T14" fmla="*/ 1082738069 w 596"/>
                  <a:gd name="T15" fmla="*/ 7506180 h 666"/>
                  <a:gd name="T16" fmla="*/ 1667016110 w 596"/>
                  <a:gd name="T17" fmla="*/ 37318436 h 666"/>
                  <a:gd name="T18" fmla="*/ 2123799506 w 596"/>
                  <a:gd name="T19" fmla="*/ 282254759 h 666"/>
                  <a:gd name="T20" fmla="*/ 2147483646 w 596"/>
                  <a:gd name="T21" fmla="*/ 683519958 h 666"/>
                  <a:gd name="T22" fmla="*/ 2147483646 w 596"/>
                  <a:gd name="T23" fmla="*/ 1174398606 h 666"/>
                  <a:gd name="T24" fmla="*/ 2147483646 w 596"/>
                  <a:gd name="T25" fmla="*/ 1692858465 h 666"/>
                  <a:gd name="T26" fmla="*/ 2147483646 w 596"/>
                  <a:gd name="T27" fmla="*/ 2147483646 h 666"/>
                  <a:gd name="T28" fmla="*/ 2147483646 w 596"/>
                  <a:gd name="T29" fmla="*/ 2147483646 h 666"/>
                  <a:gd name="T30" fmla="*/ 1830041199 w 596"/>
                  <a:gd name="T31" fmla="*/ 2147483646 h 666"/>
                  <a:gd name="T32" fmla="*/ 1706314782 w 596"/>
                  <a:gd name="T33" fmla="*/ 2147483646 h 666"/>
                  <a:gd name="T34" fmla="*/ 1933669717 w 596"/>
                  <a:gd name="T35" fmla="*/ 2147483646 h 666"/>
                  <a:gd name="T36" fmla="*/ 2113982390 w 596"/>
                  <a:gd name="T37" fmla="*/ 2147483646 h 666"/>
                  <a:gd name="T38" fmla="*/ 2147483646 w 596"/>
                  <a:gd name="T39" fmla="*/ 1877689968 h 666"/>
                  <a:gd name="T40" fmla="*/ 2147483646 w 596"/>
                  <a:gd name="T41" fmla="*/ 1470014740 h 666"/>
                  <a:gd name="T42" fmla="*/ 2147483646 w 596"/>
                  <a:gd name="T43" fmla="*/ 1067300904 h 666"/>
                  <a:gd name="T44" fmla="*/ 2128042167 w 596"/>
                  <a:gd name="T45" fmla="*/ 720018527 h 666"/>
                  <a:gd name="T46" fmla="*/ 1898371000 w 596"/>
                  <a:gd name="T47" fmla="*/ 463529200 h 666"/>
                  <a:gd name="T48" fmla="*/ 1496788237 w 596"/>
                  <a:gd name="T49" fmla="*/ 309418901 h 666"/>
                  <a:gd name="T50" fmla="*/ 1078596670 w 596"/>
                  <a:gd name="T51" fmla="*/ 252277519 h 666"/>
                  <a:gd name="T52" fmla="*/ 762913436 w 596"/>
                  <a:gd name="T53" fmla="*/ 292962432 h 666"/>
                  <a:gd name="T54" fmla="*/ 531311372 w 596"/>
                  <a:gd name="T55" fmla="*/ 417682833 h 666"/>
                  <a:gd name="T56" fmla="*/ 368111672 w 596"/>
                  <a:gd name="T57" fmla="*/ 615879843 h 666"/>
                  <a:gd name="T58" fmla="*/ 248897295 w 596"/>
                  <a:gd name="T59" fmla="*/ 851419760 h 666"/>
                  <a:gd name="T60" fmla="*/ 174367918 w 596"/>
                  <a:gd name="T61" fmla="*/ 1124342570 h 666"/>
                  <a:gd name="T62" fmla="*/ 123587458 w 596"/>
                  <a:gd name="T63" fmla="*/ 1403284481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0" name="Freeform 5"/>
              <p:cNvSpPr>
                <a:spLocks/>
              </p:cNvSpPr>
              <p:nvPr userDrawn="1"/>
            </p:nvSpPr>
            <p:spPr bwMode="ltGray">
              <a:xfrm rot="12185230" flipV="1">
                <a:off x="4029" y="1802"/>
                <a:ext cx="571" cy="531"/>
              </a:xfrm>
              <a:custGeom>
                <a:avLst/>
                <a:gdLst>
                  <a:gd name="T0" fmla="*/ 0 w 257"/>
                  <a:gd name="T1" fmla="*/ 0 h 237"/>
                  <a:gd name="T2" fmla="*/ 0 w 257"/>
                  <a:gd name="T3" fmla="*/ 112853703 h 237"/>
                  <a:gd name="T4" fmla="*/ 12705632 w 257"/>
                  <a:gd name="T5" fmla="*/ 226580283 h 237"/>
                  <a:gd name="T6" fmla="*/ 22498295 w 257"/>
                  <a:gd name="T7" fmla="*/ 339614256 h 237"/>
                  <a:gd name="T8" fmla="*/ 41568102 w 257"/>
                  <a:gd name="T9" fmla="*/ 445553438 h 237"/>
                  <a:gd name="T10" fmla="*/ 69856682 w 257"/>
                  <a:gd name="T11" fmla="*/ 540263459 h 237"/>
                  <a:gd name="T12" fmla="*/ 103930787 w 257"/>
                  <a:gd name="T13" fmla="*/ 639477504 h 237"/>
                  <a:gd name="T14" fmla="*/ 146265347 w 257"/>
                  <a:gd name="T15" fmla="*/ 731033978 h 237"/>
                  <a:gd name="T16" fmla="*/ 196776769 w 257"/>
                  <a:gd name="T17" fmla="*/ 807645311 h 237"/>
                  <a:gd name="T18" fmla="*/ 259134630 w 257"/>
                  <a:gd name="T19" fmla="*/ 880611812 h 237"/>
                  <a:gd name="T20" fmla="*/ 332107586 w 257"/>
                  <a:gd name="T21" fmla="*/ 943161151 h 237"/>
                  <a:gd name="T22" fmla="*/ 410385401 w 257"/>
                  <a:gd name="T23" fmla="*/ 993933297 h 237"/>
                  <a:gd name="T24" fmla="*/ 506674728 w 257"/>
                  <a:gd name="T25" fmla="*/ 1034252756 h 237"/>
                  <a:gd name="T26" fmla="*/ 610948702 w 257"/>
                  <a:gd name="T27" fmla="*/ 1060500474 h 237"/>
                  <a:gd name="T28" fmla="*/ 727741757 w 257"/>
                  <a:gd name="T29" fmla="*/ 1074998031 h 237"/>
                  <a:gd name="T30" fmla="*/ 850732727 w 257"/>
                  <a:gd name="T31" fmla="*/ 1070642543 h 237"/>
                  <a:gd name="T32" fmla="*/ 993857869 w 257"/>
                  <a:gd name="T33" fmla="*/ 1052403557 h 237"/>
                  <a:gd name="T34" fmla="*/ 866296638 w 257"/>
                  <a:gd name="T35" fmla="*/ 1029750280 h 237"/>
                  <a:gd name="T36" fmla="*/ 753449839 w 257"/>
                  <a:gd name="T37" fmla="*/ 998265298 h 237"/>
                  <a:gd name="T38" fmla="*/ 657942455 w 257"/>
                  <a:gd name="T39" fmla="*/ 961229244 h 237"/>
                  <a:gd name="T40" fmla="*/ 572532833 w 257"/>
                  <a:gd name="T41" fmla="*/ 925034521 h 237"/>
                  <a:gd name="T42" fmla="*/ 494314547 w 257"/>
                  <a:gd name="T43" fmla="*/ 874663191 h 237"/>
                  <a:gd name="T44" fmla="*/ 433397132 w 257"/>
                  <a:gd name="T45" fmla="*/ 825905745 h 237"/>
                  <a:gd name="T46" fmla="*/ 375772296 w 257"/>
                  <a:gd name="T47" fmla="*/ 766843733 h 237"/>
                  <a:gd name="T48" fmla="*/ 324970868 w 257"/>
                  <a:gd name="T49" fmla="*/ 702040845 h 237"/>
                  <a:gd name="T50" fmla="*/ 278190360 w 257"/>
                  <a:gd name="T51" fmla="*/ 639477504 h 237"/>
                  <a:gd name="T52" fmla="*/ 236636342 w 257"/>
                  <a:gd name="T53" fmla="*/ 566510762 h 237"/>
                  <a:gd name="T54" fmla="*/ 201984727 w 257"/>
                  <a:gd name="T55" fmla="*/ 485892780 h 237"/>
                  <a:gd name="T56" fmla="*/ 166784941 w 257"/>
                  <a:gd name="T57" fmla="*/ 398413573 h 237"/>
                  <a:gd name="T58" fmla="*/ 126924693 w 257"/>
                  <a:gd name="T59" fmla="*/ 313340264 h 237"/>
                  <a:gd name="T60" fmla="*/ 88566777 w 257"/>
                  <a:gd name="T61" fmla="*/ 212525399 h 237"/>
                  <a:gd name="T62" fmla="*/ 46777955 w 257"/>
                  <a:gd name="T63" fmla="*/ 109241266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 name="Freeform 6"/>
              <p:cNvSpPr>
                <a:spLocks/>
              </p:cNvSpPr>
              <p:nvPr userDrawn="1"/>
            </p:nvSpPr>
            <p:spPr bwMode="ltGray">
              <a:xfrm rot="12185230" flipV="1">
                <a:off x="3639" y="2167"/>
                <a:ext cx="277" cy="249"/>
              </a:xfrm>
              <a:custGeom>
                <a:avLst/>
                <a:gdLst>
                  <a:gd name="T0" fmla="*/ 329943113 w 124"/>
                  <a:gd name="T1" fmla="*/ 0 h 110"/>
                  <a:gd name="T2" fmla="*/ 531706580 w 124"/>
                  <a:gd name="T3" fmla="*/ 594134773 h 110"/>
                  <a:gd name="T4" fmla="*/ 514524096 w 124"/>
                  <a:gd name="T5" fmla="*/ 589299019 h 110"/>
                  <a:gd name="T6" fmla="*/ 458709022 w 124"/>
                  <a:gd name="T7" fmla="*/ 579839357 h 110"/>
                  <a:gd name="T8" fmla="*/ 382139847 w 124"/>
                  <a:gd name="T9" fmla="*/ 557394909 h 110"/>
                  <a:gd name="T10" fmla="*/ 292284105 w 124"/>
                  <a:gd name="T11" fmla="*/ 545623738 h 110"/>
                  <a:gd name="T12" fmla="*/ 194166302 w 124"/>
                  <a:gd name="T13" fmla="*/ 535635377 h 110"/>
                  <a:gd name="T14" fmla="*/ 107275007 w 124"/>
                  <a:gd name="T15" fmla="*/ 541282826 h 110"/>
                  <a:gd name="T16" fmla="*/ 38909683 w 124"/>
                  <a:gd name="T17" fmla="*/ 562678674 h 110"/>
                  <a:gd name="T18" fmla="*/ 0 w 124"/>
                  <a:gd name="T19" fmla="*/ 606915183 h 110"/>
                  <a:gd name="T20" fmla="*/ 17418053 w 124"/>
                  <a:gd name="T21" fmla="*/ 541282826 h 110"/>
                  <a:gd name="T22" fmla="*/ 34280573 w 124"/>
                  <a:gd name="T23" fmla="*/ 489603942 h 110"/>
                  <a:gd name="T24" fmla="*/ 68885008 w 124"/>
                  <a:gd name="T25" fmla="*/ 452861285 h 110"/>
                  <a:gd name="T26" fmla="*/ 107275007 w 124"/>
                  <a:gd name="T27" fmla="*/ 418653359 h 110"/>
                  <a:gd name="T28" fmla="*/ 153880219 w 124"/>
                  <a:gd name="T29" fmla="*/ 396770490 h 110"/>
                  <a:gd name="T30" fmla="*/ 201901650 w 124"/>
                  <a:gd name="T31" fmla="*/ 391580863 h 110"/>
                  <a:gd name="T32" fmla="*/ 253365810 w 124"/>
                  <a:gd name="T33" fmla="*/ 391580863 h 110"/>
                  <a:gd name="T34" fmla="*/ 309142289 w 124"/>
                  <a:gd name="T35" fmla="*/ 408730474 h 110"/>
                  <a:gd name="T36" fmla="*/ 312632958 w 124"/>
                  <a:gd name="T37" fmla="*/ 391580863 h 110"/>
                  <a:gd name="T38" fmla="*/ 298829523 w 124"/>
                  <a:gd name="T39" fmla="*/ 308839037 h 110"/>
                  <a:gd name="T40" fmla="*/ 287652010 w 124"/>
                  <a:gd name="T41" fmla="*/ 209526107 h 110"/>
                  <a:gd name="T42" fmla="*/ 278340716 w 124"/>
                  <a:gd name="T43" fmla="*/ 165812548 h 110"/>
                  <a:gd name="T44" fmla="*/ 270784136 w 124"/>
                  <a:gd name="T45" fmla="*/ 165812548 h 110"/>
                  <a:gd name="T46" fmla="*/ 261163575 w 124"/>
                  <a:gd name="T47" fmla="*/ 160168480 h 110"/>
                  <a:gd name="T48" fmla="*/ 253365810 w 124"/>
                  <a:gd name="T49" fmla="*/ 144024792 h 110"/>
                  <a:gd name="T50" fmla="*/ 243751071 w 124"/>
                  <a:gd name="T51" fmla="*/ 126776636 h 110"/>
                  <a:gd name="T52" fmla="*/ 243751071 w 124"/>
                  <a:gd name="T53" fmla="*/ 104533605 h 110"/>
                  <a:gd name="T54" fmla="*/ 253365810 w 124"/>
                  <a:gd name="T55" fmla="*/ 77432992 h 110"/>
                  <a:gd name="T56" fmla="*/ 281785347 w 124"/>
                  <a:gd name="T57" fmla="*/ 44332191 h 110"/>
                  <a:gd name="T58" fmla="*/ 329943113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2" name="Freeform 7"/>
              <p:cNvSpPr>
                <a:spLocks/>
              </p:cNvSpPr>
              <p:nvPr userDrawn="1"/>
            </p:nvSpPr>
            <p:spPr bwMode="ltGray">
              <a:xfrm rot="12185230" flipV="1">
                <a:off x="3979" y="977"/>
                <a:ext cx="245" cy="347"/>
              </a:xfrm>
              <a:custGeom>
                <a:avLst/>
                <a:gdLst>
                  <a:gd name="T0" fmla="*/ 0 w 109"/>
                  <a:gd name="T1" fmla="*/ 0 h 156"/>
                  <a:gd name="T2" fmla="*/ 23777205 w 109"/>
                  <a:gd name="T3" fmla="*/ 3199126 h 156"/>
                  <a:gd name="T4" fmla="*/ 85710622 w 109"/>
                  <a:gd name="T5" fmla="*/ 19028268 h 156"/>
                  <a:gd name="T6" fmla="*/ 178300780 w 109"/>
                  <a:gd name="T7" fmla="*/ 47772162 h 156"/>
                  <a:gd name="T8" fmla="*/ 278356660 w 109"/>
                  <a:gd name="T9" fmla="*/ 94147548 h 156"/>
                  <a:gd name="T10" fmla="*/ 374861421 w 109"/>
                  <a:gd name="T11" fmla="*/ 174203051 h 156"/>
                  <a:gd name="T12" fmla="*/ 463413023 w 109"/>
                  <a:gd name="T13" fmla="*/ 280477409 h 156"/>
                  <a:gd name="T14" fmla="*/ 517005087 w 109"/>
                  <a:gd name="T15" fmla="*/ 426746659 h 156"/>
                  <a:gd name="T16" fmla="*/ 525507295 w 109"/>
                  <a:gd name="T17" fmla="*/ 616636348 h 156"/>
                  <a:gd name="T18" fmla="*/ 505500757 w 109"/>
                  <a:gd name="T19" fmla="*/ 616636348 h 156"/>
                  <a:gd name="T20" fmla="*/ 477941037 w 109"/>
                  <a:gd name="T21" fmla="*/ 616636348 h 156"/>
                  <a:gd name="T22" fmla="*/ 448310598 w 109"/>
                  <a:gd name="T23" fmla="*/ 616636348 h 156"/>
                  <a:gd name="T24" fmla="*/ 420573945 w 109"/>
                  <a:gd name="T25" fmla="*/ 609531093 h 156"/>
                  <a:gd name="T26" fmla="*/ 390160099 w 109"/>
                  <a:gd name="T27" fmla="*/ 604018631 h 156"/>
                  <a:gd name="T28" fmla="*/ 355802423 w 109"/>
                  <a:gd name="T29" fmla="*/ 593703867 h 156"/>
                  <a:gd name="T30" fmla="*/ 317420966 w 109"/>
                  <a:gd name="T31" fmla="*/ 573533267 h 156"/>
                  <a:gd name="T32" fmla="*/ 278356660 w 109"/>
                  <a:gd name="T33" fmla="*/ 548825552 h 156"/>
                  <a:gd name="T34" fmla="*/ 254727377 w 109"/>
                  <a:gd name="T35" fmla="*/ 497827038 h 156"/>
                  <a:gd name="T36" fmla="*/ 254727377 w 109"/>
                  <a:gd name="T37" fmla="*/ 438500248 h 156"/>
                  <a:gd name="T38" fmla="*/ 270009820 w 109"/>
                  <a:gd name="T39" fmla="*/ 380444674 h 156"/>
                  <a:gd name="T40" fmla="*/ 285163012 w 109"/>
                  <a:gd name="T41" fmla="*/ 316484077 h 156"/>
                  <a:gd name="T42" fmla="*/ 270009820 w 109"/>
                  <a:gd name="T43" fmla="*/ 245268938 h 156"/>
                  <a:gd name="T44" fmla="*/ 231716158 w 109"/>
                  <a:gd name="T45" fmla="*/ 171035646 h 156"/>
                  <a:gd name="T46" fmla="*/ 149698333 w 109"/>
                  <a:gd name="T47" fmla="*/ 90064206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3" name="Freeform 8"/>
              <p:cNvSpPr>
                <a:spLocks/>
              </p:cNvSpPr>
              <p:nvPr userDrawn="1"/>
            </p:nvSpPr>
            <p:spPr bwMode="ltGray">
              <a:xfrm rot="12185230" flipV="1">
                <a:off x="3845" y="2207"/>
                <a:ext cx="103" cy="209"/>
              </a:xfrm>
              <a:custGeom>
                <a:avLst/>
                <a:gdLst>
                  <a:gd name="T0" fmla="*/ 138567718 w 46"/>
                  <a:gd name="T1" fmla="*/ 0 h 94"/>
                  <a:gd name="T2" fmla="*/ 90238867 w 46"/>
                  <a:gd name="T3" fmla="*/ 148438143 h 94"/>
                  <a:gd name="T4" fmla="*/ 67936106 w 46"/>
                  <a:gd name="T5" fmla="*/ 243643295 h 94"/>
                  <a:gd name="T6" fmla="*/ 49937385 w 46"/>
                  <a:gd name="T7" fmla="*/ 309981412 h 94"/>
                  <a:gd name="T8" fmla="*/ 0 w 46"/>
                  <a:gd name="T9" fmla="*/ 368848656 h 94"/>
                  <a:gd name="T10" fmla="*/ 53527289 w 46"/>
                  <a:gd name="T11" fmla="*/ 345550386 h 94"/>
                  <a:gd name="T12" fmla="*/ 103778743 w 46"/>
                  <a:gd name="T13" fmla="*/ 313935896 h 94"/>
                  <a:gd name="T14" fmla="*/ 144079542 w 46"/>
                  <a:gd name="T15" fmla="*/ 269710238 h 94"/>
                  <a:gd name="T16" fmla="*/ 180455666 w 46"/>
                  <a:gd name="T17" fmla="*/ 223586706 h 94"/>
                  <a:gd name="T18" fmla="*/ 202056594 w 46"/>
                  <a:gd name="T19" fmla="*/ 172976311 h 94"/>
                  <a:gd name="T20" fmla="*/ 206491104 w 46"/>
                  <a:gd name="T21" fmla="*/ 118035747 h 94"/>
                  <a:gd name="T22" fmla="*/ 187599870 w 46"/>
                  <a:gd name="T23" fmla="*/ 57729004 h 94"/>
                  <a:gd name="T24" fmla="*/ 138567718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4" name="Freeform 9"/>
              <p:cNvSpPr>
                <a:spLocks/>
              </p:cNvSpPr>
              <p:nvPr userDrawn="1"/>
            </p:nvSpPr>
            <p:spPr bwMode="ltGray">
              <a:xfrm rot="12185230" flipV="1">
                <a:off x="3895" y="1325"/>
                <a:ext cx="120" cy="90"/>
              </a:xfrm>
              <a:custGeom>
                <a:avLst/>
                <a:gdLst>
                  <a:gd name="T0" fmla="*/ 0 w 54"/>
                  <a:gd name="T1" fmla="*/ 0 h 40"/>
                  <a:gd name="T2" fmla="*/ 3159793 w 54"/>
                  <a:gd name="T3" fmla="*/ 4782458 h 40"/>
                  <a:gd name="T4" fmla="*/ 22624791 w 54"/>
                  <a:gd name="T5" fmla="*/ 15538829 h 40"/>
                  <a:gd name="T6" fmla="*/ 50277313 w 54"/>
                  <a:gd name="T7" fmla="*/ 39730419 h 40"/>
                  <a:gd name="T8" fmla="*/ 81636553 w 54"/>
                  <a:gd name="T9" fmla="*/ 59054083 h 40"/>
                  <a:gd name="T10" fmla="*/ 111727362 w 54"/>
                  <a:gd name="T11" fmla="*/ 74579252 h 40"/>
                  <a:gd name="T12" fmla="*/ 147027787 w 54"/>
                  <a:gd name="T13" fmla="*/ 83783435 h 40"/>
                  <a:gd name="T14" fmla="*/ 178251896 w 54"/>
                  <a:gd name="T15" fmla="*/ 89393443 h 40"/>
                  <a:gd name="T16" fmla="*/ 209767704 w 54"/>
                  <a:gd name="T17" fmla="*/ 78665321 h 40"/>
                  <a:gd name="T18" fmla="*/ 205752933 w 54"/>
                  <a:gd name="T19" fmla="*/ 122569175 h 40"/>
                  <a:gd name="T20" fmla="*/ 194149156 w 54"/>
                  <a:gd name="T21" fmla="*/ 162266607 h 40"/>
                  <a:gd name="T22" fmla="*/ 171236391 w 54"/>
                  <a:gd name="T23" fmla="*/ 188512729 h 40"/>
                  <a:gd name="T24" fmla="*/ 142968889 w 54"/>
                  <a:gd name="T25" fmla="*/ 197108048 h 40"/>
                  <a:gd name="T26" fmla="*/ 108582036 w 54"/>
                  <a:gd name="T27" fmla="*/ 192529447 h 40"/>
                  <a:gd name="T28" fmla="*/ 73197298 w 54"/>
                  <a:gd name="T29" fmla="*/ 157417891 h 40"/>
                  <a:gd name="T30" fmla="*/ 38550924 w 54"/>
                  <a:gd name="T31" fmla="*/ 98028950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5" name="Freeform 10"/>
              <p:cNvSpPr>
                <a:spLocks/>
              </p:cNvSpPr>
              <p:nvPr userDrawn="1"/>
            </p:nvSpPr>
            <p:spPr bwMode="ltGray">
              <a:xfrm rot="12185230" flipV="1">
                <a:off x="3010" y="2344"/>
                <a:ext cx="330" cy="2059"/>
              </a:xfrm>
              <a:custGeom>
                <a:avLst/>
                <a:gdLst>
                  <a:gd name="T0" fmla="*/ 0 w 149"/>
                  <a:gd name="T1" fmla="*/ 0 h 704"/>
                  <a:gd name="T2" fmla="*/ 21439216 w 149"/>
                  <a:gd name="T3" fmla="*/ 2147483646 h 704"/>
                  <a:gd name="T4" fmla="*/ 57929826 w 149"/>
                  <a:gd name="T5" fmla="*/ 2147483646 h 704"/>
                  <a:gd name="T6" fmla="*/ 101528086 w 149"/>
                  <a:gd name="T7" fmla="*/ 2147483646 h 704"/>
                  <a:gd name="T8" fmla="*/ 149838219 w 149"/>
                  <a:gd name="T9" fmla="*/ 2147483646 h 704"/>
                  <a:gd name="T10" fmla="*/ 210182871 w 149"/>
                  <a:gd name="T11" fmla="*/ 2147483646 h 704"/>
                  <a:gd name="T12" fmla="*/ 266485516 w 149"/>
                  <a:gd name="T13" fmla="*/ 2147483646 h 704"/>
                  <a:gd name="T14" fmla="*/ 320781116 w 149"/>
                  <a:gd name="T15" fmla="*/ 2147483646 h 704"/>
                  <a:gd name="T16" fmla="*/ 363013435 w 149"/>
                  <a:gd name="T17" fmla="*/ 2147483646 h 704"/>
                  <a:gd name="T18" fmla="*/ 407503922 w 149"/>
                  <a:gd name="T19" fmla="*/ 2147483646 h 704"/>
                  <a:gd name="T20" fmla="*/ 437019775 w 149"/>
                  <a:gd name="T21" fmla="*/ 2147483646 h 704"/>
                  <a:gd name="T22" fmla="*/ 452178777 w 149"/>
                  <a:gd name="T23" fmla="*/ 2147483646 h 704"/>
                  <a:gd name="T24" fmla="*/ 458806433 w 149"/>
                  <a:gd name="T25" fmla="*/ 2147483646 h 704"/>
                  <a:gd name="T26" fmla="*/ 437019775 w 149"/>
                  <a:gd name="T27" fmla="*/ 2147483646 h 704"/>
                  <a:gd name="T28" fmla="*/ 396485913 w 149"/>
                  <a:gd name="T29" fmla="*/ 2147483646 h 704"/>
                  <a:gd name="T30" fmla="*/ 335459022 w 149"/>
                  <a:gd name="T31" fmla="*/ 2147483646 h 704"/>
                  <a:gd name="T32" fmla="*/ 243321728 w 149"/>
                  <a:gd name="T33" fmla="*/ 2147483646 h 704"/>
                  <a:gd name="T34" fmla="*/ 141018289 w 149"/>
                  <a:gd name="T35" fmla="*/ 2147483646 h 704"/>
                  <a:gd name="T36" fmla="*/ 76998426 w 149"/>
                  <a:gd name="T37" fmla="*/ 2147483646 h 704"/>
                  <a:gd name="T38" fmla="*/ 36495956 w 149"/>
                  <a:gd name="T39" fmla="*/ 2147483646 h 704"/>
                  <a:gd name="T40" fmla="*/ 21439216 w 149"/>
                  <a:gd name="T41" fmla="*/ 2147483646 h 704"/>
                  <a:gd name="T42" fmla="*/ 21439216 w 149"/>
                  <a:gd name="T43" fmla="*/ 2147483646 h 704"/>
                  <a:gd name="T44" fmla="*/ 29791428 w 149"/>
                  <a:gd name="T45" fmla="*/ 2147483646 h 704"/>
                  <a:gd name="T46" fmla="*/ 44617092 w 149"/>
                  <a:gd name="T47" fmla="*/ 2147483646 h 704"/>
                  <a:gd name="T48" fmla="*/ 51302529 w 149"/>
                  <a:gd name="T49" fmla="*/ 2147483646 h 704"/>
                  <a:gd name="T50" fmla="*/ 149838219 w 149"/>
                  <a:gd name="T51" fmla="*/ 2147483646 h 704"/>
                  <a:gd name="T52" fmla="*/ 141018289 w 149"/>
                  <a:gd name="T53" fmla="*/ 2147483646 h 704"/>
                  <a:gd name="T54" fmla="*/ 131328749 w 149"/>
                  <a:gd name="T55" fmla="*/ 2147483646 h 704"/>
                  <a:gd name="T56" fmla="*/ 120322248 w 149"/>
                  <a:gd name="T57" fmla="*/ 2147483646 h 704"/>
                  <a:gd name="T58" fmla="*/ 128300957 w 149"/>
                  <a:gd name="T59" fmla="*/ 2147483646 h 704"/>
                  <a:gd name="T60" fmla="*/ 149838219 w 149"/>
                  <a:gd name="T61" fmla="*/ 2147483646 h 704"/>
                  <a:gd name="T62" fmla="*/ 210182871 w 149"/>
                  <a:gd name="T63" fmla="*/ 2147483646 h 704"/>
                  <a:gd name="T64" fmla="*/ 312322385 w 149"/>
                  <a:gd name="T65" fmla="*/ 2147483646 h 704"/>
                  <a:gd name="T66" fmla="*/ 469881565 w 149"/>
                  <a:gd name="T67" fmla="*/ 2147483646 h 704"/>
                  <a:gd name="T68" fmla="*/ 521183028 w 149"/>
                  <a:gd name="T69" fmla="*/ 2147483646 h 704"/>
                  <a:gd name="T70" fmla="*/ 542663543 w 149"/>
                  <a:gd name="T71" fmla="*/ 2147483646 h 704"/>
                  <a:gd name="T72" fmla="*/ 524832168 w 149"/>
                  <a:gd name="T73" fmla="*/ 2147483646 h 704"/>
                  <a:gd name="T74" fmla="*/ 476512118 w 149"/>
                  <a:gd name="T75" fmla="*/ 2147483646 h 704"/>
                  <a:gd name="T76" fmla="*/ 396485913 w 149"/>
                  <a:gd name="T77" fmla="*/ 2147483646 h 704"/>
                  <a:gd name="T78" fmla="*/ 293880838 w 149"/>
                  <a:gd name="T79" fmla="*/ 2147483646 h 704"/>
                  <a:gd name="T80" fmla="*/ 159464529 w 149"/>
                  <a:gd name="T81" fmla="*/ 2147483646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6" name="Freeform 11"/>
            <p:cNvSpPr>
              <a:spLocks/>
            </p:cNvSpPr>
            <p:nvPr userDrawn="1"/>
          </p:nvSpPr>
          <p:spPr bwMode="ltGray">
            <a:xfrm rot="373331" flipH="1">
              <a:off x="22" y="1957"/>
              <a:ext cx="323" cy="649"/>
            </a:xfrm>
            <a:custGeom>
              <a:avLst/>
              <a:gdLst>
                <a:gd name="T0" fmla="*/ 2147483646 w 128"/>
                <a:gd name="T1" fmla="*/ 0 h 217"/>
                <a:gd name="T2" fmla="*/ 2147483646 w 128"/>
                <a:gd name="T3" fmla="*/ 2147483646 h 217"/>
                <a:gd name="T4" fmla="*/ 2147483646 w 128"/>
                <a:gd name="T5" fmla="*/ 2147483646 h 217"/>
                <a:gd name="T6" fmla="*/ 2147483646 w 128"/>
                <a:gd name="T7" fmla="*/ 2147483646 h 217"/>
                <a:gd name="T8" fmla="*/ 2147483646 w 128"/>
                <a:gd name="T9" fmla="*/ 2147483646 h 217"/>
                <a:gd name="T10" fmla="*/ 2147483646 w 128"/>
                <a:gd name="T11" fmla="*/ 2147483646 h 217"/>
                <a:gd name="T12" fmla="*/ 2147483646 w 128"/>
                <a:gd name="T13" fmla="*/ 2147483646 h 217"/>
                <a:gd name="T14" fmla="*/ 2147483646 w 128"/>
                <a:gd name="T15" fmla="*/ 2147483646 h 217"/>
                <a:gd name="T16" fmla="*/ 2147483646 w 128"/>
                <a:gd name="T17" fmla="*/ 2147483646 h 217"/>
                <a:gd name="T18" fmla="*/ 2136227893 w 128"/>
                <a:gd name="T19" fmla="*/ 2147483646 h 217"/>
                <a:gd name="T20" fmla="*/ 1651877208 w 128"/>
                <a:gd name="T21" fmla="*/ 2147483646 h 217"/>
                <a:gd name="T22" fmla="*/ 1137740916 w 128"/>
                <a:gd name="T23" fmla="*/ 2147483646 h 217"/>
                <a:gd name="T24" fmla="*/ 689061812 w 128"/>
                <a:gd name="T25" fmla="*/ 2147483646 h 217"/>
                <a:gd name="T26" fmla="*/ 340466230 w 128"/>
                <a:gd name="T27" fmla="*/ 2147483646 h 217"/>
                <a:gd name="T28" fmla="*/ 88665463 w 128"/>
                <a:gd name="T29" fmla="*/ 2147483646 h 217"/>
                <a:gd name="T30" fmla="*/ 0 w 128"/>
                <a:gd name="T31" fmla="*/ 2147483646 h 217"/>
                <a:gd name="T32" fmla="*/ 53467384 w 128"/>
                <a:gd name="T33" fmla="*/ 2147483646 h 217"/>
                <a:gd name="T34" fmla="*/ 564598332 w 128"/>
                <a:gd name="T35" fmla="*/ 2147483646 h 217"/>
                <a:gd name="T36" fmla="*/ 1254486790 w 128"/>
                <a:gd name="T37" fmla="*/ 2147483646 h 217"/>
                <a:gd name="T38" fmla="*/ 1997736132 w 128"/>
                <a:gd name="T39" fmla="*/ 2147483646 h 217"/>
                <a:gd name="T40" fmla="*/ 2147483646 w 128"/>
                <a:gd name="T41" fmla="*/ 2147483646 h 217"/>
                <a:gd name="T42" fmla="*/ 2147483646 w 128"/>
                <a:gd name="T43" fmla="*/ 2147483646 h 217"/>
                <a:gd name="T44" fmla="*/ 2147483646 w 128"/>
                <a:gd name="T45" fmla="*/ 2147483646 h 217"/>
                <a:gd name="T46" fmla="*/ 2147483646 w 128"/>
                <a:gd name="T47" fmla="*/ 2147483646 h 217"/>
                <a:gd name="T48" fmla="*/ 2147483646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7"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8"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9" name="Freeform 14"/>
            <p:cNvSpPr>
              <a:spLocks/>
            </p:cNvSpPr>
            <p:nvPr userDrawn="1"/>
          </p:nvSpPr>
          <p:spPr bwMode="ltGray">
            <a:xfrm rot="373331" flipH="1">
              <a:off x="898" y="2855"/>
              <a:ext cx="354" cy="464"/>
            </a:xfrm>
            <a:custGeom>
              <a:avLst/>
              <a:gdLst>
                <a:gd name="T0" fmla="*/ 2147483646 w 117"/>
                <a:gd name="T1" fmla="*/ 0 h 132"/>
                <a:gd name="T2" fmla="*/ 0 w 117"/>
                <a:gd name="T3" fmla="*/ 2147483646 h 132"/>
                <a:gd name="T4" fmla="*/ 2147483646 w 117"/>
                <a:gd name="T5" fmla="*/ 2147483646 h 132"/>
                <a:gd name="T6" fmla="*/ 2147483646 w 117"/>
                <a:gd name="T7" fmla="*/ 2147483646 h 132"/>
                <a:gd name="T8" fmla="*/ 2147483646 w 117"/>
                <a:gd name="T9" fmla="*/ 2147483646 h 132"/>
                <a:gd name="T10" fmla="*/ 2147483646 w 117"/>
                <a:gd name="T11" fmla="*/ 2147483646 h 132"/>
                <a:gd name="T12" fmla="*/ 2147483646 w 117"/>
                <a:gd name="T13" fmla="*/ 2147483646 h 132"/>
                <a:gd name="T14" fmla="*/ 2147483646 w 117"/>
                <a:gd name="T15" fmla="*/ 2147483646 h 132"/>
                <a:gd name="T16" fmla="*/ 2147483646 w 117"/>
                <a:gd name="T17" fmla="*/ 2147483646 h 132"/>
                <a:gd name="T18" fmla="*/ 2147483646 w 117"/>
                <a:gd name="T19" fmla="*/ 2147483646 h 132"/>
                <a:gd name="T20" fmla="*/ 2147483646 w 117"/>
                <a:gd name="T21" fmla="*/ 2147483646 h 132"/>
                <a:gd name="T22" fmla="*/ 2147483646 w 117"/>
                <a:gd name="T23" fmla="*/ 2147483646 h 132"/>
                <a:gd name="T24" fmla="*/ 2147483646 w 117"/>
                <a:gd name="T25" fmla="*/ 2147483646 h 132"/>
                <a:gd name="T26" fmla="*/ 2147483646 w 117"/>
                <a:gd name="T27" fmla="*/ 2147483646 h 132"/>
                <a:gd name="T28" fmla="*/ 2147483646 w 117"/>
                <a:gd name="T29" fmla="*/ 2147483646 h 132"/>
                <a:gd name="T30" fmla="*/ 2147483646 w 117"/>
                <a:gd name="T31" fmla="*/ 2147483646 h 132"/>
                <a:gd name="T32" fmla="*/ 2147483646 w 117"/>
                <a:gd name="T33" fmla="*/ 2147483646 h 132"/>
                <a:gd name="T34" fmla="*/ 2147483646 w 117"/>
                <a:gd name="T35" fmla="*/ 2147483646 h 132"/>
                <a:gd name="T36" fmla="*/ 2147483646 w 117"/>
                <a:gd name="T37" fmla="*/ 2147483646 h 132"/>
                <a:gd name="T38" fmla="*/ 2147483646 w 117"/>
                <a:gd name="T39" fmla="*/ 2147483646 h 132"/>
                <a:gd name="T40" fmla="*/ 2147483646 w 117"/>
                <a:gd name="T41" fmla="*/ 2147483646 h 132"/>
                <a:gd name="T42" fmla="*/ 2147483646 w 117"/>
                <a:gd name="T43" fmla="*/ 2147483646 h 132"/>
                <a:gd name="T44" fmla="*/ 2147483646 w 117"/>
                <a:gd name="T45" fmla="*/ 2147483646 h 132"/>
                <a:gd name="T46" fmla="*/ 2147483646 w 117"/>
                <a:gd name="T47" fmla="*/ 2147483646 h 132"/>
                <a:gd name="T48" fmla="*/ 2147483646 w 117"/>
                <a:gd name="T49" fmla="*/ 2147483646 h 132"/>
                <a:gd name="T50" fmla="*/ 2147483646 w 117"/>
                <a:gd name="T51" fmla="*/ 2147483646 h 132"/>
                <a:gd name="T52" fmla="*/ 2147483646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10" name="Freeform 15"/>
            <p:cNvSpPr>
              <a:spLocks/>
            </p:cNvSpPr>
            <p:nvPr userDrawn="1"/>
          </p:nvSpPr>
          <p:spPr bwMode="ltGray">
            <a:xfrm rot="373331" flipH="1">
              <a:off x="799" y="2979"/>
              <a:ext cx="87" cy="274"/>
            </a:xfrm>
            <a:custGeom>
              <a:avLst/>
              <a:gdLst>
                <a:gd name="T0" fmla="*/ 2147483646 w 29"/>
                <a:gd name="T1" fmla="*/ 0 h 77"/>
                <a:gd name="T2" fmla="*/ 2147483646 w 29"/>
                <a:gd name="T3" fmla="*/ 0 h 77"/>
                <a:gd name="T4" fmla="*/ 2147483646 w 29"/>
                <a:gd name="T5" fmla="*/ 2147483646 h 77"/>
                <a:gd name="T6" fmla="*/ 2147483646 w 29"/>
                <a:gd name="T7" fmla="*/ 2147483646 h 77"/>
                <a:gd name="T8" fmla="*/ 2147483646 w 29"/>
                <a:gd name="T9" fmla="*/ 2147483646 h 77"/>
                <a:gd name="T10" fmla="*/ 1162261467 w 29"/>
                <a:gd name="T11" fmla="*/ 2147483646 h 77"/>
                <a:gd name="T12" fmla="*/ 0 w 29"/>
                <a:gd name="T13" fmla="*/ 2147483646 h 77"/>
                <a:gd name="T14" fmla="*/ 2147483646 w 29"/>
                <a:gd name="T15" fmla="*/ 2147483646 h 77"/>
                <a:gd name="T16" fmla="*/ 2147483646 w 29"/>
                <a:gd name="T17" fmla="*/ 2147483646 h 77"/>
                <a:gd name="T18" fmla="*/ 2147483646 w 29"/>
                <a:gd name="T19" fmla="*/ 2147483646 h 77"/>
                <a:gd name="T20" fmla="*/ 2147483646 w 29"/>
                <a:gd name="T21" fmla="*/ 2147483646 h 77"/>
                <a:gd name="T22" fmla="*/ 2147483646 w 29"/>
                <a:gd name="T23" fmla="*/ 2147483646 h 77"/>
                <a:gd name="T24" fmla="*/ 2147483646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11"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nvGrpSpPr>
            <p:cNvPr id="12" name="Group 17"/>
            <p:cNvGrpSpPr>
              <a:grpSpLocks/>
            </p:cNvGrpSpPr>
            <p:nvPr userDrawn="1"/>
          </p:nvGrpSpPr>
          <p:grpSpPr bwMode="auto">
            <a:xfrm rot="3220060">
              <a:off x="2631" y="754"/>
              <a:ext cx="569" cy="637"/>
              <a:chOff x="1727" y="866"/>
              <a:chExt cx="129" cy="157"/>
            </a:xfrm>
          </p:grpSpPr>
          <p:sp>
            <p:nvSpPr>
              <p:cNvPr id="36" name="Freeform 18"/>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7" name="Freeform 19"/>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8" name="Freeform 20"/>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13" name="Group 21"/>
            <p:cNvGrpSpPr>
              <a:grpSpLocks/>
            </p:cNvGrpSpPr>
            <p:nvPr userDrawn="1"/>
          </p:nvGrpSpPr>
          <p:grpSpPr bwMode="auto">
            <a:xfrm rot="-6691250">
              <a:off x="3637" y="132"/>
              <a:ext cx="356" cy="607"/>
              <a:chOff x="1727" y="866"/>
              <a:chExt cx="129" cy="157"/>
            </a:xfrm>
          </p:grpSpPr>
          <p:sp>
            <p:nvSpPr>
              <p:cNvPr id="33" name="Freeform 22"/>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4" name="Freeform 23"/>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5" name="Freeform 24"/>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14" name="Group 25"/>
            <p:cNvGrpSpPr>
              <a:grpSpLocks/>
            </p:cNvGrpSpPr>
            <p:nvPr userDrawn="1"/>
          </p:nvGrpSpPr>
          <p:grpSpPr bwMode="auto">
            <a:xfrm rot="8524840">
              <a:off x="668" y="3321"/>
              <a:ext cx="501" cy="502"/>
              <a:chOff x="1727" y="866"/>
              <a:chExt cx="129" cy="157"/>
            </a:xfrm>
          </p:grpSpPr>
          <p:sp>
            <p:nvSpPr>
              <p:cNvPr id="30" name="Freeform 26"/>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1" name="Freeform 27"/>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2" name="Freeform 28"/>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15" name="Group 29"/>
            <p:cNvGrpSpPr>
              <a:grpSpLocks/>
            </p:cNvGrpSpPr>
            <p:nvPr userDrawn="1"/>
          </p:nvGrpSpPr>
          <p:grpSpPr bwMode="auto">
            <a:xfrm rot="4106450" flipH="1">
              <a:off x="393" y="262"/>
              <a:ext cx="709" cy="892"/>
              <a:chOff x="1727" y="866"/>
              <a:chExt cx="129" cy="157"/>
            </a:xfrm>
          </p:grpSpPr>
          <p:sp>
            <p:nvSpPr>
              <p:cNvPr id="27" name="Freeform 30"/>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8" name="Freeform 31"/>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9" name="Freeform 32"/>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16" name="Group 33"/>
            <p:cNvGrpSpPr>
              <a:grpSpLocks/>
            </p:cNvGrpSpPr>
            <p:nvPr userDrawn="1"/>
          </p:nvGrpSpPr>
          <p:grpSpPr bwMode="auto">
            <a:xfrm rot="10015322" flipH="1">
              <a:off x="4625" y="2382"/>
              <a:ext cx="709" cy="892"/>
              <a:chOff x="1727" y="866"/>
              <a:chExt cx="129" cy="157"/>
            </a:xfrm>
          </p:grpSpPr>
          <p:sp>
            <p:nvSpPr>
              <p:cNvPr id="24" name="Freeform 34"/>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5" name="Freeform 35"/>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6" name="Freeform 36"/>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17"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18" name="Freeform 38"/>
            <p:cNvSpPr>
              <a:spLocks/>
            </p:cNvSpPr>
            <p:nvPr userDrawn="1"/>
          </p:nvSpPr>
          <p:spPr bwMode="ltGray">
            <a:xfrm rot="9832527" flipV="1">
              <a:off x="2158" y="102"/>
              <a:ext cx="681" cy="593"/>
            </a:xfrm>
            <a:custGeom>
              <a:avLst/>
              <a:gdLst>
                <a:gd name="T0" fmla="*/ 0 w 257"/>
                <a:gd name="T1" fmla="*/ 0 h 237"/>
                <a:gd name="T2" fmla="*/ 0 w 257"/>
                <a:gd name="T3" fmla="*/ 931832906 h 237"/>
                <a:gd name="T4" fmla="*/ 329894069 w 257"/>
                <a:gd name="T5" fmla="*/ 1847757609 h 237"/>
                <a:gd name="T6" fmla="*/ 655362873 w 257"/>
                <a:gd name="T7" fmla="*/ 2147483646 h 237"/>
                <a:gd name="T8" fmla="*/ 1206574519 w 257"/>
                <a:gd name="T9" fmla="*/ 2147483646 h 237"/>
                <a:gd name="T10" fmla="*/ 1990651763 w 257"/>
                <a:gd name="T11" fmla="*/ 2147483646 h 237"/>
                <a:gd name="T12" fmla="*/ 2147483646 w 257"/>
                <a:gd name="T13" fmla="*/ 2147483646 h 237"/>
                <a:gd name="T14" fmla="*/ 2147483646 w 257"/>
                <a:gd name="T15" fmla="*/ 2147483646 h 237"/>
                <a:gd name="T16" fmla="*/ 2147483646 w 257"/>
                <a:gd name="T17" fmla="*/ 2147483646 h 237"/>
                <a:gd name="T18" fmla="*/ 2147483646 w 257"/>
                <a:gd name="T19" fmla="*/ 2147483646 h 237"/>
                <a:gd name="T20" fmla="*/ 2147483646 w 257"/>
                <a:gd name="T21" fmla="*/ 2147483646 h 237"/>
                <a:gd name="T22" fmla="*/ 2147483646 w 257"/>
                <a:gd name="T23" fmla="*/ 2147483646 h 237"/>
                <a:gd name="T24" fmla="*/ 2147483646 w 257"/>
                <a:gd name="T25" fmla="*/ 2147483646 h 237"/>
                <a:gd name="T26" fmla="*/ 2147483646 w 257"/>
                <a:gd name="T27" fmla="*/ 2147483646 h 237"/>
                <a:gd name="T28" fmla="*/ 2147483646 w 257"/>
                <a:gd name="T29" fmla="*/ 2147483646 h 237"/>
                <a:gd name="T30" fmla="*/ 2147483646 w 257"/>
                <a:gd name="T31" fmla="*/ 2147483646 h 237"/>
                <a:gd name="T32" fmla="*/ 2147483646 w 257"/>
                <a:gd name="T33" fmla="*/ 2147483646 h 237"/>
                <a:gd name="T34" fmla="*/ 2147483646 w 257"/>
                <a:gd name="T35" fmla="*/ 2147483646 h 237"/>
                <a:gd name="T36" fmla="*/ 2147483646 w 257"/>
                <a:gd name="T37" fmla="*/ 2147483646 h 237"/>
                <a:gd name="T38" fmla="*/ 2147483646 w 257"/>
                <a:gd name="T39" fmla="*/ 2147483646 h 237"/>
                <a:gd name="T40" fmla="*/ 2147483646 w 257"/>
                <a:gd name="T41" fmla="*/ 2147483646 h 237"/>
                <a:gd name="T42" fmla="*/ 2147483646 w 257"/>
                <a:gd name="T43" fmla="*/ 2147483646 h 237"/>
                <a:gd name="T44" fmla="*/ 2147483646 w 257"/>
                <a:gd name="T45" fmla="*/ 2147483646 h 237"/>
                <a:gd name="T46" fmla="*/ 2147483646 w 257"/>
                <a:gd name="T47" fmla="*/ 2147483646 h 237"/>
                <a:gd name="T48" fmla="*/ 2147483646 w 257"/>
                <a:gd name="T49" fmla="*/ 2147483646 h 237"/>
                <a:gd name="T50" fmla="*/ 2147483646 w 257"/>
                <a:gd name="T51" fmla="*/ 2147483646 h 237"/>
                <a:gd name="T52" fmla="*/ 2147483646 w 257"/>
                <a:gd name="T53" fmla="*/ 2147483646 h 237"/>
                <a:gd name="T54" fmla="*/ 2147483646 w 257"/>
                <a:gd name="T55" fmla="*/ 2147483646 h 237"/>
                <a:gd name="T56" fmla="*/ 2147483646 w 257"/>
                <a:gd name="T57" fmla="*/ 2147483646 h 237"/>
                <a:gd name="T58" fmla="*/ 2147483646 w 257"/>
                <a:gd name="T59" fmla="*/ 2147483646 h 237"/>
                <a:gd name="T60" fmla="*/ 2147483646 w 257"/>
                <a:gd name="T61" fmla="*/ 1741861921 h 237"/>
                <a:gd name="T62" fmla="*/ 1328546638 w 257"/>
                <a:gd name="T63" fmla="*/ 884620911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19" name="Freeform 39"/>
            <p:cNvSpPr>
              <a:spLocks/>
            </p:cNvSpPr>
            <p:nvPr userDrawn="1"/>
          </p:nvSpPr>
          <p:spPr bwMode="ltGray">
            <a:xfrm rot="9832527" flipV="1">
              <a:off x="1997" y="858"/>
              <a:ext cx="330" cy="278"/>
            </a:xfrm>
            <a:custGeom>
              <a:avLst/>
              <a:gdLst>
                <a:gd name="T0" fmla="*/ 2147483646 w 124"/>
                <a:gd name="T1" fmla="*/ 0 h 110"/>
                <a:gd name="T2" fmla="*/ 2147483646 w 124"/>
                <a:gd name="T3" fmla="*/ 2147483646 h 110"/>
                <a:gd name="T4" fmla="*/ 2147483646 w 124"/>
                <a:gd name="T5" fmla="*/ 2147483646 h 110"/>
                <a:gd name="T6" fmla="*/ 2147483646 w 124"/>
                <a:gd name="T7" fmla="*/ 2147483646 h 110"/>
                <a:gd name="T8" fmla="*/ 2147483646 w 124"/>
                <a:gd name="T9" fmla="*/ 2147483646 h 110"/>
                <a:gd name="T10" fmla="*/ 2147483646 w 124"/>
                <a:gd name="T11" fmla="*/ 2147483646 h 110"/>
                <a:gd name="T12" fmla="*/ 2147483646 w 124"/>
                <a:gd name="T13" fmla="*/ 2147483646 h 110"/>
                <a:gd name="T14" fmla="*/ 2147483646 w 124"/>
                <a:gd name="T15" fmla="*/ 2147483646 h 110"/>
                <a:gd name="T16" fmla="*/ 1075473758 w 124"/>
                <a:gd name="T17" fmla="*/ 2147483646 h 110"/>
                <a:gd name="T18" fmla="*/ 0 w 124"/>
                <a:gd name="T19" fmla="*/ 2147483646 h 110"/>
                <a:gd name="T20" fmla="*/ 488053920 w 124"/>
                <a:gd name="T21" fmla="*/ 2147483646 h 110"/>
                <a:gd name="T22" fmla="*/ 944810513 w 124"/>
                <a:gd name="T23" fmla="*/ 2147483646 h 110"/>
                <a:gd name="T24" fmla="*/ 1917338083 w 124"/>
                <a:gd name="T25" fmla="*/ 2147483646 h 110"/>
                <a:gd name="T26" fmla="*/ 2147483646 w 124"/>
                <a:gd name="T27" fmla="*/ 2147483646 h 110"/>
                <a:gd name="T28" fmla="*/ 2147483646 w 124"/>
                <a:gd name="T29" fmla="*/ 2147483646 h 110"/>
                <a:gd name="T30" fmla="*/ 2147483646 w 124"/>
                <a:gd name="T31" fmla="*/ 2147483646 h 110"/>
                <a:gd name="T32" fmla="*/ 2147483646 w 124"/>
                <a:gd name="T33" fmla="*/ 2147483646 h 110"/>
                <a:gd name="T34" fmla="*/ 2147483646 w 124"/>
                <a:gd name="T35" fmla="*/ 2147483646 h 110"/>
                <a:gd name="T36" fmla="*/ 2147483646 w 124"/>
                <a:gd name="T37" fmla="*/ 2147483646 h 110"/>
                <a:gd name="T38" fmla="*/ 2147483646 w 124"/>
                <a:gd name="T39" fmla="*/ 2147483646 h 110"/>
                <a:gd name="T40" fmla="*/ 2147483646 w 124"/>
                <a:gd name="T41" fmla="*/ 1700720148 h 110"/>
                <a:gd name="T42" fmla="*/ 2147483646 w 124"/>
                <a:gd name="T43" fmla="*/ 1343340894 h 110"/>
                <a:gd name="T44" fmla="*/ 2147483646 w 124"/>
                <a:gd name="T45" fmla="*/ 1343340894 h 110"/>
                <a:gd name="T46" fmla="*/ 2147483646 w 124"/>
                <a:gd name="T47" fmla="*/ 1287926154 h 110"/>
                <a:gd name="T48" fmla="*/ 2147483646 w 124"/>
                <a:gd name="T49" fmla="*/ 1169532085 h 110"/>
                <a:gd name="T50" fmla="*/ 2147483646 w 124"/>
                <a:gd name="T51" fmla="*/ 1030347950 h 110"/>
                <a:gd name="T52" fmla="*/ 2147483646 w 124"/>
                <a:gd name="T53" fmla="*/ 847294933 h 110"/>
                <a:gd name="T54" fmla="*/ 2147483646 w 124"/>
                <a:gd name="T55" fmla="*/ 614971303 h 110"/>
                <a:gd name="T56" fmla="*/ 2147483646 w 124"/>
                <a:gd name="T57" fmla="*/ 357266764 h 110"/>
                <a:gd name="T58" fmla="*/ 2147483646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0" name="Freeform 40"/>
            <p:cNvSpPr>
              <a:spLocks/>
            </p:cNvSpPr>
            <p:nvPr userDrawn="1"/>
          </p:nvSpPr>
          <p:spPr bwMode="ltGray">
            <a:xfrm rot="9832527" flipV="1">
              <a:off x="2224" y="808"/>
              <a:ext cx="123" cy="233"/>
            </a:xfrm>
            <a:custGeom>
              <a:avLst/>
              <a:gdLst>
                <a:gd name="T0" fmla="*/ 2147483646 w 46"/>
                <a:gd name="T1" fmla="*/ 0 h 94"/>
                <a:gd name="T2" fmla="*/ 2147483646 w 46"/>
                <a:gd name="T3" fmla="*/ 1173954202 h 94"/>
                <a:gd name="T4" fmla="*/ 1954267970 w 46"/>
                <a:gd name="T5" fmla="*/ 1922926801 h 94"/>
                <a:gd name="T6" fmla="*/ 1428048653 w 46"/>
                <a:gd name="T7" fmla="*/ 2147483646 h 94"/>
                <a:gd name="T8" fmla="*/ 0 w 46"/>
                <a:gd name="T9" fmla="*/ 2147483646 h 94"/>
                <a:gd name="T10" fmla="*/ 1570328890 w 46"/>
                <a:gd name="T11" fmla="*/ 2147483646 h 94"/>
                <a:gd name="T12" fmla="*/ 2147483646 w 46"/>
                <a:gd name="T13" fmla="*/ 2147483646 h 94"/>
                <a:gd name="T14" fmla="*/ 2147483646 w 46"/>
                <a:gd name="T15" fmla="*/ 2134134985 h 94"/>
                <a:gd name="T16" fmla="*/ 2147483646 w 46"/>
                <a:gd name="T17" fmla="*/ 1763067808 h 94"/>
                <a:gd name="T18" fmla="*/ 2147483646 w 46"/>
                <a:gd name="T19" fmla="*/ 1358468424 h 94"/>
                <a:gd name="T20" fmla="*/ 2147483646 w 46"/>
                <a:gd name="T21" fmla="*/ 921771930 h 94"/>
                <a:gd name="T22" fmla="*/ 2147483646 w 46"/>
                <a:gd name="T23" fmla="*/ 462693732 h 94"/>
                <a:gd name="T24" fmla="*/ 2147483646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1"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2" name="Freeform 42"/>
            <p:cNvSpPr>
              <a:spLocks/>
            </p:cNvSpPr>
            <p:nvPr userDrawn="1"/>
          </p:nvSpPr>
          <p:spPr bwMode="ltGray">
            <a:xfrm rot="9832527" flipV="1">
              <a:off x="2173" y="1238"/>
              <a:ext cx="393" cy="2300"/>
            </a:xfrm>
            <a:custGeom>
              <a:avLst/>
              <a:gdLst>
                <a:gd name="T0" fmla="*/ 0 w 149"/>
                <a:gd name="T1" fmla="*/ 0 h 704"/>
                <a:gd name="T2" fmla="*/ 609676995 w 149"/>
                <a:gd name="T3" fmla="*/ 2147483646 h 704"/>
                <a:gd name="T4" fmla="*/ 1608074222 w 149"/>
                <a:gd name="T5" fmla="*/ 2147483646 h 704"/>
                <a:gd name="T6" fmla="*/ 2147483646 w 149"/>
                <a:gd name="T7" fmla="*/ 2147483646 h 704"/>
                <a:gd name="T8" fmla="*/ 2147483646 w 149"/>
                <a:gd name="T9" fmla="*/ 2147483646 h 704"/>
                <a:gd name="T10" fmla="*/ 2147483646 w 149"/>
                <a:gd name="T11" fmla="*/ 2147483646 h 704"/>
                <a:gd name="T12" fmla="*/ 2147483646 w 149"/>
                <a:gd name="T13" fmla="*/ 2147483646 h 704"/>
                <a:gd name="T14" fmla="*/ 2147483646 w 149"/>
                <a:gd name="T15" fmla="*/ 2147483646 h 704"/>
                <a:gd name="T16" fmla="*/ 2147483646 w 149"/>
                <a:gd name="T17" fmla="*/ 2147483646 h 704"/>
                <a:gd name="T18" fmla="*/ 2147483646 w 149"/>
                <a:gd name="T19" fmla="*/ 2147483646 h 704"/>
                <a:gd name="T20" fmla="*/ 2147483646 w 149"/>
                <a:gd name="T21" fmla="*/ 2147483646 h 704"/>
                <a:gd name="T22" fmla="*/ 2147483646 w 149"/>
                <a:gd name="T23" fmla="*/ 2147483646 h 704"/>
                <a:gd name="T24" fmla="*/ 2147483646 w 149"/>
                <a:gd name="T25" fmla="*/ 2147483646 h 704"/>
                <a:gd name="T26" fmla="*/ 2147483646 w 149"/>
                <a:gd name="T27" fmla="*/ 2147483646 h 704"/>
                <a:gd name="T28" fmla="*/ 2147483646 w 149"/>
                <a:gd name="T29" fmla="*/ 2147483646 h 704"/>
                <a:gd name="T30" fmla="*/ 2147483646 w 149"/>
                <a:gd name="T31" fmla="*/ 2147483646 h 704"/>
                <a:gd name="T32" fmla="*/ 2147483646 w 149"/>
                <a:gd name="T33" fmla="*/ 2147483646 h 704"/>
                <a:gd name="T34" fmla="*/ 2147483646 w 149"/>
                <a:gd name="T35" fmla="*/ 2147483646 h 704"/>
                <a:gd name="T36" fmla="*/ 2096881096 w 149"/>
                <a:gd name="T37" fmla="*/ 2147483646 h 704"/>
                <a:gd name="T38" fmla="*/ 998378846 w 149"/>
                <a:gd name="T39" fmla="*/ 2147483646 h 704"/>
                <a:gd name="T40" fmla="*/ 609676995 w 149"/>
                <a:gd name="T41" fmla="*/ 2147483646 h 704"/>
                <a:gd name="T42" fmla="*/ 609676995 w 149"/>
                <a:gd name="T43" fmla="*/ 2147483646 h 704"/>
                <a:gd name="T44" fmla="*/ 795000721 w 149"/>
                <a:gd name="T45" fmla="*/ 2147483646 h 704"/>
                <a:gd name="T46" fmla="*/ 1219345860 w 149"/>
                <a:gd name="T47" fmla="*/ 2147483646 h 704"/>
                <a:gd name="T48" fmla="*/ 1414907893 w 149"/>
                <a:gd name="T49" fmla="*/ 2147483646 h 704"/>
                <a:gd name="T50" fmla="*/ 2147483646 w 149"/>
                <a:gd name="T51" fmla="*/ 2147483646 h 704"/>
                <a:gd name="T52" fmla="*/ 2147483646 w 149"/>
                <a:gd name="T53" fmla="*/ 2147483646 h 704"/>
                <a:gd name="T54" fmla="*/ 2147483646 w 149"/>
                <a:gd name="T55" fmla="*/ 2147483646 h 704"/>
                <a:gd name="T56" fmla="*/ 2147483646 w 149"/>
                <a:gd name="T57" fmla="*/ 2147483646 h 704"/>
                <a:gd name="T58" fmla="*/ 2147483646 w 149"/>
                <a:gd name="T59" fmla="*/ 2147483646 h 704"/>
                <a:gd name="T60" fmla="*/ 2147483646 w 149"/>
                <a:gd name="T61" fmla="*/ 2147483646 h 704"/>
                <a:gd name="T62" fmla="*/ 2147483646 w 149"/>
                <a:gd name="T63" fmla="*/ 2147483646 h 704"/>
                <a:gd name="T64" fmla="*/ 2147483646 w 149"/>
                <a:gd name="T65" fmla="*/ 2147483646 h 704"/>
                <a:gd name="T66" fmla="*/ 2147483646 w 149"/>
                <a:gd name="T67" fmla="*/ 2147483646 h 704"/>
                <a:gd name="T68" fmla="*/ 2147483646 w 149"/>
                <a:gd name="T69" fmla="*/ 2147483646 h 704"/>
                <a:gd name="T70" fmla="*/ 2147483646 w 149"/>
                <a:gd name="T71" fmla="*/ 2147483646 h 704"/>
                <a:gd name="T72" fmla="*/ 2147483646 w 149"/>
                <a:gd name="T73" fmla="*/ 2147483646 h 704"/>
                <a:gd name="T74" fmla="*/ 2147483646 w 149"/>
                <a:gd name="T75" fmla="*/ 2147483646 h 704"/>
                <a:gd name="T76" fmla="*/ 2147483646 w 149"/>
                <a:gd name="T77" fmla="*/ 2147483646 h 704"/>
                <a:gd name="T78" fmla="*/ 2147483646 w 149"/>
                <a:gd name="T79" fmla="*/ 2147483646 h 704"/>
                <a:gd name="T80" fmla="*/ 2147483646 w 149"/>
                <a:gd name="T81" fmla="*/ 2147483646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3"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31791" name="Rectangle 47"/>
          <p:cNvSpPr>
            <a:spLocks noGrp="1" noChangeArrowheads="1"/>
          </p:cNvSpPr>
          <p:nvPr>
            <p:ph type="ctrTitle"/>
          </p:nvPr>
        </p:nvSpPr>
        <p:spPr>
          <a:xfrm>
            <a:off x="2455863" y="596900"/>
            <a:ext cx="6192837" cy="3581400"/>
          </a:xfrm>
        </p:spPr>
        <p:txBody>
          <a:bodyPr/>
          <a:lstStyle>
            <a:lvl1pPr>
              <a:defRPr sz="4333" b="1"/>
            </a:lvl1pPr>
          </a:lstStyle>
          <a:p>
            <a:pPr lvl="0"/>
            <a:r>
              <a:rPr lang="en-US" noProof="0"/>
              <a:t>Click to edit Master title style</a:t>
            </a:r>
          </a:p>
        </p:txBody>
      </p:sp>
      <p:sp>
        <p:nvSpPr>
          <p:cNvPr id="31792"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pPr lvl="0"/>
            <a:r>
              <a:rPr lang="en-US" noProof="0"/>
              <a:t>Click to edit Master subtitle style</a:t>
            </a:r>
          </a:p>
        </p:txBody>
      </p:sp>
      <p:sp>
        <p:nvSpPr>
          <p:cNvPr id="46" name="Rectangle 44"/>
          <p:cNvSpPr>
            <a:spLocks noGrp="1" noChangeArrowheads="1"/>
          </p:cNvSpPr>
          <p:nvPr>
            <p:ph type="dt" sz="half" idx="10"/>
          </p:nvPr>
        </p:nvSpPr>
        <p:spPr>
          <a:xfrm>
            <a:off x="457200" y="6248400"/>
            <a:ext cx="2133600" cy="457200"/>
          </a:xfrm>
        </p:spPr>
        <p:txBody>
          <a:bodyPr/>
          <a:lstStyle>
            <a:lvl1pPr>
              <a:defRPr/>
            </a:lvl1pPr>
          </a:lstStyle>
          <a:p>
            <a:pPr defTabSz="761970">
              <a:defRPr/>
            </a:pPr>
            <a:endParaRPr lang="en-US"/>
          </a:p>
        </p:txBody>
      </p:sp>
      <p:sp>
        <p:nvSpPr>
          <p:cNvPr id="47" name="Rectangle 45"/>
          <p:cNvSpPr>
            <a:spLocks noGrp="1" noChangeArrowheads="1"/>
          </p:cNvSpPr>
          <p:nvPr>
            <p:ph type="ftr" sz="quarter" idx="11"/>
          </p:nvPr>
        </p:nvSpPr>
        <p:spPr/>
        <p:txBody>
          <a:bodyPr/>
          <a:lstStyle>
            <a:lvl1pPr>
              <a:defRPr/>
            </a:lvl1pPr>
          </a:lstStyle>
          <a:p>
            <a:pPr defTabSz="761970">
              <a:defRPr/>
            </a:pPr>
            <a:endParaRPr lang="en-US"/>
          </a:p>
        </p:txBody>
      </p:sp>
      <p:sp>
        <p:nvSpPr>
          <p:cNvPr id="48" name="Rectangle 46"/>
          <p:cNvSpPr>
            <a:spLocks noGrp="1" noChangeArrowheads="1"/>
          </p:cNvSpPr>
          <p:nvPr>
            <p:ph type="sldNum" sz="quarter" idx="12"/>
          </p:nvPr>
        </p:nvSpPr>
        <p:spPr/>
        <p:txBody>
          <a:bodyPr/>
          <a:lstStyle>
            <a:lvl1pPr>
              <a:defRPr/>
            </a:lvl1pPr>
          </a:lstStyle>
          <a:p>
            <a:pPr defTabSz="761970"/>
            <a:fld id="{EA86F8A7-381E-4F20-A194-47F679D0FDCF}" type="slidenum">
              <a:rPr lang="en-US" altLang="en-US" smtClean="0"/>
              <a:pPr defTabSz="761970"/>
              <a:t>‹#›</a:t>
            </a:fld>
            <a:endParaRPr lang="en-US" altLang="en-US" smtClean="0"/>
          </a:p>
        </p:txBody>
      </p:sp>
    </p:spTree>
    <p:extLst>
      <p:ext uri="{BB962C8B-B14F-4D97-AF65-F5344CB8AC3E}">
        <p14:creationId xmlns:p14="http://schemas.microsoft.com/office/powerpoint/2010/main" val="4219141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5"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defTabSz="761970"/>
            <a:fld id="{CA872D54-9F31-4476-ABBC-79E729051714}" type="slidenum">
              <a:rPr lang="en-US" altLang="en-US" smtClean="0"/>
              <a:pPr defTabSz="761970"/>
              <a:t>‹#›</a:t>
            </a:fld>
            <a:endParaRPr lang="en-US" altLang="en-US" smtClean="0"/>
          </a:p>
        </p:txBody>
      </p:sp>
    </p:spTree>
    <p:extLst>
      <p:ext uri="{BB962C8B-B14F-4D97-AF65-F5344CB8AC3E}">
        <p14:creationId xmlns:p14="http://schemas.microsoft.com/office/powerpoint/2010/main" val="2581773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333"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67"/>
            </a:lvl1pPr>
            <a:lvl2pPr marL="380985" indent="0">
              <a:buNone/>
              <a:defRPr sz="1500"/>
            </a:lvl2pPr>
            <a:lvl3pPr marL="761970" indent="0">
              <a:buNone/>
              <a:defRPr sz="1333"/>
            </a:lvl3pPr>
            <a:lvl4pPr marL="1142954" indent="0">
              <a:buNone/>
              <a:defRPr sz="1167"/>
            </a:lvl4pPr>
            <a:lvl5pPr marL="1523939" indent="0">
              <a:buNone/>
              <a:defRPr sz="1167"/>
            </a:lvl5pPr>
            <a:lvl6pPr marL="1904924" indent="0">
              <a:buNone/>
              <a:defRPr sz="1167"/>
            </a:lvl6pPr>
            <a:lvl7pPr marL="2285909" indent="0">
              <a:buNone/>
              <a:defRPr sz="1167"/>
            </a:lvl7pPr>
            <a:lvl8pPr marL="2666893" indent="0">
              <a:buNone/>
              <a:defRPr sz="1167"/>
            </a:lvl8pPr>
            <a:lvl9pPr marL="3047878" indent="0">
              <a:buNone/>
              <a:defRPr sz="1167"/>
            </a:lvl9pPr>
          </a:lstStyle>
          <a:p>
            <a:pPr lvl="0"/>
            <a:r>
              <a:rPr lang="en-US"/>
              <a:t>Click to edit Master text styles</a:t>
            </a:r>
          </a:p>
        </p:txBody>
      </p:sp>
      <p:sp>
        <p:nvSpPr>
          <p:cNvPr id="4"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5"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defTabSz="761970"/>
            <a:fld id="{3A419CEE-5BE5-44D4-89D9-C82D35C3169A}" type="slidenum">
              <a:rPr lang="en-US" altLang="en-US" smtClean="0"/>
              <a:pPr defTabSz="761970"/>
              <a:t>‹#›</a:t>
            </a:fld>
            <a:endParaRPr lang="en-US" altLang="en-US" smtClean="0"/>
          </a:p>
        </p:txBody>
      </p:sp>
    </p:spTree>
    <p:extLst>
      <p:ext uri="{BB962C8B-B14F-4D97-AF65-F5344CB8AC3E}">
        <p14:creationId xmlns:p14="http://schemas.microsoft.com/office/powerpoint/2010/main" val="3036294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1"/>
            <a:ext cx="4038600" cy="445611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1"/>
            <a:ext cx="4038600" cy="445611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6"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defTabSz="761970"/>
            <a:fld id="{4425F632-888F-4529-A45C-F083636B51D1}" type="slidenum">
              <a:rPr lang="en-US" altLang="en-US" smtClean="0"/>
              <a:pPr defTabSz="761970"/>
              <a:t>‹#›</a:t>
            </a:fld>
            <a:endParaRPr lang="en-US" altLang="en-US" smtClean="0"/>
          </a:p>
        </p:txBody>
      </p:sp>
    </p:spTree>
    <p:extLst>
      <p:ext uri="{BB962C8B-B14F-4D97-AF65-F5344CB8AC3E}">
        <p14:creationId xmlns:p14="http://schemas.microsoft.com/office/powerpoint/2010/main" val="17332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8"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9" name="Rectangle 49"/>
          <p:cNvSpPr>
            <a:spLocks noGrp="1" noChangeArrowheads="1"/>
          </p:cNvSpPr>
          <p:nvPr>
            <p:ph type="sldNum" sz="quarter" idx="12"/>
          </p:nvPr>
        </p:nvSpPr>
        <p:spPr>
          <a:ln/>
        </p:spPr>
        <p:txBody>
          <a:bodyPr/>
          <a:lstStyle>
            <a:lvl1pPr>
              <a:defRPr/>
            </a:lvl1pPr>
          </a:lstStyle>
          <a:p>
            <a:pPr defTabSz="761970"/>
            <a:fld id="{69BC3DE2-D3F1-43A9-B6D8-1B7BA1DADB05}" type="slidenum">
              <a:rPr lang="en-US" altLang="en-US" smtClean="0"/>
              <a:pPr defTabSz="761970"/>
              <a:t>‹#›</a:t>
            </a:fld>
            <a:endParaRPr lang="en-US" altLang="en-US" smtClean="0"/>
          </a:p>
        </p:txBody>
      </p:sp>
    </p:spTree>
    <p:extLst>
      <p:ext uri="{BB962C8B-B14F-4D97-AF65-F5344CB8AC3E}">
        <p14:creationId xmlns:p14="http://schemas.microsoft.com/office/powerpoint/2010/main" val="3619190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4"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5" name="Rectangle 49"/>
          <p:cNvSpPr>
            <a:spLocks noGrp="1" noChangeArrowheads="1"/>
          </p:cNvSpPr>
          <p:nvPr>
            <p:ph type="sldNum" sz="quarter" idx="12"/>
          </p:nvPr>
        </p:nvSpPr>
        <p:spPr>
          <a:ln/>
        </p:spPr>
        <p:txBody>
          <a:bodyPr/>
          <a:lstStyle>
            <a:lvl1pPr>
              <a:defRPr/>
            </a:lvl1pPr>
          </a:lstStyle>
          <a:p>
            <a:pPr defTabSz="761970"/>
            <a:fld id="{55B588C4-412A-4525-9C89-DB73FDA7930F}" type="slidenum">
              <a:rPr lang="en-US" altLang="en-US" smtClean="0"/>
              <a:pPr defTabSz="761970"/>
              <a:t>‹#›</a:t>
            </a:fld>
            <a:endParaRPr lang="en-US" altLang="en-US" smtClean="0"/>
          </a:p>
        </p:txBody>
      </p:sp>
    </p:spTree>
    <p:extLst>
      <p:ext uri="{BB962C8B-B14F-4D97-AF65-F5344CB8AC3E}">
        <p14:creationId xmlns:p14="http://schemas.microsoft.com/office/powerpoint/2010/main" val="2749691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2499688-EB68-427F-929E-2942AC6A1CB1}" type="slidenum">
              <a:rPr lang="en-US" altLang="en-US" smtClean="0"/>
              <a:pPr>
                <a:defRPr/>
              </a:pPr>
              <a:t>‹#›</a:t>
            </a:fld>
            <a:endParaRPr lang="en-US" alt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3"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defTabSz="761970"/>
            <a:fld id="{A686571E-9613-465A-9DD1-0A9D9007549D}" type="slidenum">
              <a:rPr lang="en-US" altLang="en-US" smtClean="0"/>
              <a:pPr defTabSz="761970"/>
              <a:t>‹#›</a:t>
            </a:fld>
            <a:endParaRPr lang="en-US" altLang="en-US" smtClean="0"/>
          </a:p>
        </p:txBody>
      </p:sp>
    </p:spTree>
    <p:extLst>
      <p:ext uri="{BB962C8B-B14F-4D97-AF65-F5344CB8AC3E}">
        <p14:creationId xmlns:p14="http://schemas.microsoft.com/office/powerpoint/2010/main" val="374373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1667" b="1"/>
            </a:lvl1pPr>
          </a:lstStyle>
          <a:p>
            <a:r>
              <a:rPr lang="en-US"/>
              <a:t>Click to edit Master title style</a:t>
            </a:r>
            <a:endParaRPr lang="vi-VN"/>
          </a:p>
        </p:txBody>
      </p:sp>
      <p:sp>
        <p:nvSpPr>
          <p:cNvPr id="3" name="Content Placeholder 2"/>
          <p:cNvSpPr>
            <a:spLocks noGrp="1"/>
          </p:cNvSpPr>
          <p:nvPr>
            <p:ph idx="1"/>
          </p:nvPr>
        </p:nvSpPr>
        <p:spPr>
          <a:xfrm>
            <a:off x="3575050" y="27305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6"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defTabSz="761970"/>
            <a:fld id="{69E48F04-F5C0-4A97-8C6B-531D5B971ADF}" type="slidenum">
              <a:rPr lang="en-US" altLang="en-US" smtClean="0"/>
              <a:pPr defTabSz="761970"/>
              <a:t>‹#›</a:t>
            </a:fld>
            <a:endParaRPr lang="en-US" altLang="en-US" smtClean="0"/>
          </a:p>
        </p:txBody>
      </p:sp>
    </p:spTree>
    <p:extLst>
      <p:ext uri="{BB962C8B-B14F-4D97-AF65-F5344CB8AC3E}">
        <p14:creationId xmlns:p14="http://schemas.microsoft.com/office/powerpoint/2010/main" val="3821859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667"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6"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defTabSz="761970"/>
            <a:fld id="{E0468ED1-82DD-446C-BF69-2031DE85E5B3}" type="slidenum">
              <a:rPr lang="en-US" altLang="en-US" smtClean="0"/>
              <a:pPr defTabSz="761970"/>
              <a:t>‹#›</a:t>
            </a:fld>
            <a:endParaRPr lang="en-US" altLang="en-US" smtClean="0"/>
          </a:p>
        </p:txBody>
      </p:sp>
    </p:spTree>
    <p:extLst>
      <p:ext uri="{BB962C8B-B14F-4D97-AF65-F5344CB8AC3E}">
        <p14:creationId xmlns:p14="http://schemas.microsoft.com/office/powerpoint/2010/main" val="2841097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5"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defTabSz="761970"/>
            <a:fld id="{F147CE22-63E2-4DD5-8BEB-6F959CADB9B6}" type="slidenum">
              <a:rPr lang="en-US" altLang="en-US" smtClean="0"/>
              <a:pPr defTabSz="761970"/>
              <a:t>‹#›</a:t>
            </a:fld>
            <a:endParaRPr lang="en-US" altLang="en-US" smtClean="0"/>
          </a:p>
        </p:txBody>
      </p:sp>
    </p:spTree>
    <p:extLst>
      <p:ext uri="{BB962C8B-B14F-4D97-AF65-F5344CB8AC3E}">
        <p14:creationId xmlns:p14="http://schemas.microsoft.com/office/powerpoint/2010/main" val="26441559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6" y="103190"/>
            <a:ext cx="2060575" cy="59531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42913" y="103190"/>
            <a:ext cx="6030912"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5"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defTabSz="761970"/>
            <a:fld id="{7F13E382-C52A-4ECB-941F-878137BCC883}" type="slidenum">
              <a:rPr lang="en-US" altLang="en-US" smtClean="0"/>
              <a:pPr defTabSz="761970"/>
              <a:t>‹#›</a:t>
            </a:fld>
            <a:endParaRPr lang="en-US" altLang="en-US" smtClean="0"/>
          </a:p>
        </p:txBody>
      </p:sp>
    </p:spTree>
    <p:extLst>
      <p:ext uri="{BB962C8B-B14F-4D97-AF65-F5344CB8AC3E}">
        <p14:creationId xmlns:p14="http://schemas.microsoft.com/office/powerpoint/2010/main" val="35486043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761970">
              <a:defRPr/>
            </a:pPr>
            <a:fld id="{4611BDD0-B7ED-442F-B8E3-E74C8E29249E}"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3BE84BC6-59A4-4996-96A0-BD30FF325547}" type="slidenum">
              <a:rPr lang="en-US" altLang="en-US" smtClean="0"/>
              <a:pPr defTabSz="761970"/>
              <a:t>‹#›</a:t>
            </a:fld>
            <a:endParaRPr lang="en-US" altLang="en-US" smtClean="0"/>
          </a:p>
        </p:txBody>
      </p:sp>
    </p:spTree>
    <p:extLst>
      <p:ext uri="{BB962C8B-B14F-4D97-AF65-F5344CB8AC3E}">
        <p14:creationId xmlns:p14="http://schemas.microsoft.com/office/powerpoint/2010/main" val="3663669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1297D74B-DE56-489E-8E31-FF643D5E631B}"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D0A925FB-79F9-4AAC-91C2-67D464A17E2F}" type="slidenum">
              <a:rPr lang="en-US" altLang="en-US" smtClean="0"/>
              <a:pPr defTabSz="761970"/>
              <a:t>‹#›</a:t>
            </a:fld>
            <a:endParaRPr lang="en-US" altLang="en-US" smtClean="0"/>
          </a:p>
        </p:txBody>
      </p:sp>
    </p:spTree>
    <p:extLst>
      <p:ext uri="{BB962C8B-B14F-4D97-AF65-F5344CB8AC3E}">
        <p14:creationId xmlns:p14="http://schemas.microsoft.com/office/powerpoint/2010/main" val="39635512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5A225AA3-ACD5-4750-AB30-8E4E71C7A350}"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E5FEEE03-7351-43ED-A2DE-E7692771CBEC}" type="slidenum">
              <a:rPr lang="en-US" altLang="en-US" smtClean="0"/>
              <a:pPr defTabSz="761970"/>
              <a:t>‹#›</a:t>
            </a:fld>
            <a:endParaRPr lang="en-US" altLang="en-US" smtClean="0"/>
          </a:p>
        </p:txBody>
      </p:sp>
    </p:spTree>
    <p:extLst>
      <p:ext uri="{BB962C8B-B14F-4D97-AF65-F5344CB8AC3E}">
        <p14:creationId xmlns:p14="http://schemas.microsoft.com/office/powerpoint/2010/main" val="18642040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761970">
              <a:defRPr/>
            </a:pPr>
            <a:fld id="{A600EA64-DCBC-4FB9-BC6F-5EDFE1E180A1}"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FC944897-86B8-42EA-8302-E8B3F994FF10}" type="slidenum">
              <a:rPr lang="en-US" altLang="en-US" smtClean="0"/>
              <a:pPr defTabSz="761970"/>
              <a:t>‹#›</a:t>
            </a:fld>
            <a:endParaRPr lang="en-US" altLang="en-US" smtClean="0"/>
          </a:p>
        </p:txBody>
      </p:sp>
    </p:spTree>
    <p:extLst>
      <p:ext uri="{BB962C8B-B14F-4D97-AF65-F5344CB8AC3E}">
        <p14:creationId xmlns:p14="http://schemas.microsoft.com/office/powerpoint/2010/main" val="28325462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761970">
              <a:defRPr/>
            </a:pPr>
            <a:fld id="{F7D62035-72CC-47C7-AD6B-118455C7DC5F}" type="datetimeFigureOut">
              <a:rPr lang="en-US" smtClean="0"/>
              <a:pPr defTabSz="761970">
                <a:defRPr/>
              </a:pPr>
              <a:t>2/2/2023</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B13BA986-A0FD-48A6-A7D9-68EE2819A605}" type="slidenum">
              <a:rPr lang="en-US" altLang="en-US" smtClean="0"/>
              <a:pPr defTabSz="761970"/>
              <a:t>‹#›</a:t>
            </a:fld>
            <a:endParaRPr lang="en-US" altLang="en-US" smtClean="0"/>
          </a:p>
        </p:txBody>
      </p:sp>
    </p:spTree>
    <p:extLst>
      <p:ext uri="{BB962C8B-B14F-4D97-AF65-F5344CB8AC3E}">
        <p14:creationId xmlns:p14="http://schemas.microsoft.com/office/powerpoint/2010/main" val="270785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1422EB79-1069-487C-AD19-B0B4395448A5}" type="slidenum">
              <a:rPr lang="en-US" altLang="en-US" smtClean="0"/>
              <a:pPr>
                <a:defRPr/>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761970">
              <a:defRPr/>
            </a:pPr>
            <a:fld id="{F010614A-3E89-4AB3-BE76-22F000E3B4B1}" type="datetimeFigureOut">
              <a:rPr lang="en-US" smtClean="0"/>
              <a:pPr defTabSz="761970">
                <a:defRPr/>
              </a:pPr>
              <a:t>2/2/2023</a:t>
            </a:fld>
            <a:endParaRPr lang="en-US"/>
          </a:p>
        </p:txBody>
      </p:sp>
      <p:sp>
        <p:nvSpPr>
          <p:cNvPr id="8" name="Footer Placeholder 4"/>
          <p:cNvSpPr>
            <a:spLocks noGrp="1"/>
          </p:cNvSpPr>
          <p:nvPr>
            <p:ph type="ftr" sz="quarter" idx="11"/>
          </p:nvPr>
        </p:nvSpPr>
        <p:spPr/>
        <p:txBody>
          <a:bodyPr/>
          <a:lstStyle>
            <a:lvl1pPr>
              <a:defRPr/>
            </a:lvl1pPr>
          </a:lstStyle>
          <a:p>
            <a:pPr defTabSz="761970">
              <a:defRPr/>
            </a:pPr>
            <a:endParaRPr lang="en-US"/>
          </a:p>
        </p:txBody>
      </p:sp>
      <p:sp>
        <p:nvSpPr>
          <p:cNvPr id="9" name="Slide Number Placeholder 5"/>
          <p:cNvSpPr>
            <a:spLocks noGrp="1"/>
          </p:cNvSpPr>
          <p:nvPr>
            <p:ph type="sldNum" sz="quarter" idx="12"/>
          </p:nvPr>
        </p:nvSpPr>
        <p:spPr/>
        <p:txBody>
          <a:bodyPr/>
          <a:lstStyle>
            <a:lvl1pPr>
              <a:defRPr/>
            </a:lvl1pPr>
          </a:lstStyle>
          <a:p>
            <a:pPr defTabSz="761970"/>
            <a:fld id="{9489397B-59C7-450A-9ECE-4ACA67CBA333}" type="slidenum">
              <a:rPr lang="en-US" altLang="en-US" smtClean="0"/>
              <a:pPr defTabSz="761970"/>
              <a:t>‹#›</a:t>
            </a:fld>
            <a:endParaRPr lang="en-US" altLang="en-US" smtClean="0"/>
          </a:p>
        </p:txBody>
      </p:sp>
    </p:spTree>
    <p:extLst>
      <p:ext uri="{BB962C8B-B14F-4D97-AF65-F5344CB8AC3E}">
        <p14:creationId xmlns:p14="http://schemas.microsoft.com/office/powerpoint/2010/main" val="394805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761970">
              <a:defRPr/>
            </a:pPr>
            <a:fld id="{775902B3-D28C-42BB-875A-049697DFDDF4}" type="datetimeFigureOut">
              <a:rPr lang="en-US" smtClean="0"/>
              <a:pPr defTabSz="761970">
                <a:defRPr/>
              </a:pPr>
              <a:t>2/2/2023</a:t>
            </a:fld>
            <a:endParaRPr lang="en-US"/>
          </a:p>
        </p:txBody>
      </p:sp>
      <p:sp>
        <p:nvSpPr>
          <p:cNvPr id="4" name="Footer Placeholder 4"/>
          <p:cNvSpPr>
            <a:spLocks noGrp="1"/>
          </p:cNvSpPr>
          <p:nvPr>
            <p:ph type="ftr" sz="quarter" idx="11"/>
          </p:nvPr>
        </p:nvSpPr>
        <p:spPr/>
        <p:txBody>
          <a:bodyPr/>
          <a:lstStyle>
            <a:lvl1pPr>
              <a:defRPr/>
            </a:lvl1pPr>
          </a:lstStyle>
          <a:p>
            <a:pPr defTabSz="761970">
              <a:defRPr/>
            </a:pPr>
            <a:endParaRPr lang="en-US"/>
          </a:p>
        </p:txBody>
      </p:sp>
      <p:sp>
        <p:nvSpPr>
          <p:cNvPr id="5" name="Slide Number Placeholder 5"/>
          <p:cNvSpPr>
            <a:spLocks noGrp="1"/>
          </p:cNvSpPr>
          <p:nvPr>
            <p:ph type="sldNum" sz="quarter" idx="12"/>
          </p:nvPr>
        </p:nvSpPr>
        <p:spPr/>
        <p:txBody>
          <a:bodyPr/>
          <a:lstStyle>
            <a:lvl1pPr>
              <a:defRPr/>
            </a:lvl1pPr>
          </a:lstStyle>
          <a:p>
            <a:pPr defTabSz="761970"/>
            <a:fld id="{BD14AA51-C86F-416E-930A-0113CFEFF7F0}" type="slidenum">
              <a:rPr lang="en-US" altLang="en-US" smtClean="0"/>
              <a:pPr defTabSz="761970"/>
              <a:t>‹#›</a:t>
            </a:fld>
            <a:endParaRPr lang="en-US" altLang="en-US" smtClean="0"/>
          </a:p>
        </p:txBody>
      </p:sp>
    </p:spTree>
    <p:extLst>
      <p:ext uri="{BB962C8B-B14F-4D97-AF65-F5344CB8AC3E}">
        <p14:creationId xmlns:p14="http://schemas.microsoft.com/office/powerpoint/2010/main" val="481003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761970">
              <a:defRPr/>
            </a:pPr>
            <a:fld id="{203260BF-6D30-4469-A8CC-E8B8FB6210AB}" type="datetimeFigureOut">
              <a:rPr lang="en-US" smtClean="0"/>
              <a:pPr defTabSz="761970">
                <a:defRPr/>
              </a:pPr>
              <a:t>2/2/2023</a:t>
            </a:fld>
            <a:endParaRPr lang="en-US"/>
          </a:p>
        </p:txBody>
      </p:sp>
      <p:sp>
        <p:nvSpPr>
          <p:cNvPr id="3" name="Footer Placeholder 4"/>
          <p:cNvSpPr>
            <a:spLocks noGrp="1"/>
          </p:cNvSpPr>
          <p:nvPr>
            <p:ph type="ftr" sz="quarter" idx="11"/>
          </p:nvPr>
        </p:nvSpPr>
        <p:spPr/>
        <p:txBody>
          <a:bodyPr/>
          <a:lstStyle>
            <a:lvl1pPr>
              <a:defRPr/>
            </a:lvl1pPr>
          </a:lstStyle>
          <a:p>
            <a:pPr defTabSz="761970">
              <a:defRPr/>
            </a:pPr>
            <a:endParaRPr lang="en-US"/>
          </a:p>
        </p:txBody>
      </p:sp>
      <p:sp>
        <p:nvSpPr>
          <p:cNvPr id="4" name="Slide Number Placeholder 5"/>
          <p:cNvSpPr>
            <a:spLocks noGrp="1"/>
          </p:cNvSpPr>
          <p:nvPr>
            <p:ph type="sldNum" sz="quarter" idx="12"/>
          </p:nvPr>
        </p:nvSpPr>
        <p:spPr/>
        <p:txBody>
          <a:bodyPr/>
          <a:lstStyle>
            <a:lvl1pPr>
              <a:defRPr/>
            </a:lvl1pPr>
          </a:lstStyle>
          <a:p>
            <a:pPr defTabSz="761970"/>
            <a:fld id="{687868EB-E1A1-4837-A1D7-8A749C0C8BDF}" type="slidenum">
              <a:rPr lang="en-US" altLang="en-US" smtClean="0"/>
              <a:pPr defTabSz="761970"/>
              <a:t>‹#›</a:t>
            </a:fld>
            <a:endParaRPr lang="en-US" altLang="en-US" smtClean="0"/>
          </a:p>
        </p:txBody>
      </p:sp>
    </p:spTree>
    <p:extLst>
      <p:ext uri="{BB962C8B-B14F-4D97-AF65-F5344CB8AC3E}">
        <p14:creationId xmlns:p14="http://schemas.microsoft.com/office/powerpoint/2010/main" val="2381444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DAF76CAF-176B-4FA2-A9C0-A5111E42619E}" type="datetimeFigureOut">
              <a:rPr lang="en-US" smtClean="0"/>
              <a:pPr defTabSz="761970">
                <a:defRPr/>
              </a:pPr>
              <a:t>2/2/2023</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48278BCC-2901-4E48-9AB2-3F72DB6234DA}" type="slidenum">
              <a:rPr lang="en-US" altLang="en-US" smtClean="0"/>
              <a:pPr defTabSz="761970"/>
              <a:t>‹#›</a:t>
            </a:fld>
            <a:endParaRPr lang="en-US" altLang="en-US" smtClean="0"/>
          </a:p>
        </p:txBody>
      </p:sp>
    </p:spTree>
    <p:extLst>
      <p:ext uri="{BB962C8B-B14F-4D97-AF65-F5344CB8AC3E}">
        <p14:creationId xmlns:p14="http://schemas.microsoft.com/office/powerpoint/2010/main" val="9576596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4536589F-CBD4-4EE7-A2E0-4AE9B8921ABB}" type="datetimeFigureOut">
              <a:rPr lang="en-US" smtClean="0"/>
              <a:pPr defTabSz="761970">
                <a:defRPr/>
              </a:pPr>
              <a:t>2/2/2023</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96C10119-6B53-4A8B-9E6E-36E32660ECA7}" type="slidenum">
              <a:rPr lang="en-US" altLang="en-US" smtClean="0"/>
              <a:pPr defTabSz="761970"/>
              <a:t>‹#›</a:t>
            </a:fld>
            <a:endParaRPr lang="en-US" altLang="en-US" smtClean="0"/>
          </a:p>
        </p:txBody>
      </p:sp>
    </p:spTree>
    <p:extLst>
      <p:ext uri="{BB962C8B-B14F-4D97-AF65-F5344CB8AC3E}">
        <p14:creationId xmlns:p14="http://schemas.microsoft.com/office/powerpoint/2010/main" val="21734611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34F4753E-8742-4287-BE84-F41B0FBA2660}"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E3EBABEC-6539-4825-85D4-A212A40E9029}" type="slidenum">
              <a:rPr lang="en-US" altLang="en-US" smtClean="0"/>
              <a:pPr defTabSz="761970"/>
              <a:t>‹#›</a:t>
            </a:fld>
            <a:endParaRPr lang="en-US" altLang="en-US" smtClean="0"/>
          </a:p>
        </p:txBody>
      </p:sp>
    </p:spTree>
    <p:extLst>
      <p:ext uri="{BB962C8B-B14F-4D97-AF65-F5344CB8AC3E}">
        <p14:creationId xmlns:p14="http://schemas.microsoft.com/office/powerpoint/2010/main" val="804534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4512F3F7-3493-47FE-8B89-C4388DAF38B0}"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FC359A43-822F-4DB8-A92E-A3B727DBCB4C}" type="slidenum">
              <a:rPr lang="en-US" altLang="en-US" smtClean="0"/>
              <a:pPr defTabSz="761970"/>
              <a:t>‹#›</a:t>
            </a:fld>
            <a:endParaRPr lang="en-US" altLang="en-US" smtClean="0"/>
          </a:p>
        </p:txBody>
      </p:sp>
    </p:spTree>
    <p:extLst>
      <p:ext uri="{BB962C8B-B14F-4D97-AF65-F5344CB8AC3E}">
        <p14:creationId xmlns:p14="http://schemas.microsoft.com/office/powerpoint/2010/main" val="28434051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761970">
              <a:defRPr/>
            </a:pPr>
            <a:fld id="{A9C27131-02AB-40B4-9E6A-FFCAAC1E26E9}"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713027EA-6A21-44A2-B93E-954B7E1B3044}" type="slidenum">
              <a:rPr lang="en-US" altLang="en-US" smtClean="0"/>
              <a:pPr defTabSz="761970"/>
              <a:t>‹#›</a:t>
            </a:fld>
            <a:endParaRPr lang="en-US" altLang="en-US" smtClean="0"/>
          </a:p>
        </p:txBody>
      </p:sp>
    </p:spTree>
    <p:extLst>
      <p:ext uri="{BB962C8B-B14F-4D97-AF65-F5344CB8AC3E}">
        <p14:creationId xmlns:p14="http://schemas.microsoft.com/office/powerpoint/2010/main" val="4084726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30C7CF14-B055-49FA-B7F6-05FC9FF1D06F}"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22EE33AE-6775-49FE-8B0E-D1DEC55F9660}" type="slidenum">
              <a:rPr lang="en-US" altLang="en-US" smtClean="0"/>
              <a:pPr defTabSz="761970"/>
              <a:t>‹#›</a:t>
            </a:fld>
            <a:endParaRPr lang="en-US" altLang="en-US" smtClean="0"/>
          </a:p>
        </p:txBody>
      </p:sp>
    </p:spTree>
    <p:extLst>
      <p:ext uri="{BB962C8B-B14F-4D97-AF65-F5344CB8AC3E}">
        <p14:creationId xmlns:p14="http://schemas.microsoft.com/office/powerpoint/2010/main" val="3864184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E36E3E9E-9CB1-434E-A6A7-8A6687E6BE2A}"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2D97B42F-6ACE-4A9C-854B-6E4DC5C1E9BF}" type="slidenum">
              <a:rPr lang="en-US" altLang="en-US" smtClean="0"/>
              <a:pPr defTabSz="761970"/>
              <a:t>‹#›</a:t>
            </a:fld>
            <a:endParaRPr lang="en-US" altLang="en-US" smtClean="0"/>
          </a:p>
        </p:txBody>
      </p:sp>
    </p:spTree>
    <p:extLst>
      <p:ext uri="{BB962C8B-B14F-4D97-AF65-F5344CB8AC3E}">
        <p14:creationId xmlns:p14="http://schemas.microsoft.com/office/powerpoint/2010/main" val="992787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6D864E2-371E-424F-95E9-A3CB5C84DF06}" type="slidenum">
              <a:rPr lang="en-US" altLang="en-US" smtClean="0"/>
              <a:pPr>
                <a:defRPr/>
              </a:pPr>
              <a:t>‹#›</a:t>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761970">
              <a:defRPr/>
            </a:pPr>
            <a:fld id="{C8601ACE-A553-4FD0-915D-CF82E2DB76ED}"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1EDC2F97-D9D6-4019-B54F-4D3807A89029}" type="slidenum">
              <a:rPr lang="en-US" altLang="en-US" smtClean="0"/>
              <a:pPr defTabSz="761970"/>
              <a:t>‹#›</a:t>
            </a:fld>
            <a:endParaRPr lang="en-US" altLang="en-US" smtClean="0"/>
          </a:p>
        </p:txBody>
      </p:sp>
    </p:spTree>
    <p:extLst>
      <p:ext uri="{BB962C8B-B14F-4D97-AF65-F5344CB8AC3E}">
        <p14:creationId xmlns:p14="http://schemas.microsoft.com/office/powerpoint/2010/main" val="24471824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761970">
              <a:defRPr/>
            </a:pPr>
            <a:fld id="{43FAC48B-5AF4-4C7C-B3AB-CA31688EE0BB}" type="datetimeFigureOut">
              <a:rPr lang="en-US" smtClean="0"/>
              <a:pPr defTabSz="761970">
                <a:defRPr/>
              </a:pPr>
              <a:t>2/2/2023</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30C03B96-1027-48F1-A3F5-4D307C171F79}" type="slidenum">
              <a:rPr lang="en-US" altLang="en-US" smtClean="0"/>
              <a:pPr defTabSz="761970"/>
              <a:t>‹#›</a:t>
            </a:fld>
            <a:endParaRPr lang="en-US" altLang="en-US" smtClean="0"/>
          </a:p>
        </p:txBody>
      </p:sp>
    </p:spTree>
    <p:extLst>
      <p:ext uri="{BB962C8B-B14F-4D97-AF65-F5344CB8AC3E}">
        <p14:creationId xmlns:p14="http://schemas.microsoft.com/office/powerpoint/2010/main" val="8636429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761970">
              <a:defRPr/>
            </a:pPr>
            <a:fld id="{F98785D3-836D-4578-A0F2-B832E9B9F99C}" type="datetimeFigureOut">
              <a:rPr lang="en-US" smtClean="0"/>
              <a:pPr defTabSz="761970">
                <a:defRPr/>
              </a:pPr>
              <a:t>2/2/2023</a:t>
            </a:fld>
            <a:endParaRPr lang="en-US"/>
          </a:p>
        </p:txBody>
      </p:sp>
      <p:sp>
        <p:nvSpPr>
          <p:cNvPr id="8" name="Footer Placeholder 4"/>
          <p:cNvSpPr>
            <a:spLocks noGrp="1"/>
          </p:cNvSpPr>
          <p:nvPr>
            <p:ph type="ftr" sz="quarter" idx="11"/>
          </p:nvPr>
        </p:nvSpPr>
        <p:spPr/>
        <p:txBody>
          <a:bodyPr/>
          <a:lstStyle>
            <a:lvl1pPr>
              <a:defRPr/>
            </a:lvl1pPr>
          </a:lstStyle>
          <a:p>
            <a:pPr defTabSz="761970">
              <a:defRPr/>
            </a:pPr>
            <a:endParaRPr lang="en-US"/>
          </a:p>
        </p:txBody>
      </p:sp>
      <p:sp>
        <p:nvSpPr>
          <p:cNvPr id="9" name="Slide Number Placeholder 5"/>
          <p:cNvSpPr>
            <a:spLocks noGrp="1"/>
          </p:cNvSpPr>
          <p:nvPr>
            <p:ph type="sldNum" sz="quarter" idx="12"/>
          </p:nvPr>
        </p:nvSpPr>
        <p:spPr/>
        <p:txBody>
          <a:bodyPr/>
          <a:lstStyle>
            <a:lvl1pPr>
              <a:defRPr/>
            </a:lvl1pPr>
          </a:lstStyle>
          <a:p>
            <a:pPr defTabSz="761970"/>
            <a:fld id="{8358F993-D9E8-4AC5-9330-660C121A5F34}" type="slidenum">
              <a:rPr lang="en-US" altLang="en-US" smtClean="0"/>
              <a:pPr defTabSz="761970"/>
              <a:t>‹#›</a:t>
            </a:fld>
            <a:endParaRPr lang="en-US" altLang="en-US" smtClean="0"/>
          </a:p>
        </p:txBody>
      </p:sp>
    </p:spTree>
    <p:extLst>
      <p:ext uri="{BB962C8B-B14F-4D97-AF65-F5344CB8AC3E}">
        <p14:creationId xmlns:p14="http://schemas.microsoft.com/office/powerpoint/2010/main" val="2640583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761970">
              <a:defRPr/>
            </a:pPr>
            <a:fld id="{AACA955B-E7A4-472F-B2E1-40131EDF23F7}" type="datetimeFigureOut">
              <a:rPr lang="en-US" smtClean="0"/>
              <a:pPr defTabSz="761970">
                <a:defRPr/>
              </a:pPr>
              <a:t>2/2/2023</a:t>
            </a:fld>
            <a:endParaRPr lang="en-US"/>
          </a:p>
        </p:txBody>
      </p:sp>
      <p:sp>
        <p:nvSpPr>
          <p:cNvPr id="4" name="Footer Placeholder 4"/>
          <p:cNvSpPr>
            <a:spLocks noGrp="1"/>
          </p:cNvSpPr>
          <p:nvPr>
            <p:ph type="ftr" sz="quarter" idx="11"/>
          </p:nvPr>
        </p:nvSpPr>
        <p:spPr/>
        <p:txBody>
          <a:bodyPr/>
          <a:lstStyle>
            <a:lvl1pPr>
              <a:defRPr/>
            </a:lvl1pPr>
          </a:lstStyle>
          <a:p>
            <a:pPr defTabSz="761970">
              <a:defRPr/>
            </a:pPr>
            <a:endParaRPr lang="en-US"/>
          </a:p>
        </p:txBody>
      </p:sp>
      <p:sp>
        <p:nvSpPr>
          <p:cNvPr id="5" name="Slide Number Placeholder 5"/>
          <p:cNvSpPr>
            <a:spLocks noGrp="1"/>
          </p:cNvSpPr>
          <p:nvPr>
            <p:ph type="sldNum" sz="quarter" idx="12"/>
          </p:nvPr>
        </p:nvSpPr>
        <p:spPr/>
        <p:txBody>
          <a:bodyPr/>
          <a:lstStyle>
            <a:lvl1pPr>
              <a:defRPr/>
            </a:lvl1pPr>
          </a:lstStyle>
          <a:p>
            <a:pPr defTabSz="761970"/>
            <a:fld id="{C54B5A21-9202-484E-AE11-56869272CE3C}" type="slidenum">
              <a:rPr lang="en-US" altLang="en-US" smtClean="0"/>
              <a:pPr defTabSz="761970"/>
              <a:t>‹#›</a:t>
            </a:fld>
            <a:endParaRPr lang="en-US" altLang="en-US" smtClean="0"/>
          </a:p>
        </p:txBody>
      </p:sp>
    </p:spTree>
    <p:extLst>
      <p:ext uri="{BB962C8B-B14F-4D97-AF65-F5344CB8AC3E}">
        <p14:creationId xmlns:p14="http://schemas.microsoft.com/office/powerpoint/2010/main" val="3750510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761970">
              <a:defRPr/>
            </a:pPr>
            <a:fld id="{BBAABA33-9037-452B-AF11-4AB43D30458A}" type="datetimeFigureOut">
              <a:rPr lang="en-US" smtClean="0"/>
              <a:pPr defTabSz="761970">
                <a:defRPr/>
              </a:pPr>
              <a:t>2/2/2023</a:t>
            </a:fld>
            <a:endParaRPr lang="en-US"/>
          </a:p>
        </p:txBody>
      </p:sp>
      <p:sp>
        <p:nvSpPr>
          <p:cNvPr id="3" name="Footer Placeholder 4"/>
          <p:cNvSpPr>
            <a:spLocks noGrp="1"/>
          </p:cNvSpPr>
          <p:nvPr>
            <p:ph type="ftr" sz="quarter" idx="11"/>
          </p:nvPr>
        </p:nvSpPr>
        <p:spPr/>
        <p:txBody>
          <a:bodyPr/>
          <a:lstStyle>
            <a:lvl1pPr>
              <a:defRPr/>
            </a:lvl1pPr>
          </a:lstStyle>
          <a:p>
            <a:pPr defTabSz="761970">
              <a:defRPr/>
            </a:pPr>
            <a:endParaRPr lang="en-US"/>
          </a:p>
        </p:txBody>
      </p:sp>
      <p:sp>
        <p:nvSpPr>
          <p:cNvPr id="4" name="Slide Number Placeholder 5"/>
          <p:cNvSpPr>
            <a:spLocks noGrp="1"/>
          </p:cNvSpPr>
          <p:nvPr>
            <p:ph type="sldNum" sz="quarter" idx="12"/>
          </p:nvPr>
        </p:nvSpPr>
        <p:spPr/>
        <p:txBody>
          <a:bodyPr/>
          <a:lstStyle>
            <a:lvl1pPr>
              <a:defRPr/>
            </a:lvl1pPr>
          </a:lstStyle>
          <a:p>
            <a:pPr defTabSz="761970"/>
            <a:fld id="{9D00E8D1-B661-4248-BB98-53F3B160C991}" type="slidenum">
              <a:rPr lang="en-US" altLang="en-US" smtClean="0"/>
              <a:pPr defTabSz="761970"/>
              <a:t>‹#›</a:t>
            </a:fld>
            <a:endParaRPr lang="en-US" altLang="en-US" smtClean="0"/>
          </a:p>
        </p:txBody>
      </p:sp>
    </p:spTree>
    <p:extLst>
      <p:ext uri="{BB962C8B-B14F-4D97-AF65-F5344CB8AC3E}">
        <p14:creationId xmlns:p14="http://schemas.microsoft.com/office/powerpoint/2010/main" val="27470723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20D37546-88C1-40E1-9100-B4A1FC1834DB}" type="datetimeFigureOut">
              <a:rPr lang="en-US" smtClean="0"/>
              <a:pPr defTabSz="761970">
                <a:defRPr/>
              </a:pPr>
              <a:t>2/2/2023</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178D37F3-B0A1-4B4D-8BE8-21427206A905}" type="slidenum">
              <a:rPr lang="en-US" altLang="en-US" smtClean="0"/>
              <a:pPr defTabSz="761970"/>
              <a:t>‹#›</a:t>
            </a:fld>
            <a:endParaRPr lang="en-US" altLang="en-US" smtClean="0"/>
          </a:p>
        </p:txBody>
      </p:sp>
    </p:spTree>
    <p:extLst>
      <p:ext uri="{BB962C8B-B14F-4D97-AF65-F5344CB8AC3E}">
        <p14:creationId xmlns:p14="http://schemas.microsoft.com/office/powerpoint/2010/main" val="4159754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D72DC454-AC97-45C4-B8E4-4AFE86BBB9BD}" type="datetimeFigureOut">
              <a:rPr lang="en-US" smtClean="0"/>
              <a:pPr defTabSz="761970">
                <a:defRPr/>
              </a:pPr>
              <a:t>2/2/2023</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01A59240-DFA2-4756-8B5D-E87E8CC2043C}" type="slidenum">
              <a:rPr lang="en-US" altLang="en-US" smtClean="0"/>
              <a:pPr defTabSz="761970"/>
              <a:t>‹#›</a:t>
            </a:fld>
            <a:endParaRPr lang="en-US" altLang="en-US" smtClean="0"/>
          </a:p>
        </p:txBody>
      </p:sp>
    </p:spTree>
    <p:extLst>
      <p:ext uri="{BB962C8B-B14F-4D97-AF65-F5344CB8AC3E}">
        <p14:creationId xmlns:p14="http://schemas.microsoft.com/office/powerpoint/2010/main" val="17561351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3D7E0144-D69A-44F7-BD9E-CEC1DDD9E646}"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12E1B542-5ABB-4980-9844-E61846C878D9}" type="slidenum">
              <a:rPr lang="en-US" altLang="en-US" smtClean="0"/>
              <a:pPr defTabSz="761970"/>
              <a:t>‹#›</a:t>
            </a:fld>
            <a:endParaRPr lang="en-US" altLang="en-US" smtClean="0"/>
          </a:p>
        </p:txBody>
      </p:sp>
    </p:spTree>
    <p:extLst>
      <p:ext uri="{BB962C8B-B14F-4D97-AF65-F5344CB8AC3E}">
        <p14:creationId xmlns:p14="http://schemas.microsoft.com/office/powerpoint/2010/main" val="26784600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1015E0A4-861A-4F27-B0CE-04F950703EBD}" type="datetimeFigureOut">
              <a:rPr lang="en-US" smtClean="0"/>
              <a:pPr defTabSz="761970">
                <a:defRPr/>
              </a:pPr>
              <a:t>2/2/2023</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49BD9B3F-172A-42D8-A80A-A20E96A3198B}" type="slidenum">
              <a:rPr lang="en-US" altLang="en-US" smtClean="0"/>
              <a:pPr defTabSz="761970"/>
              <a:t>‹#›</a:t>
            </a:fld>
            <a:endParaRPr lang="en-US" altLang="en-US" smtClean="0"/>
          </a:p>
        </p:txBody>
      </p:sp>
    </p:spTree>
    <p:extLst>
      <p:ext uri="{BB962C8B-B14F-4D97-AF65-F5344CB8AC3E}">
        <p14:creationId xmlns:p14="http://schemas.microsoft.com/office/powerpoint/2010/main" val="1537483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37"/>
            <a:ext cx="77724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vi-VN" smtClean="0"/>
              <a:t>Bấm &amp; sửa kiểu phụ đề</a:t>
            </a:r>
            <a:endParaRPr lang="en-US"/>
          </a:p>
        </p:txBody>
      </p:sp>
      <p:sp>
        <p:nvSpPr>
          <p:cNvPr id="4" name="Nơi giữ chỗ cho Ngày tháng 3"/>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2/2/2023</a:t>
            </a:fld>
            <a:endParaRPr lang="en-US">
              <a:solidFill>
                <a:prstClr val="black">
                  <a:tint val="75000"/>
                </a:prstClr>
              </a:solidFill>
              <a:latin typeface="Calibri"/>
            </a:endParaRPr>
          </a:p>
        </p:txBody>
      </p:sp>
      <p:sp>
        <p:nvSpPr>
          <p:cNvPr id="5" name="Nơi giữ chỗ cho Chân trang 4"/>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0255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117E5BAC-F4B7-494C-856C-3DC252569208}" type="slidenum">
              <a:rPr lang="en-US" altLang="en-US" smtClean="0"/>
              <a:pPr>
                <a:defRPr/>
              </a:pPr>
              <a:t>‹#›</a:t>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2/2/2023</a:t>
            </a:fld>
            <a:endParaRPr lang="en-US">
              <a:solidFill>
                <a:prstClr val="black">
                  <a:tint val="75000"/>
                </a:prstClr>
              </a:solidFill>
              <a:latin typeface="Calibri"/>
            </a:endParaRPr>
          </a:p>
        </p:txBody>
      </p:sp>
      <p:sp>
        <p:nvSpPr>
          <p:cNvPr id="5" name="Nơi giữ chỗ cho Chân trang 4"/>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63289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12"/>
            <a:ext cx="7772400" cy="1362075"/>
          </a:xfrm>
        </p:spPr>
        <p:txBody>
          <a:bodyPr anchor="t"/>
          <a:lstStyle>
            <a:lvl1pPr algn="l">
              <a:defRPr sz="3333" b="1" cap="all"/>
            </a:lvl1pPr>
          </a:lstStyle>
          <a:p>
            <a:r>
              <a:rPr lang="vi-VN" smtClean="0"/>
              <a:t>Bấm &amp; sửa kiểu tiêu đề</a:t>
            </a:r>
            <a:endParaRPr lang="en-US"/>
          </a:p>
        </p:txBody>
      </p:sp>
      <p:sp>
        <p:nvSpPr>
          <p:cNvPr id="3" name="Nơi giữ chỗ cho Văn bản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vi-VN" smtClean="0"/>
              <a:t>Bấm &amp; sửa kiểu tiêu đề</a:t>
            </a:r>
          </a:p>
        </p:txBody>
      </p:sp>
      <p:sp>
        <p:nvSpPr>
          <p:cNvPr id="4" name="Nơi giữ chỗ cho Ngày tháng 3"/>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2/2/2023</a:t>
            </a:fld>
            <a:endParaRPr lang="en-US">
              <a:solidFill>
                <a:prstClr val="black">
                  <a:tint val="75000"/>
                </a:prstClr>
              </a:solidFill>
              <a:latin typeface="Calibri"/>
            </a:endParaRPr>
          </a:p>
        </p:txBody>
      </p:sp>
      <p:sp>
        <p:nvSpPr>
          <p:cNvPr id="5" name="Nơi giữ chỗ cho Chân trang 4"/>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8407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sz="half" idx="1"/>
          </p:nvPr>
        </p:nvSpPr>
        <p:spPr>
          <a:xfrm>
            <a:off x="457200" y="1600206"/>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ội dung 3"/>
          <p:cNvSpPr>
            <a:spLocks noGrp="1"/>
          </p:cNvSpPr>
          <p:nvPr>
            <p:ph sz="half" idx="2"/>
          </p:nvPr>
        </p:nvSpPr>
        <p:spPr>
          <a:xfrm>
            <a:off x="4648200" y="1600206"/>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Ngày tháng 4"/>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2/2/2023</a:t>
            </a:fld>
            <a:endParaRPr lang="en-US">
              <a:solidFill>
                <a:prstClr val="black">
                  <a:tint val="75000"/>
                </a:prstClr>
              </a:solidFill>
              <a:latin typeface="Calibri"/>
            </a:endParaRPr>
          </a:p>
        </p:txBody>
      </p:sp>
      <p:sp>
        <p:nvSpPr>
          <p:cNvPr id="6" name="Nơi giữ chỗ cho Chân trang 5"/>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7" name="Nơi giữ chỗ cho Số hiệu Bản chiếu 6"/>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8086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Nơi giữ chỗ cho Văn bản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vi-VN" smtClean="0"/>
              <a:t>Bấm &amp; sửa kiểu tiêu đề</a:t>
            </a:r>
          </a:p>
        </p:txBody>
      </p:sp>
      <p:sp>
        <p:nvSpPr>
          <p:cNvPr id="4" name="Nơi giữ chỗ cho Nội dung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Văn bản 4"/>
          <p:cNvSpPr>
            <a:spLocks noGrp="1"/>
          </p:cNvSpPr>
          <p:nvPr>
            <p:ph type="body" sz="quarter" idx="3"/>
          </p:nvPr>
        </p:nvSpPr>
        <p:spPr>
          <a:xfrm>
            <a:off x="4645028"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vi-VN" smtClean="0"/>
              <a:t>Bấm &amp; sửa kiểu tiêu đề</a:t>
            </a:r>
          </a:p>
        </p:txBody>
      </p:sp>
      <p:sp>
        <p:nvSpPr>
          <p:cNvPr id="6" name="Nơi giữ chỗ cho Nội dung 5"/>
          <p:cNvSpPr>
            <a:spLocks noGrp="1"/>
          </p:cNvSpPr>
          <p:nvPr>
            <p:ph sz="quarter" idx="4"/>
          </p:nvPr>
        </p:nvSpPr>
        <p:spPr>
          <a:xfrm>
            <a:off x="4645028"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Nơi giữ chỗ cho Ngày tháng 6"/>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2/2/2023</a:t>
            </a:fld>
            <a:endParaRPr lang="en-US">
              <a:solidFill>
                <a:prstClr val="black">
                  <a:tint val="75000"/>
                </a:prstClr>
              </a:solidFill>
              <a:latin typeface="Calibri"/>
            </a:endParaRPr>
          </a:p>
        </p:txBody>
      </p:sp>
      <p:sp>
        <p:nvSpPr>
          <p:cNvPr id="8" name="Nơi giữ chỗ cho Chân trang 7"/>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9" name="Nơi giữ chỗ cho Số hiệu Bản chiếu 8"/>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3784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gày tháng 2"/>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2/2/2023</a:t>
            </a:fld>
            <a:endParaRPr lang="en-US">
              <a:solidFill>
                <a:prstClr val="black">
                  <a:tint val="75000"/>
                </a:prstClr>
              </a:solidFill>
              <a:latin typeface="Calibri"/>
            </a:endParaRPr>
          </a:p>
        </p:txBody>
      </p:sp>
      <p:sp>
        <p:nvSpPr>
          <p:cNvPr id="4" name="Nơi giữ chỗ cho Chân trang 3"/>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5" name="Nơi giữ chỗ cho Số hiệu Bản chiếu 4"/>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04789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1"/>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2/2/2023</a:t>
            </a:fld>
            <a:endParaRPr lang="en-US">
              <a:solidFill>
                <a:prstClr val="black">
                  <a:tint val="75000"/>
                </a:prstClr>
              </a:solidFill>
              <a:latin typeface="Calibri"/>
            </a:endParaRPr>
          </a:p>
        </p:txBody>
      </p:sp>
      <p:sp>
        <p:nvSpPr>
          <p:cNvPr id="3" name="Nơi giữ chỗ cho Chân trang 2"/>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4" name="Nơi giữ chỗ cho Số hiệu Bản chiếu 3"/>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45510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4" y="273050"/>
            <a:ext cx="3008313" cy="1162050"/>
          </a:xfrm>
        </p:spPr>
        <p:txBody>
          <a:bodyPr anchor="b"/>
          <a:lstStyle>
            <a:lvl1pPr algn="l">
              <a:defRPr sz="1667" b="1"/>
            </a:lvl1pPr>
          </a:lstStyle>
          <a:p>
            <a:r>
              <a:rPr lang="vi-VN" smtClean="0"/>
              <a:t>Bấm &amp; sửa kiểu tiêu đề</a:t>
            </a:r>
            <a:endParaRPr lang="en-US"/>
          </a:p>
        </p:txBody>
      </p:sp>
      <p:sp>
        <p:nvSpPr>
          <p:cNvPr id="3" name="Nơi giữ chỗ cho Nội dung 2"/>
          <p:cNvSpPr>
            <a:spLocks noGrp="1"/>
          </p:cNvSpPr>
          <p:nvPr>
            <p:ph idx="1"/>
          </p:nvPr>
        </p:nvSpPr>
        <p:spPr>
          <a:xfrm>
            <a:off x="3575050" y="27306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Văn bản 3"/>
          <p:cNvSpPr>
            <a:spLocks noGrp="1"/>
          </p:cNvSpPr>
          <p:nvPr>
            <p:ph type="body" sz="half" idx="2"/>
          </p:nvPr>
        </p:nvSpPr>
        <p:spPr>
          <a:xfrm>
            <a:off x="457204" y="1435103"/>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vi-VN" smtClean="0"/>
              <a:t>Bấm &amp; sửa kiểu tiêu đề</a:t>
            </a:r>
          </a:p>
        </p:txBody>
      </p:sp>
      <p:sp>
        <p:nvSpPr>
          <p:cNvPr id="5" name="Nơi giữ chỗ cho Ngày tháng 4"/>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2/2/2023</a:t>
            </a:fld>
            <a:endParaRPr lang="en-US">
              <a:solidFill>
                <a:prstClr val="black">
                  <a:tint val="75000"/>
                </a:prstClr>
              </a:solidFill>
              <a:latin typeface="Calibri"/>
            </a:endParaRPr>
          </a:p>
        </p:txBody>
      </p:sp>
      <p:sp>
        <p:nvSpPr>
          <p:cNvPr id="6" name="Nơi giữ chỗ cho Chân trang 5"/>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7" name="Nơi giữ chỗ cho Số hiệu Bản chiếu 6"/>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60874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1667" b="1"/>
            </a:lvl1pPr>
          </a:lstStyle>
          <a:p>
            <a:r>
              <a:rPr lang="vi-VN" smtClean="0"/>
              <a:t>Bấm &amp; sửa kiểu tiêu đề</a:t>
            </a:r>
            <a:endParaRPr lang="en-US"/>
          </a:p>
        </p:txBody>
      </p:sp>
      <p:sp>
        <p:nvSpPr>
          <p:cNvPr id="3" name="Nơi giữ chỗ cho Hình ảnh 2"/>
          <p:cNvSpPr>
            <a:spLocks noGrp="1"/>
          </p:cNvSpPr>
          <p:nvPr>
            <p:ph type="pic" idx="1"/>
          </p:nvPr>
        </p:nvSpPr>
        <p:spPr>
          <a:xfrm>
            <a:off x="1792288" y="612775"/>
            <a:ext cx="5486400" cy="41148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Nơi giữ chỗ cho Văn bản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vi-VN" smtClean="0"/>
              <a:t>Bấm &amp; sửa kiểu tiêu đề</a:t>
            </a:r>
          </a:p>
        </p:txBody>
      </p:sp>
      <p:sp>
        <p:nvSpPr>
          <p:cNvPr id="5" name="Nơi giữ chỗ cho Ngày tháng 4"/>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2/2/2023</a:t>
            </a:fld>
            <a:endParaRPr lang="en-US">
              <a:solidFill>
                <a:prstClr val="black">
                  <a:tint val="75000"/>
                </a:prstClr>
              </a:solidFill>
              <a:latin typeface="Calibri"/>
            </a:endParaRPr>
          </a:p>
        </p:txBody>
      </p:sp>
      <p:sp>
        <p:nvSpPr>
          <p:cNvPr id="6" name="Nơi giữ chỗ cho Chân trang 5"/>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7" name="Nơi giữ chỗ cho Số hiệu Bản chiếu 6"/>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19622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2/2/2023</a:t>
            </a:fld>
            <a:endParaRPr lang="en-US">
              <a:solidFill>
                <a:prstClr val="black">
                  <a:tint val="75000"/>
                </a:prstClr>
              </a:solidFill>
              <a:latin typeface="Calibri"/>
            </a:endParaRPr>
          </a:p>
        </p:txBody>
      </p:sp>
      <p:sp>
        <p:nvSpPr>
          <p:cNvPr id="5" name="Nơi giữ chỗ cho Chân trang 4"/>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97145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50"/>
            <a:ext cx="2057400" cy="5851525"/>
          </a:xfrm>
        </p:spPr>
        <p:txBody>
          <a:bodyPr vert="eaVert"/>
          <a:lstStyle/>
          <a:p>
            <a:r>
              <a:rPr lang="vi-VN" smtClean="0"/>
              <a:t>Bấm &amp; sửa kiểu tiêu đề</a:t>
            </a:r>
            <a:endParaRPr lang="en-US"/>
          </a:p>
        </p:txBody>
      </p:sp>
      <p:sp>
        <p:nvSpPr>
          <p:cNvPr id="3" name="Nơi giữ chỗ cho Văn bản Dọc 2"/>
          <p:cNvSpPr>
            <a:spLocks noGrp="1"/>
          </p:cNvSpPr>
          <p:nvPr>
            <p:ph type="body" orient="vert" idx="1"/>
          </p:nvPr>
        </p:nvSpPr>
        <p:spPr>
          <a:xfrm>
            <a:off x="457200" y="274650"/>
            <a:ext cx="60198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2/2/2023</a:t>
            </a:fld>
            <a:endParaRPr lang="en-US">
              <a:solidFill>
                <a:prstClr val="black">
                  <a:tint val="75000"/>
                </a:prstClr>
              </a:solidFill>
              <a:latin typeface="Calibri"/>
            </a:endParaRPr>
          </a:p>
        </p:txBody>
      </p:sp>
      <p:sp>
        <p:nvSpPr>
          <p:cNvPr id="5" name="Nơi giữ chỗ cho Chân trang 4"/>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2771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F342F81-EC08-4C92-BF68-44C8D2B1E858}" type="slidenum">
              <a:rPr lang="en-US" altLang="en-US" smtClean="0"/>
              <a:pPr>
                <a:defRPr/>
              </a:pPr>
              <a:t>‹#›</a:t>
            </a:fld>
            <a:endParaRPr lang="en-US"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E202B5E-7C1E-4E75-85B1-C24B5C14C0F8}" type="slidenum">
              <a:rPr lang="en-US" altLang="en-US" smtClean="0"/>
              <a:pPr>
                <a:defRPr/>
              </a:pPr>
              <a:t>‹#›</a:t>
            </a:fld>
            <a:endParaRPr lang="en-US"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endParaRPr lang="en-US"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en-US"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a:defRPr/>
            </a:pPr>
            <a:fld id="{8CDF5A93-A402-4BFF-AB79-55ADC48DF2EA}" type="slidenum">
              <a:rPr lang="en-US" altLang="en-US" smtClean="0"/>
              <a:pPr>
                <a:defRPr/>
              </a:pPr>
              <a:t>‹#›</a:t>
            </a:fld>
            <a:endParaRPr lang="en-US"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prstClr val="black">
                    <a:tint val="75000"/>
                  </a:prstClr>
                </a:solidFill>
                <a:latin typeface="Calibri"/>
              </a:defRPr>
            </a:lvl1pPr>
          </a:lstStyle>
          <a:p>
            <a:pPr defTabSz="761970">
              <a:defRPr/>
            </a:pPr>
            <a:fld id="{D94866A2-D39A-40A5-AF05-03B676DBDCF5}" type="datetimeFigureOut">
              <a:rPr lang="en-US" smtClean="0"/>
              <a:pPr defTabSz="761970">
                <a:defRPr/>
              </a:pPr>
              <a:t>2/2/2023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prstClr val="black">
                    <a:tint val="75000"/>
                  </a:prstClr>
                </a:solidFill>
                <a:latin typeface="Calibri"/>
              </a:defRPr>
            </a:lvl1pPr>
          </a:lstStyle>
          <a:p>
            <a:pPr defTabSz="761970">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Calibri" panose="020F0502020204030204" pitchFamily="34" charset="0"/>
              </a:defRPr>
            </a:lvl1pPr>
          </a:lstStyle>
          <a:p>
            <a:pPr defTabSz="761970"/>
            <a:fld id="{7EE29A99-3975-40F8-895B-A9A914F0A04A}" type="slidenum">
              <a:rPr lang="en-US" altLang="en-US" smtClean="0"/>
              <a:pPr defTabSz="761970"/>
              <a:t>‹#›</a:t>
            </a:fld>
            <a:endParaRPr lang="en-US" altLang="en-US" smtClean="0"/>
          </a:p>
        </p:txBody>
      </p:sp>
    </p:spTree>
    <p:extLst>
      <p:ext uri="{BB962C8B-B14F-4D97-AF65-F5344CB8AC3E}">
        <p14:creationId xmlns:p14="http://schemas.microsoft.com/office/powerpoint/2010/main" val="33921944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3667" kern="1200">
          <a:solidFill>
            <a:schemeClr val="tx1"/>
          </a:solidFill>
          <a:latin typeface="+mj-lt"/>
          <a:ea typeface="+mj-ea"/>
          <a:cs typeface="+mj-cs"/>
        </a:defRPr>
      </a:lvl1pPr>
      <a:lvl2pPr algn="ctr" rtl="0" eaLnBrk="0" fontAlgn="base" hangingPunct="0">
        <a:spcBef>
          <a:spcPct val="0"/>
        </a:spcBef>
        <a:spcAft>
          <a:spcPct val="0"/>
        </a:spcAft>
        <a:defRPr sz="3667">
          <a:solidFill>
            <a:schemeClr val="tx1"/>
          </a:solidFill>
          <a:latin typeface="Calibri" panose="020F0502020204030204" pitchFamily="34" charset="0"/>
        </a:defRPr>
      </a:lvl2pPr>
      <a:lvl3pPr algn="ctr" rtl="0" eaLnBrk="0" fontAlgn="base" hangingPunct="0">
        <a:spcBef>
          <a:spcPct val="0"/>
        </a:spcBef>
        <a:spcAft>
          <a:spcPct val="0"/>
        </a:spcAft>
        <a:defRPr sz="3667">
          <a:solidFill>
            <a:schemeClr val="tx1"/>
          </a:solidFill>
          <a:latin typeface="Calibri" panose="020F0502020204030204" pitchFamily="34" charset="0"/>
        </a:defRPr>
      </a:lvl3pPr>
      <a:lvl4pPr algn="ctr" rtl="0" eaLnBrk="0" fontAlgn="base" hangingPunct="0">
        <a:spcBef>
          <a:spcPct val="0"/>
        </a:spcBef>
        <a:spcAft>
          <a:spcPct val="0"/>
        </a:spcAft>
        <a:defRPr sz="3667">
          <a:solidFill>
            <a:schemeClr val="tx1"/>
          </a:solidFill>
          <a:latin typeface="Calibri" panose="020F0502020204030204" pitchFamily="34" charset="0"/>
        </a:defRPr>
      </a:lvl4pPr>
      <a:lvl5pPr algn="ctr" rtl="0" eaLnBrk="0" fontAlgn="base" hangingPunct="0">
        <a:spcBef>
          <a:spcPct val="0"/>
        </a:spcBef>
        <a:spcAft>
          <a:spcPct val="0"/>
        </a:spcAft>
        <a:defRPr sz="3667">
          <a:solidFill>
            <a:schemeClr val="tx1"/>
          </a:solidFill>
          <a:latin typeface="Calibri" panose="020F0502020204030204" pitchFamily="34" charset="0"/>
        </a:defRPr>
      </a:lvl5pPr>
      <a:lvl6pPr marL="380985" algn="ctr" rtl="0" fontAlgn="base">
        <a:spcBef>
          <a:spcPct val="0"/>
        </a:spcBef>
        <a:spcAft>
          <a:spcPct val="0"/>
        </a:spcAft>
        <a:defRPr sz="3667">
          <a:solidFill>
            <a:schemeClr val="tx1"/>
          </a:solidFill>
          <a:latin typeface="Calibri" panose="020F0502020204030204" pitchFamily="34" charset="0"/>
        </a:defRPr>
      </a:lvl6pPr>
      <a:lvl7pPr marL="761970" algn="ctr" rtl="0" fontAlgn="base">
        <a:spcBef>
          <a:spcPct val="0"/>
        </a:spcBef>
        <a:spcAft>
          <a:spcPct val="0"/>
        </a:spcAft>
        <a:defRPr sz="3667">
          <a:solidFill>
            <a:schemeClr val="tx1"/>
          </a:solidFill>
          <a:latin typeface="Calibri" panose="020F0502020204030204" pitchFamily="34" charset="0"/>
        </a:defRPr>
      </a:lvl7pPr>
      <a:lvl8pPr marL="1142954" algn="ctr" rtl="0" fontAlgn="base">
        <a:spcBef>
          <a:spcPct val="0"/>
        </a:spcBef>
        <a:spcAft>
          <a:spcPct val="0"/>
        </a:spcAft>
        <a:defRPr sz="3667">
          <a:solidFill>
            <a:schemeClr val="tx1"/>
          </a:solidFill>
          <a:latin typeface="Calibri" panose="020F0502020204030204" pitchFamily="34" charset="0"/>
        </a:defRPr>
      </a:lvl8pPr>
      <a:lvl9pPr marL="1523939" algn="ctr" rtl="0" fontAlgn="base">
        <a:spcBef>
          <a:spcPct val="0"/>
        </a:spcBef>
        <a:spcAft>
          <a:spcPct val="0"/>
        </a:spcAft>
        <a:defRPr sz="3667">
          <a:solidFill>
            <a:schemeClr val="tx1"/>
          </a:solidFill>
          <a:latin typeface="Calibri" panose="020F0502020204030204" pitchFamily="34" charset="0"/>
        </a:defRPr>
      </a:lvl9pPr>
    </p:titleStyle>
    <p:bodyStyle>
      <a:lvl1pPr marL="285739" indent="-285739"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Font typeface="Arial" panose="020B0604020202020204" pitchFamily="34" charset="0"/>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prstClr val="black">
                    <a:tint val="75000"/>
                  </a:prstClr>
                </a:solidFill>
                <a:latin typeface="Calibri"/>
              </a:defRPr>
            </a:lvl1pPr>
          </a:lstStyle>
          <a:p>
            <a:pPr defTabSz="761970">
              <a:defRPr/>
            </a:pPr>
            <a:fld id="{75B5FD86-6350-4353-AF5A-E4C7B046CE47}" type="datetimeFigureOut">
              <a:rPr lang="en-US" smtClean="0"/>
              <a:pPr defTabSz="761970">
                <a:defRPr/>
              </a:pPr>
              <a:t>2/2/2023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prstClr val="black">
                    <a:tint val="75000"/>
                  </a:prstClr>
                </a:solidFill>
                <a:latin typeface="Calibri"/>
              </a:defRPr>
            </a:lvl1pPr>
          </a:lstStyle>
          <a:p>
            <a:pPr defTabSz="761970">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Calibri" panose="020F0502020204030204" pitchFamily="34" charset="0"/>
              </a:defRPr>
            </a:lvl1pPr>
          </a:lstStyle>
          <a:p>
            <a:pPr defTabSz="761970"/>
            <a:fld id="{6DDE4046-2E0D-43B2-B72E-C3029F3E98E6}" type="slidenum">
              <a:rPr lang="en-US" altLang="en-US" smtClean="0"/>
              <a:pPr defTabSz="761970"/>
              <a:t>‹#›</a:t>
            </a:fld>
            <a:endParaRPr lang="en-US" altLang="en-US" smtClean="0"/>
          </a:p>
        </p:txBody>
      </p:sp>
    </p:spTree>
    <p:extLst>
      <p:ext uri="{BB962C8B-B14F-4D97-AF65-F5344CB8AC3E}">
        <p14:creationId xmlns:p14="http://schemas.microsoft.com/office/powerpoint/2010/main" val="330699488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eaLnBrk="0" fontAlgn="base" hangingPunct="0">
        <a:spcBef>
          <a:spcPct val="0"/>
        </a:spcBef>
        <a:spcAft>
          <a:spcPct val="0"/>
        </a:spcAft>
        <a:defRPr sz="3667" kern="1200">
          <a:solidFill>
            <a:schemeClr val="tx1"/>
          </a:solidFill>
          <a:latin typeface="+mj-lt"/>
          <a:ea typeface="+mj-ea"/>
          <a:cs typeface="+mj-cs"/>
        </a:defRPr>
      </a:lvl1pPr>
      <a:lvl2pPr algn="ctr" rtl="0" eaLnBrk="0" fontAlgn="base" hangingPunct="0">
        <a:spcBef>
          <a:spcPct val="0"/>
        </a:spcBef>
        <a:spcAft>
          <a:spcPct val="0"/>
        </a:spcAft>
        <a:defRPr sz="3667">
          <a:solidFill>
            <a:schemeClr val="tx1"/>
          </a:solidFill>
          <a:latin typeface="Calibri" panose="020F0502020204030204" pitchFamily="34" charset="0"/>
        </a:defRPr>
      </a:lvl2pPr>
      <a:lvl3pPr algn="ctr" rtl="0" eaLnBrk="0" fontAlgn="base" hangingPunct="0">
        <a:spcBef>
          <a:spcPct val="0"/>
        </a:spcBef>
        <a:spcAft>
          <a:spcPct val="0"/>
        </a:spcAft>
        <a:defRPr sz="3667">
          <a:solidFill>
            <a:schemeClr val="tx1"/>
          </a:solidFill>
          <a:latin typeface="Calibri" panose="020F0502020204030204" pitchFamily="34" charset="0"/>
        </a:defRPr>
      </a:lvl3pPr>
      <a:lvl4pPr algn="ctr" rtl="0" eaLnBrk="0" fontAlgn="base" hangingPunct="0">
        <a:spcBef>
          <a:spcPct val="0"/>
        </a:spcBef>
        <a:spcAft>
          <a:spcPct val="0"/>
        </a:spcAft>
        <a:defRPr sz="3667">
          <a:solidFill>
            <a:schemeClr val="tx1"/>
          </a:solidFill>
          <a:latin typeface="Calibri" panose="020F0502020204030204" pitchFamily="34" charset="0"/>
        </a:defRPr>
      </a:lvl4pPr>
      <a:lvl5pPr algn="ctr" rtl="0" eaLnBrk="0" fontAlgn="base" hangingPunct="0">
        <a:spcBef>
          <a:spcPct val="0"/>
        </a:spcBef>
        <a:spcAft>
          <a:spcPct val="0"/>
        </a:spcAft>
        <a:defRPr sz="3667">
          <a:solidFill>
            <a:schemeClr val="tx1"/>
          </a:solidFill>
          <a:latin typeface="Calibri" panose="020F0502020204030204" pitchFamily="34" charset="0"/>
        </a:defRPr>
      </a:lvl5pPr>
      <a:lvl6pPr marL="380985" algn="ctr" rtl="0" fontAlgn="base">
        <a:spcBef>
          <a:spcPct val="0"/>
        </a:spcBef>
        <a:spcAft>
          <a:spcPct val="0"/>
        </a:spcAft>
        <a:defRPr sz="3667">
          <a:solidFill>
            <a:schemeClr val="tx1"/>
          </a:solidFill>
          <a:latin typeface="Calibri" panose="020F0502020204030204" pitchFamily="34" charset="0"/>
        </a:defRPr>
      </a:lvl6pPr>
      <a:lvl7pPr marL="761970" algn="ctr" rtl="0" fontAlgn="base">
        <a:spcBef>
          <a:spcPct val="0"/>
        </a:spcBef>
        <a:spcAft>
          <a:spcPct val="0"/>
        </a:spcAft>
        <a:defRPr sz="3667">
          <a:solidFill>
            <a:schemeClr val="tx1"/>
          </a:solidFill>
          <a:latin typeface="Calibri" panose="020F0502020204030204" pitchFamily="34" charset="0"/>
        </a:defRPr>
      </a:lvl7pPr>
      <a:lvl8pPr marL="1142954" algn="ctr" rtl="0" fontAlgn="base">
        <a:spcBef>
          <a:spcPct val="0"/>
        </a:spcBef>
        <a:spcAft>
          <a:spcPct val="0"/>
        </a:spcAft>
        <a:defRPr sz="3667">
          <a:solidFill>
            <a:schemeClr val="tx1"/>
          </a:solidFill>
          <a:latin typeface="Calibri" panose="020F0502020204030204" pitchFamily="34" charset="0"/>
        </a:defRPr>
      </a:lvl8pPr>
      <a:lvl9pPr marL="1523939" algn="ctr" rtl="0" fontAlgn="base">
        <a:spcBef>
          <a:spcPct val="0"/>
        </a:spcBef>
        <a:spcAft>
          <a:spcPct val="0"/>
        </a:spcAft>
        <a:defRPr sz="3667">
          <a:solidFill>
            <a:schemeClr val="tx1"/>
          </a:solidFill>
          <a:latin typeface="Calibri" panose="020F0502020204030204" pitchFamily="34" charset="0"/>
        </a:defRPr>
      </a:lvl9pPr>
    </p:titleStyle>
    <p:bodyStyle>
      <a:lvl1pPr marL="285739" indent="-285739"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Font typeface="Arial" panose="020B0604020202020204" pitchFamily="34" charset="0"/>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7938" y="2"/>
            <a:ext cx="2833688" cy="6856413"/>
            <a:chOff x="-5" y="0"/>
            <a:chExt cx="1785" cy="4319"/>
          </a:xfrm>
        </p:grpSpPr>
        <p:sp>
          <p:nvSpPr>
            <p:cNvPr id="4104" name="Freeform 3"/>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nvGrpSpPr>
            <p:cNvPr id="4105" name="Group 4"/>
            <p:cNvGrpSpPr>
              <a:grpSpLocks/>
            </p:cNvGrpSpPr>
            <p:nvPr/>
          </p:nvGrpSpPr>
          <p:grpSpPr bwMode="auto">
            <a:xfrm rot="14964908" flipH="1">
              <a:off x="104" y="2441"/>
              <a:ext cx="452" cy="444"/>
              <a:chOff x="1727" y="866"/>
              <a:chExt cx="129" cy="157"/>
            </a:xfrm>
          </p:grpSpPr>
          <p:sp>
            <p:nvSpPr>
              <p:cNvPr id="4143" name="Freeform 5"/>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44" name="Freeform 6"/>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45" name="Freeform 7"/>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4106" name="Freeform 8"/>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nvGrpSpPr>
            <p:cNvPr id="4107" name="Group 9"/>
            <p:cNvGrpSpPr>
              <a:grpSpLocks/>
            </p:cNvGrpSpPr>
            <p:nvPr/>
          </p:nvGrpSpPr>
          <p:grpSpPr bwMode="auto">
            <a:xfrm rot="416244">
              <a:off x="9" y="1746"/>
              <a:ext cx="1771" cy="1741"/>
              <a:chOff x="41" y="2787"/>
              <a:chExt cx="902" cy="833"/>
            </a:xfrm>
          </p:grpSpPr>
          <p:sp>
            <p:nvSpPr>
              <p:cNvPr id="4134" name="Freeform 10"/>
              <p:cNvSpPr>
                <a:spLocks/>
              </p:cNvSpPr>
              <p:nvPr userDrawn="1"/>
            </p:nvSpPr>
            <p:spPr bwMode="ltGray">
              <a:xfrm rot="373331" flipH="1">
                <a:off x="125" y="2787"/>
                <a:ext cx="313" cy="303"/>
              </a:xfrm>
              <a:custGeom>
                <a:avLst/>
                <a:gdLst>
                  <a:gd name="T0" fmla="*/ 48332 w 217"/>
                  <a:gd name="T1" fmla="*/ 222467 h 210"/>
                  <a:gd name="T2" fmla="*/ 38616 w 217"/>
                  <a:gd name="T3" fmla="*/ 210341 h 210"/>
                  <a:gd name="T4" fmla="*/ 27742 w 217"/>
                  <a:gd name="T5" fmla="*/ 192052 h 210"/>
                  <a:gd name="T6" fmla="*/ 16106 w 217"/>
                  <a:gd name="T7" fmla="*/ 167949 h 210"/>
                  <a:gd name="T8" fmla="*/ 4952 w 217"/>
                  <a:gd name="T9" fmla="*/ 142846 h 210"/>
                  <a:gd name="T10" fmla="*/ 0 w 217"/>
                  <a:gd name="T11" fmla="*/ 115590 h 210"/>
                  <a:gd name="T12" fmla="*/ 1 w 217"/>
                  <a:gd name="T13" fmla="*/ 86534 h 210"/>
                  <a:gd name="T14" fmla="*/ 9523 w 217"/>
                  <a:gd name="T15" fmla="*/ 59974 h 210"/>
                  <a:gd name="T16" fmla="*/ 28578 w 217"/>
                  <a:gd name="T17" fmla="*/ 37630 h 210"/>
                  <a:gd name="T18" fmla="*/ 47658 w 217"/>
                  <a:gd name="T19" fmla="*/ 23312 h 210"/>
                  <a:gd name="T20" fmla="*/ 63271 w 217"/>
                  <a:gd name="T21" fmla="*/ 12722 h 210"/>
                  <a:gd name="T22" fmla="*/ 75884 w 217"/>
                  <a:gd name="T23" fmla="*/ 7168 h 210"/>
                  <a:gd name="T24" fmla="*/ 85761 w 217"/>
                  <a:gd name="T25" fmla="*/ 4968 h 210"/>
                  <a:gd name="T26" fmla="*/ 92782 w 217"/>
                  <a:gd name="T27" fmla="*/ 4968 h 210"/>
                  <a:gd name="T28" fmla="*/ 109455 w 217"/>
                  <a:gd name="T29" fmla="*/ 0 h 210"/>
                  <a:gd name="T30" fmla="*/ 155588 w 217"/>
                  <a:gd name="T31" fmla="*/ 8817 h 210"/>
                  <a:gd name="T32" fmla="*/ 168437 w 217"/>
                  <a:gd name="T33" fmla="*/ 12722 h 210"/>
                  <a:gd name="T34" fmla="*/ 181086 w 217"/>
                  <a:gd name="T35" fmla="*/ 16157 h 210"/>
                  <a:gd name="T36" fmla="*/ 191935 w 217"/>
                  <a:gd name="T37" fmla="*/ 19880 h 210"/>
                  <a:gd name="T38" fmla="*/ 200184 w 217"/>
                  <a:gd name="T39" fmla="*/ 24430 h 210"/>
                  <a:gd name="T40" fmla="*/ 209205 w 217"/>
                  <a:gd name="T41" fmla="*/ 28684 h 210"/>
                  <a:gd name="T42" fmla="*/ 216302 w 217"/>
                  <a:gd name="T43" fmla="*/ 33636 h 210"/>
                  <a:gd name="T44" fmla="*/ 221878 w 217"/>
                  <a:gd name="T45" fmla="*/ 40107 h 210"/>
                  <a:gd name="T46" fmla="*/ 228402 w 217"/>
                  <a:gd name="T47" fmla="*/ 47939 h 210"/>
                  <a:gd name="T48" fmla="*/ 216302 w 217"/>
                  <a:gd name="T49" fmla="*/ 42895 h 210"/>
                  <a:gd name="T50" fmla="*/ 204715 w 217"/>
                  <a:gd name="T51" fmla="*/ 38214 h 210"/>
                  <a:gd name="T52" fmla="*/ 193033 w 217"/>
                  <a:gd name="T53" fmla="*/ 35249 h 210"/>
                  <a:gd name="T54" fmla="*/ 181086 w 217"/>
                  <a:gd name="T55" fmla="*/ 31345 h 210"/>
                  <a:gd name="T56" fmla="*/ 171583 w 217"/>
                  <a:gd name="T57" fmla="*/ 28684 h 210"/>
                  <a:gd name="T58" fmla="*/ 161655 w 217"/>
                  <a:gd name="T59" fmla="*/ 27797 h 210"/>
                  <a:gd name="T60" fmla="*/ 150211 w 217"/>
                  <a:gd name="T61" fmla="*/ 26080 h 210"/>
                  <a:gd name="T62" fmla="*/ 140727 w 217"/>
                  <a:gd name="T63" fmla="*/ 26080 h 210"/>
                  <a:gd name="T64" fmla="*/ 131636 w 217"/>
                  <a:gd name="T65" fmla="*/ 26080 h 210"/>
                  <a:gd name="T66" fmla="*/ 122119 w 217"/>
                  <a:gd name="T67" fmla="*/ 26485 h 210"/>
                  <a:gd name="T68" fmla="*/ 112364 w 217"/>
                  <a:gd name="T69" fmla="*/ 28684 h 210"/>
                  <a:gd name="T70" fmla="*/ 104140 w 217"/>
                  <a:gd name="T71" fmla="*/ 31065 h 210"/>
                  <a:gd name="T72" fmla="*/ 95751 w 217"/>
                  <a:gd name="T73" fmla="*/ 35249 h 210"/>
                  <a:gd name="T74" fmla="*/ 85886 w 217"/>
                  <a:gd name="T75" fmla="*/ 38214 h 210"/>
                  <a:gd name="T76" fmla="*/ 77901 w 217"/>
                  <a:gd name="T77" fmla="*/ 43211 h 210"/>
                  <a:gd name="T78" fmla="*/ 69714 w 217"/>
                  <a:gd name="T79" fmla="*/ 48532 h 210"/>
                  <a:gd name="T80" fmla="*/ 54801 w 217"/>
                  <a:gd name="T81" fmla="*/ 64672 h 210"/>
                  <a:gd name="T82" fmla="*/ 44596 w 217"/>
                  <a:gd name="T83" fmla="*/ 84579 h 210"/>
                  <a:gd name="T84" fmla="*/ 38616 w 217"/>
                  <a:gd name="T85" fmla="*/ 109324 h 210"/>
                  <a:gd name="T86" fmla="*/ 36474 w 217"/>
                  <a:gd name="T87" fmla="*/ 133662 h 210"/>
                  <a:gd name="T88" fmla="*/ 36474 w 217"/>
                  <a:gd name="T89" fmla="*/ 160705 h 210"/>
                  <a:gd name="T90" fmla="*/ 40015 w 217"/>
                  <a:gd name="T91" fmla="*/ 184078 h 210"/>
                  <a:gd name="T92" fmla="*/ 43073 w 217"/>
                  <a:gd name="T93" fmla="*/ 205551 h 210"/>
                  <a:gd name="T94" fmla="*/ 48332 w 217"/>
                  <a:gd name="T95" fmla="*/ 222467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5" name="Freeform 11"/>
              <p:cNvSpPr>
                <a:spLocks/>
              </p:cNvSpPr>
              <p:nvPr userDrawn="1"/>
            </p:nvSpPr>
            <p:spPr bwMode="ltGray">
              <a:xfrm rot="373331" flipH="1">
                <a:off x="41" y="2843"/>
                <a:ext cx="262" cy="308"/>
              </a:xfrm>
              <a:custGeom>
                <a:avLst/>
                <a:gdLst>
                  <a:gd name="T0" fmla="*/ 110607 w 182"/>
                  <a:gd name="T1" fmla="*/ 0 h 213"/>
                  <a:gd name="T2" fmla="*/ 113550 w 182"/>
                  <a:gd name="T3" fmla="*/ 2228 h 213"/>
                  <a:gd name="T4" fmla="*/ 119905 w 182"/>
                  <a:gd name="T5" fmla="*/ 9042 h 213"/>
                  <a:gd name="T6" fmla="*/ 128949 w 182"/>
                  <a:gd name="T7" fmla="*/ 20318 h 213"/>
                  <a:gd name="T8" fmla="*/ 139293 w 182"/>
                  <a:gd name="T9" fmla="*/ 36756 h 213"/>
                  <a:gd name="T10" fmla="*/ 147189 w 182"/>
                  <a:gd name="T11" fmla="*/ 57167 h 213"/>
                  <a:gd name="T12" fmla="*/ 152445 w 182"/>
                  <a:gd name="T13" fmla="*/ 84242 h 213"/>
                  <a:gd name="T14" fmla="*/ 152445 w 182"/>
                  <a:gd name="T15" fmla="*/ 116219 h 213"/>
                  <a:gd name="T16" fmla="*/ 146062 w 182"/>
                  <a:gd name="T17" fmla="*/ 153948 h 213"/>
                  <a:gd name="T18" fmla="*/ 142496 w 182"/>
                  <a:gd name="T19" fmla="*/ 164459 h 213"/>
                  <a:gd name="T20" fmla="*/ 138071 w 182"/>
                  <a:gd name="T21" fmla="*/ 173142 h 213"/>
                  <a:gd name="T22" fmla="*/ 133308 w 182"/>
                  <a:gd name="T23" fmla="*/ 182622 h 213"/>
                  <a:gd name="T24" fmla="*/ 126887 w 182"/>
                  <a:gd name="T25" fmla="*/ 190964 h 213"/>
                  <a:gd name="T26" fmla="*/ 118328 w 182"/>
                  <a:gd name="T27" fmla="*/ 198936 h 213"/>
                  <a:gd name="T28" fmla="*/ 111311 w 182"/>
                  <a:gd name="T29" fmla="*/ 204950 h 213"/>
                  <a:gd name="T30" fmla="*/ 103766 w 182"/>
                  <a:gd name="T31" fmla="*/ 210782 h 213"/>
                  <a:gd name="T32" fmla="*/ 93033 w 182"/>
                  <a:gd name="T33" fmla="*/ 215460 h 213"/>
                  <a:gd name="T34" fmla="*/ 83293 w 182"/>
                  <a:gd name="T35" fmla="*/ 217776 h 213"/>
                  <a:gd name="T36" fmla="*/ 73562 w 182"/>
                  <a:gd name="T37" fmla="*/ 220542 h 213"/>
                  <a:gd name="T38" fmla="*/ 62224 w 182"/>
                  <a:gd name="T39" fmla="*/ 222610 h 213"/>
                  <a:gd name="T40" fmla="*/ 50072 w 182"/>
                  <a:gd name="T41" fmla="*/ 222610 h 213"/>
                  <a:gd name="T42" fmla="*/ 37076 w 182"/>
                  <a:gd name="T43" fmla="*/ 220542 h 213"/>
                  <a:gd name="T44" fmla="*/ 25415 w 182"/>
                  <a:gd name="T45" fmla="*/ 217776 h 213"/>
                  <a:gd name="T46" fmla="*/ 11899 w 182"/>
                  <a:gd name="T47" fmla="*/ 213006 h 213"/>
                  <a:gd name="T48" fmla="*/ 0 w 182"/>
                  <a:gd name="T49" fmla="*/ 207346 h 213"/>
                  <a:gd name="T50" fmla="*/ 11362 w 182"/>
                  <a:gd name="T51" fmla="*/ 215460 h 213"/>
                  <a:gd name="T52" fmla="*/ 22531 w 182"/>
                  <a:gd name="T53" fmla="*/ 220542 h 213"/>
                  <a:gd name="T54" fmla="*/ 33894 w 182"/>
                  <a:gd name="T55" fmla="*/ 226018 h 213"/>
                  <a:gd name="T56" fmla="*/ 43421 w 182"/>
                  <a:gd name="T57" fmla="*/ 229968 h 213"/>
                  <a:gd name="T58" fmla="*/ 53373 w 182"/>
                  <a:gd name="T59" fmla="*/ 233256 h 213"/>
                  <a:gd name="T60" fmla="*/ 64327 w 182"/>
                  <a:gd name="T61" fmla="*/ 234564 h 213"/>
                  <a:gd name="T62" fmla="*/ 73684 w 182"/>
                  <a:gd name="T63" fmla="*/ 234977 h 213"/>
                  <a:gd name="T64" fmla="*/ 83739 w 182"/>
                  <a:gd name="T65" fmla="*/ 234977 h 213"/>
                  <a:gd name="T66" fmla="*/ 92603 w 182"/>
                  <a:gd name="T67" fmla="*/ 234564 h 213"/>
                  <a:gd name="T68" fmla="*/ 101463 w 182"/>
                  <a:gd name="T69" fmla="*/ 232372 h 213"/>
                  <a:gd name="T70" fmla="*/ 109146 w 182"/>
                  <a:gd name="T71" fmla="*/ 229968 h 213"/>
                  <a:gd name="T72" fmla="*/ 117311 w 182"/>
                  <a:gd name="T73" fmla="*/ 227647 h 213"/>
                  <a:gd name="T74" fmla="*/ 124715 w 182"/>
                  <a:gd name="T75" fmla="*/ 224828 h 213"/>
                  <a:gd name="T76" fmla="*/ 131714 w 182"/>
                  <a:gd name="T77" fmla="*/ 219804 h 213"/>
                  <a:gd name="T78" fmla="*/ 138071 w 182"/>
                  <a:gd name="T79" fmla="*/ 215460 h 213"/>
                  <a:gd name="T80" fmla="*/ 143927 w 182"/>
                  <a:gd name="T81" fmla="*/ 210782 h 213"/>
                  <a:gd name="T82" fmla="*/ 160239 w 182"/>
                  <a:gd name="T83" fmla="*/ 194267 h 213"/>
                  <a:gd name="T84" fmla="*/ 171492 w 182"/>
                  <a:gd name="T85" fmla="*/ 177946 h 213"/>
                  <a:gd name="T86" fmla="*/ 178148 w 182"/>
                  <a:gd name="T87" fmla="*/ 159036 h 213"/>
                  <a:gd name="T88" fmla="*/ 181795 w 182"/>
                  <a:gd name="T89" fmla="*/ 141735 h 213"/>
                  <a:gd name="T90" fmla="*/ 183992 w 182"/>
                  <a:gd name="T91" fmla="*/ 123060 h 213"/>
                  <a:gd name="T92" fmla="*/ 183992 w 182"/>
                  <a:gd name="T93" fmla="*/ 104596 h 213"/>
                  <a:gd name="T94" fmla="*/ 184877 w 182"/>
                  <a:gd name="T95" fmla="*/ 87340 h 213"/>
                  <a:gd name="T96" fmla="*/ 175121 w 182"/>
                  <a:gd name="T97" fmla="*/ 50956 h 213"/>
                  <a:gd name="T98" fmla="*/ 158569 w 182"/>
                  <a:gd name="T99" fmla="*/ 22682 h 213"/>
                  <a:gd name="T100" fmla="*/ 152698 w 182"/>
                  <a:gd name="T101" fmla="*/ 20318 h 213"/>
                  <a:gd name="T102" fmla="*/ 149377 w 182"/>
                  <a:gd name="T103" fmla="*/ 16853 h 213"/>
                  <a:gd name="T104" fmla="*/ 143927 w 182"/>
                  <a:gd name="T105" fmla="*/ 14087 h 213"/>
                  <a:gd name="T106" fmla="*/ 140144 w 182"/>
                  <a:gd name="T107" fmla="*/ 12157 h 213"/>
                  <a:gd name="T108" fmla="*/ 133927 w 182"/>
                  <a:gd name="T109" fmla="*/ 9742 h 213"/>
                  <a:gd name="T110" fmla="*/ 127811 w 182"/>
                  <a:gd name="T111" fmla="*/ 6737 h 213"/>
                  <a:gd name="T112" fmla="*/ 120547 w 182"/>
                  <a:gd name="T113" fmla="*/ 3222 h 213"/>
                  <a:gd name="T114" fmla="*/ 110607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6" name="Freeform 12"/>
              <p:cNvSpPr>
                <a:spLocks/>
              </p:cNvSpPr>
              <p:nvPr userDrawn="1"/>
            </p:nvSpPr>
            <p:spPr bwMode="ltGray">
              <a:xfrm rot="373331" flipH="1">
                <a:off x="121" y="2907"/>
                <a:ext cx="93" cy="156"/>
              </a:xfrm>
              <a:custGeom>
                <a:avLst/>
                <a:gdLst>
                  <a:gd name="T0" fmla="*/ 1 w 128"/>
                  <a:gd name="T1" fmla="*/ 0 h 217"/>
                  <a:gd name="T2" fmla="*/ 1 w 128"/>
                  <a:gd name="T3" fmla="*/ 1 h 217"/>
                  <a:gd name="T4" fmla="*/ 1 w 128"/>
                  <a:gd name="T5" fmla="*/ 1 h 217"/>
                  <a:gd name="T6" fmla="*/ 1 w 128"/>
                  <a:gd name="T7" fmla="*/ 1 h 217"/>
                  <a:gd name="T8" fmla="*/ 1 w 128"/>
                  <a:gd name="T9" fmla="*/ 1 h 217"/>
                  <a:gd name="T10" fmla="*/ 1 w 128"/>
                  <a:gd name="T11" fmla="*/ 1 h 217"/>
                  <a:gd name="T12" fmla="*/ 1 w 128"/>
                  <a:gd name="T13" fmla="*/ 1 h 217"/>
                  <a:gd name="T14" fmla="*/ 1 w 128"/>
                  <a:gd name="T15" fmla="*/ 1 h 217"/>
                  <a:gd name="T16" fmla="*/ 1 w 128"/>
                  <a:gd name="T17" fmla="*/ 1 h 217"/>
                  <a:gd name="T18" fmla="*/ 1 w 128"/>
                  <a:gd name="T19" fmla="*/ 1 h 217"/>
                  <a:gd name="T20" fmla="*/ 1 w 128"/>
                  <a:gd name="T21" fmla="*/ 1 h 217"/>
                  <a:gd name="T22" fmla="*/ 1 w 128"/>
                  <a:gd name="T23" fmla="*/ 1 h 217"/>
                  <a:gd name="T24" fmla="*/ 1 w 128"/>
                  <a:gd name="T25" fmla="*/ 1 h 217"/>
                  <a:gd name="T26" fmla="*/ 1 w 128"/>
                  <a:gd name="T27" fmla="*/ 1 h 217"/>
                  <a:gd name="T28" fmla="*/ 1 w 128"/>
                  <a:gd name="T29" fmla="*/ 1 h 217"/>
                  <a:gd name="T30" fmla="*/ 0 w 128"/>
                  <a:gd name="T31" fmla="*/ 1 h 217"/>
                  <a:gd name="T32" fmla="*/ 1 w 128"/>
                  <a:gd name="T33" fmla="*/ 1 h 217"/>
                  <a:gd name="T34" fmla="*/ 1 w 128"/>
                  <a:gd name="T35" fmla="*/ 1 h 217"/>
                  <a:gd name="T36" fmla="*/ 1 w 128"/>
                  <a:gd name="T37" fmla="*/ 1 h 217"/>
                  <a:gd name="T38" fmla="*/ 1 w 128"/>
                  <a:gd name="T39" fmla="*/ 1 h 217"/>
                  <a:gd name="T40" fmla="*/ 1 w 128"/>
                  <a:gd name="T41" fmla="*/ 1 h 217"/>
                  <a:gd name="T42" fmla="*/ 1 w 128"/>
                  <a:gd name="T43" fmla="*/ 1 h 217"/>
                  <a:gd name="T44" fmla="*/ 1 w 128"/>
                  <a:gd name="T45" fmla="*/ 1 h 217"/>
                  <a:gd name="T46" fmla="*/ 1 w 128"/>
                  <a:gd name="T47" fmla="*/ 1 h 217"/>
                  <a:gd name="T48" fmla="*/ 1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7" name="Freeform 13"/>
              <p:cNvSpPr>
                <a:spLocks/>
              </p:cNvSpPr>
              <p:nvPr userDrawn="1"/>
            </p:nvSpPr>
            <p:spPr bwMode="ltGray">
              <a:xfrm rot="373331" flipH="1">
                <a:off x="313" y="3110"/>
                <a:ext cx="85" cy="93"/>
              </a:xfrm>
              <a:custGeom>
                <a:avLst/>
                <a:gdLst>
                  <a:gd name="T0" fmla="*/ 1 w 117"/>
                  <a:gd name="T1" fmla="*/ 0 h 132"/>
                  <a:gd name="T2" fmla="*/ 0 w 117"/>
                  <a:gd name="T3" fmla="*/ 1 h 132"/>
                  <a:gd name="T4" fmla="*/ 1 w 117"/>
                  <a:gd name="T5" fmla="*/ 1 h 132"/>
                  <a:gd name="T6" fmla="*/ 1 w 117"/>
                  <a:gd name="T7" fmla="*/ 1 h 132"/>
                  <a:gd name="T8" fmla="*/ 1 w 117"/>
                  <a:gd name="T9" fmla="*/ 1 h 132"/>
                  <a:gd name="T10" fmla="*/ 1 w 117"/>
                  <a:gd name="T11" fmla="*/ 1 h 132"/>
                  <a:gd name="T12" fmla="*/ 1 w 117"/>
                  <a:gd name="T13" fmla="*/ 1 h 132"/>
                  <a:gd name="T14" fmla="*/ 1 w 117"/>
                  <a:gd name="T15" fmla="*/ 1 h 132"/>
                  <a:gd name="T16" fmla="*/ 1 w 117"/>
                  <a:gd name="T17" fmla="*/ 1 h 132"/>
                  <a:gd name="T18" fmla="*/ 1 w 117"/>
                  <a:gd name="T19" fmla="*/ 1 h 132"/>
                  <a:gd name="T20" fmla="*/ 1 w 117"/>
                  <a:gd name="T21" fmla="*/ 1 h 132"/>
                  <a:gd name="T22" fmla="*/ 1 w 117"/>
                  <a:gd name="T23" fmla="*/ 1 h 132"/>
                  <a:gd name="T24" fmla="*/ 1 w 117"/>
                  <a:gd name="T25" fmla="*/ 1 h 132"/>
                  <a:gd name="T26" fmla="*/ 1 w 117"/>
                  <a:gd name="T27" fmla="*/ 1 h 132"/>
                  <a:gd name="T28" fmla="*/ 1 w 117"/>
                  <a:gd name="T29" fmla="*/ 1 h 132"/>
                  <a:gd name="T30" fmla="*/ 1 w 117"/>
                  <a:gd name="T31" fmla="*/ 1 h 132"/>
                  <a:gd name="T32" fmla="*/ 1 w 117"/>
                  <a:gd name="T33" fmla="*/ 1 h 132"/>
                  <a:gd name="T34" fmla="*/ 1 w 117"/>
                  <a:gd name="T35" fmla="*/ 1 h 132"/>
                  <a:gd name="T36" fmla="*/ 1 w 117"/>
                  <a:gd name="T37" fmla="*/ 1 h 132"/>
                  <a:gd name="T38" fmla="*/ 1 w 117"/>
                  <a:gd name="T39" fmla="*/ 1 h 132"/>
                  <a:gd name="T40" fmla="*/ 1 w 117"/>
                  <a:gd name="T41" fmla="*/ 1 h 132"/>
                  <a:gd name="T42" fmla="*/ 1 w 117"/>
                  <a:gd name="T43" fmla="*/ 1 h 132"/>
                  <a:gd name="T44" fmla="*/ 1 w 117"/>
                  <a:gd name="T45" fmla="*/ 1 h 132"/>
                  <a:gd name="T46" fmla="*/ 1 w 117"/>
                  <a:gd name="T47" fmla="*/ 1 h 132"/>
                  <a:gd name="T48" fmla="*/ 1 w 117"/>
                  <a:gd name="T49" fmla="*/ 1 h 132"/>
                  <a:gd name="T50" fmla="*/ 1 w 117"/>
                  <a:gd name="T51" fmla="*/ 1 h 132"/>
                  <a:gd name="T52" fmla="*/ 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8" name="Freeform 14"/>
              <p:cNvSpPr>
                <a:spLocks/>
              </p:cNvSpPr>
              <p:nvPr userDrawn="1"/>
            </p:nvSpPr>
            <p:spPr bwMode="ltGray">
              <a:xfrm rot="373331" flipH="1">
                <a:off x="289" y="3135"/>
                <a:ext cx="21" cy="55"/>
              </a:xfrm>
              <a:custGeom>
                <a:avLst/>
                <a:gdLst>
                  <a:gd name="T0" fmla="*/ 1 w 29"/>
                  <a:gd name="T1" fmla="*/ 0 h 77"/>
                  <a:gd name="T2" fmla="*/ 1 w 29"/>
                  <a:gd name="T3" fmla="*/ 0 h 77"/>
                  <a:gd name="T4" fmla="*/ 1 w 29"/>
                  <a:gd name="T5" fmla="*/ 1 h 77"/>
                  <a:gd name="T6" fmla="*/ 1 w 29"/>
                  <a:gd name="T7" fmla="*/ 1 h 77"/>
                  <a:gd name="T8" fmla="*/ 1 w 29"/>
                  <a:gd name="T9" fmla="*/ 1 h 77"/>
                  <a:gd name="T10" fmla="*/ 1 w 29"/>
                  <a:gd name="T11" fmla="*/ 1 h 77"/>
                  <a:gd name="T12" fmla="*/ 0 w 29"/>
                  <a:gd name="T13" fmla="*/ 1 h 77"/>
                  <a:gd name="T14" fmla="*/ 1 w 29"/>
                  <a:gd name="T15" fmla="*/ 1 h 77"/>
                  <a:gd name="T16" fmla="*/ 1 w 29"/>
                  <a:gd name="T17" fmla="*/ 1 h 77"/>
                  <a:gd name="T18" fmla="*/ 1 w 29"/>
                  <a:gd name="T19" fmla="*/ 1 h 77"/>
                  <a:gd name="T20" fmla="*/ 1 w 29"/>
                  <a:gd name="T21" fmla="*/ 1 h 77"/>
                  <a:gd name="T22" fmla="*/ 1 w 29"/>
                  <a:gd name="T23" fmla="*/ 1 h 77"/>
                  <a:gd name="T24" fmla="*/ 1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nvGrpSpPr>
              <p:cNvPr id="4139" name="Group 15"/>
              <p:cNvGrpSpPr>
                <a:grpSpLocks/>
              </p:cNvGrpSpPr>
              <p:nvPr userDrawn="1"/>
            </p:nvGrpSpPr>
            <p:grpSpPr bwMode="auto">
              <a:xfrm rot="10886446" flipH="1">
                <a:off x="335" y="3251"/>
                <a:ext cx="608" cy="369"/>
                <a:chOff x="-366" y="1704"/>
                <a:chExt cx="608" cy="369"/>
              </a:xfrm>
            </p:grpSpPr>
            <p:sp>
              <p:nvSpPr>
                <p:cNvPr id="4140" name="Freeform 16"/>
                <p:cNvSpPr>
                  <a:spLocks/>
                </p:cNvSpPr>
                <p:nvPr userDrawn="1"/>
              </p:nvSpPr>
              <p:spPr bwMode="ltGray">
                <a:xfrm rot="4200091">
                  <a:off x="-243" y="1807"/>
                  <a:ext cx="143" cy="390"/>
                </a:xfrm>
                <a:custGeom>
                  <a:avLst/>
                  <a:gdLst>
                    <a:gd name="T0" fmla="*/ 1 w 207"/>
                    <a:gd name="T1" fmla="*/ 1 h 564"/>
                    <a:gd name="T2" fmla="*/ 1 w 207"/>
                    <a:gd name="T3" fmla="*/ 1 h 564"/>
                    <a:gd name="T4" fmla="*/ 1 w 207"/>
                    <a:gd name="T5" fmla="*/ 1 h 564"/>
                    <a:gd name="T6" fmla="*/ 0 w 207"/>
                    <a:gd name="T7" fmla="*/ 1 h 564"/>
                    <a:gd name="T8" fmla="*/ 0 w 207"/>
                    <a:gd name="T9" fmla="*/ 1 h 564"/>
                    <a:gd name="T10" fmla="*/ 1 w 207"/>
                    <a:gd name="T11" fmla="*/ 1 h 564"/>
                    <a:gd name="T12" fmla="*/ 1 w 207"/>
                    <a:gd name="T13" fmla="*/ 1 h 564"/>
                    <a:gd name="T14" fmla="*/ 1 w 207"/>
                    <a:gd name="T15" fmla="*/ 1 h 564"/>
                    <a:gd name="T16" fmla="*/ 1 w 207"/>
                    <a:gd name="T17" fmla="*/ 1 h 564"/>
                    <a:gd name="T18" fmla="*/ 1 w 207"/>
                    <a:gd name="T19" fmla="*/ 1 h 564"/>
                    <a:gd name="T20" fmla="*/ 1 w 207"/>
                    <a:gd name="T21" fmla="*/ 1 h 564"/>
                    <a:gd name="T22" fmla="*/ 1 w 207"/>
                    <a:gd name="T23" fmla="*/ 1 h 564"/>
                    <a:gd name="T24" fmla="*/ 1 w 207"/>
                    <a:gd name="T25" fmla="*/ 1 h 564"/>
                    <a:gd name="T26" fmla="*/ 1 w 207"/>
                    <a:gd name="T27" fmla="*/ 1 h 564"/>
                    <a:gd name="T28" fmla="*/ 1 w 207"/>
                    <a:gd name="T29" fmla="*/ 1 h 564"/>
                    <a:gd name="T30" fmla="*/ 1 w 207"/>
                    <a:gd name="T31" fmla="*/ 1 h 564"/>
                    <a:gd name="T32" fmla="*/ 1 w 207"/>
                    <a:gd name="T33" fmla="*/ 1 h 564"/>
                    <a:gd name="T34" fmla="*/ 1 w 207"/>
                    <a:gd name="T35" fmla="*/ 1 h 564"/>
                    <a:gd name="T36" fmla="*/ 1 w 207"/>
                    <a:gd name="T37" fmla="*/ 1 h 564"/>
                    <a:gd name="T38" fmla="*/ 1 w 207"/>
                    <a:gd name="T39" fmla="*/ 1 h 564"/>
                    <a:gd name="T40" fmla="*/ 1 w 207"/>
                    <a:gd name="T41" fmla="*/ 1 h 564"/>
                    <a:gd name="T42" fmla="*/ 1 w 207"/>
                    <a:gd name="T43" fmla="*/ 1 h 564"/>
                    <a:gd name="T44" fmla="*/ 1 w 207"/>
                    <a:gd name="T45" fmla="*/ 1 h 564"/>
                    <a:gd name="T46" fmla="*/ 1 w 207"/>
                    <a:gd name="T47" fmla="*/ 1 h 564"/>
                    <a:gd name="T48" fmla="*/ 1 w 207"/>
                    <a:gd name="T49" fmla="*/ 1 h 564"/>
                    <a:gd name="T50" fmla="*/ 1 w 207"/>
                    <a:gd name="T51" fmla="*/ 1 h 564"/>
                    <a:gd name="T52" fmla="*/ 1 w 207"/>
                    <a:gd name="T53" fmla="*/ 1 h 564"/>
                    <a:gd name="T54" fmla="*/ 1 w 207"/>
                    <a:gd name="T55" fmla="*/ 1 h 564"/>
                    <a:gd name="T56" fmla="*/ 1 w 207"/>
                    <a:gd name="T57" fmla="*/ 0 h 564"/>
                    <a:gd name="T58" fmla="*/ 1 w 207"/>
                    <a:gd name="T59" fmla="*/ 1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41" name="Freeform 17"/>
                <p:cNvSpPr>
                  <a:spLocks/>
                </p:cNvSpPr>
                <p:nvPr userDrawn="1"/>
              </p:nvSpPr>
              <p:spPr bwMode="ltGray">
                <a:xfrm rot="4200091">
                  <a:off x="124" y="1761"/>
                  <a:ext cx="33" cy="160"/>
                </a:xfrm>
                <a:custGeom>
                  <a:avLst/>
                  <a:gdLst>
                    <a:gd name="T0" fmla="*/ 0 w 47"/>
                    <a:gd name="T1" fmla="*/ 1 h 232"/>
                    <a:gd name="T2" fmla="*/ 1 w 47"/>
                    <a:gd name="T3" fmla="*/ 1 h 232"/>
                    <a:gd name="T4" fmla="*/ 1 w 47"/>
                    <a:gd name="T5" fmla="*/ 1 h 232"/>
                    <a:gd name="T6" fmla="*/ 1 w 47"/>
                    <a:gd name="T7" fmla="*/ 1 h 232"/>
                    <a:gd name="T8" fmla="*/ 1 w 47"/>
                    <a:gd name="T9" fmla="*/ 1 h 232"/>
                    <a:gd name="T10" fmla="*/ 1 w 47"/>
                    <a:gd name="T11" fmla="*/ 1 h 232"/>
                    <a:gd name="T12" fmla="*/ 1 w 47"/>
                    <a:gd name="T13" fmla="*/ 1 h 232"/>
                    <a:gd name="T14" fmla="*/ 1 w 47"/>
                    <a:gd name="T15" fmla="*/ 1 h 232"/>
                    <a:gd name="T16" fmla="*/ 1 w 47"/>
                    <a:gd name="T17" fmla="*/ 1 h 232"/>
                    <a:gd name="T18" fmla="*/ 1 w 47"/>
                    <a:gd name="T19" fmla="*/ 1 h 232"/>
                    <a:gd name="T20" fmla="*/ 1 w 47"/>
                    <a:gd name="T21" fmla="*/ 1 h 232"/>
                    <a:gd name="T22" fmla="*/ 1 w 47"/>
                    <a:gd name="T23" fmla="*/ 1 h 232"/>
                    <a:gd name="T24" fmla="*/ 1 w 47"/>
                    <a:gd name="T25" fmla="*/ 1 h 232"/>
                    <a:gd name="T26" fmla="*/ 1 w 47"/>
                    <a:gd name="T27" fmla="*/ 0 h 232"/>
                    <a:gd name="T28" fmla="*/ 0 w 47"/>
                    <a:gd name="T29" fmla="*/ 1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42" name="Freeform 18"/>
                <p:cNvSpPr>
                  <a:spLocks/>
                </p:cNvSpPr>
                <p:nvPr userDrawn="1"/>
              </p:nvSpPr>
              <p:spPr bwMode="ltGray">
                <a:xfrm rot="4200091">
                  <a:off x="199" y="1720"/>
                  <a:ext cx="60" cy="27"/>
                </a:xfrm>
                <a:custGeom>
                  <a:avLst/>
                  <a:gdLst>
                    <a:gd name="T0" fmla="*/ 1 w 87"/>
                    <a:gd name="T1" fmla="*/ 1 h 40"/>
                    <a:gd name="T2" fmla="*/ 1 w 87"/>
                    <a:gd name="T3" fmla="*/ 1 h 40"/>
                    <a:gd name="T4" fmla="*/ 1 w 87"/>
                    <a:gd name="T5" fmla="*/ 1 h 40"/>
                    <a:gd name="T6" fmla="*/ 1 w 87"/>
                    <a:gd name="T7" fmla="*/ 1 h 40"/>
                    <a:gd name="T8" fmla="*/ 1 w 87"/>
                    <a:gd name="T9" fmla="*/ 1 h 40"/>
                    <a:gd name="T10" fmla="*/ 1 w 87"/>
                    <a:gd name="T11" fmla="*/ 1 h 40"/>
                    <a:gd name="T12" fmla="*/ 1 w 87"/>
                    <a:gd name="T13" fmla="*/ 1 h 40"/>
                    <a:gd name="T14" fmla="*/ 1 w 87"/>
                    <a:gd name="T15" fmla="*/ 0 h 40"/>
                    <a:gd name="T16" fmla="*/ 0 w 87"/>
                    <a:gd name="T17" fmla="*/ 1 h 40"/>
                    <a:gd name="T18" fmla="*/ 1 w 87"/>
                    <a:gd name="T19" fmla="*/ 1 h 40"/>
                    <a:gd name="T20" fmla="*/ 1 w 87"/>
                    <a:gd name="T21" fmla="*/ 1 h 40"/>
                    <a:gd name="T22" fmla="*/ 1 w 87"/>
                    <a:gd name="T23" fmla="*/ 1 h 40"/>
                    <a:gd name="T24" fmla="*/ 1 w 87"/>
                    <a:gd name="T25" fmla="*/ 1 h 40"/>
                    <a:gd name="T26" fmla="*/ 1 w 87"/>
                    <a:gd name="T27" fmla="*/ 1 h 40"/>
                    <a:gd name="T28" fmla="*/ 1 w 87"/>
                    <a:gd name="T29" fmla="*/ 1 h 40"/>
                    <a:gd name="T30" fmla="*/ 1 w 87"/>
                    <a:gd name="T31" fmla="*/ 1 h 40"/>
                    <a:gd name="T32" fmla="*/ 1 w 87"/>
                    <a:gd name="T33" fmla="*/ 1 h 40"/>
                    <a:gd name="T34" fmla="*/ 1 w 87"/>
                    <a:gd name="T35" fmla="*/ 1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grpSp>
          <p:nvGrpSpPr>
            <p:cNvPr id="4108" name="Group 19"/>
            <p:cNvGrpSpPr>
              <a:grpSpLocks/>
            </p:cNvGrpSpPr>
            <p:nvPr/>
          </p:nvGrpSpPr>
          <p:grpSpPr bwMode="auto">
            <a:xfrm rot="6248562">
              <a:off x="343" y="3854"/>
              <a:ext cx="392" cy="424"/>
              <a:chOff x="1727" y="866"/>
              <a:chExt cx="129" cy="157"/>
            </a:xfrm>
          </p:grpSpPr>
          <p:sp>
            <p:nvSpPr>
              <p:cNvPr id="4131" name="Freeform 20"/>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2" name="Freeform 21"/>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3" name="Freeform 22"/>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4109" name="Group 23"/>
            <p:cNvGrpSpPr>
              <a:grpSpLocks/>
            </p:cNvGrpSpPr>
            <p:nvPr/>
          </p:nvGrpSpPr>
          <p:grpSpPr bwMode="auto">
            <a:xfrm rot="5003157">
              <a:off x="249" y="1102"/>
              <a:ext cx="412" cy="500"/>
              <a:chOff x="1727" y="866"/>
              <a:chExt cx="129" cy="157"/>
            </a:xfrm>
          </p:grpSpPr>
          <p:sp>
            <p:nvSpPr>
              <p:cNvPr id="4128" name="Freeform 24"/>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9" name="Freeform 25"/>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0" name="Freeform 26"/>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4110" name="Group 27"/>
            <p:cNvGrpSpPr>
              <a:grpSpLocks/>
            </p:cNvGrpSpPr>
            <p:nvPr/>
          </p:nvGrpSpPr>
          <p:grpSpPr bwMode="auto">
            <a:xfrm>
              <a:off x="815" y="0"/>
              <a:ext cx="345" cy="367"/>
              <a:chOff x="1727" y="866"/>
              <a:chExt cx="129" cy="157"/>
            </a:xfrm>
          </p:grpSpPr>
          <p:sp>
            <p:nvSpPr>
              <p:cNvPr id="4125" name="Freeform 28"/>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6" name="Freeform 29"/>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7" name="Freeform 30"/>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4111" name="Freeform 31"/>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2" name="Freeform 32"/>
            <p:cNvSpPr>
              <a:spLocks/>
            </p:cNvSpPr>
            <p:nvPr/>
          </p:nvSpPr>
          <p:spPr bwMode="ltGray">
            <a:xfrm rot="828663">
              <a:off x="242" y="3404"/>
              <a:ext cx="132" cy="167"/>
            </a:xfrm>
            <a:custGeom>
              <a:avLst/>
              <a:gdLst>
                <a:gd name="T0" fmla="*/ 0 w 109"/>
                <a:gd name="T1" fmla="*/ 0 h 156"/>
                <a:gd name="T2" fmla="*/ 183 w 109"/>
                <a:gd name="T3" fmla="*/ 1 h 156"/>
                <a:gd name="T4" fmla="*/ 701 w 109"/>
                <a:gd name="T5" fmla="*/ 5 h 156"/>
                <a:gd name="T6" fmla="*/ 1396 w 109"/>
                <a:gd name="T7" fmla="*/ 42 h 156"/>
                <a:gd name="T8" fmla="*/ 2211 w 109"/>
                <a:gd name="T9" fmla="*/ 88 h 156"/>
                <a:gd name="T10" fmla="*/ 2955 w 109"/>
                <a:gd name="T11" fmla="*/ 162 h 156"/>
                <a:gd name="T12" fmla="*/ 3637 w 109"/>
                <a:gd name="T13" fmla="*/ 260 h 156"/>
                <a:gd name="T14" fmla="*/ 4059 w 109"/>
                <a:gd name="T15" fmla="*/ 393 h 156"/>
                <a:gd name="T16" fmla="*/ 4159 w 109"/>
                <a:gd name="T17" fmla="*/ 576 h 156"/>
                <a:gd name="T18" fmla="*/ 3962 w 109"/>
                <a:gd name="T19" fmla="*/ 576 h 156"/>
                <a:gd name="T20" fmla="*/ 3765 w 109"/>
                <a:gd name="T21" fmla="*/ 576 h 156"/>
                <a:gd name="T22" fmla="*/ 3537 w 109"/>
                <a:gd name="T23" fmla="*/ 576 h 156"/>
                <a:gd name="T24" fmla="*/ 3272 w 109"/>
                <a:gd name="T25" fmla="*/ 558 h 156"/>
                <a:gd name="T26" fmla="*/ 3081 w 109"/>
                <a:gd name="T27" fmla="*/ 557 h 156"/>
                <a:gd name="T28" fmla="*/ 2836 w 109"/>
                <a:gd name="T29" fmla="*/ 549 h 156"/>
                <a:gd name="T30" fmla="*/ 2501 w 109"/>
                <a:gd name="T31" fmla="*/ 529 h 156"/>
                <a:gd name="T32" fmla="*/ 2211 w 109"/>
                <a:gd name="T33" fmla="*/ 508 h 156"/>
                <a:gd name="T34" fmla="*/ 2015 w 109"/>
                <a:gd name="T35" fmla="*/ 461 h 156"/>
                <a:gd name="T36" fmla="*/ 2015 w 109"/>
                <a:gd name="T37" fmla="*/ 410 h 156"/>
                <a:gd name="T38" fmla="*/ 2120 w 109"/>
                <a:gd name="T39" fmla="*/ 351 h 156"/>
                <a:gd name="T40" fmla="*/ 2223 w 109"/>
                <a:gd name="T41" fmla="*/ 292 h 156"/>
                <a:gd name="T42" fmla="*/ 2120 w 109"/>
                <a:gd name="T43" fmla="*/ 227 h 156"/>
                <a:gd name="T44" fmla="*/ 1826 w 109"/>
                <a:gd name="T45" fmla="*/ 156 h 156"/>
                <a:gd name="T46" fmla="*/ 1194 w 109"/>
                <a:gd name="T47" fmla="*/ 85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3" name="Freeform 33"/>
            <p:cNvSpPr>
              <a:spLocks/>
            </p:cNvSpPr>
            <p:nvPr/>
          </p:nvSpPr>
          <p:spPr bwMode="ltGray">
            <a:xfrm rot="828663">
              <a:off x="266" y="3592"/>
              <a:ext cx="66" cy="43"/>
            </a:xfrm>
            <a:custGeom>
              <a:avLst/>
              <a:gdLst>
                <a:gd name="T0" fmla="*/ 0 w 54"/>
                <a:gd name="T1" fmla="*/ 0 h 40"/>
                <a:gd name="T2" fmla="*/ 1 w 54"/>
                <a:gd name="T3" fmla="*/ 1 h 40"/>
                <a:gd name="T4" fmla="*/ 264 w 54"/>
                <a:gd name="T5" fmla="*/ 3 h 40"/>
                <a:gd name="T6" fmla="*/ 590 w 54"/>
                <a:gd name="T7" fmla="*/ 34 h 40"/>
                <a:gd name="T8" fmla="*/ 984 w 54"/>
                <a:gd name="T9" fmla="*/ 46 h 40"/>
                <a:gd name="T10" fmla="*/ 1316 w 54"/>
                <a:gd name="T11" fmla="*/ 57 h 40"/>
                <a:gd name="T12" fmla="*/ 1667 w 54"/>
                <a:gd name="T13" fmla="*/ 66 h 40"/>
                <a:gd name="T14" fmla="*/ 2037 w 54"/>
                <a:gd name="T15" fmla="*/ 71 h 40"/>
                <a:gd name="T16" fmla="*/ 2458 w 54"/>
                <a:gd name="T17" fmla="*/ 61 h 40"/>
                <a:gd name="T18" fmla="*/ 2402 w 54"/>
                <a:gd name="T19" fmla="*/ 97 h 40"/>
                <a:gd name="T20" fmla="*/ 2267 w 54"/>
                <a:gd name="T21" fmla="*/ 129 h 40"/>
                <a:gd name="T22" fmla="*/ 2011 w 54"/>
                <a:gd name="T23" fmla="*/ 149 h 40"/>
                <a:gd name="T24" fmla="*/ 1649 w 54"/>
                <a:gd name="T25" fmla="*/ 158 h 40"/>
                <a:gd name="T26" fmla="*/ 1264 w 54"/>
                <a:gd name="T27" fmla="*/ 156 h 40"/>
                <a:gd name="T28" fmla="*/ 846 w 54"/>
                <a:gd name="T29" fmla="*/ 127 h 40"/>
                <a:gd name="T30" fmla="*/ 444 w 54"/>
                <a:gd name="T31" fmla="*/ 8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4" name="Freeform 34"/>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5" name="Freeform 35"/>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6" name="Freeform 36"/>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7" name="Freeform 37"/>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8" name="Freeform 38"/>
            <p:cNvSpPr>
              <a:spLocks/>
            </p:cNvSpPr>
            <p:nvPr/>
          </p:nvSpPr>
          <p:spPr bwMode="ltGray">
            <a:xfrm rot="1584153">
              <a:off x="20" y="410"/>
              <a:ext cx="344" cy="245"/>
            </a:xfrm>
            <a:custGeom>
              <a:avLst/>
              <a:gdLst>
                <a:gd name="T0" fmla="*/ 0 w 257"/>
                <a:gd name="T1" fmla="*/ 0 h 237"/>
                <a:gd name="T2" fmla="*/ 0 w 257"/>
                <a:gd name="T3" fmla="*/ 44 h 237"/>
                <a:gd name="T4" fmla="*/ 693 w 257"/>
                <a:gd name="T5" fmla="*/ 94 h 237"/>
                <a:gd name="T6" fmla="*/ 1586 w 257"/>
                <a:gd name="T7" fmla="*/ 142 h 237"/>
                <a:gd name="T8" fmla="*/ 2842 w 257"/>
                <a:gd name="T9" fmla="*/ 184 h 237"/>
                <a:gd name="T10" fmla="*/ 4592 w 257"/>
                <a:gd name="T11" fmla="*/ 223 h 237"/>
                <a:gd name="T12" fmla="*/ 6816 w 257"/>
                <a:gd name="T13" fmla="*/ 265 h 237"/>
                <a:gd name="T14" fmla="*/ 9655 w 257"/>
                <a:gd name="T15" fmla="*/ 303 h 237"/>
                <a:gd name="T16" fmla="*/ 12923 w 257"/>
                <a:gd name="T17" fmla="*/ 335 h 237"/>
                <a:gd name="T18" fmla="*/ 17125 w 257"/>
                <a:gd name="T19" fmla="*/ 365 h 237"/>
                <a:gd name="T20" fmla="*/ 21878 w 257"/>
                <a:gd name="T21" fmla="*/ 390 h 237"/>
                <a:gd name="T22" fmla="*/ 26946 w 257"/>
                <a:gd name="T23" fmla="*/ 411 h 237"/>
                <a:gd name="T24" fmla="*/ 33217 w 257"/>
                <a:gd name="T25" fmla="*/ 429 h 237"/>
                <a:gd name="T26" fmla="*/ 40061 w 257"/>
                <a:gd name="T27" fmla="*/ 439 h 237"/>
                <a:gd name="T28" fmla="*/ 47887 w 257"/>
                <a:gd name="T29" fmla="*/ 446 h 237"/>
                <a:gd name="T30" fmla="*/ 55968 w 257"/>
                <a:gd name="T31" fmla="*/ 443 h 237"/>
                <a:gd name="T32" fmla="*/ 65428 w 257"/>
                <a:gd name="T33" fmla="*/ 436 h 237"/>
                <a:gd name="T34" fmla="*/ 57139 w 257"/>
                <a:gd name="T35" fmla="*/ 426 h 237"/>
                <a:gd name="T36" fmla="*/ 49575 w 257"/>
                <a:gd name="T37" fmla="*/ 412 h 237"/>
                <a:gd name="T38" fmla="*/ 43293 w 257"/>
                <a:gd name="T39" fmla="*/ 398 h 237"/>
                <a:gd name="T40" fmla="*/ 37682 w 257"/>
                <a:gd name="T41" fmla="*/ 384 h 237"/>
                <a:gd name="T42" fmla="*/ 32565 w 257"/>
                <a:gd name="T43" fmla="*/ 363 h 237"/>
                <a:gd name="T44" fmla="*/ 28531 w 257"/>
                <a:gd name="T45" fmla="*/ 341 h 237"/>
                <a:gd name="T46" fmla="*/ 24809 w 257"/>
                <a:gd name="T47" fmla="*/ 318 h 237"/>
                <a:gd name="T48" fmla="*/ 21315 w 257"/>
                <a:gd name="T49" fmla="*/ 292 h 237"/>
                <a:gd name="T50" fmla="*/ 18176 w 257"/>
                <a:gd name="T51" fmla="*/ 265 h 237"/>
                <a:gd name="T52" fmla="*/ 15614 w 257"/>
                <a:gd name="T53" fmla="*/ 233 h 237"/>
                <a:gd name="T54" fmla="*/ 13417 w 257"/>
                <a:gd name="T55" fmla="*/ 202 h 237"/>
                <a:gd name="T56" fmla="*/ 11012 w 257"/>
                <a:gd name="T57" fmla="*/ 164 h 237"/>
                <a:gd name="T58" fmla="*/ 8394 w 257"/>
                <a:gd name="T59" fmla="*/ 129 h 237"/>
                <a:gd name="T60" fmla="*/ 5895 w 257"/>
                <a:gd name="T61" fmla="*/ 90 h 237"/>
                <a:gd name="T62" fmla="*/ 2978 w 257"/>
                <a:gd name="T63" fmla="*/ 43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9" name="Freeform 39"/>
            <p:cNvSpPr>
              <a:spLocks/>
            </p:cNvSpPr>
            <p:nvPr/>
          </p:nvSpPr>
          <p:spPr bwMode="ltGray">
            <a:xfrm rot="1584153">
              <a:off x="242" y="756"/>
              <a:ext cx="167" cy="115"/>
            </a:xfrm>
            <a:custGeom>
              <a:avLst/>
              <a:gdLst>
                <a:gd name="T0" fmla="*/ 22163 w 124"/>
                <a:gd name="T1" fmla="*/ 0 h 110"/>
                <a:gd name="T2" fmla="*/ 35432 w 124"/>
                <a:gd name="T3" fmla="*/ 251 h 110"/>
                <a:gd name="T4" fmla="*/ 34432 w 124"/>
                <a:gd name="T5" fmla="*/ 250 h 110"/>
                <a:gd name="T6" fmla="*/ 30588 w 124"/>
                <a:gd name="T7" fmla="*/ 245 h 110"/>
                <a:gd name="T8" fmla="*/ 25566 w 124"/>
                <a:gd name="T9" fmla="*/ 237 h 110"/>
                <a:gd name="T10" fmla="*/ 19535 w 124"/>
                <a:gd name="T11" fmla="*/ 231 h 110"/>
                <a:gd name="T12" fmla="*/ 12856 w 124"/>
                <a:gd name="T13" fmla="*/ 227 h 110"/>
                <a:gd name="T14" fmla="*/ 7298 w 124"/>
                <a:gd name="T15" fmla="*/ 229 h 110"/>
                <a:gd name="T16" fmla="*/ 2598 w 124"/>
                <a:gd name="T17" fmla="*/ 239 h 110"/>
                <a:gd name="T18" fmla="*/ 0 w 124"/>
                <a:gd name="T19" fmla="*/ 256 h 110"/>
                <a:gd name="T20" fmla="*/ 1063 w 124"/>
                <a:gd name="T21" fmla="*/ 229 h 110"/>
                <a:gd name="T22" fmla="*/ 2337 w 124"/>
                <a:gd name="T23" fmla="*/ 208 h 110"/>
                <a:gd name="T24" fmla="*/ 4712 w 124"/>
                <a:gd name="T25" fmla="*/ 191 h 110"/>
                <a:gd name="T26" fmla="*/ 7298 w 124"/>
                <a:gd name="T27" fmla="*/ 177 h 110"/>
                <a:gd name="T28" fmla="*/ 10353 w 124"/>
                <a:gd name="T29" fmla="*/ 167 h 110"/>
                <a:gd name="T30" fmla="*/ 13368 w 124"/>
                <a:gd name="T31" fmla="*/ 166 h 110"/>
                <a:gd name="T32" fmla="*/ 16763 w 124"/>
                <a:gd name="T33" fmla="*/ 166 h 110"/>
                <a:gd name="T34" fmla="*/ 20604 w 124"/>
                <a:gd name="T35" fmla="*/ 174 h 110"/>
                <a:gd name="T36" fmla="*/ 20879 w 124"/>
                <a:gd name="T37" fmla="*/ 166 h 110"/>
                <a:gd name="T38" fmla="*/ 20047 w 124"/>
                <a:gd name="T39" fmla="*/ 133 h 110"/>
                <a:gd name="T40" fmla="*/ 19124 w 124"/>
                <a:gd name="T41" fmla="*/ 89 h 110"/>
                <a:gd name="T42" fmla="*/ 18778 w 124"/>
                <a:gd name="T43" fmla="*/ 70 h 110"/>
                <a:gd name="T44" fmla="*/ 18004 w 124"/>
                <a:gd name="T45" fmla="*/ 70 h 110"/>
                <a:gd name="T46" fmla="*/ 17314 w 124"/>
                <a:gd name="T47" fmla="*/ 67 h 110"/>
                <a:gd name="T48" fmla="*/ 16763 w 124"/>
                <a:gd name="T49" fmla="*/ 58 h 110"/>
                <a:gd name="T50" fmla="*/ 16456 w 124"/>
                <a:gd name="T51" fmla="*/ 51 h 110"/>
                <a:gd name="T52" fmla="*/ 16456 w 124"/>
                <a:gd name="T53" fmla="*/ 43 h 110"/>
                <a:gd name="T54" fmla="*/ 16763 w 124"/>
                <a:gd name="T55" fmla="*/ 33 h 110"/>
                <a:gd name="T56" fmla="*/ 18983 w 124"/>
                <a:gd name="T57" fmla="*/ 8 h 110"/>
                <a:gd name="T58" fmla="*/ 22163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0" name="Freeform 40"/>
            <p:cNvSpPr>
              <a:spLocks/>
            </p:cNvSpPr>
            <p:nvPr/>
          </p:nvSpPr>
          <p:spPr bwMode="ltGray">
            <a:xfrm rot="1584153">
              <a:off x="574" y="286"/>
              <a:ext cx="147" cy="160"/>
            </a:xfrm>
            <a:custGeom>
              <a:avLst/>
              <a:gdLst>
                <a:gd name="T0" fmla="*/ 0 w 109"/>
                <a:gd name="T1" fmla="*/ 0 h 156"/>
                <a:gd name="T2" fmla="*/ 1444 w 109"/>
                <a:gd name="T3" fmla="*/ 1 h 156"/>
                <a:gd name="T4" fmla="*/ 5145 w 109"/>
                <a:gd name="T5" fmla="*/ 5 h 156"/>
                <a:gd name="T6" fmla="*/ 10771 w 109"/>
                <a:gd name="T7" fmla="*/ 12 h 156"/>
                <a:gd name="T8" fmla="*/ 17020 w 109"/>
                <a:gd name="T9" fmla="*/ 43 h 156"/>
                <a:gd name="T10" fmla="*/ 22954 w 109"/>
                <a:gd name="T11" fmla="*/ 67 h 156"/>
                <a:gd name="T12" fmla="*/ 28162 w 109"/>
                <a:gd name="T13" fmla="*/ 114 h 156"/>
                <a:gd name="T14" fmla="*/ 31338 w 109"/>
                <a:gd name="T15" fmla="*/ 174 h 156"/>
                <a:gd name="T16" fmla="*/ 31961 w 109"/>
                <a:gd name="T17" fmla="*/ 252 h 156"/>
                <a:gd name="T18" fmla="*/ 30956 w 109"/>
                <a:gd name="T19" fmla="*/ 252 h 156"/>
                <a:gd name="T20" fmla="*/ 29253 w 109"/>
                <a:gd name="T21" fmla="*/ 252 h 156"/>
                <a:gd name="T22" fmla="*/ 27271 w 109"/>
                <a:gd name="T23" fmla="*/ 252 h 156"/>
                <a:gd name="T24" fmla="*/ 25478 w 109"/>
                <a:gd name="T25" fmla="*/ 248 h 156"/>
                <a:gd name="T26" fmla="*/ 23699 w 109"/>
                <a:gd name="T27" fmla="*/ 247 h 156"/>
                <a:gd name="T28" fmla="*/ 21713 w 109"/>
                <a:gd name="T29" fmla="*/ 242 h 156"/>
                <a:gd name="T30" fmla="*/ 19335 w 109"/>
                <a:gd name="T31" fmla="*/ 235 h 156"/>
                <a:gd name="T32" fmla="*/ 17020 w 109"/>
                <a:gd name="T33" fmla="*/ 225 h 156"/>
                <a:gd name="T34" fmla="*/ 15484 w 109"/>
                <a:gd name="T35" fmla="*/ 203 h 156"/>
                <a:gd name="T36" fmla="*/ 15484 w 109"/>
                <a:gd name="T37" fmla="*/ 178 h 156"/>
                <a:gd name="T38" fmla="*/ 16548 w 109"/>
                <a:gd name="T39" fmla="*/ 157 h 156"/>
                <a:gd name="T40" fmla="*/ 17528 w 109"/>
                <a:gd name="T41" fmla="*/ 128 h 156"/>
                <a:gd name="T42" fmla="*/ 16548 w 109"/>
                <a:gd name="T43" fmla="*/ 101 h 156"/>
                <a:gd name="T44" fmla="*/ 14192 w 109"/>
                <a:gd name="T45" fmla="*/ 65 h 156"/>
                <a:gd name="T46" fmla="*/ 9235 w 109"/>
                <a:gd name="T47" fmla="*/ 42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1" name="Freeform 41"/>
            <p:cNvSpPr>
              <a:spLocks/>
            </p:cNvSpPr>
            <p:nvPr/>
          </p:nvSpPr>
          <p:spPr bwMode="ltGray">
            <a:xfrm rot="1584153">
              <a:off x="236" y="721"/>
              <a:ext cx="62" cy="97"/>
            </a:xfrm>
            <a:custGeom>
              <a:avLst/>
              <a:gdLst>
                <a:gd name="T0" fmla="*/ 9172 w 46"/>
                <a:gd name="T1" fmla="*/ 0 h 94"/>
                <a:gd name="T2" fmla="*/ 5815 w 46"/>
                <a:gd name="T3" fmla="*/ 67 h 94"/>
                <a:gd name="T4" fmla="*/ 4314 w 46"/>
                <a:gd name="T5" fmla="*/ 110 h 94"/>
                <a:gd name="T6" fmla="*/ 3201 w 46"/>
                <a:gd name="T7" fmla="*/ 144 h 94"/>
                <a:gd name="T8" fmla="*/ 0 w 46"/>
                <a:gd name="T9" fmla="*/ 169 h 94"/>
                <a:gd name="T10" fmla="*/ 3514 w 46"/>
                <a:gd name="T11" fmla="*/ 159 h 94"/>
                <a:gd name="T12" fmla="*/ 6805 w 46"/>
                <a:gd name="T13" fmla="*/ 147 h 94"/>
                <a:gd name="T14" fmla="*/ 9216 w 46"/>
                <a:gd name="T15" fmla="*/ 124 h 94"/>
                <a:gd name="T16" fmla="*/ 11595 w 46"/>
                <a:gd name="T17" fmla="*/ 103 h 94"/>
                <a:gd name="T18" fmla="*/ 13199 w 46"/>
                <a:gd name="T19" fmla="*/ 79 h 94"/>
                <a:gd name="T20" fmla="*/ 13361 w 46"/>
                <a:gd name="T21" fmla="*/ 51 h 94"/>
                <a:gd name="T22" fmla="*/ 12362 w 46"/>
                <a:gd name="T23" fmla="*/ 15 h 94"/>
                <a:gd name="T24" fmla="*/ 9172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2" name="Freeform 42"/>
            <p:cNvSpPr>
              <a:spLocks/>
            </p:cNvSpPr>
            <p:nvPr/>
          </p:nvSpPr>
          <p:spPr bwMode="ltGray">
            <a:xfrm rot="1584153">
              <a:off x="585" y="466"/>
              <a:ext cx="72" cy="41"/>
            </a:xfrm>
            <a:custGeom>
              <a:avLst/>
              <a:gdLst>
                <a:gd name="T0" fmla="*/ 0 w 54"/>
                <a:gd name="T1" fmla="*/ 0 h 40"/>
                <a:gd name="T2" fmla="*/ 1 w 54"/>
                <a:gd name="T3" fmla="*/ 1 h 40"/>
                <a:gd name="T4" fmla="*/ 1505 w 54"/>
                <a:gd name="T5" fmla="*/ 3 h 40"/>
                <a:gd name="T6" fmla="*/ 3051 w 54"/>
                <a:gd name="T7" fmla="*/ 8 h 40"/>
                <a:gd name="T8" fmla="*/ 4905 w 54"/>
                <a:gd name="T9" fmla="*/ 12 h 40"/>
                <a:gd name="T10" fmla="*/ 6913 w 54"/>
                <a:gd name="T11" fmla="*/ 15 h 40"/>
                <a:gd name="T12" fmla="*/ 9073 w 54"/>
                <a:gd name="T13" fmla="*/ 17 h 40"/>
                <a:gd name="T14" fmla="*/ 10783 w 54"/>
                <a:gd name="T15" fmla="*/ 18 h 40"/>
                <a:gd name="T16" fmla="*/ 12791 w 54"/>
                <a:gd name="T17" fmla="*/ 16 h 40"/>
                <a:gd name="T18" fmla="*/ 12628 w 54"/>
                <a:gd name="T19" fmla="*/ 44 h 40"/>
                <a:gd name="T20" fmla="*/ 11919 w 54"/>
                <a:gd name="T21" fmla="*/ 52 h 40"/>
                <a:gd name="T22" fmla="*/ 10496 w 54"/>
                <a:gd name="T23" fmla="*/ 57 h 40"/>
                <a:gd name="T24" fmla="*/ 8720 w 54"/>
                <a:gd name="T25" fmla="*/ 59 h 40"/>
                <a:gd name="T26" fmla="*/ 6540 w 54"/>
                <a:gd name="T27" fmla="*/ 58 h 40"/>
                <a:gd name="T28" fmla="*/ 4428 w 54"/>
                <a:gd name="T29" fmla="*/ 51 h 40"/>
                <a:gd name="T30" fmla="*/ 2288 w 54"/>
                <a:gd name="T31" fmla="*/ 39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3" name="Freeform 43"/>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4" name="Freeform 44"/>
            <p:cNvSpPr>
              <a:spLocks/>
            </p:cNvSpPr>
            <p:nvPr/>
          </p:nvSpPr>
          <p:spPr bwMode="ltGray">
            <a:xfrm rot="1584153">
              <a:off x="56" y="84"/>
              <a:ext cx="804" cy="686"/>
            </a:xfrm>
            <a:custGeom>
              <a:avLst/>
              <a:gdLst>
                <a:gd name="T0" fmla="*/ 4798 w 596"/>
                <a:gd name="T1" fmla="*/ 647 h 666"/>
                <a:gd name="T2" fmla="*/ 1778 w 596"/>
                <a:gd name="T3" fmla="*/ 599 h 666"/>
                <a:gd name="T4" fmla="*/ 0 w 596"/>
                <a:gd name="T5" fmla="*/ 507 h 666"/>
                <a:gd name="T6" fmla="*/ 1074 w 596"/>
                <a:gd name="T7" fmla="*/ 390 h 666"/>
                <a:gd name="T8" fmla="*/ 7476 w 596"/>
                <a:gd name="T9" fmla="*/ 266 h 666"/>
                <a:gd name="T10" fmla="*/ 20309 w 596"/>
                <a:gd name="T11" fmla="*/ 149 h 666"/>
                <a:gd name="T12" fmla="*/ 41974 w 596"/>
                <a:gd name="T13" fmla="*/ 50 h 666"/>
                <a:gd name="T14" fmla="*/ 72839 w 596"/>
                <a:gd name="T15" fmla="*/ 2 h 666"/>
                <a:gd name="T16" fmla="*/ 112323 w 596"/>
                <a:gd name="T17" fmla="*/ 9 h 666"/>
                <a:gd name="T18" fmla="*/ 142893 w 596"/>
                <a:gd name="T19" fmla="*/ 117 h 666"/>
                <a:gd name="T20" fmla="*/ 163556 w 596"/>
                <a:gd name="T21" fmla="*/ 288 h 666"/>
                <a:gd name="T22" fmla="*/ 174406 w 596"/>
                <a:gd name="T23" fmla="*/ 501 h 666"/>
                <a:gd name="T24" fmla="*/ 175750 w 596"/>
                <a:gd name="T25" fmla="*/ 719 h 666"/>
                <a:gd name="T26" fmla="*/ 167241 w 596"/>
                <a:gd name="T27" fmla="*/ 921 h 666"/>
                <a:gd name="T28" fmla="*/ 149649 w 596"/>
                <a:gd name="T29" fmla="*/ 1079 h 666"/>
                <a:gd name="T30" fmla="*/ 123117 w 596"/>
                <a:gd name="T31" fmla="*/ 1164 h 666"/>
                <a:gd name="T32" fmla="*/ 114883 w 596"/>
                <a:gd name="T33" fmla="*/ 1157 h 666"/>
                <a:gd name="T34" fmla="*/ 130282 w 596"/>
                <a:gd name="T35" fmla="*/ 1085 h 666"/>
                <a:gd name="T36" fmla="*/ 142258 w 596"/>
                <a:gd name="T37" fmla="*/ 953 h 666"/>
                <a:gd name="T38" fmla="*/ 150496 w 596"/>
                <a:gd name="T39" fmla="*/ 796 h 666"/>
                <a:gd name="T40" fmla="*/ 153421 w 596"/>
                <a:gd name="T41" fmla="*/ 624 h 666"/>
                <a:gd name="T42" fmla="*/ 151651 w 596"/>
                <a:gd name="T43" fmla="*/ 452 h 666"/>
                <a:gd name="T44" fmla="*/ 143082 w 596"/>
                <a:gd name="T45" fmla="*/ 305 h 666"/>
                <a:gd name="T46" fmla="*/ 127818 w 596"/>
                <a:gd name="T47" fmla="*/ 197 h 666"/>
                <a:gd name="T48" fmla="*/ 100746 w 596"/>
                <a:gd name="T49" fmla="*/ 130 h 666"/>
                <a:gd name="T50" fmla="*/ 72661 w 596"/>
                <a:gd name="T51" fmla="*/ 106 h 666"/>
                <a:gd name="T52" fmla="*/ 51420 w 596"/>
                <a:gd name="T53" fmla="*/ 122 h 666"/>
                <a:gd name="T54" fmla="*/ 35782 w 596"/>
                <a:gd name="T55" fmla="*/ 176 h 666"/>
                <a:gd name="T56" fmla="*/ 24758 w 596"/>
                <a:gd name="T57" fmla="*/ 261 h 666"/>
                <a:gd name="T58" fmla="*/ 16849 w 596"/>
                <a:gd name="T59" fmla="*/ 362 h 666"/>
                <a:gd name="T60" fmla="*/ 11778 w 596"/>
                <a:gd name="T61" fmla="*/ 476 h 666"/>
                <a:gd name="T62" fmla="*/ 8273 w 596"/>
                <a:gd name="T63" fmla="*/ 592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30765" name="Rectangle 45"/>
          <p:cNvSpPr>
            <a:spLocks noGrp="1" noChangeArrowheads="1"/>
          </p:cNvSpPr>
          <p:nvPr>
            <p:ph type="title"/>
          </p:nvPr>
        </p:nvSpPr>
        <p:spPr bwMode="auto">
          <a:xfrm>
            <a:off x="442913" y="103188"/>
            <a:ext cx="8243887" cy="131445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00" name="Rectangle 46"/>
          <p:cNvSpPr>
            <a:spLocks noGrp="1" noChangeArrowheads="1"/>
          </p:cNvSpPr>
          <p:nvPr>
            <p:ph type="body" idx="1"/>
          </p:nvPr>
        </p:nvSpPr>
        <p:spPr bwMode="auto">
          <a:xfrm>
            <a:off x="457200" y="1600201"/>
            <a:ext cx="82296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7" name="Rectangle 47"/>
          <p:cNvSpPr>
            <a:spLocks noGrp="1" noChangeArrowheads="1"/>
          </p:cNvSpPr>
          <p:nvPr>
            <p:ph type="dt" sz="half" idx="2"/>
          </p:nvPr>
        </p:nvSpPr>
        <p:spPr bwMode="auto">
          <a:xfrm>
            <a:off x="457200" y="6243638"/>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167" b="0">
                <a:solidFill>
                  <a:srgbClr val="006699"/>
                </a:solidFill>
                <a:latin typeface="Verdana" panose="020B0604030504040204" pitchFamily="34" charset="0"/>
              </a:defRPr>
            </a:lvl1pPr>
          </a:lstStyle>
          <a:p>
            <a:pPr defTabSz="761970">
              <a:defRPr/>
            </a:pPr>
            <a:endParaRPr lang="en-US"/>
          </a:p>
        </p:txBody>
      </p:sp>
      <p:sp>
        <p:nvSpPr>
          <p:cNvPr id="30768" name="Rectangle 48"/>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defRPr sz="1167" b="0">
                <a:solidFill>
                  <a:srgbClr val="006699"/>
                </a:solidFill>
                <a:latin typeface="Verdana" panose="020B0604030504040204" pitchFamily="34" charset="0"/>
              </a:defRPr>
            </a:lvl1pPr>
          </a:lstStyle>
          <a:p>
            <a:pPr defTabSz="761970">
              <a:defRPr/>
            </a:pPr>
            <a:endParaRPr lang="en-US"/>
          </a:p>
        </p:txBody>
      </p:sp>
      <p:sp>
        <p:nvSpPr>
          <p:cNvPr id="30769" name="Rectangle 49"/>
          <p:cNvSpPr>
            <a:spLocks noGrp="1" noChangeArrowheads="1"/>
          </p:cNvSpPr>
          <p:nvPr>
            <p:ph type="sldNum" sz="quarter" idx="4"/>
          </p:nvPr>
        </p:nvSpPr>
        <p:spPr bwMode="auto">
          <a:xfrm>
            <a:off x="6553200" y="6243638"/>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167">
                <a:solidFill>
                  <a:srgbClr val="006699"/>
                </a:solidFill>
                <a:latin typeface="Verdana" panose="020B0604030504040204" pitchFamily="34" charset="0"/>
              </a:defRPr>
            </a:lvl1pPr>
          </a:lstStyle>
          <a:p>
            <a:pPr defTabSz="761970"/>
            <a:fld id="{4443AB3D-8D7D-4F0E-AF8B-9D0FE6408DE0}" type="slidenum">
              <a:rPr lang="en-US" altLang="en-US" smtClean="0"/>
              <a:pPr defTabSz="761970"/>
              <a:t>‹#›</a:t>
            </a:fld>
            <a:endParaRPr lang="en-US" altLang="en-US" smtClean="0"/>
          </a:p>
        </p:txBody>
      </p:sp>
    </p:spTree>
    <p:extLst>
      <p:ext uri="{BB962C8B-B14F-4D97-AF65-F5344CB8AC3E}">
        <p14:creationId xmlns:p14="http://schemas.microsoft.com/office/powerpoint/2010/main" val="148991459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lnSpc>
          <a:spcPct val="90000"/>
        </a:lnSpc>
        <a:spcBef>
          <a:spcPct val="0"/>
        </a:spcBef>
        <a:spcAft>
          <a:spcPct val="0"/>
        </a:spcAft>
        <a:defRPr sz="3667">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2pPr>
      <a:lvl3pPr algn="ctr" rtl="0" eaLnBrk="0" fontAlgn="base" hangingPunct="0">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3pPr>
      <a:lvl4pPr algn="ctr" rtl="0" eaLnBrk="0" fontAlgn="base" hangingPunct="0">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4pPr>
      <a:lvl5pPr algn="ctr" rtl="0" eaLnBrk="0" fontAlgn="base" hangingPunct="0">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5pPr>
      <a:lvl6pPr marL="380985" algn="ctr" rtl="0" fontAlgn="base">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6pPr>
      <a:lvl7pPr marL="761970" algn="ctr" rtl="0" fontAlgn="base">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7pPr>
      <a:lvl8pPr marL="1142954" algn="ctr" rtl="0" fontAlgn="base">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8pPr>
      <a:lvl9pPr marL="1523939" algn="ctr" rtl="0" fontAlgn="base">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9pPr>
    </p:titleStyle>
    <p:bodyStyle>
      <a:lvl1pPr marL="285739" indent="-285739" algn="l" rtl="0" eaLnBrk="0" fontAlgn="base" hangingPunct="0">
        <a:spcBef>
          <a:spcPct val="20000"/>
        </a:spcBef>
        <a:spcAft>
          <a:spcPct val="0"/>
        </a:spcAft>
        <a:buChar char="•"/>
        <a:defRPr sz="2667">
          <a:solidFill>
            <a:schemeClr val="tx1"/>
          </a:solidFill>
          <a:latin typeface="+mn-lt"/>
          <a:ea typeface="+mn-ea"/>
          <a:cs typeface="+mn-cs"/>
        </a:defRPr>
      </a:lvl1pPr>
      <a:lvl2pPr marL="619100" indent="-238115" algn="l" rtl="0" eaLnBrk="0" fontAlgn="base" hangingPunct="0">
        <a:spcBef>
          <a:spcPct val="20000"/>
        </a:spcBef>
        <a:spcAft>
          <a:spcPct val="0"/>
        </a:spcAft>
        <a:buChar char="–"/>
        <a:defRPr sz="2333">
          <a:solidFill>
            <a:schemeClr val="tx1"/>
          </a:solidFill>
          <a:latin typeface="+mn-lt"/>
        </a:defRPr>
      </a:lvl2pPr>
      <a:lvl3pPr marL="952462" indent="-190492" algn="l" rtl="0" eaLnBrk="0" fontAlgn="base" hangingPunct="0">
        <a:spcBef>
          <a:spcPct val="20000"/>
        </a:spcBef>
        <a:spcAft>
          <a:spcPct val="0"/>
        </a:spcAft>
        <a:buChar char="•"/>
        <a:defRPr sz="2000">
          <a:solidFill>
            <a:schemeClr val="tx1"/>
          </a:solidFill>
          <a:latin typeface="+mn-lt"/>
        </a:defRPr>
      </a:lvl3pPr>
      <a:lvl4pPr marL="1333447" indent="-190492" algn="l" rtl="0" eaLnBrk="0" fontAlgn="base" hangingPunct="0">
        <a:spcBef>
          <a:spcPct val="20000"/>
        </a:spcBef>
        <a:spcAft>
          <a:spcPct val="0"/>
        </a:spcAft>
        <a:buChar char="–"/>
        <a:defRPr sz="1667">
          <a:solidFill>
            <a:schemeClr val="tx1"/>
          </a:solidFill>
          <a:latin typeface="+mn-lt"/>
        </a:defRPr>
      </a:lvl4pPr>
      <a:lvl5pPr marL="1714431" indent="-190492" algn="l" rtl="0" eaLnBrk="0" fontAlgn="base" hangingPunct="0">
        <a:spcBef>
          <a:spcPct val="20000"/>
        </a:spcBef>
        <a:spcAft>
          <a:spcPct val="0"/>
        </a:spcAft>
        <a:buChar char="»"/>
        <a:defRPr sz="1667">
          <a:solidFill>
            <a:schemeClr val="tx1"/>
          </a:solidFill>
          <a:latin typeface="+mn-lt"/>
        </a:defRPr>
      </a:lvl5pPr>
      <a:lvl6pPr marL="2095416" indent="-190492" algn="l" rtl="0" fontAlgn="base">
        <a:spcBef>
          <a:spcPct val="20000"/>
        </a:spcBef>
        <a:spcAft>
          <a:spcPct val="0"/>
        </a:spcAft>
        <a:buChar char="»"/>
        <a:defRPr sz="1667">
          <a:solidFill>
            <a:schemeClr val="tx1"/>
          </a:solidFill>
          <a:latin typeface="+mn-lt"/>
        </a:defRPr>
      </a:lvl6pPr>
      <a:lvl7pPr marL="2476401" indent="-190492" algn="l" rtl="0" fontAlgn="base">
        <a:spcBef>
          <a:spcPct val="20000"/>
        </a:spcBef>
        <a:spcAft>
          <a:spcPct val="0"/>
        </a:spcAft>
        <a:buChar char="»"/>
        <a:defRPr sz="1667">
          <a:solidFill>
            <a:schemeClr val="tx1"/>
          </a:solidFill>
          <a:latin typeface="+mn-lt"/>
        </a:defRPr>
      </a:lvl7pPr>
      <a:lvl8pPr marL="2857386" indent="-190492" algn="l" rtl="0" fontAlgn="base">
        <a:spcBef>
          <a:spcPct val="20000"/>
        </a:spcBef>
        <a:spcAft>
          <a:spcPct val="0"/>
        </a:spcAft>
        <a:buChar char="»"/>
        <a:defRPr sz="1667">
          <a:solidFill>
            <a:schemeClr val="tx1"/>
          </a:solidFill>
          <a:latin typeface="+mn-lt"/>
        </a:defRPr>
      </a:lvl8pPr>
      <a:lvl9pPr marL="3238370" indent="-190492" algn="l" rtl="0" fontAlgn="base">
        <a:spcBef>
          <a:spcPct val="20000"/>
        </a:spcBef>
        <a:spcAft>
          <a:spcPct val="0"/>
        </a:spcAft>
        <a:buChar char="»"/>
        <a:defRPr sz="1667">
          <a:solidFill>
            <a:schemeClr val="tx1"/>
          </a:solidFill>
          <a:latin typeface="+mn-lt"/>
        </a:defRPr>
      </a:lvl9pPr>
    </p:bodyStyle>
    <p:otherStyle>
      <a:defPPr>
        <a:defRPr lang="vi-VN"/>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prstClr val="black">
                    <a:tint val="75000"/>
                  </a:prstClr>
                </a:solidFill>
                <a:latin typeface="Calibri"/>
              </a:defRPr>
            </a:lvl1pPr>
          </a:lstStyle>
          <a:p>
            <a:pPr defTabSz="761970">
              <a:defRPr/>
            </a:pPr>
            <a:fld id="{11A1DA48-CBB7-48FB-BBBA-784C2133643D}" type="datetimeFigureOut">
              <a:rPr lang="en-US" smtClean="0"/>
              <a:pPr defTabSz="761970">
                <a:defRPr/>
              </a:pPr>
              <a:t>2/2/2023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prstClr val="black">
                    <a:tint val="75000"/>
                  </a:prstClr>
                </a:solidFill>
                <a:latin typeface="Calibri"/>
              </a:defRPr>
            </a:lvl1pPr>
          </a:lstStyle>
          <a:p>
            <a:pPr defTabSz="761970">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Calibri" panose="020F0502020204030204" pitchFamily="34" charset="0"/>
              </a:defRPr>
            </a:lvl1pPr>
          </a:lstStyle>
          <a:p>
            <a:pPr defTabSz="761970"/>
            <a:fld id="{66476E62-C402-4888-97A6-F790564BD266}" type="slidenum">
              <a:rPr lang="en-US" altLang="en-US" smtClean="0"/>
              <a:pPr defTabSz="761970"/>
              <a:t>‹#›</a:t>
            </a:fld>
            <a:endParaRPr lang="en-US" altLang="en-US" smtClean="0"/>
          </a:p>
        </p:txBody>
      </p:sp>
    </p:spTree>
    <p:extLst>
      <p:ext uri="{BB962C8B-B14F-4D97-AF65-F5344CB8AC3E}">
        <p14:creationId xmlns:p14="http://schemas.microsoft.com/office/powerpoint/2010/main" val="23855033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xStyles>
    <p:titleStyle>
      <a:lvl1pPr algn="ctr" rtl="0" eaLnBrk="0" fontAlgn="base" hangingPunct="0">
        <a:spcBef>
          <a:spcPct val="0"/>
        </a:spcBef>
        <a:spcAft>
          <a:spcPct val="0"/>
        </a:spcAft>
        <a:defRPr sz="3667" kern="1200">
          <a:solidFill>
            <a:schemeClr val="tx1"/>
          </a:solidFill>
          <a:latin typeface="+mj-lt"/>
          <a:ea typeface="+mj-ea"/>
          <a:cs typeface="+mj-cs"/>
        </a:defRPr>
      </a:lvl1pPr>
      <a:lvl2pPr algn="ctr" rtl="0" eaLnBrk="0" fontAlgn="base" hangingPunct="0">
        <a:spcBef>
          <a:spcPct val="0"/>
        </a:spcBef>
        <a:spcAft>
          <a:spcPct val="0"/>
        </a:spcAft>
        <a:defRPr sz="3667">
          <a:solidFill>
            <a:schemeClr val="tx1"/>
          </a:solidFill>
          <a:latin typeface="Calibri" panose="020F0502020204030204" pitchFamily="34" charset="0"/>
        </a:defRPr>
      </a:lvl2pPr>
      <a:lvl3pPr algn="ctr" rtl="0" eaLnBrk="0" fontAlgn="base" hangingPunct="0">
        <a:spcBef>
          <a:spcPct val="0"/>
        </a:spcBef>
        <a:spcAft>
          <a:spcPct val="0"/>
        </a:spcAft>
        <a:defRPr sz="3667">
          <a:solidFill>
            <a:schemeClr val="tx1"/>
          </a:solidFill>
          <a:latin typeface="Calibri" panose="020F0502020204030204" pitchFamily="34" charset="0"/>
        </a:defRPr>
      </a:lvl3pPr>
      <a:lvl4pPr algn="ctr" rtl="0" eaLnBrk="0" fontAlgn="base" hangingPunct="0">
        <a:spcBef>
          <a:spcPct val="0"/>
        </a:spcBef>
        <a:spcAft>
          <a:spcPct val="0"/>
        </a:spcAft>
        <a:defRPr sz="3667">
          <a:solidFill>
            <a:schemeClr val="tx1"/>
          </a:solidFill>
          <a:latin typeface="Calibri" panose="020F0502020204030204" pitchFamily="34" charset="0"/>
        </a:defRPr>
      </a:lvl4pPr>
      <a:lvl5pPr algn="ctr" rtl="0" eaLnBrk="0" fontAlgn="base" hangingPunct="0">
        <a:spcBef>
          <a:spcPct val="0"/>
        </a:spcBef>
        <a:spcAft>
          <a:spcPct val="0"/>
        </a:spcAft>
        <a:defRPr sz="3667">
          <a:solidFill>
            <a:schemeClr val="tx1"/>
          </a:solidFill>
          <a:latin typeface="Calibri" panose="020F0502020204030204" pitchFamily="34" charset="0"/>
        </a:defRPr>
      </a:lvl5pPr>
      <a:lvl6pPr marL="380985" algn="ctr" rtl="0" fontAlgn="base">
        <a:spcBef>
          <a:spcPct val="0"/>
        </a:spcBef>
        <a:spcAft>
          <a:spcPct val="0"/>
        </a:spcAft>
        <a:defRPr sz="3667">
          <a:solidFill>
            <a:schemeClr val="tx1"/>
          </a:solidFill>
          <a:latin typeface="Calibri" panose="020F0502020204030204" pitchFamily="34" charset="0"/>
        </a:defRPr>
      </a:lvl6pPr>
      <a:lvl7pPr marL="761970" algn="ctr" rtl="0" fontAlgn="base">
        <a:spcBef>
          <a:spcPct val="0"/>
        </a:spcBef>
        <a:spcAft>
          <a:spcPct val="0"/>
        </a:spcAft>
        <a:defRPr sz="3667">
          <a:solidFill>
            <a:schemeClr val="tx1"/>
          </a:solidFill>
          <a:latin typeface="Calibri" panose="020F0502020204030204" pitchFamily="34" charset="0"/>
        </a:defRPr>
      </a:lvl7pPr>
      <a:lvl8pPr marL="1142954" algn="ctr" rtl="0" fontAlgn="base">
        <a:spcBef>
          <a:spcPct val="0"/>
        </a:spcBef>
        <a:spcAft>
          <a:spcPct val="0"/>
        </a:spcAft>
        <a:defRPr sz="3667">
          <a:solidFill>
            <a:schemeClr val="tx1"/>
          </a:solidFill>
          <a:latin typeface="Calibri" panose="020F0502020204030204" pitchFamily="34" charset="0"/>
        </a:defRPr>
      </a:lvl8pPr>
      <a:lvl9pPr marL="1523939" algn="ctr" rtl="0" fontAlgn="base">
        <a:spcBef>
          <a:spcPct val="0"/>
        </a:spcBef>
        <a:spcAft>
          <a:spcPct val="0"/>
        </a:spcAft>
        <a:defRPr sz="3667">
          <a:solidFill>
            <a:schemeClr val="tx1"/>
          </a:solidFill>
          <a:latin typeface="Calibri" panose="020F0502020204030204" pitchFamily="34" charset="0"/>
        </a:defRPr>
      </a:lvl9pPr>
    </p:titleStyle>
    <p:bodyStyle>
      <a:lvl1pPr marL="285739" indent="-285739"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Font typeface="Arial" panose="020B0604020202020204" pitchFamily="34" charset="0"/>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prstClr val="black">
                    <a:tint val="75000"/>
                  </a:prstClr>
                </a:solidFill>
                <a:latin typeface="Calibri"/>
              </a:defRPr>
            </a:lvl1pPr>
          </a:lstStyle>
          <a:p>
            <a:pPr defTabSz="761970">
              <a:defRPr/>
            </a:pPr>
            <a:fld id="{595D01EA-2E4D-45CB-B341-43AEDEF53ABE}" type="datetimeFigureOut">
              <a:rPr lang="en-US" smtClean="0"/>
              <a:pPr defTabSz="761970">
                <a:defRPr/>
              </a:pPr>
              <a:t>2/2/2023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prstClr val="black">
                    <a:tint val="75000"/>
                  </a:prstClr>
                </a:solidFill>
                <a:latin typeface="Calibri"/>
              </a:defRPr>
            </a:lvl1pPr>
          </a:lstStyle>
          <a:p>
            <a:pPr defTabSz="761970">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Calibri" panose="020F0502020204030204" pitchFamily="34" charset="0"/>
              </a:defRPr>
            </a:lvl1pPr>
          </a:lstStyle>
          <a:p>
            <a:pPr defTabSz="761970"/>
            <a:fld id="{E8F2AE84-F4B7-4D0B-9F9D-F8A8428E3E92}" type="slidenum">
              <a:rPr lang="en-US" altLang="en-US" smtClean="0"/>
              <a:pPr defTabSz="761970"/>
              <a:t>‹#›</a:t>
            </a:fld>
            <a:endParaRPr lang="en-US" altLang="en-US" smtClean="0"/>
          </a:p>
        </p:txBody>
      </p:sp>
    </p:spTree>
    <p:extLst>
      <p:ext uri="{BB962C8B-B14F-4D97-AF65-F5344CB8AC3E}">
        <p14:creationId xmlns:p14="http://schemas.microsoft.com/office/powerpoint/2010/main" val="341649142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3667" kern="1200">
          <a:solidFill>
            <a:schemeClr val="tx1"/>
          </a:solidFill>
          <a:latin typeface="+mj-lt"/>
          <a:ea typeface="+mj-ea"/>
          <a:cs typeface="+mj-cs"/>
        </a:defRPr>
      </a:lvl1pPr>
      <a:lvl2pPr algn="ctr" rtl="0" eaLnBrk="0" fontAlgn="base" hangingPunct="0">
        <a:spcBef>
          <a:spcPct val="0"/>
        </a:spcBef>
        <a:spcAft>
          <a:spcPct val="0"/>
        </a:spcAft>
        <a:defRPr sz="3667">
          <a:solidFill>
            <a:schemeClr val="tx1"/>
          </a:solidFill>
          <a:latin typeface="Calibri" panose="020F0502020204030204" pitchFamily="34" charset="0"/>
        </a:defRPr>
      </a:lvl2pPr>
      <a:lvl3pPr algn="ctr" rtl="0" eaLnBrk="0" fontAlgn="base" hangingPunct="0">
        <a:spcBef>
          <a:spcPct val="0"/>
        </a:spcBef>
        <a:spcAft>
          <a:spcPct val="0"/>
        </a:spcAft>
        <a:defRPr sz="3667">
          <a:solidFill>
            <a:schemeClr val="tx1"/>
          </a:solidFill>
          <a:latin typeface="Calibri" panose="020F0502020204030204" pitchFamily="34" charset="0"/>
        </a:defRPr>
      </a:lvl3pPr>
      <a:lvl4pPr algn="ctr" rtl="0" eaLnBrk="0" fontAlgn="base" hangingPunct="0">
        <a:spcBef>
          <a:spcPct val="0"/>
        </a:spcBef>
        <a:spcAft>
          <a:spcPct val="0"/>
        </a:spcAft>
        <a:defRPr sz="3667">
          <a:solidFill>
            <a:schemeClr val="tx1"/>
          </a:solidFill>
          <a:latin typeface="Calibri" panose="020F0502020204030204" pitchFamily="34" charset="0"/>
        </a:defRPr>
      </a:lvl4pPr>
      <a:lvl5pPr algn="ctr" rtl="0" eaLnBrk="0" fontAlgn="base" hangingPunct="0">
        <a:spcBef>
          <a:spcPct val="0"/>
        </a:spcBef>
        <a:spcAft>
          <a:spcPct val="0"/>
        </a:spcAft>
        <a:defRPr sz="3667">
          <a:solidFill>
            <a:schemeClr val="tx1"/>
          </a:solidFill>
          <a:latin typeface="Calibri" panose="020F0502020204030204" pitchFamily="34" charset="0"/>
        </a:defRPr>
      </a:lvl5pPr>
      <a:lvl6pPr marL="380985" algn="ctr" rtl="0" fontAlgn="base">
        <a:spcBef>
          <a:spcPct val="0"/>
        </a:spcBef>
        <a:spcAft>
          <a:spcPct val="0"/>
        </a:spcAft>
        <a:defRPr sz="3667">
          <a:solidFill>
            <a:schemeClr val="tx1"/>
          </a:solidFill>
          <a:latin typeface="Calibri" panose="020F0502020204030204" pitchFamily="34" charset="0"/>
        </a:defRPr>
      </a:lvl6pPr>
      <a:lvl7pPr marL="761970" algn="ctr" rtl="0" fontAlgn="base">
        <a:spcBef>
          <a:spcPct val="0"/>
        </a:spcBef>
        <a:spcAft>
          <a:spcPct val="0"/>
        </a:spcAft>
        <a:defRPr sz="3667">
          <a:solidFill>
            <a:schemeClr val="tx1"/>
          </a:solidFill>
          <a:latin typeface="Calibri" panose="020F0502020204030204" pitchFamily="34" charset="0"/>
        </a:defRPr>
      </a:lvl7pPr>
      <a:lvl8pPr marL="1142954" algn="ctr" rtl="0" fontAlgn="base">
        <a:spcBef>
          <a:spcPct val="0"/>
        </a:spcBef>
        <a:spcAft>
          <a:spcPct val="0"/>
        </a:spcAft>
        <a:defRPr sz="3667">
          <a:solidFill>
            <a:schemeClr val="tx1"/>
          </a:solidFill>
          <a:latin typeface="Calibri" panose="020F0502020204030204" pitchFamily="34" charset="0"/>
        </a:defRPr>
      </a:lvl8pPr>
      <a:lvl9pPr marL="1523939" algn="ctr" rtl="0" fontAlgn="base">
        <a:spcBef>
          <a:spcPct val="0"/>
        </a:spcBef>
        <a:spcAft>
          <a:spcPct val="0"/>
        </a:spcAft>
        <a:defRPr sz="3667">
          <a:solidFill>
            <a:schemeClr val="tx1"/>
          </a:solidFill>
          <a:latin typeface="Calibri" panose="020F0502020204030204" pitchFamily="34" charset="0"/>
        </a:defRPr>
      </a:lvl9pPr>
    </p:titleStyle>
    <p:bodyStyle>
      <a:lvl1pPr marL="285739" indent="-285739"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Font typeface="Arial" panose="020B0604020202020204" pitchFamily="34" charset="0"/>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ơi giữ chỗ cho Tiêu đề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vi-VN" smtClean="0"/>
              <a:t>Bấm &amp; sửa kiểu tiêu đề</a:t>
            </a:r>
            <a:endParaRPr lang="en-US"/>
          </a:p>
        </p:txBody>
      </p:sp>
      <p:sp>
        <p:nvSpPr>
          <p:cNvPr id="3" name="Nơi giữ chỗ cho Văn bản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2/2/2023</a:t>
            </a:fld>
            <a:endParaRPr lang="en-US">
              <a:solidFill>
                <a:prstClr val="black">
                  <a:tint val="75000"/>
                </a:prstClr>
              </a:solidFill>
              <a:latin typeface="Calibri"/>
            </a:endParaRPr>
          </a:p>
        </p:txBody>
      </p:sp>
      <p:sp>
        <p:nvSpPr>
          <p:cNvPr id="5" name="Nơi giữ chỗ cho Chân trang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8263398"/>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fif"/><Relationship Id="rId7" Type="http://schemas.openxmlformats.org/officeDocument/2006/relationships/image" Target="../media/image17.jfif"/><Relationship Id="rId2" Type="http://schemas.openxmlformats.org/officeDocument/2006/relationships/image" Target="../media/image12.jfif"/><Relationship Id="rId1" Type="http://schemas.openxmlformats.org/officeDocument/2006/relationships/slideLayout" Target="../slideLayouts/slideLayout7.xml"/><Relationship Id="rId6" Type="http://schemas.openxmlformats.org/officeDocument/2006/relationships/image" Target="../media/image16.jfif"/><Relationship Id="rId5" Type="http://schemas.openxmlformats.org/officeDocument/2006/relationships/image" Target="../media/image15.jfif"/><Relationship Id="rId4" Type="http://schemas.openxmlformats.org/officeDocument/2006/relationships/image" Target="../media/image14.jfif"/></Relationships>
</file>

<file path=ppt/slides/_rels/slide11.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image" Target="../media/image21.jf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jfif"/><Relationship Id="rId2" Type="http://schemas.openxmlformats.org/officeDocument/2006/relationships/image" Target="../media/image25.jf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fif"/><Relationship Id="rId2" Type="http://schemas.openxmlformats.org/officeDocument/2006/relationships/image" Target="../media/image43.jfif"/><Relationship Id="rId1" Type="http://schemas.openxmlformats.org/officeDocument/2006/relationships/slideLayout" Target="../slideLayouts/slideLayout2.xml"/><Relationship Id="rId5" Type="http://schemas.openxmlformats.org/officeDocument/2006/relationships/image" Target="../media/image46.jfif"/><Relationship Id="rId4" Type="http://schemas.openxmlformats.org/officeDocument/2006/relationships/image" Target="../media/image45.jfif"/></Relationships>
</file>

<file path=ppt/slides/_rels/slide33.xml.rels><?xml version="1.0" encoding="UTF-8" standalone="yes"?>
<Relationships xmlns="http://schemas.openxmlformats.org/package/2006/relationships"><Relationship Id="rId3" Type="http://schemas.openxmlformats.org/officeDocument/2006/relationships/image" Target="../media/image48.jfif"/><Relationship Id="rId2" Type="http://schemas.openxmlformats.org/officeDocument/2006/relationships/image" Target="../media/image47.jfif"/><Relationship Id="rId1" Type="http://schemas.openxmlformats.org/officeDocument/2006/relationships/slideLayout" Target="../slideLayouts/slideLayout2.xml"/><Relationship Id="rId4" Type="http://schemas.openxmlformats.org/officeDocument/2006/relationships/image" Target="../media/image49.jfif"/></Relationships>
</file>

<file path=ppt/slides/_rels/slide34.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image" Target="../media/image50.jfif"/><Relationship Id="rId1" Type="http://schemas.openxmlformats.org/officeDocument/2006/relationships/slideLayout" Target="../slideLayouts/slideLayout2.xml"/><Relationship Id="rId5" Type="http://schemas.openxmlformats.org/officeDocument/2006/relationships/image" Target="../media/image53.jfif"/><Relationship Id="rId4" Type="http://schemas.openxmlformats.org/officeDocument/2006/relationships/image" Target="../media/image52.jf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8.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1428750" y="889001"/>
            <a:ext cx="64135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latin typeface="Times New Roman" panose="02020603050405020304" pitchFamily="18" charset="0"/>
                <a:cs typeface="Times New Roman" panose="02020603050405020304" pitchFamily="18" charset="0"/>
              </a:rPr>
              <a:t>ỦY BAN NHÂN DÂN QUẬN LONG BIÊN</a:t>
            </a:r>
          </a:p>
          <a:p>
            <a:pPr algn="ctr">
              <a:spcBef>
                <a:spcPct val="0"/>
              </a:spcBef>
              <a:buFontTx/>
              <a:buNone/>
            </a:pPr>
            <a:r>
              <a:rPr lang="en-US" altLang="en-US" sz="2000" b="1">
                <a:latin typeface="Times New Roman" panose="02020603050405020304" pitchFamily="18" charset="0"/>
                <a:cs typeface="Times New Roman" panose="02020603050405020304" pitchFamily="18" charset="0"/>
              </a:rPr>
              <a:t>TRƯỜNG TIỂU HỌC ÁI MỘ B</a:t>
            </a:r>
          </a:p>
          <a:p>
            <a:pPr algn="ctr">
              <a:spcBef>
                <a:spcPct val="0"/>
              </a:spcBef>
              <a:buFontTx/>
              <a:buNone/>
            </a:pPr>
            <a:endParaRPr lang="en-US" altLang="en-US" sz="2800" b="1">
              <a:latin typeface="Times New Roman" panose="02020603050405020304" pitchFamily="18" charset="0"/>
              <a:cs typeface="Times New Roman" panose="02020603050405020304" pitchFamily="18" charset="0"/>
            </a:endParaRPr>
          </a:p>
          <a:p>
            <a:pPr algn="ctr">
              <a:spcBef>
                <a:spcPct val="0"/>
              </a:spcBef>
              <a:buFontTx/>
              <a:buNone/>
            </a:pPr>
            <a:endParaRPr lang="en-US" altLang="en-US" sz="2800" b="1">
              <a:latin typeface="Times New Roman" panose="02020603050405020304" pitchFamily="18" charset="0"/>
              <a:cs typeface="Times New Roman" panose="02020603050405020304" pitchFamily="18" charset="0"/>
            </a:endParaRPr>
          </a:p>
          <a:p>
            <a:pPr algn="ctr">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MÔN: KĨ THUẬT</a:t>
            </a:r>
          </a:p>
          <a:p>
            <a:pPr algn="ctr">
              <a:spcBef>
                <a:spcPct val="0"/>
              </a:spcBef>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BÀI 12: TRỒNG CÂY RAU, HOA</a:t>
            </a:r>
            <a:endParaRPr lang="en-US" altLang="en-US" sz="2800" b="1">
              <a:solidFill>
                <a:srgbClr val="FF0000"/>
              </a:solidFill>
              <a:latin typeface="Times New Roman" panose="02020603050405020304" pitchFamily="18" charset="0"/>
              <a:cs typeface="Times New Roman" panose="02020603050405020304" pitchFamily="18" charset="0"/>
            </a:endParaRPr>
          </a:p>
        </p:txBody>
      </p:sp>
      <p:pic>
        <p:nvPicPr>
          <p:cNvPr id="11267" name="Picture 8" descr="http://previews.123rf.com/images/yuyuyi/yuyuyi1209/yuyuyi120900222/15452353-Multicultural-children-and-banner--Stock-Vector-children-school-holding.jpg"/>
          <p:cNvPicPr>
            <a:picLocks noChangeAspect="1" noChangeArrowheads="1"/>
          </p:cNvPicPr>
          <p:nvPr/>
        </p:nvPicPr>
        <p:blipFill>
          <a:blip r:embed="rId2">
            <a:extLst>
              <a:ext uri="{28A0092B-C50C-407E-A947-70E740481C1C}">
                <a14:useLocalDpi xmlns:a14="http://schemas.microsoft.com/office/drawing/2010/main" val="0"/>
              </a:ext>
            </a:extLst>
          </a:blip>
          <a:srcRect t="49277"/>
          <a:stretch>
            <a:fillRect/>
          </a:stretch>
        </p:blipFill>
        <p:spPr bwMode="auto">
          <a:xfrm>
            <a:off x="1778000" y="4953000"/>
            <a:ext cx="571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19687"/>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25" y="1252537"/>
            <a:ext cx="2571750" cy="241458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875" y="1066800"/>
            <a:ext cx="2600325" cy="26003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5975" y="1234952"/>
            <a:ext cx="2619375" cy="234644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3848100"/>
            <a:ext cx="2514600" cy="259849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1" y="3848099"/>
            <a:ext cx="2667000" cy="259849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3886200"/>
            <a:ext cx="2514600" cy="2428874"/>
          </a:xfrm>
          <a:prstGeom prst="rect">
            <a:avLst/>
          </a:prstGeom>
        </p:spPr>
      </p:pic>
    </p:spTree>
    <p:extLst>
      <p:ext uri="{BB962C8B-B14F-4D97-AF65-F5344CB8AC3E}">
        <p14:creationId xmlns:p14="http://schemas.microsoft.com/office/powerpoint/2010/main" val="165556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09600"/>
            <a:ext cx="8153400" cy="5943600"/>
          </a:xfrm>
          <a:prstGeom prst="rect">
            <a:avLst/>
          </a:prstGeom>
        </p:spPr>
      </p:pic>
    </p:spTree>
    <p:extLst>
      <p:ext uri="{BB962C8B-B14F-4D97-AF65-F5344CB8AC3E}">
        <p14:creationId xmlns:p14="http://schemas.microsoft.com/office/powerpoint/2010/main" val="502260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762000"/>
            <a:ext cx="7467600" cy="5638800"/>
          </a:xfrm>
          <a:prstGeom prst="rect">
            <a:avLst/>
          </a:prstGeom>
        </p:spPr>
      </p:pic>
    </p:spTree>
    <p:extLst>
      <p:ext uri="{BB962C8B-B14F-4D97-AF65-F5344CB8AC3E}">
        <p14:creationId xmlns:p14="http://schemas.microsoft.com/office/powerpoint/2010/main" val="4281801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62000"/>
            <a:ext cx="7696200" cy="5334000"/>
          </a:xfrm>
          <a:prstGeom prst="rect">
            <a:avLst/>
          </a:prstGeom>
        </p:spPr>
      </p:pic>
    </p:spTree>
    <p:extLst>
      <p:ext uri="{BB962C8B-B14F-4D97-AF65-F5344CB8AC3E}">
        <p14:creationId xmlns:p14="http://schemas.microsoft.com/office/powerpoint/2010/main" val="137820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idx="1"/>
          </p:nvPr>
        </p:nvSpPr>
        <p:spPr>
          <a:xfrm>
            <a:off x="609600" y="950913"/>
            <a:ext cx="8839200" cy="609600"/>
          </a:xfrm>
        </p:spPr>
        <p:txBody>
          <a:bodyPr>
            <a:normAutofit fontScale="85000" lnSpcReduction="20000"/>
          </a:bodyPr>
          <a:lstStyle/>
          <a:p>
            <a:pPr eaLnBrk="1" hangingPunct="1">
              <a:lnSpc>
                <a:spcPct val="90000"/>
              </a:lnSpc>
              <a:buFontTx/>
              <a:buNone/>
            </a:pPr>
            <a:r>
              <a:rPr lang="en-US" altLang="en-US" b="1" smtClean="0">
                <a:solidFill>
                  <a:srgbClr val="0000FF"/>
                </a:solidFill>
                <a:latin typeface="Times New Roman" pitchFamily="18" charset="0"/>
              </a:rPr>
              <a:t>1.</a:t>
            </a:r>
            <a:r>
              <a:rPr lang="en-US" altLang="en-US" b="1" u="sng" smtClean="0">
                <a:solidFill>
                  <a:srgbClr val="0000FF"/>
                </a:solidFill>
                <a:latin typeface="Times New Roman" pitchFamily="18" charset="0"/>
              </a:rPr>
              <a:t> C</a:t>
            </a:r>
            <a:r>
              <a:rPr lang="vi-VN" altLang="en-US" b="1" u="sng" smtClean="0">
                <a:solidFill>
                  <a:srgbClr val="0000FF"/>
                </a:solidFill>
                <a:latin typeface="Times New Roman" pitchFamily="18" charset="0"/>
              </a:rPr>
              <a:t>huẩn bị </a:t>
            </a:r>
            <a:r>
              <a:rPr lang="en-US" altLang="en-US" b="1" u="sng" smtClean="0">
                <a:solidFill>
                  <a:srgbClr val="0000FF"/>
                </a:solidFill>
                <a:latin typeface="Times New Roman" pitchFamily="18" charset="0"/>
              </a:rPr>
              <a:t>:</a:t>
            </a:r>
          </a:p>
          <a:p>
            <a:pPr eaLnBrk="1" hangingPunct="1">
              <a:lnSpc>
                <a:spcPct val="90000"/>
              </a:lnSpc>
              <a:buFontTx/>
              <a:buNone/>
            </a:pPr>
            <a:r>
              <a:rPr lang="en-US" altLang="en-US" sz="2400" b="1" smtClean="0">
                <a:latin typeface="Times New Roman" pitchFamily="18" charset="0"/>
              </a:rPr>
              <a:t>    </a:t>
            </a:r>
            <a:endParaRPr lang="en-US" altLang="en-US" sz="2400" b="1" smtClean="0">
              <a:solidFill>
                <a:srgbClr val="003300"/>
              </a:solidFill>
              <a:latin typeface="Times New Roman" pitchFamily="18" charset="0"/>
            </a:endParaRPr>
          </a:p>
        </p:txBody>
      </p:sp>
      <p:sp>
        <p:nvSpPr>
          <p:cNvPr id="9226" name="Text Box 10"/>
          <p:cNvSpPr txBox="1">
            <a:spLocks noChangeArrowheads="1"/>
          </p:cNvSpPr>
          <p:nvPr/>
        </p:nvSpPr>
        <p:spPr bwMode="auto">
          <a:xfrm>
            <a:off x="638175" y="1773238"/>
            <a:ext cx="6553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AutoNum type="alphaLcPeriod"/>
            </a:pPr>
            <a:r>
              <a:rPr lang="vi-VN" altLang="en-US" sz="3200" b="1">
                <a:solidFill>
                  <a:srgbClr val="006600"/>
                </a:solidFill>
                <a:latin typeface="Times New Roman" pitchFamily="18" charset="0"/>
              </a:rPr>
              <a:t>Chọn cây đem trồng:</a:t>
            </a:r>
          </a:p>
        </p:txBody>
      </p:sp>
      <p:sp>
        <p:nvSpPr>
          <p:cNvPr id="5" name="Rectangle 11"/>
          <p:cNvSpPr>
            <a:spLocks noChangeArrowheads="1"/>
          </p:cNvSpPr>
          <p:nvPr/>
        </p:nvSpPr>
        <p:spPr bwMode="auto">
          <a:xfrm>
            <a:off x="381000" y="2601913"/>
            <a:ext cx="845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2400" b="1" dirty="0">
                <a:solidFill>
                  <a:srgbClr val="006600"/>
                </a:solidFill>
                <a:latin typeface="Times New Roman" pitchFamily="18" charset="0"/>
              </a:rPr>
              <a:t>   </a:t>
            </a:r>
            <a:r>
              <a:rPr lang="vi-VN" altLang="en-US" sz="3200" b="1" dirty="0">
                <a:solidFill>
                  <a:srgbClr val="0000FF"/>
                </a:solidFill>
                <a:latin typeface="Times New Roman" pitchFamily="18" charset="0"/>
              </a:rPr>
              <a:t>Khi chọn cây đem trồng, ta cần chọn những cây có tiêu chuẩn như thế nào?</a:t>
            </a:r>
            <a:endParaRPr lang="en-US" altLang="en-US" sz="3200" b="1" dirty="0">
              <a:solidFill>
                <a:srgbClr val="0000FF"/>
              </a:solidFill>
              <a:latin typeface="Times New Roman" pitchFamily="18" charset="0"/>
            </a:endParaRPr>
          </a:p>
        </p:txBody>
      </p:sp>
      <p:sp>
        <p:nvSpPr>
          <p:cNvPr id="9" name="Rectangle 2"/>
          <p:cNvSpPr txBox="1">
            <a:spLocks noChangeArrowheads="1"/>
          </p:cNvSpPr>
          <p:nvPr/>
        </p:nvSpPr>
        <p:spPr bwMode="auto">
          <a:xfrm>
            <a:off x="263525" y="395288"/>
            <a:ext cx="5997575"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3600" b="1" kern="0" dirty="0" smtClean="0">
                <a:solidFill>
                  <a:schemeClr val="bg1"/>
                </a:solidFill>
                <a:latin typeface="Times New Roman" panose="02020603050405020304" pitchFamily="18" charset="0"/>
              </a:rPr>
              <a:t>II. Quy trình thực hiện</a:t>
            </a:r>
            <a:endParaRPr lang="en-US" altLang="en-US" sz="3600" b="1" u="sng" kern="0" dirty="0" smtClean="0">
              <a:solidFill>
                <a:schemeClr val="bg1"/>
              </a:solidFill>
              <a:latin typeface="Times New Roman" panose="02020603050405020304" pitchFamily="18" charset="0"/>
            </a:endParaRPr>
          </a:p>
          <a:p>
            <a:pPr eaLnBrk="1" hangingPunct="1">
              <a:lnSpc>
                <a:spcPct val="90000"/>
              </a:lnSpc>
              <a:buFontTx/>
              <a:buNone/>
              <a:defRPr/>
            </a:pPr>
            <a:r>
              <a:rPr lang="en-US" altLang="en-US" sz="2800" b="1" kern="0" dirty="0" smtClean="0">
                <a:latin typeface="Times New Roman" panose="02020603050405020304" pitchFamily="18" charset="0"/>
              </a:rPr>
              <a:t>    </a:t>
            </a:r>
            <a:endParaRPr lang="en-US" altLang="en-US" sz="2800" b="1" kern="0" dirty="0" smtClean="0">
              <a:solidFill>
                <a:srgbClr val="003300"/>
              </a:solidFill>
              <a:latin typeface="Times New Roman" panose="02020603050405020304" pitchFamily="18" charset="0"/>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218">
                                            <p:txEl>
                                              <p:pRg st="0" end="0"/>
                                            </p:txEl>
                                          </p:spTgt>
                                        </p:tgtEl>
                                        <p:attrNameLst>
                                          <p:attrName>style.visibility</p:attrName>
                                        </p:attrNameLst>
                                      </p:cBhvr>
                                      <p:to>
                                        <p:strVal val="visible"/>
                                      </p:to>
                                    </p:set>
                                    <p:anim calcmode="lin" valueType="num">
                                      <p:cBhvr additive="base">
                                        <p:cTn id="14" dur="500" fill="hold"/>
                                        <p:tgtEl>
                                          <p:spTgt spid="921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2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218">
                                            <p:txEl>
                                              <p:pRg st="1" end="1"/>
                                            </p:txEl>
                                          </p:spTgt>
                                        </p:tgtEl>
                                        <p:attrNameLst>
                                          <p:attrName>style.visibility</p:attrName>
                                        </p:attrNameLst>
                                      </p:cBhvr>
                                      <p:to>
                                        <p:strVal val="visible"/>
                                      </p:to>
                                    </p:set>
                                    <p:anim calcmode="lin" valueType="num">
                                      <p:cBhvr additive="base">
                                        <p:cTn id="20" dur="500" fill="hold"/>
                                        <p:tgtEl>
                                          <p:spTgt spid="9218">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2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226"/>
                                        </p:tgtEl>
                                        <p:attrNameLst>
                                          <p:attrName>style.visibility</p:attrName>
                                        </p:attrNameLst>
                                      </p:cBhvr>
                                      <p:to>
                                        <p:strVal val="visible"/>
                                      </p:to>
                                    </p:set>
                                    <p:animEffect transition="in" filter="wipe(down)">
                                      <p:cBhvr>
                                        <p:cTn id="26" dur="500"/>
                                        <p:tgtEl>
                                          <p:spTgt spid="9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P spid="9226" grpId="0"/>
      <p:bldP spid="5"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685800"/>
            <a:ext cx="3962399" cy="5638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44" y="685800"/>
            <a:ext cx="3594956" cy="5638800"/>
          </a:xfrm>
          <a:prstGeom prst="rect">
            <a:avLst/>
          </a:prstGeom>
        </p:spPr>
      </p:pic>
    </p:spTree>
    <p:extLst>
      <p:ext uri="{BB962C8B-B14F-4D97-AF65-F5344CB8AC3E}">
        <p14:creationId xmlns:p14="http://schemas.microsoft.com/office/powerpoint/2010/main" val="373911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2971800"/>
            <a:ext cx="826928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Chọn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cây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khỏe</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thân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không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bị</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cong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queo</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gầy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yếu</a:t>
            </a:r>
            <a:r>
              <a:rPr lang="en-US" altLang="en-US" sz="2800" b="1" i="1" dirty="0">
                <a:solidFill>
                  <a:srgbClr val="FF0000"/>
                </a:solidFill>
                <a:latin typeface="Times New Roman" pitchFamily="18" charset="0"/>
              </a:rPr>
              <a:t>.</a:t>
            </a:r>
          </a:p>
          <a:p>
            <a:pPr eaLnBrk="1" hangingPunct="1">
              <a:spcBef>
                <a:spcPct val="50000"/>
              </a:spcBef>
            </a:pP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Chọn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cây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không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bị</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sâu</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bệnh</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đứt</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rễ</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gãy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ngọn</a:t>
            </a:r>
            <a:r>
              <a:rPr lang="en-US" altLang="en-US" sz="2800" b="1" i="1" dirty="0">
                <a:solidFill>
                  <a:srgbClr val="FF0000"/>
                </a:solidFill>
                <a:latin typeface="Times New Roman" pitchFamily="18" charset="0"/>
              </a:rPr>
              <a:t>.</a:t>
            </a:r>
            <a:r>
              <a:rPr lang="vi-VN" altLang="en-US" sz="2800" b="1" i="1" dirty="0">
                <a:solidFill>
                  <a:srgbClr val="FF0000"/>
                </a:solidFill>
                <a:latin typeface="Times New Roman" pitchFamily="18" charset="0"/>
              </a:rPr>
              <a:t> </a:t>
            </a:r>
          </a:p>
          <a:p>
            <a:pPr eaLnBrk="1" hangingPunct="1"/>
            <a:endParaRPr lang="en-US" altLang="en-US" dirty="0">
              <a:solidFill>
                <a:srgbClr val="000000"/>
              </a:solidFill>
            </a:endParaRPr>
          </a:p>
        </p:txBody>
      </p:sp>
      <p:sp>
        <p:nvSpPr>
          <p:cNvPr id="9" name="Rectangle 2"/>
          <p:cNvSpPr txBox="1">
            <a:spLocks noChangeArrowheads="1"/>
          </p:cNvSpPr>
          <p:nvPr/>
        </p:nvSpPr>
        <p:spPr bwMode="auto">
          <a:xfrm>
            <a:off x="263525" y="395288"/>
            <a:ext cx="59975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b="1" kern="0" dirty="0" smtClean="0">
                <a:solidFill>
                  <a:schemeClr val="bg1"/>
                </a:solidFill>
                <a:latin typeface="Times New Roman" panose="02020603050405020304" pitchFamily="18" charset="0"/>
              </a:rPr>
              <a:t>II. Quy trình thực hiện</a:t>
            </a:r>
            <a:endParaRPr lang="en-US" altLang="en-US" b="1" u="sng" kern="0" dirty="0" smtClean="0">
              <a:solidFill>
                <a:schemeClr val="bg1"/>
              </a:solidFill>
              <a:latin typeface="Times New Roman" panose="02020603050405020304" pitchFamily="18" charset="0"/>
            </a:endParaRPr>
          </a:p>
          <a:p>
            <a:pPr eaLnBrk="1" hangingPunct="1">
              <a:lnSpc>
                <a:spcPct val="90000"/>
              </a:lnSpc>
              <a:buFontTx/>
              <a:buNone/>
              <a:defRPr/>
            </a:pPr>
            <a:r>
              <a:rPr lang="en-US" altLang="en-US" b="1" kern="0" dirty="0" smtClean="0">
                <a:solidFill>
                  <a:schemeClr val="bg1"/>
                </a:solidFill>
                <a:latin typeface="Times New Roman" panose="02020603050405020304" pitchFamily="18" charset="0"/>
              </a:rPr>
              <a:t>    </a:t>
            </a:r>
          </a:p>
        </p:txBody>
      </p:sp>
    </p:spTree>
    <p:extLst>
      <p:ext uri="{BB962C8B-B14F-4D97-AF65-F5344CB8AC3E}">
        <p14:creationId xmlns:p14="http://schemas.microsoft.com/office/powerpoint/2010/main" val="220265920"/>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ChangeArrowheads="1"/>
          </p:cNvSpPr>
          <p:nvPr/>
        </p:nvSpPr>
        <p:spPr bwMode="auto">
          <a:xfrm>
            <a:off x="228600" y="4572000"/>
            <a:ext cx="8915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Cây</a:t>
            </a:r>
            <a:r>
              <a:rPr lang="en-US" altLang="en-US" sz="3200" b="1" dirty="0">
                <a:solidFill>
                  <a:srgbClr val="006600"/>
                </a:solidFill>
                <a:latin typeface="Times New Roman" pitchFamily="18" charset="0"/>
              </a:rPr>
              <a:t> con </a:t>
            </a:r>
            <a:r>
              <a:rPr lang="en-US" altLang="en-US" sz="3200" b="1" dirty="0" err="1">
                <a:solidFill>
                  <a:srgbClr val="006600"/>
                </a:solidFill>
                <a:latin typeface="Times New Roman" pitchFamily="18" charset="0"/>
              </a:rPr>
              <a:t>đem</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trồng</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phải</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mập</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khỏe</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không</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bị</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sâu</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bệnh</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thì</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sau</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khi</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trồng</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mới</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nhanh</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bén</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rễ</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và</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phát</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triển</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tốt</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Nếu</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trồng</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bằng</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cây</a:t>
            </a:r>
            <a:r>
              <a:rPr lang="en-US" altLang="en-US" sz="3200" b="1" dirty="0">
                <a:solidFill>
                  <a:srgbClr val="006600"/>
                </a:solidFill>
                <a:latin typeface="Times New Roman" pitchFamily="18" charset="0"/>
              </a:rPr>
              <a:t> con </a:t>
            </a:r>
            <a:r>
              <a:rPr lang="en-US" altLang="en-US" sz="3200" b="1" dirty="0" err="1">
                <a:solidFill>
                  <a:srgbClr val="006600"/>
                </a:solidFill>
                <a:latin typeface="Times New Roman" pitchFamily="18" charset="0"/>
              </a:rPr>
              <a:t>đứt</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rễ</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cây</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sẽ</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chết</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vì</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không</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hút</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được</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nước</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và</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thức</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ăn</a:t>
            </a:r>
            <a:r>
              <a:rPr lang="en-US" altLang="en-US" sz="3200" b="1" dirty="0">
                <a:solidFill>
                  <a:srgbClr val="006600"/>
                </a:solidFill>
                <a:latin typeface="Times New Roman" pitchFamily="18" charset="0"/>
              </a:rPr>
              <a:t>.</a:t>
            </a:r>
          </a:p>
        </p:txBody>
      </p:sp>
      <p:pic>
        <p:nvPicPr>
          <p:cNvPr id="6" name="Picture 7"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3657600"/>
            <a:ext cx="6858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5"/>
          <p:cNvSpPr>
            <a:spLocks noChangeArrowheads="1"/>
          </p:cNvSpPr>
          <p:nvPr/>
        </p:nvSpPr>
        <p:spPr bwMode="auto">
          <a:xfrm>
            <a:off x="2201863" y="381000"/>
            <a:ext cx="5426075" cy="2438400"/>
          </a:xfrm>
          <a:prstGeom prst="cloudCallout">
            <a:avLst>
              <a:gd name="adj1" fmla="val -26032"/>
              <a:gd name="adj2" fmla="val 78319"/>
            </a:avLst>
          </a:prstGeom>
          <a:solidFill>
            <a:schemeClr val="bg1"/>
          </a:solidFill>
          <a:ln w="31750">
            <a:solidFill>
              <a:srgbClr val="990099"/>
            </a:solidFill>
            <a:round/>
            <a:headEnd/>
            <a:tailEnd/>
          </a:ln>
          <a:effectLst>
            <a:prstShdw prst="shdw17" dist="17961" dir="13500000">
              <a:srgbClr val="004D00"/>
            </a:prstShdw>
          </a:effectLst>
        </p:spPr>
        <p:txBody>
          <a:bodyPr/>
          <a:lstStyle/>
          <a:p>
            <a:pPr algn="ctr"/>
            <a:r>
              <a:rPr lang="en-US" altLang="en-US" sz="3200" b="1">
                <a:solidFill>
                  <a:srgbClr val="FF0000"/>
                </a:solidFill>
                <a:latin typeface="Times New Roman" pitchFamily="18" charset="0"/>
                <a:cs typeface="Arial" charset="0"/>
              </a:rPr>
              <a:t>Tại sao phải chọn cây theo hai tiêu chuẩn trên</a:t>
            </a:r>
            <a:r>
              <a:rPr lang="vi-VN" altLang="en-US" sz="3200" b="1">
                <a:solidFill>
                  <a:srgbClr val="FF0000"/>
                </a:solidFill>
                <a:latin typeface="Times New Roman" pitchFamily="18" charset="0"/>
                <a:cs typeface="Arial" charset="0"/>
              </a:rPr>
              <a:t>?</a:t>
            </a:r>
            <a:endParaRPr lang="en-US" altLang="en-US" sz="2800">
              <a:solidFill>
                <a:srgbClr val="0000FF"/>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0"/>
          <p:cNvSpPr txBox="1">
            <a:spLocks noChangeArrowheads="1"/>
          </p:cNvSpPr>
          <p:nvPr/>
        </p:nvSpPr>
        <p:spPr bwMode="auto">
          <a:xfrm>
            <a:off x="304800" y="757238"/>
            <a:ext cx="65532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altLang="en-US" sz="3200" b="1" dirty="0">
                <a:solidFill>
                  <a:schemeClr val="bg1"/>
                </a:solidFill>
                <a:latin typeface="Times New Roman" pitchFamily="18" charset="0"/>
              </a:rPr>
              <a:t>b. Đất trồng</a:t>
            </a:r>
          </a:p>
        </p:txBody>
      </p:sp>
      <p:sp>
        <p:nvSpPr>
          <p:cNvPr id="9" name="Rectangle 11"/>
          <p:cNvSpPr>
            <a:spLocks noChangeArrowheads="1"/>
          </p:cNvSpPr>
          <p:nvPr/>
        </p:nvSpPr>
        <p:spPr bwMode="auto">
          <a:xfrm>
            <a:off x="914400" y="1676400"/>
            <a:ext cx="845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2400" b="1">
                <a:solidFill>
                  <a:srgbClr val="006600"/>
                </a:solidFill>
                <a:latin typeface="Times New Roman" pitchFamily="18" charset="0"/>
              </a:rPr>
              <a:t>   </a:t>
            </a:r>
            <a:r>
              <a:rPr lang="vi-VN" altLang="en-US" sz="3200" b="1">
                <a:solidFill>
                  <a:srgbClr val="0000FF"/>
                </a:solidFill>
                <a:latin typeface="Times New Roman" pitchFamily="18" charset="0"/>
              </a:rPr>
              <a:t>Nêu cách chuẩn bị đất trước khi trồng cây.</a:t>
            </a:r>
            <a:endParaRPr lang="en-US" altLang="en-US" sz="3200" b="1">
              <a:solidFill>
                <a:srgbClr val="0000FF"/>
              </a:solidFill>
              <a:latin typeface="Times New Roman" pitchFamily="18" charset="0"/>
            </a:endParaRPr>
          </a:p>
        </p:txBody>
      </p:sp>
      <p:pic>
        <p:nvPicPr>
          <p:cNvPr id="10" name="Picture 5" descr="10"/>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600200"/>
            <a:ext cx="9906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066800" y="3076575"/>
            <a:ext cx="6934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50000"/>
              </a:spcBef>
            </a:pPr>
            <a:r>
              <a:rPr lang="vi-VN" altLang="en-US" sz="3200" b="1" i="1" dirty="0">
                <a:solidFill>
                  <a:srgbClr val="FF0000"/>
                </a:solidFill>
                <a:latin typeface="Times New Roman" pitchFamily="18" charset="0"/>
              </a:rPr>
              <a:t>Làm nhỏ đất, nhặt sạch cỏ, gạch vụn, sỏi. Đối với trống cây trên luống cần phải san phẳng mặt luống. Đối với trồng cây trong chậu cần phải trộn một ít phân vào đất trước khi cho vào chậu.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14400"/>
            <a:ext cx="8077200" cy="5334000"/>
          </a:xfrm>
          <a:prstGeom prst="rect">
            <a:avLst/>
          </a:prstGeom>
        </p:spPr>
      </p:pic>
    </p:spTree>
    <p:extLst>
      <p:ext uri="{BB962C8B-B14F-4D97-AF65-F5344CB8AC3E}">
        <p14:creationId xmlns:p14="http://schemas.microsoft.com/office/powerpoint/2010/main" val="1479943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0"/>
            <a:ext cx="3302000" cy="341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a:spLocks noChangeArrowheads="1"/>
          </p:cNvSpPr>
          <p:nvPr/>
        </p:nvSpPr>
        <p:spPr bwMode="auto">
          <a:xfrm>
            <a:off x="762000" y="589896"/>
            <a:ext cx="4418542"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5500" b="1" dirty="0" err="1">
                <a:solidFill>
                  <a:srgbClr val="C00000"/>
                </a:solidFill>
                <a:latin typeface="Times New Roman" panose="02020603050405020304" pitchFamily="18" charset="0"/>
                <a:ea typeface="字体管家棉花糖"/>
                <a:cs typeface="Times New Roman" panose="02020603050405020304" pitchFamily="18" charset="0"/>
              </a:rPr>
              <a:t>Khởi</a:t>
            </a:r>
            <a:r>
              <a:rPr lang="en-US" altLang="zh-CN" sz="5500" b="1" dirty="0">
                <a:solidFill>
                  <a:srgbClr val="C00000"/>
                </a:solidFill>
                <a:latin typeface="Times New Roman" panose="02020603050405020304" pitchFamily="18" charset="0"/>
                <a:ea typeface="字体管家棉花糖"/>
                <a:cs typeface="Times New Roman" panose="02020603050405020304" pitchFamily="18" charset="0"/>
              </a:rPr>
              <a:t> </a:t>
            </a:r>
            <a:r>
              <a:rPr lang="en-US" altLang="zh-CN" sz="5500" b="1" dirty="0" err="1">
                <a:solidFill>
                  <a:srgbClr val="C00000"/>
                </a:solidFill>
                <a:latin typeface="Times New Roman" panose="02020603050405020304" pitchFamily="18" charset="0"/>
                <a:ea typeface="字体管家棉花糖"/>
                <a:cs typeface="Times New Roman" panose="02020603050405020304" pitchFamily="18" charset="0"/>
              </a:rPr>
              <a:t>động</a:t>
            </a:r>
            <a:endParaRPr lang="zh-CN" altLang="en-US" sz="5500" b="1" dirty="0">
              <a:solidFill>
                <a:srgbClr val="C00000"/>
              </a:solidFill>
              <a:latin typeface="Times New Roman" panose="02020603050405020304" pitchFamily="18" charset="0"/>
              <a:ea typeface="字体管家棉花糖"/>
              <a:cs typeface="Times New Roman" panose="02020603050405020304" pitchFamily="18" charset="0"/>
            </a:endParaRPr>
          </a:p>
        </p:txBody>
      </p:sp>
      <p:grpSp>
        <p:nvGrpSpPr>
          <p:cNvPr id="12" name="组合 11"/>
          <p:cNvGrpSpPr>
            <a:grpSpLocks/>
          </p:cNvGrpSpPr>
          <p:nvPr/>
        </p:nvGrpSpPr>
        <p:grpSpPr bwMode="auto">
          <a:xfrm>
            <a:off x="6705600" y="423813"/>
            <a:ext cx="1651000" cy="1305901"/>
            <a:chOff x="11295" y="1307"/>
            <a:chExt cx="3874" cy="4046"/>
          </a:xfrm>
        </p:grpSpPr>
        <p:pic>
          <p:nvPicPr>
            <p:cNvPr id="12293" name="图片 8" descr="f7d30ea4b628d33971365e72821aa1c5"/>
            <p:cNvPicPr>
              <a:picLocks noChangeAspect="1"/>
            </p:cNvPicPr>
            <p:nvPr/>
          </p:nvPicPr>
          <p:blipFill>
            <a:blip r:embed="rId4" cstate="print">
              <a:extLst>
                <a:ext uri="{28A0092B-C50C-407E-A947-70E740481C1C}">
                  <a14:useLocalDpi xmlns:a14="http://schemas.microsoft.com/office/drawing/2010/main" val="0"/>
                </a:ext>
              </a:extLst>
            </a:blip>
            <a:srcRect l="16885" t="7870" r="18794" b="24954"/>
            <a:stretch>
              <a:fillRect/>
            </a:stretch>
          </p:blipFill>
          <p:spPr bwMode="auto">
            <a:xfrm>
              <a:off x="11295" y="1307"/>
              <a:ext cx="3874" cy="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文本框 10"/>
            <p:cNvSpPr txBox="1">
              <a:spLocks noChangeArrowheads="1"/>
            </p:cNvSpPr>
            <p:nvPr/>
          </p:nvSpPr>
          <p:spPr bwMode="auto">
            <a:xfrm rot="20760000">
              <a:off x="12118" y="1623"/>
              <a:ext cx="2229" cy="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5000" dirty="0">
                  <a:solidFill>
                    <a:srgbClr val="000000"/>
                  </a:solidFill>
                  <a:latin typeface="锐字工房洪荒之光中黑简1.0"/>
                  <a:ea typeface="锐字工房洪荒之光中黑简1.0"/>
                  <a:cs typeface="锐字工房洪荒之光中黑简1.0"/>
                </a:rPr>
                <a:t>1</a:t>
              </a:r>
            </a:p>
          </p:txBody>
        </p:sp>
      </p:grpSp>
      <p:sp>
        <p:nvSpPr>
          <p:cNvPr id="7" name="Subtitle 2"/>
          <p:cNvSpPr txBox="1">
            <a:spLocks/>
          </p:cNvSpPr>
          <p:nvPr/>
        </p:nvSpPr>
        <p:spPr bwMode="auto">
          <a:xfrm>
            <a:off x="0" y="1723545"/>
            <a:ext cx="92202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rgbClr val="2509F5"/>
                </a:solidFill>
                <a:latin typeface="Times New Roman" pitchFamily="18" charset="0"/>
                <a:cs typeface="Times New Roman" pitchFamily="18" charset="0"/>
              </a:rPr>
              <a:t> </a:t>
            </a:r>
            <a:r>
              <a:rPr lang="vi-VN" dirty="0">
                <a:solidFill>
                  <a:prstClr val="black"/>
                </a:solidFill>
                <a:latin typeface="Times New Roman" panose="02020603050405020304" pitchFamily="18" charset="0"/>
                <a:cs typeface="Times New Roman" panose="02020603050405020304" pitchFamily="18" charset="0"/>
              </a:rPr>
              <a:t>Điều kiện ngoại cảnh để cây sinh trưởng và phát triển tốt</a:t>
            </a:r>
            <a:endParaRPr lang="en-US" dirty="0">
              <a:solidFill>
                <a:prstClr val="black"/>
              </a:solidFill>
              <a:latin typeface="Times New Roman" panose="02020603050405020304" pitchFamily="18" charset="0"/>
              <a:cs typeface="Times New Roman" panose="02020603050405020304" pitchFamily="18" charset="0"/>
            </a:endParaRPr>
          </a:p>
          <a:p>
            <a:r>
              <a:rPr lang="en-US" b="1" dirty="0" smtClean="0">
                <a:solidFill>
                  <a:srgbClr val="2509F5"/>
                </a:solidFill>
                <a:latin typeface="Times New Roman" pitchFamily="18" charset="0"/>
                <a:cs typeface="Times New Roman" pitchFamily="18" charset="0"/>
              </a:rPr>
              <a:t> </a:t>
            </a:r>
            <a:r>
              <a:rPr lang="vi-VN" dirty="0">
                <a:solidFill>
                  <a:prstClr val="black"/>
                </a:solidFill>
                <a:latin typeface="Times New Roman" panose="02020603050405020304" pitchFamily="18" charset="0"/>
                <a:cs typeface="Times New Roman" panose="02020603050405020304" pitchFamily="18" charset="0"/>
              </a:rPr>
              <a:t>Nhiệt độ, ánh sáng, chất dinh dưỡng, đất, không khí.</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4918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linds(horizont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linds(horizontal)">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2286000"/>
            <a:ext cx="4191000" cy="3886200"/>
          </a:xfrm>
        </p:spPr>
      </p:pic>
      <p:sp>
        <p:nvSpPr>
          <p:cNvPr id="2" name="Title 1"/>
          <p:cNvSpPr>
            <a:spLocks noGrp="1"/>
          </p:cNvSpPr>
          <p:nvPr>
            <p:ph type="title"/>
          </p:nvPr>
        </p:nvSpPr>
        <p:spPr/>
        <p:txBody>
          <a:bodyPr>
            <a:normAutofit/>
          </a:bodyPr>
          <a:lstStyle/>
          <a:p>
            <a:r>
              <a:rPr lang="vi-VN" sz="2800" b="1" dirty="0" smtClean="0">
                <a:latin typeface="Times New Roman" panose="02020603050405020304" pitchFamily="18" charset="0"/>
                <a:cs typeface="Times New Roman" panose="02020603050405020304" pitchFamily="18" charset="0"/>
              </a:rPr>
              <a:t>* Đất trồng cây trong chậu trộn với 1 ít phân chuồng ủ hoai mục hoặc phân vi sinh</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286000"/>
            <a:ext cx="3829050" cy="3886200"/>
          </a:xfrm>
          <a:prstGeom prst="rect">
            <a:avLst/>
          </a:prstGeom>
        </p:spPr>
      </p:pic>
    </p:spTree>
    <p:extLst>
      <p:ext uri="{BB962C8B-B14F-4D97-AF65-F5344CB8AC3E}">
        <p14:creationId xmlns:p14="http://schemas.microsoft.com/office/powerpoint/2010/main" val="2761755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1066800" y="635000"/>
            <a:ext cx="6248400" cy="1524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800" b="1" dirty="0">
                <a:solidFill>
                  <a:srgbClr val="000000"/>
                </a:solidFill>
                <a:latin typeface="Times New Roman" panose="02020603050405020304" pitchFamily="18" charset="0"/>
                <a:cs typeface="Times New Roman" panose="02020603050405020304" pitchFamily="18" charset="0"/>
              </a:rPr>
              <a:t>Lỗ ở dưới đáy chậu có tác dụng gì?</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609600" y="2819400"/>
            <a:ext cx="716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altLang="en-US" sz="2800" b="1" i="1">
                <a:solidFill>
                  <a:srgbClr val="FF0000"/>
                </a:solidFill>
                <a:latin typeface="Times New Roman" pitchFamily="18" charset="0"/>
                <a:cs typeface="Times New Roman" pitchFamily="18" charset="0"/>
              </a:rPr>
              <a:t>Lỗ ở đáy chậu để thoát nước giúp cây không bị úng nước</a:t>
            </a:r>
            <a:endParaRPr lang="en-US" altLang="en-US" sz="2800" b="1" i="1">
              <a:solidFill>
                <a:srgbClr val="FF0000"/>
              </a:solidFill>
              <a:latin typeface="Times New Roman" pitchFamily="18" charset="0"/>
              <a:cs typeface="Times New Roman" pitchFamily="18" charset="0"/>
            </a:endParaRPr>
          </a:p>
        </p:txBody>
      </p:sp>
      <p:pic>
        <p:nvPicPr>
          <p:cNvPr id="31746" name="Picture 2" descr="Chậu nhựa – Phân Bón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25888"/>
            <a:ext cx="531812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V="1">
            <a:off x="4468813" y="4724400"/>
            <a:ext cx="1981200" cy="914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0" name="TextBox 9"/>
          <p:cNvSpPr txBox="1">
            <a:spLocks noChangeArrowheads="1"/>
          </p:cNvSpPr>
          <p:nvPr/>
        </p:nvSpPr>
        <p:spPr bwMode="auto">
          <a:xfrm>
            <a:off x="6477000" y="4398963"/>
            <a:ext cx="2590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altLang="en-US" sz="3000" b="1">
                <a:solidFill>
                  <a:srgbClr val="000000"/>
                </a:solidFill>
                <a:latin typeface="Times New Roman" pitchFamily="18" charset="0"/>
                <a:cs typeface="Times New Roman" pitchFamily="18" charset="0"/>
              </a:rPr>
              <a:t>Lỗ ở đáy chậu</a:t>
            </a:r>
            <a:endParaRPr lang="en-US" altLang="en-US" sz="3000" b="1">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45042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1746"/>
                                        </p:tgtEl>
                                        <p:attrNameLst>
                                          <p:attrName>style.visibility</p:attrName>
                                        </p:attrNameLst>
                                      </p:cBhvr>
                                      <p:to>
                                        <p:strVal val="visible"/>
                                      </p:to>
                                    </p:set>
                                    <p:animEffect transition="in" filter="barn(inVertical)">
                                      <p:cBhvr>
                                        <p:cTn id="17" dur="500"/>
                                        <p:tgtEl>
                                          <p:spTgt spid="3174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609600" y="655638"/>
            <a:ext cx="64770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dirty="0" err="1">
                <a:solidFill>
                  <a:srgbClr val="000000"/>
                </a:solidFill>
                <a:latin typeface="Times New Roman" panose="02020603050405020304" pitchFamily="18" charset="0"/>
                <a:cs typeface="Times New Roman" panose="02020603050405020304" pitchFamily="18" charset="0"/>
              </a:rPr>
              <a:t>Hãy</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quan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sát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hình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kết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hợp</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với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sách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giáo</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khoa</a:t>
            </a:r>
            <a:endParaRPr lang="en-US" altLang="en-US" sz="2400" b="1" dirty="0">
              <a:solidFill>
                <a:srgbClr val="000000"/>
              </a:solidFill>
              <a:latin typeface="Times New Roman" panose="02020603050405020304" pitchFamily="18" charset="0"/>
              <a:cs typeface="Times New Roman" panose="02020603050405020304" pitchFamily="18" charset="0"/>
            </a:endParaRPr>
          </a:p>
          <a:p>
            <a:pPr eaLnBrk="1" hangingPunct="1"/>
            <a:r>
              <a:rPr lang="en-US" altLang="en-US" sz="2400" b="1" dirty="0" err="1">
                <a:solidFill>
                  <a:srgbClr val="000000"/>
                </a:solidFill>
                <a:latin typeface="Times New Roman" panose="02020603050405020304" pitchFamily="18" charset="0"/>
                <a:cs typeface="Times New Roman" panose="02020603050405020304" pitchFamily="18" charset="0"/>
              </a:rPr>
              <a:t>và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nêu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lên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quy</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trình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trồng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cây</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trên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luống</a:t>
            </a:r>
            <a:r>
              <a:rPr lang="en-US" altLang="en-US" sz="2400" b="1" dirty="0">
                <a:solidFill>
                  <a:srgbClr val="000000"/>
                </a:solidFill>
                <a:latin typeface="Times New Roman" panose="02020603050405020304" pitchFamily="18" charset="0"/>
                <a:cs typeface="Times New Roman" panose="02020603050405020304" pitchFamily="18" charset="0"/>
              </a:rPr>
              <a:t>.</a:t>
            </a:r>
          </a:p>
          <a:p>
            <a:pPr eaLnBrk="1" hangingPunct="1">
              <a:spcBef>
                <a:spcPct val="50000"/>
              </a:spcBef>
            </a:pP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pic>
        <p:nvPicPr>
          <p:cNvPr id="13319" name="Picture 7" descr="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828800"/>
            <a:ext cx="30480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descr="1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114800"/>
            <a:ext cx="3429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descr="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87825"/>
            <a:ext cx="3048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descr="Sieu quay1287"/>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09600" y="1905000"/>
            <a:ext cx="3429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Rectangle 12"/>
          <p:cNvSpPr>
            <a:spLocks noChangeArrowheads="1"/>
          </p:cNvSpPr>
          <p:nvPr/>
        </p:nvSpPr>
        <p:spPr bwMode="auto">
          <a:xfrm>
            <a:off x="1600200" y="3581400"/>
            <a:ext cx="1524000" cy="3810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latin typeface="Times New Roman" panose="02020603050405020304" pitchFamily="18" charset="0"/>
                <a:cs typeface="Times New Roman" panose="02020603050405020304" pitchFamily="18" charset="0"/>
              </a:rPr>
              <a:t>HÌNH 1</a:t>
            </a:r>
          </a:p>
        </p:txBody>
      </p:sp>
      <p:sp>
        <p:nvSpPr>
          <p:cNvPr id="13325" name="Rectangle 13"/>
          <p:cNvSpPr>
            <a:spLocks noChangeArrowheads="1"/>
          </p:cNvSpPr>
          <p:nvPr/>
        </p:nvSpPr>
        <p:spPr bwMode="auto">
          <a:xfrm>
            <a:off x="5257800" y="3581400"/>
            <a:ext cx="1524000" cy="457200"/>
          </a:xfrm>
          <a:prstGeom prst="rect">
            <a:avLst/>
          </a:prstGeom>
          <a:noFill/>
          <a:ln w="38100"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latin typeface="Times New Roman" panose="02020603050405020304" pitchFamily="18" charset="0"/>
                <a:cs typeface="Times New Roman" panose="02020603050405020304" pitchFamily="18" charset="0"/>
              </a:rPr>
              <a:t>HÌNH 2</a:t>
            </a:r>
          </a:p>
        </p:txBody>
      </p:sp>
      <p:sp>
        <p:nvSpPr>
          <p:cNvPr id="13326" name="Rectangle 14"/>
          <p:cNvSpPr>
            <a:spLocks noChangeArrowheads="1"/>
          </p:cNvSpPr>
          <p:nvPr/>
        </p:nvSpPr>
        <p:spPr bwMode="auto">
          <a:xfrm>
            <a:off x="5562600" y="5943600"/>
            <a:ext cx="1524000" cy="3048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latin typeface="Times New Roman" panose="02020603050405020304" pitchFamily="18" charset="0"/>
                <a:cs typeface="Times New Roman" panose="02020603050405020304" pitchFamily="18" charset="0"/>
              </a:rPr>
              <a:t>HÌNH 4</a:t>
            </a:r>
          </a:p>
        </p:txBody>
      </p:sp>
      <p:sp>
        <p:nvSpPr>
          <p:cNvPr id="13327" name="Rectangle 15"/>
          <p:cNvSpPr>
            <a:spLocks noChangeArrowheads="1"/>
          </p:cNvSpPr>
          <p:nvPr/>
        </p:nvSpPr>
        <p:spPr bwMode="auto">
          <a:xfrm>
            <a:off x="1524000" y="5867400"/>
            <a:ext cx="1524000" cy="3048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latin typeface="Times New Roman" panose="02020603050405020304" pitchFamily="18" charset="0"/>
                <a:cs typeface="Times New Roman" panose="02020603050405020304" pitchFamily="18" charset="0"/>
              </a:rPr>
              <a:t>HÌNH 3</a:t>
            </a:r>
          </a:p>
        </p:txBody>
      </p:sp>
      <p:sp>
        <p:nvSpPr>
          <p:cNvPr id="12299" name="Rectangle 1"/>
          <p:cNvSpPr>
            <a:spLocks noChangeArrowheads="1"/>
          </p:cNvSpPr>
          <p:nvPr/>
        </p:nvSpPr>
        <p:spPr bwMode="auto">
          <a:xfrm>
            <a:off x="192088" y="152400"/>
            <a:ext cx="7258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vi-VN" altLang="en-US" sz="3000" b="1" dirty="0">
                <a:solidFill>
                  <a:schemeClr val="bg1"/>
                </a:solidFill>
                <a:latin typeface="Times New Roman" pitchFamily="18" charset="0"/>
                <a:cs typeface="Times New Roman" pitchFamily="18" charset="0"/>
              </a:rPr>
              <a:t>2. Q</a:t>
            </a:r>
            <a:r>
              <a:rPr lang="en-US" altLang="en-US" sz="3000" b="1" dirty="0" err="1">
                <a:solidFill>
                  <a:schemeClr val="bg1"/>
                </a:solidFill>
                <a:latin typeface="Times New Roman" pitchFamily="18" charset="0"/>
                <a:cs typeface="Times New Roman" pitchFamily="18" charset="0"/>
              </a:rPr>
              <a:t>uy</a:t>
            </a:r>
            <a:r>
              <a:rPr lang="en-US" altLang="en-US" sz="3000" b="1" dirty="0">
                <a:solidFill>
                  <a:schemeClr val="bg1"/>
                </a:solidFill>
                <a:latin typeface="Times New Roman" pitchFamily="18" charset="0"/>
                <a:cs typeface="Times New Roman" pitchFamily="18" charset="0"/>
              </a:rPr>
              <a:t> </a:t>
            </a:r>
            <a:r>
              <a:rPr lang="en-US" altLang="en-US" sz="3000" b="1" dirty="0" err="1">
                <a:solidFill>
                  <a:schemeClr val="bg1"/>
                </a:solidFill>
                <a:latin typeface="Times New Roman" pitchFamily="18" charset="0"/>
                <a:cs typeface="Times New Roman" pitchFamily="18" charset="0"/>
              </a:rPr>
              <a:t>trình</a:t>
            </a:r>
            <a:r>
              <a:rPr lang="en-US" altLang="en-US" sz="3000" b="1" dirty="0">
                <a:solidFill>
                  <a:schemeClr val="bg1"/>
                </a:solidFill>
                <a:latin typeface="Times New Roman" pitchFamily="18" charset="0"/>
                <a:cs typeface="Times New Roman" pitchFamily="18" charset="0"/>
              </a:rPr>
              <a:t> </a:t>
            </a:r>
            <a:r>
              <a:rPr lang="en-US" altLang="en-US" sz="3000" b="1" dirty="0" err="1">
                <a:solidFill>
                  <a:schemeClr val="bg1"/>
                </a:solidFill>
                <a:latin typeface="Times New Roman" pitchFamily="18" charset="0"/>
                <a:cs typeface="Times New Roman" pitchFamily="18" charset="0"/>
              </a:rPr>
              <a:t>kĩ</a:t>
            </a:r>
            <a:r>
              <a:rPr lang="en-US" altLang="en-US" sz="3000" b="1" dirty="0">
                <a:solidFill>
                  <a:schemeClr val="bg1"/>
                </a:solidFill>
                <a:latin typeface="Times New Roman" pitchFamily="18" charset="0"/>
                <a:cs typeface="Times New Roman" pitchFamily="18" charset="0"/>
              </a:rPr>
              <a:t> </a:t>
            </a:r>
            <a:r>
              <a:rPr lang="en-US" altLang="en-US" sz="3000" b="1" dirty="0" err="1">
                <a:solidFill>
                  <a:schemeClr val="bg1"/>
                </a:solidFill>
                <a:latin typeface="Times New Roman" pitchFamily="18" charset="0"/>
                <a:cs typeface="Times New Roman" pitchFamily="18" charset="0"/>
              </a:rPr>
              <a:t>thuật</a:t>
            </a:r>
            <a:r>
              <a:rPr lang="en-US" altLang="en-US" sz="3000" b="1" dirty="0">
                <a:solidFill>
                  <a:schemeClr val="bg1"/>
                </a:solidFill>
                <a:latin typeface="Times New Roman" pitchFamily="18" charset="0"/>
                <a:cs typeface="Times New Roman" pitchFamily="18" charset="0"/>
              </a:rPr>
              <a:t> </a:t>
            </a:r>
            <a:r>
              <a:rPr lang="en-US" altLang="en-US" sz="3000" b="1" dirty="0" err="1">
                <a:solidFill>
                  <a:schemeClr val="bg1"/>
                </a:solidFill>
                <a:latin typeface="Times New Roman" pitchFamily="18" charset="0"/>
                <a:cs typeface="Times New Roman" pitchFamily="18" charset="0"/>
              </a:rPr>
              <a:t>trồng</a:t>
            </a:r>
            <a:r>
              <a:rPr lang="en-US" altLang="en-US" sz="3000" b="1" dirty="0">
                <a:solidFill>
                  <a:schemeClr val="bg1"/>
                </a:solidFill>
                <a:latin typeface="Times New Roman" pitchFamily="18" charset="0"/>
                <a:cs typeface="Times New Roman" pitchFamily="18" charset="0"/>
              </a:rPr>
              <a:t> </a:t>
            </a:r>
            <a:r>
              <a:rPr lang="en-US" altLang="en-US" sz="3000" b="1" dirty="0" err="1">
                <a:solidFill>
                  <a:schemeClr val="bg1"/>
                </a:solidFill>
                <a:latin typeface="Times New Roman" pitchFamily="18" charset="0"/>
                <a:cs typeface="Times New Roman" pitchFamily="18" charset="0"/>
              </a:rPr>
              <a:t>cây</a:t>
            </a:r>
            <a:r>
              <a:rPr lang="vi-VN" altLang="en-US" sz="3000" b="1" dirty="0">
                <a:solidFill>
                  <a:schemeClr val="bg1"/>
                </a:solidFill>
                <a:latin typeface="Times New Roman" pitchFamily="18" charset="0"/>
                <a:cs typeface="Times New Roman" pitchFamily="18" charset="0"/>
              </a:rPr>
              <a:t> trên luống: </a:t>
            </a:r>
            <a:endParaRPr lang="en-US" altLang="en-US" sz="3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8860745"/>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box(in)">
                                      <p:cBhvr>
                                        <p:cTn id="7" dur="500"/>
                                        <p:tgtEl>
                                          <p:spTgt spid="133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3322"/>
                                        </p:tgtEl>
                                        <p:attrNameLst>
                                          <p:attrName>style.visibility</p:attrName>
                                        </p:attrNameLst>
                                      </p:cBhvr>
                                      <p:to>
                                        <p:strVal val="visible"/>
                                      </p:to>
                                    </p:set>
                                    <p:animEffect transition="in" filter="box(in)">
                                      <p:cBhvr>
                                        <p:cTn id="12" dur="500"/>
                                        <p:tgtEl>
                                          <p:spTgt spid="13322"/>
                                        </p:tgtEl>
                                      </p:cBhvr>
                                    </p:animEffect>
                                  </p:childTnLst>
                                </p:cTn>
                              </p:par>
                              <p:par>
                                <p:cTn id="13" presetID="4" presetClass="entr" presetSubtype="16" fill="hold" nodeType="withEffect">
                                  <p:stCondLst>
                                    <p:cond delay="0"/>
                                  </p:stCondLst>
                                  <p:childTnLst>
                                    <p:set>
                                      <p:cBhvr>
                                        <p:cTn id="14" dur="1" fill="hold">
                                          <p:stCondLst>
                                            <p:cond delay="0"/>
                                          </p:stCondLst>
                                        </p:cTn>
                                        <p:tgtEl>
                                          <p:spTgt spid="13319"/>
                                        </p:tgtEl>
                                        <p:attrNameLst>
                                          <p:attrName>style.visibility</p:attrName>
                                        </p:attrNameLst>
                                      </p:cBhvr>
                                      <p:to>
                                        <p:strVal val="visible"/>
                                      </p:to>
                                    </p:set>
                                    <p:animEffect transition="in" filter="box(in)">
                                      <p:cBhvr>
                                        <p:cTn id="15" dur="500"/>
                                        <p:tgtEl>
                                          <p:spTgt spid="1331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3324"/>
                                        </p:tgtEl>
                                        <p:attrNameLst>
                                          <p:attrName>style.visibility</p:attrName>
                                        </p:attrNameLst>
                                      </p:cBhvr>
                                      <p:to>
                                        <p:strVal val="visible"/>
                                      </p:to>
                                    </p:set>
                                    <p:animEffect transition="in" filter="box(in)">
                                      <p:cBhvr>
                                        <p:cTn id="18" dur="500"/>
                                        <p:tgtEl>
                                          <p:spTgt spid="13324"/>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3325"/>
                                        </p:tgtEl>
                                        <p:attrNameLst>
                                          <p:attrName>style.visibility</p:attrName>
                                        </p:attrNameLst>
                                      </p:cBhvr>
                                      <p:to>
                                        <p:strVal val="visible"/>
                                      </p:to>
                                    </p:set>
                                    <p:animEffect transition="in" filter="box(in)">
                                      <p:cBhvr>
                                        <p:cTn id="21" dur="500"/>
                                        <p:tgtEl>
                                          <p:spTgt spid="13325"/>
                                        </p:tgtEl>
                                      </p:cBhvr>
                                    </p:animEffect>
                                  </p:childTnLst>
                                </p:cTn>
                              </p:par>
                              <p:par>
                                <p:cTn id="22" presetID="4" presetClass="entr" presetSubtype="16" fill="hold" nodeType="withEffect">
                                  <p:stCondLst>
                                    <p:cond delay="0"/>
                                  </p:stCondLst>
                                  <p:childTnLst>
                                    <p:set>
                                      <p:cBhvr>
                                        <p:cTn id="23" dur="1" fill="hold">
                                          <p:stCondLst>
                                            <p:cond delay="0"/>
                                          </p:stCondLst>
                                        </p:cTn>
                                        <p:tgtEl>
                                          <p:spTgt spid="13320"/>
                                        </p:tgtEl>
                                        <p:attrNameLst>
                                          <p:attrName>style.visibility</p:attrName>
                                        </p:attrNameLst>
                                      </p:cBhvr>
                                      <p:to>
                                        <p:strVal val="visible"/>
                                      </p:to>
                                    </p:set>
                                    <p:animEffect transition="in" filter="box(in)">
                                      <p:cBhvr>
                                        <p:cTn id="24" dur="500"/>
                                        <p:tgtEl>
                                          <p:spTgt spid="13320"/>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3327"/>
                                        </p:tgtEl>
                                        <p:attrNameLst>
                                          <p:attrName>style.visibility</p:attrName>
                                        </p:attrNameLst>
                                      </p:cBhvr>
                                      <p:to>
                                        <p:strVal val="visible"/>
                                      </p:to>
                                    </p:set>
                                    <p:animEffect transition="in" filter="box(in)">
                                      <p:cBhvr>
                                        <p:cTn id="27" dur="500"/>
                                        <p:tgtEl>
                                          <p:spTgt spid="13327"/>
                                        </p:tgtEl>
                                      </p:cBhvr>
                                    </p:animEffect>
                                  </p:childTnLst>
                                </p:cTn>
                              </p:par>
                              <p:par>
                                <p:cTn id="28" presetID="4" presetClass="entr" presetSubtype="16" fill="hold" nodeType="withEffect">
                                  <p:stCondLst>
                                    <p:cond delay="0"/>
                                  </p:stCondLst>
                                  <p:childTnLst>
                                    <p:set>
                                      <p:cBhvr>
                                        <p:cTn id="29" dur="1" fill="hold">
                                          <p:stCondLst>
                                            <p:cond delay="0"/>
                                          </p:stCondLst>
                                        </p:cTn>
                                        <p:tgtEl>
                                          <p:spTgt spid="13321"/>
                                        </p:tgtEl>
                                        <p:attrNameLst>
                                          <p:attrName>style.visibility</p:attrName>
                                        </p:attrNameLst>
                                      </p:cBhvr>
                                      <p:to>
                                        <p:strVal val="visible"/>
                                      </p:to>
                                    </p:set>
                                    <p:animEffect transition="in" filter="box(in)">
                                      <p:cBhvr>
                                        <p:cTn id="30" dur="500"/>
                                        <p:tgtEl>
                                          <p:spTgt spid="13321"/>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3326"/>
                                        </p:tgtEl>
                                        <p:attrNameLst>
                                          <p:attrName>style.visibility</p:attrName>
                                        </p:attrNameLst>
                                      </p:cBhvr>
                                      <p:to>
                                        <p:strVal val="visible"/>
                                      </p:to>
                                    </p:set>
                                    <p:animEffect transition="in" filter="box(in)">
                                      <p:cBhvr>
                                        <p:cTn id="33" dur="500"/>
                                        <p:tgtEl>
                                          <p:spTgt spid="13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P spid="13324" grpId="0" animBg="1"/>
      <p:bldP spid="13325" grpId="0" animBg="1"/>
      <p:bldP spid="13326" grpId="0" animBg="1"/>
      <p:bldP spid="133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idx="1"/>
          </p:nvPr>
        </p:nvSpPr>
        <p:spPr>
          <a:xfrm>
            <a:off x="990600" y="5497286"/>
            <a:ext cx="7772400" cy="838200"/>
          </a:xfrm>
        </p:spPr>
        <p:txBody>
          <a:bodyPr>
            <a:normAutofit fontScale="92500" lnSpcReduction="20000"/>
          </a:bodyPr>
          <a:lstStyle/>
          <a:p>
            <a:pPr eaLnBrk="1" hangingPunct="1">
              <a:buFontTx/>
              <a:buNone/>
            </a:pPr>
            <a:r>
              <a:rPr lang="en-US" altLang="en-US" dirty="0" smtClean="0"/>
              <a:t>       </a:t>
            </a:r>
          </a:p>
          <a:p>
            <a:pPr eaLnBrk="1" hangingPunct="1">
              <a:buFontTx/>
              <a:buNone/>
            </a:pPr>
            <a:r>
              <a:rPr lang="en-US" altLang="en-US" dirty="0" smtClean="0"/>
              <a:t>       </a:t>
            </a:r>
            <a:r>
              <a:rPr lang="en-US" altLang="en-US" sz="3000" b="1" dirty="0" err="1" smtClean="0">
                <a:latin typeface="Times New Roman" panose="02020603050405020304" pitchFamily="18" charset="0"/>
                <a:cs typeface="Times New Roman" panose="02020603050405020304" pitchFamily="18" charset="0"/>
              </a:rPr>
              <a:t>Bước</a:t>
            </a:r>
            <a:r>
              <a:rPr lang="en-US" altLang="en-US" sz="3000" b="1" dirty="0" smtClean="0">
                <a:latin typeface="Times New Roman" panose="02020603050405020304" pitchFamily="18" charset="0"/>
                <a:cs typeface="Times New Roman" panose="02020603050405020304" pitchFamily="18" charset="0"/>
              </a:rPr>
              <a:t> 1: </a:t>
            </a:r>
            <a:r>
              <a:rPr lang="en-US" altLang="en-US" sz="3000" b="1" dirty="0" err="1" smtClean="0">
                <a:latin typeface="Times New Roman" panose="02020603050405020304" pitchFamily="18" charset="0"/>
                <a:cs typeface="Times New Roman" panose="02020603050405020304" pitchFamily="18" charset="0"/>
              </a:rPr>
              <a:t>Xác</a:t>
            </a:r>
            <a:r>
              <a:rPr lang="en-US" altLang="en-US" sz="3000" b="1" dirty="0" smtClean="0">
                <a:latin typeface="Times New Roman" panose="02020603050405020304" pitchFamily="18" charset="0"/>
                <a:cs typeface="Times New Roman" panose="02020603050405020304" pitchFamily="18" charset="0"/>
              </a:rPr>
              <a:t> </a:t>
            </a:r>
            <a:r>
              <a:rPr lang="en-US" altLang="en-US" sz="3000" b="1" dirty="0" err="1" smtClean="0">
                <a:latin typeface="Times New Roman" panose="02020603050405020304" pitchFamily="18" charset="0"/>
                <a:cs typeface="Times New Roman" panose="02020603050405020304" pitchFamily="18" charset="0"/>
              </a:rPr>
              <a:t>định</a:t>
            </a:r>
            <a:r>
              <a:rPr lang="en-US" altLang="en-US" sz="3000" b="1" dirty="0" smtClean="0">
                <a:latin typeface="Times New Roman" panose="02020603050405020304" pitchFamily="18" charset="0"/>
                <a:cs typeface="Times New Roman" panose="02020603050405020304" pitchFamily="18" charset="0"/>
              </a:rPr>
              <a:t> </a:t>
            </a:r>
            <a:r>
              <a:rPr lang="en-US" altLang="en-US" sz="3000" b="1" dirty="0" err="1" smtClean="0">
                <a:latin typeface="Times New Roman" panose="02020603050405020304" pitchFamily="18" charset="0"/>
                <a:cs typeface="Times New Roman" panose="02020603050405020304" pitchFamily="18" charset="0"/>
              </a:rPr>
              <a:t>vị</a:t>
            </a:r>
            <a:r>
              <a:rPr lang="en-US" altLang="en-US" sz="3000" b="1" dirty="0" smtClean="0">
                <a:latin typeface="Times New Roman" panose="02020603050405020304" pitchFamily="18" charset="0"/>
                <a:cs typeface="Times New Roman" panose="02020603050405020304" pitchFamily="18" charset="0"/>
              </a:rPr>
              <a:t> </a:t>
            </a:r>
            <a:r>
              <a:rPr lang="en-US" altLang="en-US" sz="3000" b="1" dirty="0" err="1" smtClean="0">
                <a:latin typeface="Times New Roman" panose="02020603050405020304" pitchFamily="18" charset="0"/>
                <a:cs typeface="Times New Roman" panose="02020603050405020304" pitchFamily="18" charset="0"/>
              </a:rPr>
              <a:t>trí</a:t>
            </a:r>
            <a:r>
              <a:rPr lang="en-US" altLang="en-US" sz="3000" b="1" dirty="0" smtClean="0">
                <a:latin typeface="Times New Roman" panose="02020603050405020304" pitchFamily="18" charset="0"/>
                <a:cs typeface="Times New Roman" panose="02020603050405020304" pitchFamily="18" charset="0"/>
              </a:rPr>
              <a:t> </a:t>
            </a:r>
            <a:r>
              <a:rPr lang="en-US" altLang="en-US" sz="3000" b="1" dirty="0" err="1" smtClean="0">
                <a:latin typeface="Times New Roman" panose="02020603050405020304" pitchFamily="18" charset="0"/>
                <a:cs typeface="Times New Roman" panose="02020603050405020304" pitchFamily="18" charset="0"/>
              </a:rPr>
              <a:t>trồng</a:t>
            </a:r>
            <a:r>
              <a:rPr lang="en-US" altLang="en-US" sz="3000" b="1" dirty="0" smtClean="0">
                <a:latin typeface="Times New Roman" panose="02020603050405020304" pitchFamily="18" charset="0"/>
                <a:cs typeface="Times New Roman" panose="02020603050405020304" pitchFamily="18" charset="0"/>
              </a:rPr>
              <a:t> </a:t>
            </a:r>
            <a:r>
              <a:rPr lang="en-US" altLang="en-US" sz="3000" b="1" dirty="0" err="1" smtClean="0">
                <a:latin typeface="Times New Roman" panose="02020603050405020304" pitchFamily="18" charset="0"/>
                <a:cs typeface="Times New Roman" panose="02020603050405020304" pitchFamily="18" charset="0"/>
              </a:rPr>
              <a:t>cây</a:t>
            </a:r>
            <a:r>
              <a:rPr lang="en-US" altLang="en-US" sz="3000" b="1" dirty="0" smtClean="0">
                <a:latin typeface="Times New Roman" panose="02020603050405020304" pitchFamily="18" charset="0"/>
                <a:cs typeface="Times New Roman" panose="02020603050405020304" pitchFamily="18" charset="0"/>
              </a:rPr>
              <a:t>.</a:t>
            </a:r>
          </a:p>
        </p:txBody>
      </p:sp>
      <p:pic>
        <p:nvPicPr>
          <p:cNvPr id="16387" name="Picture 3" descr="Sieu quay1287"/>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524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304653"/>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box(in)">
                                      <p:cBhvr>
                                        <p:cTn id="7" dur="5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386">
                                            <p:txEl>
                                              <p:pRg st="0" end="0"/>
                                            </p:txEl>
                                          </p:spTgt>
                                        </p:tgtEl>
                                        <p:attrNameLst>
                                          <p:attrName>style.visibility</p:attrName>
                                        </p:attrNameLst>
                                      </p:cBhvr>
                                      <p:to>
                                        <p:strVal val="visible"/>
                                      </p:to>
                                    </p:set>
                                    <p:animEffect transition="in" filter="box(in)">
                                      <p:cBhvr>
                                        <p:cTn id="12" dur="500"/>
                                        <p:tgtEl>
                                          <p:spTgt spid="1638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386">
                                            <p:txEl>
                                              <p:pRg st="1" end="1"/>
                                            </p:txEl>
                                          </p:spTgt>
                                        </p:tgtEl>
                                        <p:attrNameLst>
                                          <p:attrName>style.visibility</p:attrName>
                                        </p:attrNameLst>
                                      </p:cBhvr>
                                      <p:to>
                                        <p:strVal val="visible"/>
                                      </p:to>
                                    </p:set>
                                    <p:animEffect transition="in" filter="box(in)">
                                      <p:cBhvr>
                                        <p:cTn id="17" dur="500"/>
                                        <p:tgtEl>
                                          <p:spTgt spid="163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idx="1"/>
          </p:nvPr>
        </p:nvSpPr>
        <p:spPr>
          <a:xfrm>
            <a:off x="381000" y="5638800"/>
            <a:ext cx="8382000" cy="1096962"/>
          </a:xfrm>
        </p:spPr>
        <p:txBody>
          <a:bodyPr/>
          <a:lstStyle/>
          <a:p>
            <a:pPr eaLnBrk="1" hangingPunct="1">
              <a:lnSpc>
                <a:spcPct val="90000"/>
              </a:lnSpc>
              <a:buFontTx/>
              <a:buNone/>
            </a:pPr>
            <a:endParaRPr lang="en-US" altLang="en-US" dirty="0" smtClean="0"/>
          </a:p>
          <a:p>
            <a:pPr eaLnBrk="1" hangingPunct="1">
              <a:lnSpc>
                <a:spcPct val="90000"/>
              </a:lnSpc>
              <a:buFontTx/>
              <a:buNone/>
            </a:pPr>
            <a:r>
              <a:rPr lang="en-US" altLang="en-US" dirty="0" smtClean="0"/>
              <a:t>                      </a:t>
            </a:r>
            <a:r>
              <a:rPr lang="en-US" altLang="en-US" sz="3200" b="1" dirty="0" err="1" smtClean="0">
                <a:latin typeface="Times New Roman" panose="02020603050405020304" pitchFamily="18" charset="0"/>
                <a:cs typeface="Times New Roman" panose="02020603050405020304" pitchFamily="18" charset="0"/>
              </a:rPr>
              <a:t>Bước</a:t>
            </a:r>
            <a:r>
              <a:rPr lang="en-US" altLang="en-US" sz="3200" b="1" dirty="0" smtClean="0">
                <a:latin typeface="Times New Roman" panose="02020603050405020304" pitchFamily="18" charset="0"/>
                <a:cs typeface="Times New Roman" panose="02020603050405020304" pitchFamily="18" charset="0"/>
              </a:rPr>
              <a:t> 2: </a:t>
            </a:r>
            <a:r>
              <a:rPr lang="en-US" altLang="en-US" sz="3200" b="1" dirty="0" err="1" smtClean="0">
                <a:latin typeface="Times New Roman" panose="02020603050405020304" pitchFamily="18" charset="0"/>
                <a:cs typeface="Times New Roman" panose="02020603050405020304" pitchFamily="18" charset="0"/>
              </a:rPr>
              <a:t>Đào</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hốc</a:t>
            </a:r>
            <a:r>
              <a:rPr lang="en-US" altLang="en-US" sz="3200" b="1" dirty="0" smtClean="0">
                <a:latin typeface="Times New Roman" panose="02020603050405020304" pitchFamily="18" charset="0"/>
                <a:cs typeface="Times New Roman" panose="02020603050405020304" pitchFamily="18" charset="0"/>
              </a:rPr>
              <a:t>.</a:t>
            </a:r>
          </a:p>
        </p:txBody>
      </p:sp>
      <p:pic>
        <p:nvPicPr>
          <p:cNvPr id="17411" name="Picture 3" descr="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613113"/>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box(in)">
                                      <p:cBhvr>
                                        <p:cTn id="7" dur="500"/>
                                        <p:tgtEl>
                                          <p:spTgt spid="17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410">
                                            <p:txEl>
                                              <p:pRg st="1" end="1"/>
                                            </p:txEl>
                                          </p:spTgt>
                                        </p:tgtEl>
                                        <p:attrNameLst>
                                          <p:attrName>style.visibility</p:attrName>
                                        </p:attrNameLst>
                                      </p:cBhvr>
                                      <p:to>
                                        <p:strVal val="visible"/>
                                      </p:to>
                                    </p:set>
                                    <p:animEffect transition="in" filter="box(in)">
                                      <p:cBhvr>
                                        <p:cTn id="12" dur="500"/>
                                        <p:tgtEl>
                                          <p:spTgt spid="174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685800" y="5486400"/>
            <a:ext cx="8001000" cy="1249362"/>
          </a:xfrm>
        </p:spPr>
        <p:txBody>
          <a:bodyPr/>
          <a:lstStyle/>
          <a:p>
            <a:pPr eaLnBrk="1" hangingPunct="1">
              <a:buFontTx/>
              <a:buNone/>
            </a:pPr>
            <a:r>
              <a:rPr lang="en-US" altLang="en-US" dirty="0" smtClean="0"/>
              <a:t>                 </a:t>
            </a:r>
          </a:p>
          <a:p>
            <a:pPr eaLnBrk="1" hangingPunct="1">
              <a:buFontTx/>
              <a:buNone/>
            </a:pPr>
            <a:r>
              <a:rPr lang="en-US" altLang="en-US" dirty="0" smtClean="0"/>
              <a:t>                 </a:t>
            </a:r>
            <a:r>
              <a:rPr lang="en-US" altLang="en-US" sz="3200" b="1" dirty="0" err="1" smtClean="0">
                <a:latin typeface="Times New Roman" panose="02020603050405020304" pitchFamily="18" charset="0"/>
                <a:cs typeface="Times New Roman" panose="02020603050405020304" pitchFamily="18" charset="0"/>
              </a:rPr>
              <a:t>Bước</a:t>
            </a:r>
            <a:r>
              <a:rPr lang="en-US" altLang="en-US" sz="3200" b="1" dirty="0" smtClean="0">
                <a:latin typeface="Times New Roman" panose="02020603050405020304" pitchFamily="18" charset="0"/>
                <a:cs typeface="Times New Roman" panose="02020603050405020304" pitchFamily="18" charset="0"/>
              </a:rPr>
              <a:t> 3: </a:t>
            </a:r>
            <a:r>
              <a:rPr lang="en-US" altLang="en-US" sz="3200" b="1" dirty="0" err="1" smtClean="0">
                <a:latin typeface="Times New Roman" panose="02020603050405020304" pitchFamily="18" charset="0"/>
                <a:cs typeface="Times New Roman" panose="02020603050405020304" pitchFamily="18" charset="0"/>
              </a:rPr>
              <a:t>Trồng</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cây</a:t>
            </a:r>
            <a:r>
              <a:rPr lang="en-US" altLang="en-US" sz="3200" b="1" dirty="0" smtClean="0">
                <a:latin typeface="Times New Roman" panose="02020603050405020304" pitchFamily="18" charset="0"/>
                <a:cs typeface="Times New Roman" panose="02020603050405020304" pitchFamily="18" charset="0"/>
              </a:rPr>
              <a:t>.</a:t>
            </a:r>
          </a:p>
        </p:txBody>
      </p:sp>
      <p:pic>
        <p:nvPicPr>
          <p:cNvPr id="18435" name="Picture 3" descr="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26068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box(in)">
                                      <p:cBhvr>
                                        <p:cTn id="7" dur="500"/>
                                        <p:tgtEl>
                                          <p:spTgt spid="1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434">
                                            <p:txEl>
                                              <p:pRg st="0" end="0"/>
                                            </p:txEl>
                                          </p:spTgt>
                                        </p:tgtEl>
                                        <p:attrNameLst>
                                          <p:attrName>style.visibility</p:attrName>
                                        </p:attrNameLst>
                                      </p:cBhvr>
                                      <p:to>
                                        <p:strVal val="visible"/>
                                      </p:to>
                                    </p:set>
                                    <p:animEffect transition="in" filter="box(in)">
                                      <p:cBhvr>
                                        <p:cTn id="12" dur="500"/>
                                        <p:tgtEl>
                                          <p:spTgt spid="184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434">
                                            <p:txEl>
                                              <p:pRg st="1" end="1"/>
                                            </p:txEl>
                                          </p:spTgt>
                                        </p:tgtEl>
                                        <p:attrNameLst>
                                          <p:attrName>style.visibility</p:attrName>
                                        </p:attrNameLst>
                                      </p:cBhvr>
                                      <p:to>
                                        <p:strVal val="visible"/>
                                      </p:to>
                                    </p:set>
                                    <p:animEffect transition="in" filter="box(in)">
                                      <p:cBhvr>
                                        <p:cTn id="17" dur="500"/>
                                        <p:tgtEl>
                                          <p:spTgt spid="184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idx="1"/>
          </p:nvPr>
        </p:nvSpPr>
        <p:spPr>
          <a:xfrm>
            <a:off x="457200" y="5486400"/>
            <a:ext cx="8229600" cy="1249362"/>
          </a:xfrm>
        </p:spPr>
        <p:txBody>
          <a:bodyPr/>
          <a:lstStyle/>
          <a:p>
            <a:pPr eaLnBrk="1" hangingPunct="1">
              <a:buFontTx/>
              <a:buNone/>
            </a:pPr>
            <a:r>
              <a:rPr lang="en-US" altLang="en-US" dirty="0" smtClean="0"/>
              <a:t>           </a:t>
            </a:r>
          </a:p>
          <a:p>
            <a:pPr eaLnBrk="1" hangingPunct="1">
              <a:buFontTx/>
              <a:buNone/>
            </a:pP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Bước</a:t>
            </a:r>
            <a:r>
              <a:rPr lang="en-US" altLang="en-US" sz="3200" b="1" dirty="0" smtClean="0">
                <a:latin typeface="Times New Roman" panose="02020603050405020304" pitchFamily="18" charset="0"/>
                <a:cs typeface="Times New Roman" panose="02020603050405020304" pitchFamily="18" charset="0"/>
              </a:rPr>
              <a:t> 4: </a:t>
            </a:r>
            <a:r>
              <a:rPr lang="en-US" altLang="en-US" sz="3200" b="1" dirty="0" err="1" smtClean="0">
                <a:latin typeface="Times New Roman" panose="02020603050405020304" pitchFamily="18" charset="0"/>
                <a:cs typeface="Times New Roman" panose="02020603050405020304" pitchFamily="18" charset="0"/>
              </a:rPr>
              <a:t>Tưới</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nước</a:t>
            </a:r>
            <a:r>
              <a:rPr lang="en-US" altLang="en-US" sz="3200" b="1" dirty="0" smtClean="0">
                <a:latin typeface="Times New Roman" panose="02020603050405020304" pitchFamily="18" charset="0"/>
                <a:cs typeface="Times New Roman" panose="02020603050405020304" pitchFamily="18" charset="0"/>
              </a:rPr>
              <a:t>.</a:t>
            </a:r>
          </a:p>
        </p:txBody>
      </p:sp>
      <p:pic>
        <p:nvPicPr>
          <p:cNvPr id="19459" name="Picture 3" descr="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549014"/>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458">
                                            <p:txEl>
                                              <p:pRg st="1" end="1"/>
                                            </p:txEl>
                                          </p:spTgt>
                                        </p:tgtEl>
                                        <p:attrNameLst>
                                          <p:attrName>style.visibility</p:attrName>
                                        </p:attrNameLst>
                                      </p:cBhvr>
                                      <p:to>
                                        <p:strVal val="visible"/>
                                      </p:to>
                                    </p:set>
                                    <p:anim calcmode="lin" valueType="num">
                                      <p:cBhvr>
                                        <p:cTn id="7" dur="2000" fill="hold"/>
                                        <p:tgtEl>
                                          <p:spTgt spid="19458">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19458">
                                            <p:txEl>
                                              <p:pRg st="1" end="1"/>
                                            </p:txEl>
                                          </p:spTgt>
                                        </p:tgtEl>
                                        <p:attrNameLst>
                                          <p:attrName>ppt_h</p:attrName>
                                        </p:attrNameLst>
                                      </p:cBhvr>
                                      <p:tavLst>
                                        <p:tav tm="0">
                                          <p:val>
                                            <p:fltVal val="0"/>
                                          </p:val>
                                        </p:tav>
                                        <p:tav tm="100000">
                                          <p:val>
                                            <p:strVal val="#ppt_h"/>
                                          </p:val>
                                        </p:tav>
                                      </p:tavLst>
                                    </p:anim>
                                    <p:anim calcmode="lin" valueType="num">
                                      <p:cBhvr>
                                        <p:cTn id="9" dur="2000" fill="hold"/>
                                        <p:tgtEl>
                                          <p:spTgt spid="19458">
                                            <p:txEl>
                                              <p:pRg st="1" end="1"/>
                                            </p:txEl>
                                          </p:spTgt>
                                        </p:tgtEl>
                                        <p:attrNameLst>
                                          <p:attrName>style.rotation</p:attrName>
                                        </p:attrNameLst>
                                      </p:cBhvr>
                                      <p:tavLst>
                                        <p:tav tm="0">
                                          <p:val>
                                            <p:fltVal val="90"/>
                                          </p:val>
                                        </p:tav>
                                        <p:tav tm="100000">
                                          <p:val>
                                            <p:fltVal val="0"/>
                                          </p:val>
                                        </p:tav>
                                      </p:tavLst>
                                    </p:anim>
                                    <p:animEffect transition="in" filter="fade">
                                      <p:cBhvr>
                                        <p:cTn id="10" dur="2000"/>
                                        <p:tgtEl>
                                          <p:spTgt spid="1945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9459"/>
                                        </p:tgtEl>
                                        <p:attrNameLst>
                                          <p:attrName>style.visibility</p:attrName>
                                        </p:attrNameLst>
                                      </p:cBhvr>
                                      <p:to>
                                        <p:strVal val="visible"/>
                                      </p:to>
                                    </p:set>
                                    <p:animEffect transition="in" filter="box(in)">
                                      <p:cBhvr>
                                        <p:cTn id="15" dur="500"/>
                                        <p:tgtEl>
                                          <p:spTgt spid="194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9458">
                                            <p:txEl>
                                              <p:pRg st="0" end="0"/>
                                            </p:txEl>
                                          </p:spTgt>
                                        </p:tgtEl>
                                        <p:attrNameLst>
                                          <p:attrName>style.visibility</p:attrName>
                                        </p:attrNameLst>
                                      </p:cBhvr>
                                      <p:to>
                                        <p:strVal val="visible"/>
                                      </p:to>
                                    </p:set>
                                    <p:animEffect transition="in" filter="box(in)">
                                      <p:cBhvr>
                                        <p:cTn id="20" dur="500"/>
                                        <p:tgtEl>
                                          <p:spTgt spid="19458">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iterate type="lt">
                                    <p:tmPct val="0"/>
                                  </p:iterate>
                                  <p:childTnLst>
                                    <p:set>
                                      <p:cBhvr>
                                        <p:cTn id="24" dur="1" fill="hold">
                                          <p:stCondLst>
                                            <p:cond delay="0"/>
                                          </p:stCondLst>
                                        </p:cTn>
                                        <p:tgtEl>
                                          <p:spTgt spid="19458">
                                            <p:txEl>
                                              <p:pRg st="1" end="1"/>
                                            </p:txEl>
                                          </p:spTgt>
                                        </p:tgtEl>
                                        <p:attrNameLst>
                                          <p:attrName>style.visibility</p:attrName>
                                        </p:attrNameLst>
                                      </p:cBhvr>
                                      <p:to>
                                        <p:strVal val="visible"/>
                                      </p:to>
                                    </p:set>
                                    <p:animEffect transition="in" filter="box(in)">
                                      <p:cBhvr>
                                        <p:cTn id="25" dur="500"/>
                                        <p:tgtEl>
                                          <p:spTgt spid="194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990600" y="381000"/>
            <a:ext cx="6934200" cy="2971800"/>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r>
              <a:rPr lang="vi-VN" sz="3200" dirty="0">
                <a:solidFill>
                  <a:schemeClr val="bg1"/>
                </a:solidFill>
                <a:latin typeface="Times New Roman" panose="02020603050405020304" pitchFamily="18" charset="0"/>
                <a:cs typeface="Times New Roman" panose="02020603050405020304" pitchFamily="18" charset="0"/>
              </a:rPr>
              <a:t>Phải ấn chặt đất và tưới nhẹ nước quanh gốc cây nhằm mục đích gì ?</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685800" y="4267200"/>
            <a:ext cx="8153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3200" dirty="0">
                <a:solidFill>
                  <a:srgbClr val="000000"/>
                </a:solidFill>
                <a:latin typeface="Times New Roman" panose="02020603050405020304" pitchFamily="18" charset="0"/>
                <a:cs typeface="Times New Roman" panose="02020603050405020304" pitchFamily="18" charset="0"/>
              </a:rPr>
              <a:t>Phải ấn chặt đất và tưới nhẹ nước quanh gốc cây để cây đứng thẳng, tưới nhẹ để cây không bị đổ vì cây mới được trồng chưa bám rễ vào đất.</a:t>
            </a:r>
            <a:endParaRPr 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1417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06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276600"/>
            <a:ext cx="479901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76600"/>
            <a:ext cx="43434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txBox="1">
            <a:spLocks noChangeArrowheads="1"/>
          </p:cNvSpPr>
          <p:nvPr/>
        </p:nvSpPr>
        <p:spPr bwMode="auto">
          <a:xfrm>
            <a:off x="2438400" y="6348413"/>
            <a:ext cx="518636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400" b="1" kern="0" dirty="0" smtClean="0">
                <a:solidFill>
                  <a:srgbClr val="0000FF"/>
                </a:solidFill>
                <a:latin typeface="Times New Roman" pitchFamily="18" charset="0"/>
              </a:rPr>
              <a:t>Hình ảnh những luống rau, hoa</a:t>
            </a:r>
            <a:endParaRPr lang="en-US" altLang="en-US" sz="2400" b="1" u="sng" kern="0" dirty="0" smtClean="0">
              <a:solidFill>
                <a:srgbClr val="0000FF"/>
              </a:solidFill>
              <a:latin typeface="Times New Roman" pitchFamily="18" charset="0"/>
            </a:endParaRPr>
          </a:p>
          <a:p>
            <a:pPr eaLnBrk="1" hangingPunct="1">
              <a:lnSpc>
                <a:spcPct val="90000"/>
              </a:lnSpc>
              <a:buFontTx/>
              <a:buNone/>
              <a:defRPr/>
            </a:pPr>
            <a:r>
              <a:rPr lang="en-US" altLang="en-US" sz="2800" b="1" kern="0" dirty="0" smtClean="0">
                <a:solidFill>
                  <a:srgbClr val="000000"/>
                </a:solidFill>
                <a:latin typeface="Times New Roman" pitchFamily="18" charset="0"/>
              </a:rPr>
              <a:t>    </a:t>
            </a:r>
            <a:endParaRPr lang="en-US" altLang="en-US" sz="2800" b="1" kern="0" dirty="0" smtClean="0">
              <a:solidFill>
                <a:srgbClr val="003300"/>
              </a:solidFill>
              <a:latin typeface="Times New Roman" pitchFamily="18" charset="0"/>
            </a:endParaRPr>
          </a:p>
        </p:txBody>
      </p:sp>
    </p:spTree>
    <p:extLst>
      <p:ext uri="{BB962C8B-B14F-4D97-AF65-F5344CB8AC3E}">
        <p14:creationId xmlns:p14="http://schemas.microsoft.com/office/powerpoint/2010/main" val="2998457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áº¿t quáº£ hÃ¬nh áº£nh cho hÃ¬nh áº£nh khung giáº¥y n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13"/>
            <a:ext cx="9144000"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524000" y="2209800"/>
            <a:ext cx="7391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u="sng" dirty="0" err="1">
                <a:solidFill>
                  <a:srgbClr val="FF0000"/>
                </a:solidFill>
                <a:latin typeface="Times New Roman" pitchFamily="18" charset="0"/>
              </a:rPr>
              <a:t>Ghi</a:t>
            </a:r>
            <a:r>
              <a:rPr lang="en-US" altLang="en-US" sz="2800" b="1" u="sng" dirty="0">
                <a:solidFill>
                  <a:srgbClr val="FF0000"/>
                </a:solidFill>
                <a:latin typeface="Times New Roman" pitchFamily="18" charset="0"/>
              </a:rPr>
              <a:t> </a:t>
            </a:r>
            <a:r>
              <a:rPr lang="en-US" altLang="en-US" sz="2800" b="1" u="sng" dirty="0" err="1">
                <a:solidFill>
                  <a:srgbClr val="FF0000"/>
                </a:solidFill>
                <a:latin typeface="Times New Roman" pitchFamily="18" charset="0"/>
              </a:rPr>
              <a:t>nhớ</a:t>
            </a:r>
            <a:r>
              <a:rPr lang="en-US" altLang="en-US" sz="2800" b="1" u="sng" dirty="0">
                <a:solidFill>
                  <a:srgbClr val="FF0000"/>
                </a:solidFill>
                <a:latin typeface="Times New Roman" pitchFamily="18" charset="0"/>
              </a:rPr>
              <a:t>:</a:t>
            </a:r>
            <a:r>
              <a:rPr lang="vi-VN" altLang="en-US" sz="2800" b="1" u="sng" dirty="0">
                <a:solidFill>
                  <a:srgbClr val="FF0000"/>
                </a:solidFill>
                <a:latin typeface="Times New Roman" pitchFamily="18" charset="0"/>
              </a:rPr>
              <a:t> </a:t>
            </a:r>
            <a:endParaRPr lang="en-US" altLang="en-US" sz="2800" b="1" u="sng" dirty="0" smtClean="0">
              <a:solidFill>
                <a:srgbClr val="FF0000"/>
              </a:solidFill>
              <a:latin typeface="Times New Roman" pitchFamily="18" charset="0"/>
            </a:endParaRPr>
          </a:p>
          <a:p>
            <a:pPr eaLnBrk="1" hangingPunct="1"/>
            <a:r>
              <a:rPr lang="en-US" altLang="en-US" sz="2800" b="1" dirty="0" smtClean="0">
                <a:solidFill>
                  <a:srgbClr val="0000FF"/>
                </a:solidFill>
                <a:latin typeface="Times New Roman" pitchFamily="18" charset="0"/>
              </a:rPr>
              <a:t>1</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Trước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khi</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trồng</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rau</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hoa</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phải</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tiến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hành</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chọn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cây</a:t>
            </a:r>
            <a:r>
              <a:rPr lang="en-US" altLang="en-US" sz="2800" b="1" dirty="0">
                <a:solidFill>
                  <a:srgbClr val="0000FF"/>
                </a:solidFill>
                <a:latin typeface="Times New Roman" pitchFamily="18" charset="0"/>
              </a:rPr>
              <a:t> con </a:t>
            </a:r>
            <a:r>
              <a:rPr lang="en-US" altLang="en-US" sz="2800" b="1" dirty="0" err="1">
                <a:solidFill>
                  <a:srgbClr val="0000FF"/>
                </a:solidFill>
                <a:latin typeface="Times New Roman" pitchFamily="18" charset="0"/>
              </a:rPr>
              <a:t>và</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làm</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đất</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trồng</a:t>
            </a:r>
            <a:r>
              <a:rPr lang="en-US" altLang="en-US" sz="2800" b="1" dirty="0">
                <a:solidFill>
                  <a:srgbClr val="0000FF"/>
                </a:solidFill>
                <a:latin typeface="Times New Roman" pitchFamily="18" charset="0"/>
              </a:rPr>
              <a:t>.</a:t>
            </a:r>
          </a:p>
          <a:p>
            <a:pPr eaLnBrk="1" hangingPunct="1"/>
            <a:r>
              <a:rPr lang="en-US" altLang="en-US" sz="2800" b="1" dirty="0" smtClean="0">
                <a:solidFill>
                  <a:srgbClr val="0000FF"/>
                </a:solidFill>
                <a:latin typeface="Times New Roman" pitchFamily="18" charset="0"/>
              </a:rPr>
              <a:t>2</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Trồng</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cây</a:t>
            </a:r>
            <a:r>
              <a:rPr lang="en-US" altLang="en-US" sz="2800" b="1" dirty="0">
                <a:solidFill>
                  <a:srgbClr val="0000FF"/>
                </a:solidFill>
                <a:latin typeface="Times New Roman" pitchFamily="18" charset="0"/>
              </a:rPr>
              <a:t> con</a:t>
            </a:r>
            <a:r>
              <a:rPr lang="vi-VN" altLang="en-US" sz="2800" b="1" dirty="0">
                <a:solidFill>
                  <a:srgbClr val="0000FF"/>
                </a:solidFill>
                <a:latin typeface="Times New Roman" pitchFamily="18" charset="0"/>
              </a:rPr>
              <a:t> trên luống</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được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thực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hiện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theo</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trình</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tự</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sau</a:t>
            </a:r>
            <a:r>
              <a:rPr lang="en-US" altLang="en-US" sz="2800" b="1" dirty="0">
                <a:solidFill>
                  <a:srgbClr val="0000FF"/>
                </a:solidFill>
                <a:latin typeface="Times New Roman" pitchFamily="18" charset="0"/>
              </a:rPr>
              <a:t>:</a:t>
            </a:r>
          </a:p>
          <a:p>
            <a:pPr lvl="2" eaLnBrk="1" hangingPunct="1"/>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Xác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định</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vị</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trí</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trồng</a:t>
            </a:r>
            <a:r>
              <a:rPr lang="en-US" altLang="en-US" sz="2800" b="1" dirty="0">
                <a:solidFill>
                  <a:srgbClr val="0000FF"/>
                </a:solidFill>
                <a:latin typeface="Times New Roman" pitchFamily="18" charset="0"/>
              </a:rPr>
              <a:t>.</a:t>
            </a:r>
          </a:p>
          <a:p>
            <a:pPr lvl="2" eaLnBrk="1" hangingPunct="1"/>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Đào</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hốc</a:t>
            </a:r>
            <a:r>
              <a:rPr lang="en-US" altLang="en-US" sz="2800" b="1" dirty="0">
                <a:solidFill>
                  <a:srgbClr val="0000FF"/>
                </a:solidFill>
                <a:latin typeface="Times New Roman" pitchFamily="18" charset="0"/>
              </a:rPr>
              <a:t>.</a:t>
            </a:r>
          </a:p>
          <a:p>
            <a:pPr lvl="2" eaLnBrk="1" hangingPunct="1"/>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Đặt</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cây</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vào</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hốc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vun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đất</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và</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ấn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chặt</a:t>
            </a:r>
            <a:r>
              <a:rPr lang="en-US" altLang="en-US" sz="2800" b="1" dirty="0">
                <a:solidFill>
                  <a:srgbClr val="0000FF"/>
                </a:solidFill>
                <a:latin typeface="Times New Roman" pitchFamily="18" charset="0"/>
              </a:rPr>
              <a:t>.</a:t>
            </a:r>
          </a:p>
          <a:p>
            <a:pPr lvl="2" eaLnBrk="1" hangingPunct="1"/>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Tưới</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nước</a:t>
            </a:r>
            <a:r>
              <a:rPr lang="en-US" altLang="en-US" sz="2800" b="1" dirty="0">
                <a:solidFill>
                  <a:srgbClr val="0000FF"/>
                </a:solidFill>
                <a:latin typeface="Times New Roman" pitchFamily="18" charset="0"/>
              </a:rPr>
              <a:t>.</a:t>
            </a:r>
          </a:p>
        </p:txBody>
      </p:sp>
      <p:pic>
        <p:nvPicPr>
          <p:cNvPr id="8" name="Picture 7" descr="002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754313"/>
            <a:ext cx="1866227"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680129"/>
      </p:ext>
    </p:extLst>
  </p:cSld>
  <p:clrMapOvr>
    <a:masterClrMapping/>
  </p:clrMapOvr>
  <p:transition spd="med">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hf-cartoon-kids.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0" y="4337845"/>
            <a:ext cx="7366000" cy="164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
          <p:cNvSpPr txBox="1">
            <a:spLocks noChangeArrowheads="1"/>
          </p:cNvSpPr>
          <p:nvPr/>
        </p:nvSpPr>
        <p:spPr bwMode="auto">
          <a:xfrm>
            <a:off x="2162969" y="2069043"/>
            <a:ext cx="5143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7619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KĨ THUẬT </a:t>
            </a:r>
          </a:p>
        </p:txBody>
      </p:sp>
      <p:sp>
        <p:nvSpPr>
          <p:cNvPr id="11268" name="TextBox 6"/>
          <p:cNvSpPr txBox="1">
            <a:spLocks noChangeArrowheads="1"/>
          </p:cNvSpPr>
          <p:nvPr/>
        </p:nvSpPr>
        <p:spPr bwMode="auto">
          <a:xfrm>
            <a:off x="747448" y="3035240"/>
            <a:ext cx="76491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7619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altLang="en-US" sz="3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12:</a:t>
            </a:r>
            <a:r>
              <a:rPr kumimoji="0" lang="en-US" altLang="en-US" sz="3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Trồng</a:t>
            </a:r>
            <a:r>
              <a:rPr kumimoji="0" lang="en-US" altLang="en-US" sz="3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cây</a:t>
            </a:r>
            <a:r>
              <a:rPr kumimoji="0" lang="en-US" altLang="en-US" sz="3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rau</a:t>
            </a:r>
            <a:r>
              <a:rPr kumimoji="0" lang="en-US" altLang="en-US" sz="3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hoa</a:t>
            </a:r>
            <a:endPar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descr="vegetables-cartoon-broccoli-carto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43563">
            <a:off x="6502136" y="2188106"/>
            <a:ext cx="619125" cy="81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ceok6KMi.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32424">
            <a:off x="6985000" y="687917"/>
            <a:ext cx="1238250" cy="233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aisy.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9554">
            <a:off x="1008064" y="759354"/>
            <a:ext cx="1119188" cy="142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084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7"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eaLnBrk="1" hangingPunct="1">
              <a:spcBef>
                <a:spcPct val="50000"/>
              </a:spcBef>
            </a:pPr>
            <a:r>
              <a:rPr kumimoji="0" lang="vi-VN" altLang="en-US" sz="3200" b="1" i="0" u="none" strike="noStrike" kern="1200" cap="none" spc="0" normalizeH="0" baseline="0" noProof="0" dirty="0" smtClean="0">
                <a:ln>
                  <a:noFill/>
                </a:ln>
                <a:solidFill>
                  <a:schemeClr val="bg1"/>
                </a:solidFill>
                <a:effectLst/>
                <a:uLnTx/>
                <a:uFillTx/>
                <a:latin typeface="Times New Roman" pitchFamily="18" charset="0"/>
                <a:ea typeface="+mn-ea"/>
                <a:cs typeface="+mn-cs"/>
              </a:rPr>
              <a:t>3. Quy trình trồng cây trong chậu</a:t>
            </a:r>
            <a:br>
              <a:rPr kumimoji="0" lang="vi-VN" altLang="en-US" sz="3200" b="1" i="0" u="none" strike="noStrike" kern="1200" cap="none" spc="0" normalizeH="0" baseline="0" noProof="0" dirty="0" smtClean="0">
                <a:ln>
                  <a:noFill/>
                </a:ln>
                <a:solidFill>
                  <a:schemeClr val="bg1"/>
                </a:solidFill>
                <a:effectLst/>
                <a:uLnTx/>
                <a:uFillTx/>
                <a:latin typeface="Times New Roman" pitchFamily="18" charset="0"/>
                <a:ea typeface="+mn-ea"/>
                <a:cs typeface="+mn-cs"/>
              </a:rPr>
            </a:br>
            <a:endParaRPr lang="en-US" dirty="0">
              <a:solidFill>
                <a:schemeClr val="bg1"/>
              </a:solidFill>
            </a:endParaRPr>
          </a:p>
        </p:txBody>
      </p:sp>
    </p:spTree>
    <p:extLst>
      <p:ext uri="{BB962C8B-B14F-4D97-AF65-F5344CB8AC3E}">
        <p14:creationId xmlns:p14="http://schemas.microsoft.com/office/powerpoint/2010/main" val="7381772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609600" y="142875"/>
            <a:ext cx="6248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altLang="en-US" sz="3200" b="1" dirty="0" smtClean="0">
                <a:solidFill>
                  <a:srgbClr val="006600"/>
                </a:solidFill>
                <a:latin typeface="Times New Roman" pitchFamily="18" charset="0"/>
              </a:rPr>
              <a:t>* Chậu </a:t>
            </a:r>
            <a:r>
              <a:rPr lang="vi-VN" altLang="en-US" sz="3200" b="1" dirty="0">
                <a:solidFill>
                  <a:srgbClr val="006600"/>
                </a:solidFill>
                <a:latin typeface="Times New Roman" pitchFamily="18" charset="0"/>
              </a:rPr>
              <a:t>trồng cây</a:t>
            </a:r>
          </a:p>
        </p:txBody>
      </p:sp>
      <p:sp>
        <p:nvSpPr>
          <p:cNvPr id="5" name="Rectangle 11"/>
          <p:cNvSpPr>
            <a:spLocks noChangeArrowheads="1"/>
          </p:cNvSpPr>
          <p:nvPr/>
        </p:nvSpPr>
        <p:spPr bwMode="auto">
          <a:xfrm>
            <a:off x="0" y="727075"/>
            <a:ext cx="914400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50000"/>
              </a:spcBef>
            </a:pPr>
            <a:r>
              <a:rPr lang="vi-VN" altLang="en-US" sz="2800" b="1" dirty="0">
                <a:latin typeface="Times New Roman" pitchFamily="18" charset="0"/>
              </a:rPr>
              <a:t> - Chọn chậu trồng cây phải phù hợp với cây đem trồng.</a:t>
            </a:r>
          </a:p>
        </p:txBody>
      </p:sp>
      <p:sp>
        <p:nvSpPr>
          <p:cNvPr id="7" name="TextBox 6"/>
          <p:cNvSpPr txBox="1">
            <a:spLocks noChangeArrowheads="1"/>
          </p:cNvSpPr>
          <p:nvPr/>
        </p:nvSpPr>
        <p:spPr bwMode="auto">
          <a:xfrm>
            <a:off x="28575" y="1244600"/>
            <a:ext cx="873442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buFontTx/>
              <a:buChar char="-"/>
              <a:defRPr/>
            </a:pPr>
            <a:r>
              <a:rPr lang="vi-VN" altLang="en-US" sz="2800" b="1" dirty="0" smtClean="0">
                <a:latin typeface="Times New Roman" panose="02020603050405020304" pitchFamily="18" charset="0"/>
              </a:rPr>
              <a:t>Chậu </a:t>
            </a:r>
            <a:r>
              <a:rPr lang="vi-VN" altLang="en-US" sz="2800" b="1" dirty="0">
                <a:latin typeface="Times New Roman" panose="02020603050405020304" pitchFamily="18" charset="0"/>
              </a:rPr>
              <a:t>trồng cây có hình dáng, kích thước rất đa dạng, có loại to, nhỏ, cao, thấp, hình tròn, hình chữ nhật</a:t>
            </a:r>
            <a:r>
              <a:rPr lang="vi-VN" altLang="en-US" sz="2800" b="1" dirty="0" smtClean="0">
                <a:latin typeface="Times New Roman" panose="02020603050405020304" pitchFamily="18" charset="0"/>
              </a:rPr>
              <a:t>...</a:t>
            </a:r>
          </a:p>
          <a:p>
            <a:pPr marL="457200" indent="-457200" eaLnBrk="1" hangingPunct="1">
              <a:buFontTx/>
              <a:buChar char="-"/>
              <a:defRPr/>
            </a:pPr>
            <a:r>
              <a:rPr lang="vi-VN" altLang="en-US" sz="2800" b="1" dirty="0" smtClean="0">
                <a:latin typeface="Times New Roman" panose="02020603050405020304" pitchFamily="18" charset="0"/>
              </a:rPr>
              <a:t>Chậu trồng cây được làm bằng sứ, xi măng,…</a:t>
            </a:r>
          </a:p>
          <a:p>
            <a:pPr marL="457200" indent="-457200" eaLnBrk="1" hangingPunct="1">
              <a:buFontTx/>
              <a:buChar char="-"/>
              <a:defRPr/>
            </a:pPr>
            <a:r>
              <a:rPr lang="vi-VN" altLang="en-US" sz="2800" b="1" dirty="0" smtClean="0">
                <a:latin typeface="Times New Roman" panose="02020603050405020304" pitchFamily="18" charset="0"/>
              </a:rPr>
              <a:t>Dưới đấy chậu thường có lỗ.</a:t>
            </a:r>
          </a:p>
          <a:p>
            <a:pPr marL="457200" indent="-457200" eaLnBrk="1" hangingPunct="1">
              <a:buFontTx/>
              <a:buChar char="-"/>
              <a:defRPr/>
            </a:pPr>
            <a:endParaRPr lang="vi-VN" altLang="en-US" sz="2800" b="1" dirty="0">
              <a:latin typeface="Times New Roman" panose="02020603050405020304" pitchFamily="18" charset="0"/>
            </a:endParaRPr>
          </a:p>
          <a:p>
            <a:pPr eaLnBrk="1" hangingPunct="1">
              <a:defRPr/>
            </a:pPr>
            <a:endParaRPr lang="en-US" altLang="en-US" dirty="0"/>
          </a:p>
        </p:txBody>
      </p:sp>
      <p:pic>
        <p:nvPicPr>
          <p:cNvPr id="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13" y="3889375"/>
            <a:ext cx="734218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33400"/>
            <a:ext cx="3733800" cy="24288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048000"/>
            <a:ext cx="3733800" cy="2895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204" y="3048000"/>
            <a:ext cx="3635196" cy="289559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9204" y="533401"/>
            <a:ext cx="3635196" cy="2428874"/>
          </a:xfrm>
          <a:prstGeom prst="rect">
            <a:avLst/>
          </a:prstGeom>
        </p:spPr>
      </p:pic>
    </p:spTree>
    <p:extLst>
      <p:ext uri="{BB962C8B-B14F-4D97-AF65-F5344CB8AC3E}">
        <p14:creationId xmlns:p14="http://schemas.microsoft.com/office/powerpoint/2010/main" val="283778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dirty="0" smtClean="0">
                <a:latin typeface="Times New Roman" panose="02020603050405020304" pitchFamily="18" charset="0"/>
                <a:cs typeface="Times New Roman" panose="02020603050405020304" pitchFamily="18" charset="0"/>
              </a:rPr>
              <a:t>Những cây nào thường được trồng trong chậu?</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177926"/>
            <a:ext cx="3371850" cy="34608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177926"/>
            <a:ext cx="2143125" cy="346087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2177926"/>
            <a:ext cx="2438400" cy="3460874"/>
          </a:xfrm>
          <a:prstGeom prst="rect">
            <a:avLst/>
          </a:prstGeom>
        </p:spPr>
      </p:pic>
    </p:spTree>
    <p:extLst>
      <p:ext uri="{BB962C8B-B14F-4D97-AF65-F5344CB8AC3E}">
        <p14:creationId xmlns:p14="http://schemas.microsoft.com/office/powerpoint/2010/main" val="34024427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3352800"/>
            <a:ext cx="4495800" cy="24669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370" y="3352800"/>
            <a:ext cx="3015029" cy="24669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685800"/>
            <a:ext cx="3724274" cy="24003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685800"/>
            <a:ext cx="3733800" cy="2400300"/>
          </a:xfrm>
          <a:prstGeom prst="rect">
            <a:avLst/>
          </a:prstGeom>
        </p:spPr>
      </p:pic>
    </p:spTree>
    <p:extLst>
      <p:ext uri="{BB962C8B-B14F-4D97-AF65-F5344CB8AC3E}">
        <p14:creationId xmlns:p14="http://schemas.microsoft.com/office/powerpoint/2010/main" val="37731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838200" y="1981200"/>
            <a:ext cx="7543800" cy="3505200"/>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vi-VN" sz="3200" dirty="0">
                <a:solidFill>
                  <a:srgbClr val="C00000"/>
                </a:solidFill>
                <a:latin typeface="Times New Roman" panose="02020603050405020304" pitchFamily="18" charset="0"/>
                <a:cs typeface="Times New Roman" panose="02020603050405020304" pitchFamily="18" charset="0"/>
              </a:rPr>
              <a:t>Ngoài chậu được làm bằng sứ và xi măng, người ta còn trồng cây vào chậu làm bằng vật liệu nào ?</a:t>
            </a:r>
            <a:endParaRPr lang="en-US" sz="32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4" descr="Chậu nhựa trồng cây cảnh và những ưu điểm bất ngờ"/>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243" name="AutoShape 6" descr="Chậu nhựa trồng cây cảnh và những ưu điểm bất ngờ"/>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244" name="AutoShape 8" descr="MỘT SỐ KINH NGHIỆM CHỌN CHẬU TRỒNG CÂY"/>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pic>
        <p:nvPicPr>
          <p:cNvPr id="1024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7938"/>
            <a:ext cx="4343400" cy="328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2"/>
          <p:cNvSpPr txBox="1">
            <a:spLocks noChangeArrowheads="1"/>
          </p:cNvSpPr>
          <p:nvPr/>
        </p:nvSpPr>
        <p:spPr bwMode="auto">
          <a:xfrm>
            <a:off x="2586038" y="6196013"/>
            <a:ext cx="5186362"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400" b="1" kern="0" dirty="0" smtClean="0">
                <a:solidFill>
                  <a:srgbClr val="0000FF"/>
                </a:solidFill>
                <a:latin typeface="Times New Roman" pitchFamily="18" charset="0"/>
              </a:rPr>
              <a:t>Hình ảnh chậu trồng cây</a:t>
            </a:r>
            <a:endParaRPr lang="en-US" altLang="en-US" sz="2400" b="1" u="sng" kern="0" dirty="0" smtClean="0">
              <a:solidFill>
                <a:srgbClr val="0000FF"/>
              </a:solidFill>
              <a:latin typeface="Times New Roman" pitchFamily="18" charset="0"/>
            </a:endParaRPr>
          </a:p>
          <a:p>
            <a:pPr eaLnBrk="1" hangingPunct="1">
              <a:lnSpc>
                <a:spcPct val="90000"/>
              </a:lnSpc>
              <a:buFontTx/>
              <a:buNone/>
              <a:defRPr/>
            </a:pPr>
            <a:r>
              <a:rPr lang="en-US" altLang="en-US" sz="2800" b="1" kern="0" dirty="0" smtClean="0">
                <a:latin typeface="Times New Roman" pitchFamily="18" charset="0"/>
              </a:rPr>
              <a:t>    </a:t>
            </a:r>
            <a:endParaRPr lang="en-US" altLang="en-US" sz="2800" b="1" kern="0" dirty="0" smtClean="0">
              <a:solidFill>
                <a:srgbClr val="003300"/>
              </a:solidFill>
              <a:latin typeface="Times New Roman" pitchFamily="18" charset="0"/>
            </a:endParaRPr>
          </a:p>
        </p:txBody>
      </p:sp>
      <p:pic>
        <p:nvPicPr>
          <p:cNvPr id="1024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1000" cy="323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529013"/>
            <a:ext cx="2743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529013"/>
            <a:ext cx="26384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88050" y="3567113"/>
            <a:ext cx="29337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70730"/>
            <a:ext cx="3302000" cy="341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a:spLocks noChangeArrowheads="1"/>
          </p:cNvSpPr>
          <p:nvPr/>
        </p:nvSpPr>
        <p:spPr bwMode="auto">
          <a:xfrm>
            <a:off x="628094" y="1180869"/>
            <a:ext cx="512630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Vận</a:t>
            </a:r>
            <a:r>
              <a:rPr lang="en-US" altLang="zh-CN" sz="4500" b="1" dirty="0">
                <a:solidFill>
                  <a:srgbClr val="C00000"/>
                </a:solidFill>
                <a:latin typeface="Times New Roman" panose="02020603050405020304" pitchFamily="18" charset="0"/>
                <a:ea typeface="字体管家棉花糖"/>
                <a:cs typeface="Times New Roman" panose="02020603050405020304" pitchFamily="18" charset="0"/>
              </a:rPr>
              <a:t> </a:t>
            </a: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dụng</a:t>
            </a:r>
            <a:endParaRPr lang="en-US" altLang="zh-CN" sz="4500" b="1" dirty="0">
              <a:solidFill>
                <a:srgbClr val="C00000"/>
              </a:solidFill>
              <a:latin typeface="Times New Roman" panose="02020603050405020304" pitchFamily="18" charset="0"/>
              <a:ea typeface="字体管家棉花糖"/>
              <a:cs typeface="Times New Roman" panose="02020603050405020304" pitchFamily="18" charset="0"/>
            </a:endParaRPr>
          </a:p>
          <a:p>
            <a:pPr algn="ctr" defTabSz="571477" eaLnBrk="1" hangingPunct="1">
              <a:spcBef>
                <a:spcPct val="0"/>
              </a:spcBef>
              <a:buNone/>
            </a:pP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Kết</a:t>
            </a:r>
            <a:r>
              <a:rPr lang="en-US" altLang="zh-CN" sz="4500" b="1" dirty="0">
                <a:solidFill>
                  <a:srgbClr val="C00000"/>
                </a:solidFill>
                <a:latin typeface="Times New Roman" panose="02020603050405020304" pitchFamily="18" charset="0"/>
                <a:ea typeface="字体管家棉花糖"/>
                <a:cs typeface="Times New Roman" panose="02020603050405020304" pitchFamily="18" charset="0"/>
              </a:rPr>
              <a:t> </a:t>
            </a: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nối</a:t>
            </a:r>
            <a:r>
              <a:rPr lang="en-US" altLang="zh-CN" sz="4500" b="1" dirty="0">
                <a:solidFill>
                  <a:srgbClr val="C00000"/>
                </a:solidFill>
                <a:latin typeface="Times New Roman" panose="02020603050405020304" pitchFamily="18" charset="0"/>
                <a:ea typeface="字体管家棉花糖"/>
                <a:cs typeface="Times New Roman" panose="02020603050405020304" pitchFamily="18" charset="0"/>
              </a:rPr>
              <a:t> </a:t>
            </a: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cuộc</a:t>
            </a:r>
            <a:r>
              <a:rPr lang="en-US" altLang="zh-CN" sz="4500" b="1" dirty="0">
                <a:solidFill>
                  <a:srgbClr val="C00000"/>
                </a:solidFill>
                <a:latin typeface="Times New Roman" panose="02020603050405020304" pitchFamily="18" charset="0"/>
                <a:ea typeface="字体管家棉花糖"/>
                <a:cs typeface="Times New Roman" panose="02020603050405020304" pitchFamily="18" charset="0"/>
              </a:rPr>
              <a:t> </a:t>
            </a: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sống</a:t>
            </a:r>
            <a:endParaRPr lang="zh-CN" altLang="en-US" sz="4500" b="1" dirty="0">
              <a:solidFill>
                <a:srgbClr val="C00000"/>
              </a:solidFill>
              <a:latin typeface="Times New Roman" panose="02020603050405020304" pitchFamily="18" charset="0"/>
              <a:ea typeface="字体管家棉花糖"/>
              <a:cs typeface="Times New Roman" panose="02020603050405020304" pitchFamily="18" charset="0"/>
            </a:endParaRPr>
          </a:p>
        </p:txBody>
      </p:sp>
      <p:grpSp>
        <p:nvGrpSpPr>
          <p:cNvPr id="12" name="组合 11"/>
          <p:cNvGrpSpPr>
            <a:grpSpLocks/>
          </p:cNvGrpSpPr>
          <p:nvPr/>
        </p:nvGrpSpPr>
        <p:grpSpPr bwMode="auto">
          <a:xfrm>
            <a:off x="6604000" y="1510937"/>
            <a:ext cx="2270125" cy="2263511"/>
            <a:chOff x="11295" y="1307"/>
            <a:chExt cx="3874" cy="4046"/>
          </a:xfrm>
        </p:grpSpPr>
        <p:pic>
          <p:nvPicPr>
            <p:cNvPr id="36870" name="图片 8" descr="f7d30ea4b628d33971365e72821aa1c5"/>
            <p:cNvPicPr>
              <a:picLocks noChangeAspect="1"/>
            </p:cNvPicPr>
            <p:nvPr/>
          </p:nvPicPr>
          <p:blipFill>
            <a:blip r:embed="rId4">
              <a:extLst>
                <a:ext uri="{28A0092B-C50C-407E-A947-70E740481C1C}">
                  <a14:useLocalDpi xmlns:a14="http://schemas.microsoft.com/office/drawing/2010/main" val="0"/>
                </a:ext>
              </a:extLst>
            </a:blip>
            <a:srcRect l="16885" t="7870" r="18794" b="24954"/>
            <a:stretch>
              <a:fillRect/>
            </a:stretch>
          </p:blipFill>
          <p:spPr bwMode="auto">
            <a:xfrm>
              <a:off x="11295" y="1307"/>
              <a:ext cx="3874" cy="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文本框 10"/>
            <p:cNvSpPr txBox="1">
              <a:spLocks noChangeArrowheads="1"/>
            </p:cNvSpPr>
            <p:nvPr/>
          </p:nvSpPr>
          <p:spPr bwMode="auto">
            <a:xfrm rot="20760000">
              <a:off x="12314" y="2418"/>
              <a:ext cx="2229" cy="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5000" dirty="0">
                  <a:solidFill>
                    <a:srgbClr val="000000"/>
                  </a:solidFill>
                  <a:latin typeface="锐字工房洪荒之光中黑简1.0"/>
                  <a:ea typeface="锐字工房洪荒之光中黑简1.0"/>
                  <a:cs typeface="锐字工房洪荒之光中黑简1.0"/>
                </a:rPr>
                <a:t>3</a:t>
              </a:r>
            </a:p>
          </p:txBody>
        </p:sp>
      </p:grpSp>
    </p:spTree>
    <p:extLst>
      <p:ext uri="{BB962C8B-B14F-4D97-AF65-F5344CB8AC3E}">
        <p14:creationId xmlns:p14="http://schemas.microsoft.com/office/powerpoint/2010/main" val="2892392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159000" y="2159001"/>
            <a:ext cx="5461000" cy="913199"/>
          </a:xfrm>
          <a:prstGeom prst="rect">
            <a:avLst/>
          </a:prstGeom>
          <a:solidFill>
            <a:srgbClr val="FFFF00"/>
          </a:solidFill>
          <a:ln w="9525" cap="flat" cmpd="sng" algn="ctr">
            <a:noFill/>
            <a:prstDash val="solid"/>
            <a:miter lim="800000"/>
            <a:headEnd type="none" w="med" len="med"/>
            <a:tailEnd type="none" w="med" len="med"/>
          </a:ln>
          <a:effectLst>
            <a:outerShdw dist="107763" dir="2700000" algn="ctr" rotWithShape="0">
              <a:schemeClr val="bg2">
                <a:alpha val="50000"/>
              </a:schemeClr>
            </a:outerShdw>
          </a:effectLst>
        </p:spPr>
        <p:txBody>
          <a:bodyPr wrap="square">
            <a:spAutoFit/>
          </a:bodyPr>
          <a:lstStyle/>
          <a:p>
            <a:pPr algn="ctr" defTabSz="761970" eaLnBrk="1" fontAlgn="auto" hangingPunct="1">
              <a:spcBef>
                <a:spcPct val="50000"/>
              </a:spcBef>
              <a:spcAft>
                <a:spcPts val="0"/>
              </a:spcAft>
            </a:pPr>
            <a:r>
              <a:rPr lang="en-US" sz="2667" dirty="0">
                <a:solidFill>
                  <a:srgbClr val="C00000"/>
                </a:solidFill>
                <a:latin typeface="Times New Roman" panose="02020603050405020304" pitchFamily="18" charset="0"/>
                <a:cs typeface="Times New Roman" panose="02020603050405020304" pitchFamily="18" charset="0"/>
              </a:rPr>
              <a:t>   </a:t>
            </a:r>
            <a:r>
              <a:rPr lang="en-US" sz="2667" b="1" dirty="0">
                <a:solidFill>
                  <a:srgbClr val="C00000"/>
                </a:solidFill>
                <a:latin typeface="Times New Roman" panose="02020603050405020304" pitchFamily="18" charset="0"/>
                <a:cs typeface="Times New Roman" panose="02020603050405020304" pitchFamily="18" charset="0"/>
              </a:rPr>
              <a:t>CHÚC CÁC EM CHĂM NGOAN HỌC GIỎI !!</a:t>
            </a:r>
          </a:p>
        </p:txBody>
      </p:sp>
      <p:pic>
        <p:nvPicPr>
          <p:cNvPr id="6" name="Picture 6" descr="hoa4"/>
          <p:cNvPicPr>
            <a:picLocks noChangeAspect="1" noChangeArrowheads="1" noCrop="1"/>
          </p:cNvPicPr>
          <p:nvPr/>
        </p:nvPicPr>
        <p:blipFill>
          <a:blip r:embed="rId2"/>
          <a:srcRect/>
          <a:stretch>
            <a:fillRect/>
          </a:stretch>
        </p:blipFill>
        <p:spPr bwMode="auto">
          <a:xfrm>
            <a:off x="1524005" y="4572000"/>
            <a:ext cx="6248399" cy="1517385"/>
          </a:xfrm>
          <a:prstGeom prst="rect">
            <a:avLst/>
          </a:prstGeom>
          <a:noFill/>
          <a:ln w="9525">
            <a:noFill/>
            <a:miter lim="800000"/>
            <a:headEnd/>
            <a:tailEnd/>
          </a:ln>
        </p:spPr>
      </p:pic>
    </p:spTree>
    <p:extLst>
      <p:ext uri="{BB962C8B-B14F-4D97-AF65-F5344CB8AC3E}">
        <p14:creationId xmlns:p14="http://schemas.microsoft.com/office/powerpoint/2010/main" val="496946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92200" y="965729"/>
            <a:ext cx="2759604" cy="599282"/>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eaLnBrk="1" hangingPunct="1">
              <a:defRPr/>
            </a:pPr>
            <a:r>
              <a:rPr lang="en-US" sz="2500" b="1" dirty="0" err="1">
                <a:solidFill>
                  <a:srgbClr val="FF0000"/>
                </a:solidFill>
                <a:latin typeface="Times New Roman" panose="02020603050405020304" pitchFamily="18" charset="0"/>
                <a:cs typeface="Times New Roman" panose="02020603050405020304" pitchFamily="18" charset="0"/>
              </a:rPr>
              <a:t>Yêu</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cầu</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cần</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đạt</a:t>
            </a:r>
            <a:endParaRPr lang="en-US" sz="2500" b="1" dirty="0">
              <a:solidFill>
                <a:srgbClr val="FF0000"/>
              </a:solidFill>
              <a:latin typeface="Times New Roman" panose="02020603050405020304" pitchFamily="18" charset="0"/>
              <a:cs typeface="Times New Roman" panose="02020603050405020304" pitchFamily="18" charset="0"/>
            </a:endParaRPr>
          </a:p>
        </p:txBody>
      </p:sp>
      <p:grpSp>
        <p:nvGrpSpPr>
          <p:cNvPr id="11" name="Group 10"/>
          <p:cNvGrpSpPr>
            <a:grpSpLocks/>
          </p:cNvGrpSpPr>
          <p:nvPr/>
        </p:nvGrpSpPr>
        <p:grpSpPr bwMode="auto">
          <a:xfrm>
            <a:off x="1009387" y="1968501"/>
            <a:ext cx="7055114" cy="960438"/>
            <a:chOff x="290686" y="1549228"/>
            <a:chExt cx="7235039" cy="687112"/>
          </a:xfrm>
        </p:grpSpPr>
        <p:sp>
          <p:nvSpPr>
            <p:cNvPr id="5" name="Rectangle 4"/>
            <p:cNvSpPr/>
            <p:nvPr/>
          </p:nvSpPr>
          <p:spPr>
            <a:xfrm>
              <a:off x="902537" y="1549228"/>
              <a:ext cx="6623188" cy="687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61970">
                <a:defRPr/>
              </a:pPr>
              <a:r>
                <a:rPr lang="en-US" sz="2333" b="1" dirty="0">
                  <a:solidFill>
                    <a:srgbClr val="339933"/>
                  </a:solidFill>
                  <a:latin typeface="Times New Roman" panose="02020603050405020304" pitchFamily="18" charset="0"/>
                  <a:cs typeface="Times New Roman" panose="02020603050405020304" pitchFamily="18" charset="0"/>
                </a:rPr>
                <a:t>HS </a:t>
              </a:r>
              <a:r>
                <a:rPr lang="en-US" sz="2333" b="1" dirty="0" err="1" smtClean="0">
                  <a:solidFill>
                    <a:srgbClr val="339933"/>
                  </a:solidFill>
                  <a:latin typeface="Times New Roman" panose="02020603050405020304" pitchFamily="18" charset="0"/>
                  <a:cs typeface="Times New Roman" panose="02020603050405020304" pitchFamily="18" charset="0"/>
                </a:rPr>
                <a:t>nắm</a:t>
              </a:r>
              <a:r>
                <a:rPr lang="en-US" sz="2333" b="1" dirty="0" smtClean="0">
                  <a:solidFill>
                    <a:srgbClr val="339933"/>
                  </a:solidFill>
                  <a:latin typeface="Times New Roman" panose="02020603050405020304" pitchFamily="18" charset="0"/>
                  <a:cs typeface="Times New Roman" panose="02020603050405020304" pitchFamily="18" charset="0"/>
                </a:rPr>
                <a:t> </a:t>
              </a:r>
              <a:r>
                <a:rPr lang="en-US" sz="2333" b="1" dirty="0" err="1" smtClean="0">
                  <a:solidFill>
                    <a:srgbClr val="339933"/>
                  </a:solidFill>
                  <a:latin typeface="Times New Roman" panose="02020603050405020304" pitchFamily="18" charset="0"/>
                  <a:cs typeface="Times New Roman" panose="02020603050405020304" pitchFamily="18" charset="0"/>
                </a:rPr>
                <a:t>được</a:t>
              </a:r>
              <a:r>
                <a:rPr lang="en-US" sz="2333" b="1" dirty="0" smtClean="0">
                  <a:solidFill>
                    <a:srgbClr val="339933"/>
                  </a:solidFill>
                  <a:latin typeface="Times New Roman" panose="02020603050405020304" pitchFamily="18" charset="0"/>
                  <a:cs typeface="Times New Roman" panose="02020603050405020304" pitchFamily="18" charset="0"/>
                </a:rPr>
                <a:t> </a:t>
              </a:r>
              <a:r>
                <a:rPr lang="en-US" sz="2333" b="1" dirty="0" err="1" smtClean="0">
                  <a:solidFill>
                    <a:srgbClr val="339933"/>
                  </a:solidFill>
                  <a:latin typeface="Times New Roman" panose="02020603050405020304" pitchFamily="18" charset="0"/>
                  <a:cs typeface="Times New Roman" panose="02020603050405020304" pitchFamily="18" charset="0"/>
                </a:rPr>
                <a:t>quy</a:t>
              </a:r>
              <a:r>
                <a:rPr lang="en-US" sz="2333" b="1" dirty="0" smtClean="0">
                  <a:solidFill>
                    <a:srgbClr val="339933"/>
                  </a:solidFill>
                  <a:latin typeface="Times New Roman" panose="02020603050405020304" pitchFamily="18" charset="0"/>
                  <a:cs typeface="Times New Roman" panose="02020603050405020304" pitchFamily="18" charset="0"/>
                </a:rPr>
                <a:t> </a:t>
              </a:r>
              <a:r>
                <a:rPr lang="en-US" sz="2333" b="1" dirty="0" err="1" smtClean="0">
                  <a:solidFill>
                    <a:srgbClr val="339933"/>
                  </a:solidFill>
                  <a:latin typeface="Times New Roman" panose="02020603050405020304" pitchFamily="18" charset="0"/>
                  <a:cs typeface="Times New Roman" panose="02020603050405020304" pitchFamily="18" charset="0"/>
                </a:rPr>
                <a:t>trình</a:t>
              </a:r>
              <a:r>
                <a:rPr lang="en-US" sz="2333" b="1" dirty="0" smtClean="0">
                  <a:solidFill>
                    <a:srgbClr val="339933"/>
                  </a:solidFill>
                  <a:latin typeface="Times New Roman" panose="02020603050405020304" pitchFamily="18" charset="0"/>
                  <a:cs typeface="Times New Roman" panose="02020603050405020304" pitchFamily="18" charset="0"/>
                </a:rPr>
                <a:t> </a:t>
              </a:r>
              <a:r>
                <a:rPr lang="en-US" sz="2333" b="1" dirty="0" err="1" smtClean="0">
                  <a:solidFill>
                    <a:srgbClr val="339933"/>
                  </a:solidFill>
                  <a:latin typeface="Times New Roman" panose="02020603050405020304" pitchFamily="18" charset="0"/>
                  <a:cs typeface="Times New Roman" panose="02020603050405020304" pitchFamily="18" charset="0"/>
                </a:rPr>
                <a:t>trồng</a:t>
              </a:r>
              <a:r>
                <a:rPr lang="en-US" sz="2333" b="1" dirty="0" smtClean="0">
                  <a:solidFill>
                    <a:srgbClr val="339933"/>
                  </a:solidFill>
                  <a:latin typeface="Times New Roman" panose="02020603050405020304" pitchFamily="18" charset="0"/>
                  <a:cs typeface="Times New Roman" panose="02020603050405020304" pitchFamily="18" charset="0"/>
                </a:rPr>
                <a:t> </a:t>
              </a:r>
              <a:r>
                <a:rPr lang="es-ES" sz="2333" b="1" dirty="0" err="1" smtClean="0">
                  <a:solidFill>
                    <a:srgbClr val="339933"/>
                  </a:solidFill>
                  <a:latin typeface="Times New Roman" panose="02020603050405020304" pitchFamily="18" charset="0"/>
                  <a:cs typeface="Times New Roman" panose="02020603050405020304" pitchFamily="18" charset="0"/>
                </a:rPr>
                <a:t>cây</a:t>
              </a:r>
              <a:r>
                <a:rPr lang="es-ES" sz="2333" b="1" dirty="0" smtClean="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rau</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hoa</a:t>
              </a:r>
              <a:r>
                <a:rPr lang="es-ES" sz="2333" b="1" dirty="0">
                  <a:solidFill>
                    <a:srgbClr val="339933"/>
                  </a:solidFill>
                  <a:latin typeface="Times New Roman" panose="02020603050405020304" pitchFamily="18" charset="0"/>
                  <a:cs typeface="Times New Roman" panose="02020603050405020304" pitchFamily="18" charset="0"/>
                </a:rPr>
                <a:t>.</a:t>
              </a:r>
              <a:r>
                <a:rPr lang="en-US" sz="2333" b="1" dirty="0">
                  <a:solidFill>
                    <a:srgbClr val="339933"/>
                  </a:solidFill>
                  <a:latin typeface="Times New Roman" panose="02020603050405020304" pitchFamily="18" charset="0"/>
                  <a:cs typeface="Times New Roman" panose="02020603050405020304" pitchFamily="18" charset="0"/>
                </a:rPr>
                <a:t>.</a:t>
              </a:r>
            </a:p>
          </p:txBody>
        </p:sp>
        <p:sp>
          <p:nvSpPr>
            <p:cNvPr id="8" name="Oval 7"/>
            <p:cNvSpPr/>
            <p:nvPr/>
          </p:nvSpPr>
          <p:spPr>
            <a:xfrm>
              <a:off x="290686" y="1666586"/>
              <a:ext cx="557585" cy="383307"/>
            </a:xfrm>
            <a:prstGeom prst="ellipse">
              <a:avLst/>
            </a:prstGeom>
            <a:solidFill>
              <a:srgbClr val="BD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eaLnBrk="1" hangingPunct="1">
                <a:defRPr/>
              </a:pPr>
              <a:r>
                <a:rPr lang="en-US" sz="2500" b="1" dirty="0">
                  <a:solidFill>
                    <a:srgbClr val="006699">
                      <a:lumMod val="95000"/>
                      <a:lumOff val="5000"/>
                    </a:srgbClr>
                  </a:solidFill>
                  <a:latin typeface="Verdana"/>
                  <a:cs typeface="Arial" panose="020B0604020202020204" pitchFamily="34" charset="0"/>
                </a:rPr>
                <a:t>1</a:t>
              </a:r>
            </a:p>
          </p:txBody>
        </p:sp>
      </p:grpSp>
      <p:grpSp>
        <p:nvGrpSpPr>
          <p:cNvPr id="12" name="Group 11"/>
          <p:cNvGrpSpPr>
            <a:grpSpLocks/>
          </p:cNvGrpSpPr>
          <p:nvPr/>
        </p:nvGrpSpPr>
        <p:grpSpPr bwMode="auto">
          <a:xfrm>
            <a:off x="1004095" y="3398573"/>
            <a:ext cx="7060406" cy="777875"/>
            <a:chOff x="269241" y="2347526"/>
            <a:chExt cx="9340375" cy="936104"/>
          </a:xfrm>
        </p:grpSpPr>
        <p:sp>
          <p:nvSpPr>
            <p:cNvPr id="6" name="Rectangle 5"/>
            <p:cNvSpPr/>
            <p:nvPr/>
          </p:nvSpPr>
          <p:spPr>
            <a:xfrm>
              <a:off x="1065544" y="2347526"/>
              <a:ext cx="8544072" cy="936104"/>
            </a:xfrm>
            <a:prstGeom prst="rect">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61970" eaLnBrk="1" hangingPunct="1">
                <a:defRPr/>
              </a:pPr>
              <a:r>
                <a:rPr lang="es-ES" sz="2333" b="1" dirty="0" err="1">
                  <a:solidFill>
                    <a:srgbClr val="339933"/>
                  </a:solidFill>
                  <a:latin typeface="Times New Roman" panose="02020603050405020304" pitchFamily="18" charset="0"/>
                  <a:cs typeface="Times New Roman" panose="02020603050405020304" pitchFamily="18" charset="0"/>
                </a:rPr>
                <a:t>Có</a:t>
              </a:r>
              <a:r>
                <a:rPr lang="es-ES" sz="2333" b="1" dirty="0">
                  <a:solidFill>
                    <a:srgbClr val="339933"/>
                  </a:solidFill>
                  <a:latin typeface="Times New Roman" panose="02020603050405020304" pitchFamily="18" charset="0"/>
                  <a:cs typeface="Times New Roman" panose="02020603050405020304" pitchFamily="18" charset="0"/>
                </a:rPr>
                <a:t> ý </a:t>
              </a:r>
              <a:r>
                <a:rPr lang="es-ES" sz="2333" b="1" dirty="0" err="1">
                  <a:solidFill>
                    <a:srgbClr val="339933"/>
                  </a:solidFill>
                  <a:latin typeface="Times New Roman" panose="02020603050405020304" pitchFamily="18" charset="0"/>
                  <a:cs typeface="Times New Roman" panose="02020603050405020304" pitchFamily="18" charset="0"/>
                </a:rPr>
                <a:t>thức</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chăm</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sóc</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cây</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rau</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hoa</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đúng</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kĩ</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thuật</a:t>
              </a:r>
              <a:r>
                <a:rPr lang="es-ES" sz="2333" b="1" dirty="0">
                  <a:solidFill>
                    <a:srgbClr val="339933"/>
                  </a:solidFill>
                  <a:latin typeface="Times New Roman" panose="02020603050405020304" pitchFamily="18" charset="0"/>
                  <a:cs typeface="Times New Roman" panose="02020603050405020304" pitchFamily="18" charset="0"/>
                </a:rPr>
                <a:t>.</a:t>
              </a:r>
              <a:endParaRPr lang="en-US" sz="2333" b="1" dirty="0">
                <a:solidFill>
                  <a:srgbClr val="339933"/>
                </a:solidFill>
                <a:latin typeface="Times New Roman" panose="02020603050405020304" pitchFamily="18" charset="0"/>
                <a:cs typeface="Times New Roman" panose="02020603050405020304" pitchFamily="18" charset="0"/>
              </a:endParaRPr>
            </a:p>
          </p:txBody>
        </p:sp>
        <p:sp>
          <p:nvSpPr>
            <p:cNvPr id="9" name="Oval 8"/>
            <p:cNvSpPr/>
            <p:nvPr/>
          </p:nvSpPr>
          <p:spPr>
            <a:xfrm>
              <a:off x="269241" y="2347526"/>
              <a:ext cx="717548" cy="75620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eaLnBrk="1" hangingPunct="1">
                <a:defRPr/>
              </a:pPr>
              <a:r>
                <a:rPr lang="en-US" sz="2500" b="1" dirty="0">
                  <a:solidFill>
                    <a:srgbClr val="006699">
                      <a:lumMod val="95000"/>
                      <a:lumOff val="5000"/>
                    </a:srgbClr>
                  </a:solidFill>
                  <a:latin typeface="Verdana"/>
                  <a:cs typeface="Arial" panose="020B0604020202020204" pitchFamily="34" charset="0"/>
                </a:rPr>
                <a:t>2</a:t>
              </a:r>
            </a:p>
          </p:txBody>
        </p:sp>
      </p:grpSp>
      <p:grpSp>
        <p:nvGrpSpPr>
          <p:cNvPr id="10" name="Group 9"/>
          <p:cNvGrpSpPr>
            <a:grpSpLocks/>
          </p:cNvGrpSpPr>
          <p:nvPr/>
        </p:nvGrpSpPr>
        <p:grpSpPr bwMode="auto">
          <a:xfrm>
            <a:off x="1076134" y="4717277"/>
            <a:ext cx="7011458" cy="744803"/>
            <a:chOff x="555729" y="2356338"/>
            <a:chExt cx="8488519" cy="1362039"/>
          </a:xfrm>
        </p:grpSpPr>
        <p:sp>
          <p:nvSpPr>
            <p:cNvPr id="13" name="Rectangle 12"/>
            <p:cNvSpPr/>
            <p:nvPr/>
          </p:nvSpPr>
          <p:spPr>
            <a:xfrm>
              <a:off x="1194771" y="2356338"/>
              <a:ext cx="7849477" cy="1362039"/>
            </a:xfrm>
            <a:prstGeom prst="rect">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61970">
                <a:defRPr/>
              </a:pPr>
              <a:r>
                <a:rPr lang="en-US" sz="2333" b="1" dirty="0">
                  <a:solidFill>
                    <a:srgbClr val="009900"/>
                  </a:solidFill>
                  <a:latin typeface="Times New Roman" panose="02020603050405020304" pitchFamily="18" charset="0"/>
                  <a:cs typeface="Times New Roman" panose="02020603050405020304" pitchFamily="18" charset="0"/>
                </a:rPr>
                <a:t>HS </a:t>
              </a:r>
              <a:r>
                <a:rPr lang="en-US" sz="2333" b="1" dirty="0" err="1">
                  <a:solidFill>
                    <a:srgbClr val="009900"/>
                  </a:solidFill>
                  <a:latin typeface="Times New Roman" panose="02020603050405020304" pitchFamily="18" charset="0"/>
                  <a:cs typeface="Times New Roman" panose="02020603050405020304" pitchFamily="18" charset="0"/>
                </a:rPr>
                <a:t>thêm</a:t>
              </a:r>
              <a:r>
                <a:rPr lang="en-US" sz="2333" b="1" dirty="0">
                  <a:solidFill>
                    <a:srgbClr val="009900"/>
                  </a:solidFill>
                  <a:latin typeface="Times New Roman" panose="02020603050405020304" pitchFamily="18" charset="0"/>
                  <a:cs typeface="Times New Roman" panose="02020603050405020304" pitchFamily="18" charset="0"/>
                </a:rPr>
                <a:t> </a:t>
              </a:r>
              <a:r>
                <a:rPr lang="en-US" sz="2333" b="1" dirty="0" err="1">
                  <a:solidFill>
                    <a:srgbClr val="009900"/>
                  </a:solidFill>
                  <a:latin typeface="Times New Roman" panose="02020603050405020304" pitchFamily="18" charset="0"/>
                  <a:cs typeface="Times New Roman" panose="02020603050405020304" pitchFamily="18" charset="0"/>
                </a:rPr>
                <a:t>yêu</a:t>
              </a:r>
              <a:r>
                <a:rPr lang="en-US" sz="2333" b="1" dirty="0">
                  <a:solidFill>
                    <a:srgbClr val="009900"/>
                  </a:solidFill>
                  <a:latin typeface="Times New Roman" panose="02020603050405020304" pitchFamily="18" charset="0"/>
                  <a:cs typeface="Times New Roman" panose="02020603050405020304" pitchFamily="18" charset="0"/>
                </a:rPr>
                <a:t> </a:t>
              </a:r>
              <a:r>
                <a:rPr lang="en-US" sz="2333" b="1" dirty="0" err="1">
                  <a:solidFill>
                    <a:srgbClr val="009900"/>
                  </a:solidFill>
                  <a:latin typeface="Times New Roman" panose="02020603050405020304" pitchFamily="18" charset="0"/>
                  <a:cs typeface="Times New Roman" panose="02020603050405020304" pitchFamily="18" charset="0"/>
                </a:rPr>
                <a:t>thích</a:t>
              </a:r>
              <a:r>
                <a:rPr lang="en-US" sz="2333" b="1" dirty="0">
                  <a:solidFill>
                    <a:srgbClr val="009900"/>
                  </a:solidFill>
                  <a:latin typeface="Times New Roman" panose="02020603050405020304" pitchFamily="18" charset="0"/>
                  <a:cs typeface="Times New Roman" panose="02020603050405020304" pitchFamily="18" charset="0"/>
                </a:rPr>
                <a:t> </a:t>
              </a:r>
              <a:r>
                <a:rPr lang="en-US" sz="2333" b="1" dirty="0" err="1">
                  <a:solidFill>
                    <a:srgbClr val="009900"/>
                  </a:solidFill>
                  <a:latin typeface="Times New Roman" panose="02020603050405020304" pitchFamily="18" charset="0"/>
                  <a:cs typeface="Times New Roman" panose="02020603050405020304" pitchFamily="18" charset="0"/>
                </a:rPr>
                <a:t>môn</a:t>
              </a:r>
              <a:r>
                <a:rPr lang="en-US" sz="2333" b="1" dirty="0">
                  <a:solidFill>
                    <a:srgbClr val="009900"/>
                  </a:solidFill>
                  <a:latin typeface="Times New Roman" panose="02020603050405020304" pitchFamily="18" charset="0"/>
                  <a:cs typeface="Times New Roman" panose="02020603050405020304" pitchFamily="18" charset="0"/>
                </a:rPr>
                <a:t> </a:t>
              </a:r>
              <a:r>
                <a:rPr lang="en-US" sz="2333" b="1" dirty="0" err="1">
                  <a:solidFill>
                    <a:srgbClr val="009900"/>
                  </a:solidFill>
                  <a:latin typeface="Times New Roman" panose="02020603050405020304" pitchFamily="18" charset="0"/>
                  <a:cs typeface="Times New Roman" panose="02020603050405020304" pitchFamily="18" charset="0"/>
                </a:rPr>
                <a:t>học</a:t>
              </a:r>
              <a:r>
                <a:rPr lang="en-US" sz="2333" b="1" dirty="0">
                  <a:solidFill>
                    <a:srgbClr val="009900"/>
                  </a:solidFill>
                  <a:latin typeface="Times New Roman" panose="02020603050405020304" pitchFamily="18" charset="0"/>
                  <a:cs typeface="Times New Roman" panose="02020603050405020304" pitchFamily="18" charset="0"/>
                </a:rPr>
                <a:t>.</a:t>
              </a:r>
            </a:p>
          </p:txBody>
        </p:sp>
        <p:sp>
          <p:nvSpPr>
            <p:cNvPr id="14" name="Oval 13"/>
            <p:cNvSpPr/>
            <p:nvPr/>
          </p:nvSpPr>
          <p:spPr>
            <a:xfrm>
              <a:off x="555729" y="2529573"/>
              <a:ext cx="574978" cy="575330"/>
            </a:xfrm>
            <a:prstGeom prst="ellipse">
              <a:avLst/>
            </a:prstGeom>
            <a:solidFill>
              <a:srgbClr val="5DF0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eaLnBrk="1" hangingPunct="1">
                <a:defRPr/>
              </a:pPr>
              <a:r>
                <a:rPr lang="en-US" sz="2500" b="1" dirty="0">
                  <a:solidFill>
                    <a:srgbClr val="006699">
                      <a:lumMod val="95000"/>
                      <a:lumOff val="5000"/>
                    </a:srgbClr>
                  </a:solidFill>
                  <a:latin typeface="Verdana"/>
                  <a:cs typeface="Arial" panose="020B0604020202020204" pitchFamily="34" charset="0"/>
                </a:rPr>
                <a:t>3</a:t>
              </a:r>
            </a:p>
          </p:txBody>
        </p:sp>
      </p:grpSp>
    </p:spTree>
    <p:extLst>
      <p:ext uri="{BB962C8B-B14F-4D97-AF65-F5344CB8AC3E}">
        <p14:creationId xmlns:p14="http://schemas.microsoft.com/office/powerpoint/2010/main" val="2278881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3220"/>
            <a:ext cx="3302000" cy="341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a:spLocks noChangeArrowheads="1"/>
          </p:cNvSpPr>
          <p:nvPr/>
        </p:nvSpPr>
        <p:spPr bwMode="auto">
          <a:xfrm>
            <a:off x="1469761" y="1587501"/>
            <a:ext cx="4418542"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5500" b="1">
                <a:solidFill>
                  <a:srgbClr val="C00000"/>
                </a:solidFill>
                <a:latin typeface="Times New Roman" panose="02020603050405020304" pitchFamily="18" charset="0"/>
                <a:ea typeface="字体管家棉花糖"/>
                <a:cs typeface="Times New Roman" panose="02020603050405020304" pitchFamily="18" charset="0"/>
              </a:rPr>
              <a:t>Khám phá</a:t>
            </a:r>
            <a:endParaRPr lang="zh-CN" altLang="en-US" sz="5500" b="1">
              <a:solidFill>
                <a:srgbClr val="C00000"/>
              </a:solidFill>
              <a:latin typeface="Times New Roman" panose="02020603050405020304" pitchFamily="18" charset="0"/>
              <a:ea typeface="字体管家棉花糖"/>
              <a:cs typeface="Times New Roman" panose="02020603050405020304" pitchFamily="18" charset="0"/>
            </a:endParaRPr>
          </a:p>
        </p:txBody>
      </p:sp>
      <p:grpSp>
        <p:nvGrpSpPr>
          <p:cNvPr id="12" name="组合 11"/>
          <p:cNvGrpSpPr>
            <a:grpSpLocks/>
          </p:cNvGrpSpPr>
          <p:nvPr/>
        </p:nvGrpSpPr>
        <p:grpSpPr bwMode="auto">
          <a:xfrm>
            <a:off x="5905500" y="1016001"/>
            <a:ext cx="2270125" cy="2263511"/>
            <a:chOff x="11295" y="1307"/>
            <a:chExt cx="3874" cy="4046"/>
          </a:xfrm>
        </p:grpSpPr>
        <p:pic>
          <p:nvPicPr>
            <p:cNvPr id="17413" name="图片 8" descr="f7d30ea4b628d33971365e72821aa1c5"/>
            <p:cNvPicPr>
              <a:picLocks noChangeAspect="1"/>
            </p:cNvPicPr>
            <p:nvPr/>
          </p:nvPicPr>
          <p:blipFill>
            <a:blip r:embed="rId4">
              <a:extLst>
                <a:ext uri="{28A0092B-C50C-407E-A947-70E740481C1C}">
                  <a14:useLocalDpi xmlns:a14="http://schemas.microsoft.com/office/drawing/2010/main" val="0"/>
                </a:ext>
              </a:extLst>
            </a:blip>
            <a:srcRect l="16885" t="7870" r="18794" b="24954"/>
            <a:stretch>
              <a:fillRect/>
            </a:stretch>
          </p:blipFill>
          <p:spPr bwMode="auto">
            <a:xfrm>
              <a:off x="11295" y="1307"/>
              <a:ext cx="3874" cy="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文本框 10"/>
            <p:cNvSpPr txBox="1">
              <a:spLocks noChangeArrowheads="1"/>
            </p:cNvSpPr>
            <p:nvPr/>
          </p:nvSpPr>
          <p:spPr bwMode="auto">
            <a:xfrm rot="20760000">
              <a:off x="12314" y="2418"/>
              <a:ext cx="2229" cy="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5000">
                  <a:solidFill>
                    <a:srgbClr val="000000"/>
                  </a:solidFill>
                  <a:latin typeface="锐字工房洪荒之光中黑简1.0"/>
                  <a:ea typeface="锐字工房洪荒之光中黑简1.0"/>
                  <a:cs typeface="锐字工房洪荒之光中黑简1.0"/>
                </a:rPr>
                <a:t>2</a:t>
              </a:r>
            </a:p>
          </p:txBody>
        </p:sp>
      </p:grpSp>
    </p:spTree>
    <p:extLst>
      <p:ext uri="{BB962C8B-B14F-4D97-AF65-F5344CB8AC3E}">
        <p14:creationId xmlns:p14="http://schemas.microsoft.com/office/powerpoint/2010/main" val="2016137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1000"/>
            <a:ext cx="8229600" cy="7010400"/>
          </a:xfrm>
          <a:prstGeom prst="rect">
            <a:avLst/>
          </a:prstGeom>
        </p:spPr>
      </p:pic>
    </p:spTree>
    <p:extLst>
      <p:ext uri="{BB962C8B-B14F-4D97-AF65-F5344CB8AC3E}">
        <p14:creationId xmlns:p14="http://schemas.microsoft.com/office/powerpoint/2010/main" val="39035821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685800"/>
            <a:ext cx="8000999" cy="5714999"/>
          </a:xfrm>
          <a:prstGeom prst="rect">
            <a:avLst/>
          </a:prstGeom>
        </p:spPr>
      </p:pic>
    </p:spTree>
    <p:extLst>
      <p:ext uri="{BB962C8B-B14F-4D97-AF65-F5344CB8AC3E}">
        <p14:creationId xmlns:p14="http://schemas.microsoft.com/office/powerpoint/2010/main" val="3127398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90999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228600"/>
            <a:ext cx="59975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b="1" kern="0" dirty="0" smtClean="0">
                <a:solidFill>
                  <a:schemeClr val="bg1"/>
                </a:solidFill>
                <a:latin typeface="Times New Roman" panose="02020603050405020304" pitchFamily="18" charset="0"/>
              </a:rPr>
              <a:t>I. Vật liệu và dụng cụ </a:t>
            </a:r>
            <a:endParaRPr lang="en-US" altLang="en-US" b="1" u="sng" kern="0" dirty="0" smtClean="0">
              <a:solidFill>
                <a:schemeClr val="bg1"/>
              </a:solidFill>
              <a:latin typeface="Times New Roman" panose="02020603050405020304" pitchFamily="18" charset="0"/>
            </a:endParaRPr>
          </a:p>
          <a:p>
            <a:pPr eaLnBrk="1" hangingPunct="1">
              <a:lnSpc>
                <a:spcPct val="90000"/>
              </a:lnSpc>
              <a:buFontTx/>
              <a:buNone/>
              <a:defRPr/>
            </a:pPr>
            <a:r>
              <a:rPr lang="en-US" altLang="en-US" b="1" kern="0" dirty="0" smtClean="0">
                <a:latin typeface="Times New Roman" panose="02020603050405020304" pitchFamily="18" charset="0"/>
              </a:rPr>
              <a:t>    </a:t>
            </a:r>
            <a:endParaRPr lang="en-US" altLang="en-US" b="1" kern="0" dirty="0" smtClean="0">
              <a:solidFill>
                <a:srgbClr val="003300"/>
              </a:solidFill>
              <a:latin typeface="Times New Roman" panose="02020603050405020304" pitchFamily="18" charset="0"/>
            </a:endParaRPr>
          </a:p>
        </p:txBody>
      </p:sp>
      <p:sp>
        <p:nvSpPr>
          <p:cNvPr id="5" name="7-Point Star 4"/>
          <p:cNvSpPr/>
          <p:nvPr/>
        </p:nvSpPr>
        <p:spPr>
          <a:xfrm>
            <a:off x="1447800" y="1828800"/>
            <a:ext cx="6553200" cy="3657600"/>
          </a:xfrm>
          <a:prstGeom prst="star7">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en-US" sz="3600" b="1" dirty="0" smtClean="0">
              <a:solidFill>
                <a:srgbClr val="C00000"/>
              </a:solidFill>
              <a:latin typeface="Times New Roman" panose="02020603050405020304" pitchFamily="18" charset="0"/>
              <a:cs typeface="Times New Roman" panose="02020603050405020304" pitchFamily="18" charset="0"/>
            </a:endParaRPr>
          </a:p>
          <a:p>
            <a:pPr algn="ctr" eaLnBrk="1" hangingPunct="1">
              <a:defRPr/>
            </a:pPr>
            <a:r>
              <a:rPr lang="vi-VN" sz="3600" b="1" dirty="0" smtClean="0">
                <a:solidFill>
                  <a:srgbClr val="C00000"/>
                </a:solidFill>
                <a:latin typeface="Times New Roman" panose="02020603050405020304" pitchFamily="18" charset="0"/>
                <a:cs typeface="Times New Roman" panose="02020603050405020304" pitchFamily="18" charset="0"/>
              </a:rPr>
              <a:t>Để </a:t>
            </a:r>
            <a:r>
              <a:rPr lang="vi-VN" sz="3600" b="1" dirty="0">
                <a:solidFill>
                  <a:srgbClr val="C00000"/>
                </a:solidFill>
                <a:latin typeface="Times New Roman" panose="02020603050405020304" pitchFamily="18" charset="0"/>
                <a:cs typeface="Times New Roman" panose="02020603050405020304" pitchFamily="18" charset="0"/>
              </a:rPr>
              <a:t>trồng cây rau, hoa chúng ta cần những vật liệu và dụng cụ gì ?</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800</TotalTime>
  <Words>701</Words>
  <Application>Microsoft Office PowerPoint</Application>
  <PresentationFormat>On-screen Show (4:3)</PresentationFormat>
  <Paragraphs>87</Paragraphs>
  <Slides>38</Slides>
  <Notes>3</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38</vt:i4>
      </vt:variant>
    </vt:vector>
  </HeadingPairs>
  <TitlesOfParts>
    <vt:vector size="57" baseType="lpstr">
      <vt:lpstr>等线</vt:lpstr>
      <vt:lpstr>宋体</vt:lpstr>
      <vt:lpstr>宋体</vt:lpstr>
      <vt:lpstr>Arial</vt:lpstr>
      <vt:lpstr>Arial Black</vt:lpstr>
      <vt:lpstr>Calibri</vt:lpstr>
      <vt:lpstr>Candara</vt:lpstr>
      <vt:lpstr>Symbol</vt:lpstr>
      <vt:lpstr>Times New Roman</vt:lpstr>
      <vt:lpstr>Verdana</vt:lpstr>
      <vt:lpstr>字体管家棉花糖</vt:lpstr>
      <vt:lpstr>锐字工房洪荒之光中黑简1.0</vt:lpstr>
      <vt:lpstr>Waveform</vt:lpstr>
      <vt:lpstr>Office Theme</vt:lpstr>
      <vt:lpstr>1_Office Theme</vt:lpstr>
      <vt:lpstr>2_Balloons</vt:lpstr>
      <vt:lpstr>2_Office Theme</vt:lpstr>
      <vt:lpstr>3_Office Theme</vt:lpstr>
      <vt:lpstr>Chủ đề của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Đất trồng cây trong chậu trộn với 1 ít phân chuồng ủ hoai mục hoặc phân vi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Quy trình trồng cây trong chậu </vt:lpstr>
      <vt:lpstr>PowerPoint Presentation</vt:lpstr>
      <vt:lpstr>PowerPoint Presentation</vt:lpstr>
      <vt:lpstr>Những cây nào thường được trồng trong chậu?</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62</cp:revision>
  <dcterms:created xsi:type="dcterms:W3CDTF">2012-01-03T09:38:49Z</dcterms:created>
  <dcterms:modified xsi:type="dcterms:W3CDTF">2023-02-02T03:57:50Z</dcterms:modified>
</cp:coreProperties>
</file>