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  <p:sldMasterId id="2147483745" r:id="rId6"/>
  </p:sldMasterIdLst>
  <p:notesMasterIdLst>
    <p:notesMasterId r:id="rId31"/>
  </p:notesMasterIdLst>
  <p:sldIdLst>
    <p:sldId id="292" r:id="rId7"/>
    <p:sldId id="287" r:id="rId8"/>
    <p:sldId id="257" r:id="rId9"/>
    <p:sldId id="288" r:id="rId10"/>
    <p:sldId id="289" r:id="rId11"/>
    <p:sldId id="290" r:id="rId12"/>
    <p:sldId id="260" r:id="rId13"/>
    <p:sldId id="264" r:id="rId14"/>
    <p:sldId id="261" r:id="rId15"/>
    <p:sldId id="262" r:id="rId16"/>
    <p:sldId id="269" r:id="rId17"/>
    <p:sldId id="265" r:id="rId18"/>
    <p:sldId id="266" r:id="rId19"/>
    <p:sldId id="267" r:id="rId20"/>
    <p:sldId id="268" r:id="rId21"/>
    <p:sldId id="270" r:id="rId22"/>
    <p:sldId id="273" r:id="rId23"/>
    <p:sldId id="271" r:id="rId24"/>
    <p:sldId id="272" r:id="rId25"/>
    <p:sldId id="278" r:id="rId26"/>
    <p:sldId id="277" r:id="rId27"/>
    <p:sldId id="276" r:id="rId28"/>
    <p:sldId id="291" r:id="rId29"/>
    <p:sldId id="285" r:id="rId3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1C0B9D"/>
    <a:srgbClr val="250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7AC75-5ED6-4C77-B384-81A4C75E9DB6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4210B-1817-4A49-B6BB-D4F15ED9E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8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  <a:cs typeface="等线"/>
            </a:endParaRPr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FADEF4-7B6F-41EC-AA71-31EB194F89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79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  <a:cs typeface="等线"/>
            </a:endParaRP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A68FEF-BCF1-46E1-A374-73863A3ED1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188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  <a:cs typeface="等线"/>
            </a:endParaRP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C006B-0C96-4B61-AA35-80E5881694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39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22960" y="2130436"/>
            <a:ext cx="932688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955280" y="274649"/>
            <a:ext cx="246888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48640" y="274649"/>
            <a:ext cx="722376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032E6-45DF-4355-8044-31F3930EC8E5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AF1704-4934-4CC1-9C2D-AABE1EC82C6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5672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51557-624B-4EC3-985B-5112EAFCA642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9478AC-50B3-40AF-89AE-7442E335C82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6977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2F2AF-C3D8-4099-A0DB-B11CCAC8771C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CA4772-6EEA-4385-B6D5-BCD5F7F0313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59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438A8-5A28-44CB-B426-11DAE4DD391E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8530C0-55F2-494E-8731-11ACF430134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9084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BAB03-6E64-46ED-A729-861885685DAF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B2B985-F0F1-44F6-B395-8FF2909E957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8574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AF7B4-734D-48A2-AEDF-F25C4D278D48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2D0AD6-E736-404B-B9FC-775AFE6BD17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482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A609D-EB93-4A50-B83D-76C37595D115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B74307-9904-4A2D-B5E9-8E0BB6E8C48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0707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F2FB-67B6-47B3-9D72-EF2021FF2CA5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3F579-E2EB-4417-A5D8-8BF4956F7B7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155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16123-8322-434E-A039-2129A5F429B3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CFA32F-DEEC-467E-A48F-228F7BC2057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1063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85FD1-9026-4B62-80EC-8A084BE884E2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F980A1-47BF-438E-97E2-648DBDDCF70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92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EEFFF-30DF-424E-8582-03F9DFD18449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62F5DB-CB0B-43E2-9CD5-B5A88B15625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1238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2C3F9-CC0E-47CD-BEC6-133673A8A826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67E095-BBA0-4CDA-88FF-A74B83BBD1C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3352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A63E5-5E52-4083-9CBF-72128AE5DB4E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0FD477-4FD6-43C9-8024-F857C28E9F9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1284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F222-D68B-4662-BDF2-4A29EEC1FB85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C66098-66A2-46EC-B68C-8E2353AF8D8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193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F5F45-50F0-449B-944B-85D143A011F4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ACCA15-7B63-4B1D-B80F-981790D6C6E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7411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507F2-D503-4541-B643-77EBA4325382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2D4BF7-7F3F-4E25-B8B2-516D515A256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2466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1F8C-3352-4875-BBE6-D0EBA074451D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B077BB-2D01-4779-844A-22BA1F74583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2667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0113-4739-48D6-914F-E540E8431947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68A2EE-5BCA-4DCB-B64B-A017D95C5ED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234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66776" y="440691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7D277-55B9-4286-84EF-404E153EEF71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517306-82EA-4C58-8B9F-E6841989F9E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3393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C7C40-06A9-44D1-BC02-102EE2DE92DE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0B1F83-7B54-4DE1-BC6D-AA6F23EC0AB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748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6AB7-9BEA-471A-926A-96D43910A10F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0C8F85-94B3-4FA0-AD8A-80ED8A81834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5044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42135-44AD-41B4-B418-8A657AE9C98E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097F65-D28E-461E-A7BE-A010F79955A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7583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567036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70989675 w 596"/>
                  <a:gd name="T1" fmla="*/ 1531628501 h 666"/>
                  <a:gd name="T2" fmla="*/ 25414211 w 596"/>
                  <a:gd name="T3" fmla="*/ 1410625755 h 666"/>
                  <a:gd name="T4" fmla="*/ 0 w 596"/>
                  <a:gd name="T5" fmla="*/ 1195287945 h 666"/>
                  <a:gd name="T6" fmla="*/ 17687302 w 596"/>
                  <a:gd name="T7" fmla="*/ 919063086 h 666"/>
                  <a:gd name="T8" fmla="*/ 109724812 w 596"/>
                  <a:gd name="T9" fmla="*/ 625275322 h 666"/>
                  <a:gd name="T10" fmla="*/ 301513636 w 596"/>
                  <a:gd name="T11" fmla="*/ 347172752 h 666"/>
                  <a:gd name="T12" fmla="*/ 623298237 w 596"/>
                  <a:gd name="T13" fmla="*/ 128095902 h 666"/>
                  <a:gd name="T14" fmla="*/ 1082738069 w 596"/>
                  <a:gd name="T15" fmla="*/ 7506180 h 666"/>
                  <a:gd name="T16" fmla="*/ 1667016110 w 596"/>
                  <a:gd name="T17" fmla="*/ 37318436 h 666"/>
                  <a:gd name="T18" fmla="*/ 2123799506 w 596"/>
                  <a:gd name="T19" fmla="*/ 282254759 h 666"/>
                  <a:gd name="T20" fmla="*/ 2147483646 w 596"/>
                  <a:gd name="T21" fmla="*/ 683519958 h 666"/>
                  <a:gd name="T22" fmla="*/ 2147483646 w 596"/>
                  <a:gd name="T23" fmla="*/ 1174398606 h 666"/>
                  <a:gd name="T24" fmla="*/ 2147483646 w 596"/>
                  <a:gd name="T25" fmla="*/ 1692858465 h 666"/>
                  <a:gd name="T26" fmla="*/ 2147483646 w 596"/>
                  <a:gd name="T27" fmla="*/ 2147483646 h 666"/>
                  <a:gd name="T28" fmla="*/ 2147483646 w 596"/>
                  <a:gd name="T29" fmla="*/ 2147483646 h 666"/>
                  <a:gd name="T30" fmla="*/ 1830041199 w 596"/>
                  <a:gd name="T31" fmla="*/ 2147483646 h 666"/>
                  <a:gd name="T32" fmla="*/ 1706314782 w 596"/>
                  <a:gd name="T33" fmla="*/ 2147483646 h 666"/>
                  <a:gd name="T34" fmla="*/ 1933669717 w 596"/>
                  <a:gd name="T35" fmla="*/ 2147483646 h 666"/>
                  <a:gd name="T36" fmla="*/ 2113982390 w 596"/>
                  <a:gd name="T37" fmla="*/ 2147483646 h 666"/>
                  <a:gd name="T38" fmla="*/ 2147483646 w 596"/>
                  <a:gd name="T39" fmla="*/ 1877689968 h 666"/>
                  <a:gd name="T40" fmla="*/ 2147483646 w 596"/>
                  <a:gd name="T41" fmla="*/ 1470014740 h 666"/>
                  <a:gd name="T42" fmla="*/ 2147483646 w 596"/>
                  <a:gd name="T43" fmla="*/ 1067300904 h 666"/>
                  <a:gd name="T44" fmla="*/ 2128042167 w 596"/>
                  <a:gd name="T45" fmla="*/ 720018527 h 666"/>
                  <a:gd name="T46" fmla="*/ 1898371000 w 596"/>
                  <a:gd name="T47" fmla="*/ 463529200 h 666"/>
                  <a:gd name="T48" fmla="*/ 1496788237 w 596"/>
                  <a:gd name="T49" fmla="*/ 309418901 h 666"/>
                  <a:gd name="T50" fmla="*/ 1078596670 w 596"/>
                  <a:gd name="T51" fmla="*/ 252277519 h 666"/>
                  <a:gd name="T52" fmla="*/ 762913436 w 596"/>
                  <a:gd name="T53" fmla="*/ 292962432 h 666"/>
                  <a:gd name="T54" fmla="*/ 531311372 w 596"/>
                  <a:gd name="T55" fmla="*/ 417682833 h 666"/>
                  <a:gd name="T56" fmla="*/ 368111672 w 596"/>
                  <a:gd name="T57" fmla="*/ 615879843 h 666"/>
                  <a:gd name="T58" fmla="*/ 248897295 w 596"/>
                  <a:gd name="T59" fmla="*/ 851419760 h 666"/>
                  <a:gd name="T60" fmla="*/ 174367918 w 596"/>
                  <a:gd name="T61" fmla="*/ 1124342570 h 666"/>
                  <a:gd name="T62" fmla="*/ 123587458 w 596"/>
                  <a:gd name="T63" fmla="*/ 1403284481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12853703 h 237"/>
                  <a:gd name="T4" fmla="*/ 12705632 w 257"/>
                  <a:gd name="T5" fmla="*/ 226580283 h 237"/>
                  <a:gd name="T6" fmla="*/ 22498295 w 257"/>
                  <a:gd name="T7" fmla="*/ 339614256 h 237"/>
                  <a:gd name="T8" fmla="*/ 41568102 w 257"/>
                  <a:gd name="T9" fmla="*/ 445553438 h 237"/>
                  <a:gd name="T10" fmla="*/ 69856682 w 257"/>
                  <a:gd name="T11" fmla="*/ 540263459 h 237"/>
                  <a:gd name="T12" fmla="*/ 103930787 w 257"/>
                  <a:gd name="T13" fmla="*/ 639477504 h 237"/>
                  <a:gd name="T14" fmla="*/ 146265347 w 257"/>
                  <a:gd name="T15" fmla="*/ 731033978 h 237"/>
                  <a:gd name="T16" fmla="*/ 196776769 w 257"/>
                  <a:gd name="T17" fmla="*/ 807645311 h 237"/>
                  <a:gd name="T18" fmla="*/ 259134630 w 257"/>
                  <a:gd name="T19" fmla="*/ 880611812 h 237"/>
                  <a:gd name="T20" fmla="*/ 332107586 w 257"/>
                  <a:gd name="T21" fmla="*/ 943161151 h 237"/>
                  <a:gd name="T22" fmla="*/ 410385401 w 257"/>
                  <a:gd name="T23" fmla="*/ 993933297 h 237"/>
                  <a:gd name="T24" fmla="*/ 506674728 w 257"/>
                  <a:gd name="T25" fmla="*/ 1034252756 h 237"/>
                  <a:gd name="T26" fmla="*/ 610948702 w 257"/>
                  <a:gd name="T27" fmla="*/ 1060500474 h 237"/>
                  <a:gd name="T28" fmla="*/ 727741757 w 257"/>
                  <a:gd name="T29" fmla="*/ 1074998031 h 237"/>
                  <a:gd name="T30" fmla="*/ 850732727 w 257"/>
                  <a:gd name="T31" fmla="*/ 1070642543 h 237"/>
                  <a:gd name="T32" fmla="*/ 993857869 w 257"/>
                  <a:gd name="T33" fmla="*/ 1052403557 h 237"/>
                  <a:gd name="T34" fmla="*/ 866296638 w 257"/>
                  <a:gd name="T35" fmla="*/ 1029750280 h 237"/>
                  <a:gd name="T36" fmla="*/ 753449839 w 257"/>
                  <a:gd name="T37" fmla="*/ 998265298 h 237"/>
                  <a:gd name="T38" fmla="*/ 657942455 w 257"/>
                  <a:gd name="T39" fmla="*/ 961229244 h 237"/>
                  <a:gd name="T40" fmla="*/ 572532833 w 257"/>
                  <a:gd name="T41" fmla="*/ 925034521 h 237"/>
                  <a:gd name="T42" fmla="*/ 494314547 w 257"/>
                  <a:gd name="T43" fmla="*/ 874663191 h 237"/>
                  <a:gd name="T44" fmla="*/ 433397132 w 257"/>
                  <a:gd name="T45" fmla="*/ 825905745 h 237"/>
                  <a:gd name="T46" fmla="*/ 375772296 w 257"/>
                  <a:gd name="T47" fmla="*/ 766843733 h 237"/>
                  <a:gd name="T48" fmla="*/ 324970868 w 257"/>
                  <a:gd name="T49" fmla="*/ 702040845 h 237"/>
                  <a:gd name="T50" fmla="*/ 278190360 w 257"/>
                  <a:gd name="T51" fmla="*/ 639477504 h 237"/>
                  <a:gd name="T52" fmla="*/ 236636342 w 257"/>
                  <a:gd name="T53" fmla="*/ 566510762 h 237"/>
                  <a:gd name="T54" fmla="*/ 201984727 w 257"/>
                  <a:gd name="T55" fmla="*/ 485892780 h 237"/>
                  <a:gd name="T56" fmla="*/ 166784941 w 257"/>
                  <a:gd name="T57" fmla="*/ 398413573 h 237"/>
                  <a:gd name="T58" fmla="*/ 126924693 w 257"/>
                  <a:gd name="T59" fmla="*/ 313340264 h 237"/>
                  <a:gd name="T60" fmla="*/ 88566777 w 257"/>
                  <a:gd name="T61" fmla="*/ 212525399 h 237"/>
                  <a:gd name="T62" fmla="*/ 46777955 w 257"/>
                  <a:gd name="T63" fmla="*/ 109241266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329943113 w 124"/>
                  <a:gd name="T1" fmla="*/ 0 h 110"/>
                  <a:gd name="T2" fmla="*/ 531706580 w 124"/>
                  <a:gd name="T3" fmla="*/ 594134773 h 110"/>
                  <a:gd name="T4" fmla="*/ 514524096 w 124"/>
                  <a:gd name="T5" fmla="*/ 589299019 h 110"/>
                  <a:gd name="T6" fmla="*/ 458709022 w 124"/>
                  <a:gd name="T7" fmla="*/ 579839357 h 110"/>
                  <a:gd name="T8" fmla="*/ 382139847 w 124"/>
                  <a:gd name="T9" fmla="*/ 557394909 h 110"/>
                  <a:gd name="T10" fmla="*/ 292284105 w 124"/>
                  <a:gd name="T11" fmla="*/ 545623738 h 110"/>
                  <a:gd name="T12" fmla="*/ 194166302 w 124"/>
                  <a:gd name="T13" fmla="*/ 535635377 h 110"/>
                  <a:gd name="T14" fmla="*/ 107275007 w 124"/>
                  <a:gd name="T15" fmla="*/ 541282826 h 110"/>
                  <a:gd name="T16" fmla="*/ 38909683 w 124"/>
                  <a:gd name="T17" fmla="*/ 562678674 h 110"/>
                  <a:gd name="T18" fmla="*/ 0 w 124"/>
                  <a:gd name="T19" fmla="*/ 606915183 h 110"/>
                  <a:gd name="T20" fmla="*/ 17418053 w 124"/>
                  <a:gd name="T21" fmla="*/ 541282826 h 110"/>
                  <a:gd name="T22" fmla="*/ 34280573 w 124"/>
                  <a:gd name="T23" fmla="*/ 489603942 h 110"/>
                  <a:gd name="T24" fmla="*/ 68885008 w 124"/>
                  <a:gd name="T25" fmla="*/ 452861285 h 110"/>
                  <a:gd name="T26" fmla="*/ 107275007 w 124"/>
                  <a:gd name="T27" fmla="*/ 418653359 h 110"/>
                  <a:gd name="T28" fmla="*/ 153880219 w 124"/>
                  <a:gd name="T29" fmla="*/ 396770490 h 110"/>
                  <a:gd name="T30" fmla="*/ 201901650 w 124"/>
                  <a:gd name="T31" fmla="*/ 391580863 h 110"/>
                  <a:gd name="T32" fmla="*/ 253365810 w 124"/>
                  <a:gd name="T33" fmla="*/ 391580863 h 110"/>
                  <a:gd name="T34" fmla="*/ 309142289 w 124"/>
                  <a:gd name="T35" fmla="*/ 408730474 h 110"/>
                  <a:gd name="T36" fmla="*/ 312632958 w 124"/>
                  <a:gd name="T37" fmla="*/ 391580863 h 110"/>
                  <a:gd name="T38" fmla="*/ 298829523 w 124"/>
                  <a:gd name="T39" fmla="*/ 308839037 h 110"/>
                  <a:gd name="T40" fmla="*/ 287652010 w 124"/>
                  <a:gd name="T41" fmla="*/ 209526107 h 110"/>
                  <a:gd name="T42" fmla="*/ 278340716 w 124"/>
                  <a:gd name="T43" fmla="*/ 165812548 h 110"/>
                  <a:gd name="T44" fmla="*/ 270784136 w 124"/>
                  <a:gd name="T45" fmla="*/ 165812548 h 110"/>
                  <a:gd name="T46" fmla="*/ 261163575 w 124"/>
                  <a:gd name="T47" fmla="*/ 160168480 h 110"/>
                  <a:gd name="T48" fmla="*/ 253365810 w 124"/>
                  <a:gd name="T49" fmla="*/ 144024792 h 110"/>
                  <a:gd name="T50" fmla="*/ 243751071 w 124"/>
                  <a:gd name="T51" fmla="*/ 126776636 h 110"/>
                  <a:gd name="T52" fmla="*/ 243751071 w 124"/>
                  <a:gd name="T53" fmla="*/ 104533605 h 110"/>
                  <a:gd name="T54" fmla="*/ 253365810 w 124"/>
                  <a:gd name="T55" fmla="*/ 77432992 h 110"/>
                  <a:gd name="T56" fmla="*/ 281785347 w 124"/>
                  <a:gd name="T57" fmla="*/ 44332191 h 110"/>
                  <a:gd name="T58" fmla="*/ 329943113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3777205 w 109"/>
                  <a:gd name="T3" fmla="*/ 3199126 h 156"/>
                  <a:gd name="T4" fmla="*/ 85710622 w 109"/>
                  <a:gd name="T5" fmla="*/ 19028268 h 156"/>
                  <a:gd name="T6" fmla="*/ 178300780 w 109"/>
                  <a:gd name="T7" fmla="*/ 47772162 h 156"/>
                  <a:gd name="T8" fmla="*/ 278356660 w 109"/>
                  <a:gd name="T9" fmla="*/ 94147548 h 156"/>
                  <a:gd name="T10" fmla="*/ 374861421 w 109"/>
                  <a:gd name="T11" fmla="*/ 174203051 h 156"/>
                  <a:gd name="T12" fmla="*/ 463413023 w 109"/>
                  <a:gd name="T13" fmla="*/ 280477409 h 156"/>
                  <a:gd name="T14" fmla="*/ 517005087 w 109"/>
                  <a:gd name="T15" fmla="*/ 426746659 h 156"/>
                  <a:gd name="T16" fmla="*/ 525507295 w 109"/>
                  <a:gd name="T17" fmla="*/ 616636348 h 156"/>
                  <a:gd name="T18" fmla="*/ 505500757 w 109"/>
                  <a:gd name="T19" fmla="*/ 616636348 h 156"/>
                  <a:gd name="T20" fmla="*/ 477941037 w 109"/>
                  <a:gd name="T21" fmla="*/ 616636348 h 156"/>
                  <a:gd name="T22" fmla="*/ 448310598 w 109"/>
                  <a:gd name="T23" fmla="*/ 616636348 h 156"/>
                  <a:gd name="T24" fmla="*/ 420573945 w 109"/>
                  <a:gd name="T25" fmla="*/ 609531093 h 156"/>
                  <a:gd name="T26" fmla="*/ 390160099 w 109"/>
                  <a:gd name="T27" fmla="*/ 604018631 h 156"/>
                  <a:gd name="T28" fmla="*/ 355802423 w 109"/>
                  <a:gd name="T29" fmla="*/ 593703867 h 156"/>
                  <a:gd name="T30" fmla="*/ 317420966 w 109"/>
                  <a:gd name="T31" fmla="*/ 573533267 h 156"/>
                  <a:gd name="T32" fmla="*/ 278356660 w 109"/>
                  <a:gd name="T33" fmla="*/ 548825552 h 156"/>
                  <a:gd name="T34" fmla="*/ 254727377 w 109"/>
                  <a:gd name="T35" fmla="*/ 497827038 h 156"/>
                  <a:gd name="T36" fmla="*/ 254727377 w 109"/>
                  <a:gd name="T37" fmla="*/ 438500248 h 156"/>
                  <a:gd name="T38" fmla="*/ 270009820 w 109"/>
                  <a:gd name="T39" fmla="*/ 380444674 h 156"/>
                  <a:gd name="T40" fmla="*/ 285163012 w 109"/>
                  <a:gd name="T41" fmla="*/ 316484077 h 156"/>
                  <a:gd name="T42" fmla="*/ 270009820 w 109"/>
                  <a:gd name="T43" fmla="*/ 245268938 h 156"/>
                  <a:gd name="T44" fmla="*/ 231716158 w 109"/>
                  <a:gd name="T45" fmla="*/ 171035646 h 156"/>
                  <a:gd name="T46" fmla="*/ 149698333 w 109"/>
                  <a:gd name="T47" fmla="*/ 90064206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38567718 w 46"/>
                  <a:gd name="T1" fmla="*/ 0 h 94"/>
                  <a:gd name="T2" fmla="*/ 90238867 w 46"/>
                  <a:gd name="T3" fmla="*/ 148438143 h 94"/>
                  <a:gd name="T4" fmla="*/ 67936106 w 46"/>
                  <a:gd name="T5" fmla="*/ 243643295 h 94"/>
                  <a:gd name="T6" fmla="*/ 49937385 w 46"/>
                  <a:gd name="T7" fmla="*/ 309981412 h 94"/>
                  <a:gd name="T8" fmla="*/ 0 w 46"/>
                  <a:gd name="T9" fmla="*/ 368848656 h 94"/>
                  <a:gd name="T10" fmla="*/ 53527289 w 46"/>
                  <a:gd name="T11" fmla="*/ 345550386 h 94"/>
                  <a:gd name="T12" fmla="*/ 103778743 w 46"/>
                  <a:gd name="T13" fmla="*/ 313935896 h 94"/>
                  <a:gd name="T14" fmla="*/ 144079542 w 46"/>
                  <a:gd name="T15" fmla="*/ 269710238 h 94"/>
                  <a:gd name="T16" fmla="*/ 180455666 w 46"/>
                  <a:gd name="T17" fmla="*/ 223586706 h 94"/>
                  <a:gd name="T18" fmla="*/ 202056594 w 46"/>
                  <a:gd name="T19" fmla="*/ 172976311 h 94"/>
                  <a:gd name="T20" fmla="*/ 206491104 w 46"/>
                  <a:gd name="T21" fmla="*/ 118035747 h 94"/>
                  <a:gd name="T22" fmla="*/ 187599870 w 46"/>
                  <a:gd name="T23" fmla="*/ 57729004 h 94"/>
                  <a:gd name="T24" fmla="*/ 138567718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3159793 w 54"/>
                  <a:gd name="T3" fmla="*/ 4782458 h 40"/>
                  <a:gd name="T4" fmla="*/ 22624791 w 54"/>
                  <a:gd name="T5" fmla="*/ 15538829 h 40"/>
                  <a:gd name="T6" fmla="*/ 50277313 w 54"/>
                  <a:gd name="T7" fmla="*/ 39730419 h 40"/>
                  <a:gd name="T8" fmla="*/ 81636553 w 54"/>
                  <a:gd name="T9" fmla="*/ 59054083 h 40"/>
                  <a:gd name="T10" fmla="*/ 111727362 w 54"/>
                  <a:gd name="T11" fmla="*/ 74579252 h 40"/>
                  <a:gd name="T12" fmla="*/ 147027787 w 54"/>
                  <a:gd name="T13" fmla="*/ 83783435 h 40"/>
                  <a:gd name="T14" fmla="*/ 178251896 w 54"/>
                  <a:gd name="T15" fmla="*/ 89393443 h 40"/>
                  <a:gd name="T16" fmla="*/ 209767704 w 54"/>
                  <a:gd name="T17" fmla="*/ 78665321 h 40"/>
                  <a:gd name="T18" fmla="*/ 205752933 w 54"/>
                  <a:gd name="T19" fmla="*/ 122569175 h 40"/>
                  <a:gd name="T20" fmla="*/ 194149156 w 54"/>
                  <a:gd name="T21" fmla="*/ 162266607 h 40"/>
                  <a:gd name="T22" fmla="*/ 171236391 w 54"/>
                  <a:gd name="T23" fmla="*/ 188512729 h 40"/>
                  <a:gd name="T24" fmla="*/ 142968889 w 54"/>
                  <a:gd name="T25" fmla="*/ 197108048 h 40"/>
                  <a:gd name="T26" fmla="*/ 108582036 w 54"/>
                  <a:gd name="T27" fmla="*/ 192529447 h 40"/>
                  <a:gd name="T28" fmla="*/ 73197298 w 54"/>
                  <a:gd name="T29" fmla="*/ 157417891 h 40"/>
                  <a:gd name="T30" fmla="*/ 38550924 w 54"/>
                  <a:gd name="T31" fmla="*/ 9802895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1439216 w 149"/>
                  <a:gd name="T3" fmla="*/ 2147483646 h 704"/>
                  <a:gd name="T4" fmla="*/ 57929826 w 149"/>
                  <a:gd name="T5" fmla="*/ 2147483646 h 704"/>
                  <a:gd name="T6" fmla="*/ 101528086 w 149"/>
                  <a:gd name="T7" fmla="*/ 2147483646 h 704"/>
                  <a:gd name="T8" fmla="*/ 149838219 w 149"/>
                  <a:gd name="T9" fmla="*/ 2147483646 h 704"/>
                  <a:gd name="T10" fmla="*/ 210182871 w 149"/>
                  <a:gd name="T11" fmla="*/ 2147483646 h 704"/>
                  <a:gd name="T12" fmla="*/ 266485516 w 149"/>
                  <a:gd name="T13" fmla="*/ 2147483646 h 704"/>
                  <a:gd name="T14" fmla="*/ 320781116 w 149"/>
                  <a:gd name="T15" fmla="*/ 2147483646 h 704"/>
                  <a:gd name="T16" fmla="*/ 363013435 w 149"/>
                  <a:gd name="T17" fmla="*/ 2147483646 h 704"/>
                  <a:gd name="T18" fmla="*/ 407503922 w 149"/>
                  <a:gd name="T19" fmla="*/ 2147483646 h 704"/>
                  <a:gd name="T20" fmla="*/ 437019775 w 149"/>
                  <a:gd name="T21" fmla="*/ 2147483646 h 704"/>
                  <a:gd name="T22" fmla="*/ 452178777 w 149"/>
                  <a:gd name="T23" fmla="*/ 2147483646 h 704"/>
                  <a:gd name="T24" fmla="*/ 458806433 w 149"/>
                  <a:gd name="T25" fmla="*/ 2147483646 h 704"/>
                  <a:gd name="T26" fmla="*/ 437019775 w 149"/>
                  <a:gd name="T27" fmla="*/ 2147483646 h 704"/>
                  <a:gd name="T28" fmla="*/ 396485913 w 149"/>
                  <a:gd name="T29" fmla="*/ 2147483646 h 704"/>
                  <a:gd name="T30" fmla="*/ 335459022 w 149"/>
                  <a:gd name="T31" fmla="*/ 2147483646 h 704"/>
                  <a:gd name="T32" fmla="*/ 243321728 w 149"/>
                  <a:gd name="T33" fmla="*/ 2147483646 h 704"/>
                  <a:gd name="T34" fmla="*/ 141018289 w 149"/>
                  <a:gd name="T35" fmla="*/ 2147483646 h 704"/>
                  <a:gd name="T36" fmla="*/ 76998426 w 149"/>
                  <a:gd name="T37" fmla="*/ 2147483646 h 704"/>
                  <a:gd name="T38" fmla="*/ 36495956 w 149"/>
                  <a:gd name="T39" fmla="*/ 2147483646 h 704"/>
                  <a:gd name="T40" fmla="*/ 21439216 w 149"/>
                  <a:gd name="T41" fmla="*/ 2147483646 h 704"/>
                  <a:gd name="T42" fmla="*/ 21439216 w 149"/>
                  <a:gd name="T43" fmla="*/ 2147483646 h 704"/>
                  <a:gd name="T44" fmla="*/ 29791428 w 149"/>
                  <a:gd name="T45" fmla="*/ 2147483646 h 704"/>
                  <a:gd name="T46" fmla="*/ 44617092 w 149"/>
                  <a:gd name="T47" fmla="*/ 2147483646 h 704"/>
                  <a:gd name="T48" fmla="*/ 51302529 w 149"/>
                  <a:gd name="T49" fmla="*/ 2147483646 h 704"/>
                  <a:gd name="T50" fmla="*/ 149838219 w 149"/>
                  <a:gd name="T51" fmla="*/ 2147483646 h 704"/>
                  <a:gd name="T52" fmla="*/ 141018289 w 149"/>
                  <a:gd name="T53" fmla="*/ 2147483646 h 704"/>
                  <a:gd name="T54" fmla="*/ 131328749 w 149"/>
                  <a:gd name="T55" fmla="*/ 2147483646 h 704"/>
                  <a:gd name="T56" fmla="*/ 120322248 w 149"/>
                  <a:gd name="T57" fmla="*/ 2147483646 h 704"/>
                  <a:gd name="T58" fmla="*/ 128300957 w 149"/>
                  <a:gd name="T59" fmla="*/ 2147483646 h 704"/>
                  <a:gd name="T60" fmla="*/ 149838219 w 149"/>
                  <a:gd name="T61" fmla="*/ 2147483646 h 704"/>
                  <a:gd name="T62" fmla="*/ 210182871 w 149"/>
                  <a:gd name="T63" fmla="*/ 2147483646 h 704"/>
                  <a:gd name="T64" fmla="*/ 312322385 w 149"/>
                  <a:gd name="T65" fmla="*/ 2147483646 h 704"/>
                  <a:gd name="T66" fmla="*/ 469881565 w 149"/>
                  <a:gd name="T67" fmla="*/ 2147483646 h 704"/>
                  <a:gd name="T68" fmla="*/ 521183028 w 149"/>
                  <a:gd name="T69" fmla="*/ 2147483646 h 704"/>
                  <a:gd name="T70" fmla="*/ 542663543 w 149"/>
                  <a:gd name="T71" fmla="*/ 2147483646 h 704"/>
                  <a:gd name="T72" fmla="*/ 524832168 w 149"/>
                  <a:gd name="T73" fmla="*/ 2147483646 h 704"/>
                  <a:gd name="T74" fmla="*/ 476512118 w 149"/>
                  <a:gd name="T75" fmla="*/ 2147483646 h 704"/>
                  <a:gd name="T76" fmla="*/ 396485913 w 149"/>
                  <a:gd name="T77" fmla="*/ 2147483646 h 704"/>
                  <a:gd name="T78" fmla="*/ 293880838 w 149"/>
                  <a:gd name="T79" fmla="*/ 2147483646 h 704"/>
                  <a:gd name="T80" fmla="*/ 159464529 w 149"/>
                  <a:gd name="T81" fmla="*/ 2147483646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147483646 w 128"/>
                <a:gd name="T1" fmla="*/ 0 h 217"/>
                <a:gd name="T2" fmla="*/ 2147483646 w 128"/>
                <a:gd name="T3" fmla="*/ 2147483646 h 217"/>
                <a:gd name="T4" fmla="*/ 2147483646 w 128"/>
                <a:gd name="T5" fmla="*/ 2147483646 h 217"/>
                <a:gd name="T6" fmla="*/ 2147483646 w 128"/>
                <a:gd name="T7" fmla="*/ 2147483646 h 217"/>
                <a:gd name="T8" fmla="*/ 2147483646 w 128"/>
                <a:gd name="T9" fmla="*/ 2147483646 h 217"/>
                <a:gd name="T10" fmla="*/ 2147483646 w 128"/>
                <a:gd name="T11" fmla="*/ 2147483646 h 217"/>
                <a:gd name="T12" fmla="*/ 2147483646 w 128"/>
                <a:gd name="T13" fmla="*/ 2147483646 h 217"/>
                <a:gd name="T14" fmla="*/ 2147483646 w 128"/>
                <a:gd name="T15" fmla="*/ 2147483646 h 217"/>
                <a:gd name="T16" fmla="*/ 2147483646 w 128"/>
                <a:gd name="T17" fmla="*/ 2147483646 h 217"/>
                <a:gd name="T18" fmla="*/ 2136227893 w 128"/>
                <a:gd name="T19" fmla="*/ 2147483646 h 217"/>
                <a:gd name="T20" fmla="*/ 1651877208 w 128"/>
                <a:gd name="T21" fmla="*/ 2147483646 h 217"/>
                <a:gd name="T22" fmla="*/ 1137740916 w 128"/>
                <a:gd name="T23" fmla="*/ 2147483646 h 217"/>
                <a:gd name="T24" fmla="*/ 689061812 w 128"/>
                <a:gd name="T25" fmla="*/ 2147483646 h 217"/>
                <a:gd name="T26" fmla="*/ 340466230 w 128"/>
                <a:gd name="T27" fmla="*/ 2147483646 h 217"/>
                <a:gd name="T28" fmla="*/ 88665463 w 128"/>
                <a:gd name="T29" fmla="*/ 2147483646 h 217"/>
                <a:gd name="T30" fmla="*/ 0 w 128"/>
                <a:gd name="T31" fmla="*/ 2147483646 h 217"/>
                <a:gd name="T32" fmla="*/ 53467384 w 128"/>
                <a:gd name="T33" fmla="*/ 2147483646 h 217"/>
                <a:gd name="T34" fmla="*/ 564598332 w 128"/>
                <a:gd name="T35" fmla="*/ 2147483646 h 217"/>
                <a:gd name="T36" fmla="*/ 1254486790 w 128"/>
                <a:gd name="T37" fmla="*/ 2147483646 h 217"/>
                <a:gd name="T38" fmla="*/ 1997736132 w 128"/>
                <a:gd name="T39" fmla="*/ 2147483646 h 217"/>
                <a:gd name="T40" fmla="*/ 2147483646 w 128"/>
                <a:gd name="T41" fmla="*/ 2147483646 h 217"/>
                <a:gd name="T42" fmla="*/ 2147483646 w 128"/>
                <a:gd name="T43" fmla="*/ 2147483646 h 217"/>
                <a:gd name="T44" fmla="*/ 2147483646 w 128"/>
                <a:gd name="T45" fmla="*/ 2147483646 h 217"/>
                <a:gd name="T46" fmla="*/ 2147483646 w 128"/>
                <a:gd name="T47" fmla="*/ 2147483646 h 217"/>
                <a:gd name="T48" fmla="*/ 2147483646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147483646 w 117"/>
                <a:gd name="T1" fmla="*/ 0 h 132"/>
                <a:gd name="T2" fmla="*/ 0 w 117"/>
                <a:gd name="T3" fmla="*/ 2147483646 h 132"/>
                <a:gd name="T4" fmla="*/ 2147483646 w 117"/>
                <a:gd name="T5" fmla="*/ 2147483646 h 132"/>
                <a:gd name="T6" fmla="*/ 2147483646 w 117"/>
                <a:gd name="T7" fmla="*/ 2147483646 h 132"/>
                <a:gd name="T8" fmla="*/ 2147483646 w 117"/>
                <a:gd name="T9" fmla="*/ 2147483646 h 132"/>
                <a:gd name="T10" fmla="*/ 2147483646 w 117"/>
                <a:gd name="T11" fmla="*/ 2147483646 h 132"/>
                <a:gd name="T12" fmla="*/ 2147483646 w 117"/>
                <a:gd name="T13" fmla="*/ 2147483646 h 132"/>
                <a:gd name="T14" fmla="*/ 2147483646 w 117"/>
                <a:gd name="T15" fmla="*/ 2147483646 h 132"/>
                <a:gd name="T16" fmla="*/ 2147483646 w 117"/>
                <a:gd name="T17" fmla="*/ 2147483646 h 132"/>
                <a:gd name="T18" fmla="*/ 2147483646 w 117"/>
                <a:gd name="T19" fmla="*/ 2147483646 h 132"/>
                <a:gd name="T20" fmla="*/ 2147483646 w 117"/>
                <a:gd name="T21" fmla="*/ 2147483646 h 132"/>
                <a:gd name="T22" fmla="*/ 2147483646 w 117"/>
                <a:gd name="T23" fmla="*/ 2147483646 h 132"/>
                <a:gd name="T24" fmla="*/ 2147483646 w 117"/>
                <a:gd name="T25" fmla="*/ 2147483646 h 132"/>
                <a:gd name="T26" fmla="*/ 2147483646 w 117"/>
                <a:gd name="T27" fmla="*/ 2147483646 h 132"/>
                <a:gd name="T28" fmla="*/ 2147483646 w 117"/>
                <a:gd name="T29" fmla="*/ 2147483646 h 132"/>
                <a:gd name="T30" fmla="*/ 2147483646 w 117"/>
                <a:gd name="T31" fmla="*/ 2147483646 h 132"/>
                <a:gd name="T32" fmla="*/ 2147483646 w 117"/>
                <a:gd name="T33" fmla="*/ 2147483646 h 132"/>
                <a:gd name="T34" fmla="*/ 2147483646 w 117"/>
                <a:gd name="T35" fmla="*/ 2147483646 h 132"/>
                <a:gd name="T36" fmla="*/ 2147483646 w 117"/>
                <a:gd name="T37" fmla="*/ 2147483646 h 132"/>
                <a:gd name="T38" fmla="*/ 2147483646 w 117"/>
                <a:gd name="T39" fmla="*/ 2147483646 h 132"/>
                <a:gd name="T40" fmla="*/ 2147483646 w 117"/>
                <a:gd name="T41" fmla="*/ 2147483646 h 132"/>
                <a:gd name="T42" fmla="*/ 2147483646 w 117"/>
                <a:gd name="T43" fmla="*/ 2147483646 h 132"/>
                <a:gd name="T44" fmla="*/ 2147483646 w 117"/>
                <a:gd name="T45" fmla="*/ 2147483646 h 132"/>
                <a:gd name="T46" fmla="*/ 2147483646 w 117"/>
                <a:gd name="T47" fmla="*/ 2147483646 h 132"/>
                <a:gd name="T48" fmla="*/ 2147483646 w 117"/>
                <a:gd name="T49" fmla="*/ 2147483646 h 132"/>
                <a:gd name="T50" fmla="*/ 2147483646 w 117"/>
                <a:gd name="T51" fmla="*/ 2147483646 h 132"/>
                <a:gd name="T52" fmla="*/ 214748364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47483646 w 29"/>
                <a:gd name="T1" fmla="*/ 0 h 77"/>
                <a:gd name="T2" fmla="*/ 2147483646 w 29"/>
                <a:gd name="T3" fmla="*/ 0 h 77"/>
                <a:gd name="T4" fmla="*/ 2147483646 w 29"/>
                <a:gd name="T5" fmla="*/ 2147483646 h 77"/>
                <a:gd name="T6" fmla="*/ 2147483646 w 29"/>
                <a:gd name="T7" fmla="*/ 2147483646 h 77"/>
                <a:gd name="T8" fmla="*/ 2147483646 w 29"/>
                <a:gd name="T9" fmla="*/ 2147483646 h 77"/>
                <a:gd name="T10" fmla="*/ 1162261467 w 29"/>
                <a:gd name="T11" fmla="*/ 2147483646 h 77"/>
                <a:gd name="T12" fmla="*/ 0 w 29"/>
                <a:gd name="T13" fmla="*/ 2147483646 h 77"/>
                <a:gd name="T14" fmla="*/ 2147483646 w 29"/>
                <a:gd name="T15" fmla="*/ 2147483646 h 77"/>
                <a:gd name="T16" fmla="*/ 2147483646 w 29"/>
                <a:gd name="T17" fmla="*/ 2147483646 h 77"/>
                <a:gd name="T18" fmla="*/ 2147483646 w 29"/>
                <a:gd name="T19" fmla="*/ 2147483646 h 77"/>
                <a:gd name="T20" fmla="*/ 2147483646 w 29"/>
                <a:gd name="T21" fmla="*/ 2147483646 h 77"/>
                <a:gd name="T22" fmla="*/ 2147483646 w 29"/>
                <a:gd name="T23" fmla="*/ 2147483646 h 77"/>
                <a:gd name="T24" fmla="*/ 2147483646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931832906 h 237"/>
                <a:gd name="T4" fmla="*/ 329894069 w 257"/>
                <a:gd name="T5" fmla="*/ 1847757609 h 237"/>
                <a:gd name="T6" fmla="*/ 655362873 w 257"/>
                <a:gd name="T7" fmla="*/ 2147483646 h 237"/>
                <a:gd name="T8" fmla="*/ 1206574519 w 257"/>
                <a:gd name="T9" fmla="*/ 2147483646 h 237"/>
                <a:gd name="T10" fmla="*/ 1990651763 w 257"/>
                <a:gd name="T11" fmla="*/ 2147483646 h 237"/>
                <a:gd name="T12" fmla="*/ 2147483646 w 257"/>
                <a:gd name="T13" fmla="*/ 2147483646 h 237"/>
                <a:gd name="T14" fmla="*/ 2147483646 w 257"/>
                <a:gd name="T15" fmla="*/ 2147483646 h 237"/>
                <a:gd name="T16" fmla="*/ 2147483646 w 257"/>
                <a:gd name="T17" fmla="*/ 2147483646 h 237"/>
                <a:gd name="T18" fmla="*/ 2147483646 w 257"/>
                <a:gd name="T19" fmla="*/ 2147483646 h 237"/>
                <a:gd name="T20" fmla="*/ 2147483646 w 257"/>
                <a:gd name="T21" fmla="*/ 2147483646 h 237"/>
                <a:gd name="T22" fmla="*/ 2147483646 w 257"/>
                <a:gd name="T23" fmla="*/ 2147483646 h 237"/>
                <a:gd name="T24" fmla="*/ 2147483646 w 257"/>
                <a:gd name="T25" fmla="*/ 2147483646 h 237"/>
                <a:gd name="T26" fmla="*/ 2147483646 w 257"/>
                <a:gd name="T27" fmla="*/ 2147483646 h 237"/>
                <a:gd name="T28" fmla="*/ 2147483646 w 257"/>
                <a:gd name="T29" fmla="*/ 2147483646 h 237"/>
                <a:gd name="T30" fmla="*/ 2147483646 w 257"/>
                <a:gd name="T31" fmla="*/ 2147483646 h 237"/>
                <a:gd name="T32" fmla="*/ 2147483646 w 257"/>
                <a:gd name="T33" fmla="*/ 2147483646 h 237"/>
                <a:gd name="T34" fmla="*/ 2147483646 w 257"/>
                <a:gd name="T35" fmla="*/ 2147483646 h 237"/>
                <a:gd name="T36" fmla="*/ 2147483646 w 257"/>
                <a:gd name="T37" fmla="*/ 2147483646 h 237"/>
                <a:gd name="T38" fmla="*/ 2147483646 w 257"/>
                <a:gd name="T39" fmla="*/ 2147483646 h 237"/>
                <a:gd name="T40" fmla="*/ 2147483646 w 257"/>
                <a:gd name="T41" fmla="*/ 2147483646 h 237"/>
                <a:gd name="T42" fmla="*/ 2147483646 w 257"/>
                <a:gd name="T43" fmla="*/ 2147483646 h 237"/>
                <a:gd name="T44" fmla="*/ 2147483646 w 257"/>
                <a:gd name="T45" fmla="*/ 2147483646 h 237"/>
                <a:gd name="T46" fmla="*/ 2147483646 w 257"/>
                <a:gd name="T47" fmla="*/ 2147483646 h 237"/>
                <a:gd name="T48" fmla="*/ 2147483646 w 257"/>
                <a:gd name="T49" fmla="*/ 2147483646 h 237"/>
                <a:gd name="T50" fmla="*/ 2147483646 w 257"/>
                <a:gd name="T51" fmla="*/ 2147483646 h 237"/>
                <a:gd name="T52" fmla="*/ 2147483646 w 257"/>
                <a:gd name="T53" fmla="*/ 2147483646 h 237"/>
                <a:gd name="T54" fmla="*/ 2147483646 w 257"/>
                <a:gd name="T55" fmla="*/ 2147483646 h 237"/>
                <a:gd name="T56" fmla="*/ 2147483646 w 257"/>
                <a:gd name="T57" fmla="*/ 2147483646 h 237"/>
                <a:gd name="T58" fmla="*/ 2147483646 w 257"/>
                <a:gd name="T59" fmla="*/ 2147483646 h 237"/>
                <a:gd name="T60" fmla="*/ 2147483646 w 257"/>
                <a:gd name="T61" fmla="*/ 1741861921 h 237"/>
                <a:gd name="T62" fmla="*/ 1328546638 w 257"/>
                <a:gd name="T63" fmla="*/ 884620911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147483646 w 124"/>
                <a:gd name="T1" fmla="*/ 0 h 110"/>
                <a:gd name="T2" fmla="*/ 2147483646 w 124"/>
                <a:gd name="T3" fmla="*/ 2147483646 h 110"/>
                <a:gd name="T4" fmla="*/ 2147483646 w 124"/>
                <a:gd name="T5" fmla="*/ 2147483646 h 110"/>
                <a:gd name="T6" fmla="*/ 2147483646 w 124"/>
                <a:gd name="T7" fmla="*/ 2147483646 h 110"/>
                <a:gd name="T8" fmla="*/ 2147483646 w 124"/>
                <a:gd name="T9" fmla="*/ 2147483646 h 110"/>
                <a:gd name="T10" fmla="*/ 2147483646 w 124"/>
                <a:gd name="T11" fmla="*/ 2147483646 h 110"/>
                <a:gd name="T12" fmla="*/ 2147483646 w 124"/>
                <a:gd name="T13" fmla="*/ 2147483646 h 110"/>
                <a:gd name="T14" fmla="*/ 2147483646 w 124"/>
                <a:gd name="T15" fmla="*/ 2147483646 h 110"/>
                <a:gd name="T16" fmla="*/ 1075473758 w 124"/>
                <a:gd name="T17" fmla="*/ 2147483646 h 110"/>
                <a:gd name="T18" fmla="*/ 0 w 124"/>
                <a:gd name="T19" fmla="*/ 2147483646 h 110"/>
                <a:gd name="T20" fmla="*/ 488053920 w 124"/>
                <a:gd name="T21" fmla="*/ 2147483646 h 110"/>
                <a:gd name="T22" fmla="*/ 944810513 w 124"/>
                <a:gd name="T23" fmla="*/ 2147483646 h 110"/>
                <a:gd name="T24" fmla="*/ 1917338083 w 124"/>
                <a:gd name="T25" fmla="*/ 2147483646 h 110"/>
                <a:gd name="T26" fmla="*/ 2147483646 w 124"/>
                <a:gd name="T27" fmla="*/ 2147483646 h 110"/>
                <a:gd name="T28" fmla="*/ 2147483646 w 124"/>
                <a:gd name="T29" fmla="*/ 2147483646 h 110"/>
                <a:gd name="T30" fmla="*/ 2147483646 w 124"/>
                <a:gd name="T31" fmla="*/ 2147483646 h 110"/>
                <a:gd name="T32" fmla="*/ 2147483646 w 124"/>
                <a:gd name="T33" fmla="*/ 2147483646 h 110"/>
                <a:gd name="T34" fmla="*/ 2147483646 w 124"/>
                <a:gd name="T35" fmla="*/ 2147483646 h 110"/>
                <a:gd name="T36" fmla="*/ 2147483646 w 124"/>
                <a:gd name="T37" fmla="*/ 2147483646 h 110"/>
                <a:gd name="T38" fmla="*/ 2147483646 w 124"/>
                <a:gd name="T39" fmla="*/ 2147483646 h 110"/>
                <a:gd name="T40" fmla="*/ 2147483646 w 124"/>
                <a:gd name="T41" fmla="*/ 1700720148 h 110"/>
                <a:gd name="T42" fmla="*/ 2147483646 w 124"/>
                <a:gd name="T43" fmla="*/ 1343340894 h 110"/>
                <a:gd name="T44" fmla="*/ 2147483646 w 124"/>
                <a:gd name="T45" fmla="*/ 1343340894 h 110"/>
                <a:gd name="T46" fmla="*/ 2147483646 w 124"/>
                <a:gd name="T47" fmla="*/ 1287926154 h 110"/>
                <a:gd name="T48" fmla="*/ 2147483646 w 124"/>
                <a:gd name="T49" fmla="*/ 1169532085 h 110"/>
                <a:gd name="T50" fmla="*/ 2147483646 w 124"/>
                <a:gd name="T51" fmla="*/ 1030347950 h 110"/>
                <a:gd name="T52" fmla="*/ 2147483646 w 124"/>
                <a:gd name="T53" fmla="*/ 847294933 h 110"/>
                <a:gd name="T54" fmla="*/ 2147483646 w 124"/>
                <a:gd name="T55" fmla="*/ 614971303 h 110"/>
                <a:gd name="T56" fmla="*/ 2147483646 w 124"/>
                <a:gd name="T57" fmla="*/ 357266764 h 110"/>
                <a:gd name="T58" fmla="*/ 21474836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147483646 w 46"/>
                <a:gd name="T1" fmla="*/ 0 h 94"/>
                <a:gd name="T2" fmla="*/ 2147483646 w 46"/>
                <a:gd name="T3" fmla="*/ 1173954202 h 94"/>
                <a:gd name="T4" fmla="*/ 1954267970 w 46"/>
                <a:gd name="T5" fmla="*/ 1922926801 h 94"/>
                <a:gd name="T6" fmla="*/ 1428048653 w 46"/>
                <a:gd name="T7" fmla="*/ 2147483646 h 94"/>
                <a:gd name="T8" fmla="*/ 0 w 46"/>
                <a:gd name="T9" fmla="*/ 2147483646 h 94"/>
                <a:gd name="T10" fmla="*/ 1570328890 w 46"/>
                <a:gd name="T11" fmla="*/ 2147483646 h 94"/>
                <a:gd name="T12" fmla="*/ 2147483646 w 46"/>
                <a:gd name="T13" fmla="*/ 2147483646 h 94"/>
                <a:gd name="T14" fmla="*/ 2147483646 w 46"/>
                <a:gd name="T15" fmla="*/ 2134134985 h 94"/>
                <a:gd name="T16" fmla="*/ 2147483646 w 46"/>
                <a:gd name="T17" fmla="*/ 1763067808 h 94"/>
                <a:gd name="T18" fmla="*/ 2147483646 w 46"/>
                <a:gd name="T19" fmla="*/ 1358468424 h 94"/>
                <a:gd name="T20" fmla="*/ 2147483646 w 46"/>
                <a:gd name="T21" fmla="*/ 921771930 h 94"/>
                <a:gd name="T22" fmla="*/ 2147483646 w 46"/>
                <a:gd name="T23" fmla="*/ 462693732 h 94"/>
                <a:gd name="T24" fmla="*/ 2147483646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09676995 w 149"/>
                <a:gd name="T3" fmla="*/ 2147483646 h 704"/>
                <a:gd name="T4" fmla="*/ 1608074222 w 149"/>
                <a:gd name="T5" fmla="*/ 2147483646 h 704"/>
                <a:gd name="T6" fmla="*/ 2147483646 w 149"/>
                <a:gd name="T7" fmla="*/ 2147483646 h 704"/>
                <a:gd name="T8" fmla="*/ 2147483646 w 149"/>
                <a:gd name="T9" fmla="*/ 2147483646 h 704"/>
                <a:gd name="T10" fmla="*/ 2147483646 w 149"/>
                <a:gd name="T11" fmla="*/ 2147483646 h 704"/>
                <a:gd name="T12" fmla="*/ 2147483646 w 149"/>
                <a:gd name="T13" fmla="*/ 2147483646 h 704"/>
                <a:gd name="T14" fmla="*/ 2147483646 w 149"/>
                <a:gd name="T15" fmla="*/ 2147483646 h 704"/>
                <a:gd name="T16" fmla="*/ 2147483646 w 149"/>
                <a:gd name="T17" fmla="*/ 2147483646 h 704"/>
                <a:gd name="T18" fmla="*/ 2147483646 w 149"/>
                <a:gd name="T19" fmla="*/ 2147483646 h 704"/>
                <a:gd name="T20" fmla="*/ 2147483646 w 149"/>
                <a:gd name="T21" fmla="*/ 2147483646 h 704"/>
                <a:gd name="T22" fmla="*/ 2147483646 w 149"/>
                <a:gd name="T23" fmla="*/ 2147483646 h 704"/>
                <a:gd name="T24" fmla="*/ 2147483646 w 149"/>
                <a:gd name="T25" fmla="*/ 2147483646 h 704"/>
                <a:gd name="T26" fmla="*/ 2147483646 w 149"/>
                <a:gd name="T27" fmla="*/ 2147483646 h 704"/>
                <a:gd name="T28" fmla="*/ 2147483646 w 149"/>
                <a:gd name="T29" fmla="*/ 2147483646 h 704"/>
                <a:gd name="T30" fmla="*/ 2147483646 w 149"/>
                <a:gd name="T31" fmla="*/ 2147483646 h 704"/>
                <a:gd name="T32" fmla="*/ 2147483646 w 149"/>
                <a:gd name="T33" fmla="*/ 2147483646 h 704"/>
                <a:gd name="T34" fmla="*/ 2147483646 w 149"/>
                <a:gd name="T35" fmla="*/ 2147483646 h 704"/>
                <a:gd name="T36" fmla="*/ 2096881096 w 149"/>
                <a:gd name="T37" fmla="*/ 2147483646 h 704"/>
                <a:gd name="T38" fmla="*/ 998378846 w 149"/>
                <a:gd name="T39" fmla="*/ 2147483646 h 704"/>
                <a:gd name="T40" fmla="*/ 609676995 w 149"/>
                <a:gd name="T41" fmla="*/ 2147483646 h 704"/>
                <a:gd name="T42" fmla="*/ 609676995 w 149"/>
                <a:gd name="T43" fmla="*/ 2147483646 h 704"/>
                <a:gd name="T44" fmla="*/ 795000721 w 149"/>
                <a:gd name="T45" fmla="*/ 2147483646 h 704"/>
                <a:gd name="T46" fmla="*/ 1219345860 w 149"/>
                <a:gd name="T47" fmla="*/ 2147483646 h 704"/>
                <a:gd name="T48" fmla="*/ 1414907893 w 149"/>
                <a:gd name="T49" fmla="*/ 2147483646 h 704"/>
                <a:gd name="T50" fmla="*/ 2147483646 w 149"/>
                <a:gd name="T51" fmla="*/ 2147483646 h 704"/>
                <a:gd name="T52" fmla="*/ 2147483646 w 149"/>
                <a:gd name="T53" fmla="*/ 2147483646 h 704"/>
                <a:gd name="T54" fmla="*/ 2147483646 w 149"/>
                <a:gd name="T55" fmla="*/ 2147483646 h 704"/>
                <a:gd name="T56" fmla="*/ 2147483646 w 149"/>
                <a:gd name="T57" fmla="*/ 2147483646 h 704"/>
                <a:gd name="T58" fmla="*/ 2147483646 w 149"/>
                <a:gd name="T59" fmla="*/ 2147483646 h 704"/>
                <a:gd name="T60" fmla="*/ 2147483646 w 149"/>
                <a:gd name="T61" fmla="*/ 2147483646 h 704"/>
                <a:gd name="T62" fmla="*/ 2147483646 w 149"/>
                <a:gd name="T63" fmla="*/ 2147483646 h 704"/>
                <a:gd name="T64" fmla="*/ 2147483646 w 149"/>
                <a:gd name="T65" fmla="*/ 2147483646 h 704"/>
                <a:gd name="T66" fmla="*/ 2147483646 w 149"/>
                <a:gd name="T67" fmla="*/ 2147483646 h 704"/>
                <a:gd name="T68" fmla="*/ 2147483646 w 149"/>
                <a:gd name="T69" fmla="*/ 2147483646 h 704"/>
                <a:gd name="T70" fmla="*/ 2147483646 w 149"/>
                <a:gd name="T71" fmla="*/ 2147483646 h 704"/>
                <a:gd name="T72" fmla="*/ 2147483646 w 149"/>
                <a:gd name="T73" fmla="*/ 2147483646 h 704"/>
                <a:gd name="T74" fmla="*/ 2147483646 w 149"/>
                <a:gd name="T75" fmla="*/ 2147483646 h 704"/>
                <a:gd name="T76" fmla="*/ 2147483646 w 149"/>
                <a:gd name="T77" fmla="*/ 2147483646 h 704"/>
                <a:gd name="T78" fmla="*/ 2147483646 w 149"/>
                <a:gd name="T79" fmla="*/ 2147483646 h 704"/>
                <a:gd name="T80" fmla="*/ 2147483646 w 149"/>
                <a:gd name="T81" fmla="*/ 21474836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947036" y="596900"/>
            <a:ext cx="7431404" cy="3581400"/>
          </a:xfrm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987040" y="4279900"/>
            <a:ext cx="737616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248400"/>
            <a:ext cx="256032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86F8A7-381E-4F20-A194-47F679D0FDC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94815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72D54-9F31-4476-ABBC-79E72905171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9738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419CEE-5BE5-44D4-89D9-C82D35C3169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95778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25F632-888F-4529-A45C-F083636B51D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4743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BC3DE2-D3F1-43A9-B6D8-1B7BA1DADB0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1348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B588C4-412A-4525-9C89-DB73FDA7930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722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48640" y="1600206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577840" y="1600206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86571E-9613-465A-9DD1-0A9D9007549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0015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E48F04-F5C0-4A97-8C6B-531D5B971AD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989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468ED1-82DD-446C-BF69-2031DE85E5B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4891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47CE22-63E2-4DD5-8BEB-6F959CADB9B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16968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1471" y="103189"/>
            <a:ext cx="2472690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1496" y="103189"/>
            <a:ext cx="7237094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13E382-C52A-4ECB-941F-878137BCC88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7077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BDD0-B7ED-442F-B8E3-E74C8E29249E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E84BC6-59A4-4996-96A0-BD30FF32554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8074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7D74B-DE56-489E-8E31-FF643D5E631B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A925FB-79F9-4AAC-91C2-67D464A17E2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8642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25AA3-ACD5-4750-AB30-8E4E71C7A350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FEEE03-7351-43ED-A2DE-E7692771CBE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9749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EA64-DCBC-4FB9-BC6F-5EDFE1E180A1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944897-86B8-42EA-8302-E8B3F994FF1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83296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62035-72CC-47C7-AD6B-118455C7DC5F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3BA986-A0FD-48A6-A7D9-68EE2819A60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280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574034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574034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0614A-3E89-4AB3-BE76-22F000E3B4B1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89397B-59C7-450A-9ECE-4ACA67CBA33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10596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02B3-D28C-42BB-875A-049697DFDDF4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14AA51-C86F-416E-930A-0113CFEFF7F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64083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60BF-6D30-4469-A8CC-E8B8FB6210AB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7868EB-E1A1-4837-A1D7-8A749C0C8BD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31601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6CAF-176B-4FA2-A9C0-A5111E42619E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278BCC-2901-4E48-9AB2-3F72DB6234D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41881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6589F-CBD4-4EE7-A2E0-4AE9B8921ABB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C10119-6B53-4A8B-9E6E-36E32660ECA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1158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4753E-8742-4287-BE84-F41B0FBA2660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EBABEC-6539-4825-85D4-A212A40E902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3809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2F3F7-3493-47FE-8B89-C4388DAF38B0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359A43-822F-4DB8-A92E-A3B727DBCB4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36215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27131-02AB-40B4-9E6A-FFCAAC1E26E9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3027EA-6A21-44A2-B93E-954B7E1B304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82718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7CF14-B055-49FA-B7F6-05FC9FF1D06F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EE33AE-6775-49FE-8B0E-D1DEC55F966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46905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3E9E-9CB1-434E-A6A7-8A6687E6BE2A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7B42F-6ACE-4A9C-854B-6E4DC5C1E9B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654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1ACE-A553-4FD0-915D-CF82E2DB76ED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DC2F97-D9D6-4019-B54F-4D3807A8902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02113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AC48B-5AF4-4C7C-B3AB-CA31688EE0BB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C03B96-1027-48F1-A3F5-4D307C171F7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00565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785D3-836D-4578-A0F2-B832E9B9F99C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58F993-D9E8-4AC5-9330-660C121A5F3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6877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955B-E7A4-472F-B2E1-40131EDF23F7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4B5A21-9202-484E-AE11-56869272CE3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9628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ABA33-9037-452B-AF11-4AB43D30458A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00E8D1-B661-4248-BB98-53F3B160C99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43112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37546-88C1-40E1-9100-B4A1FC1834DB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8D37F3-B0A1-4B4D-8BE8-21427206A90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24276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C454-AC97-45C4-B8E4-4AFE86BBB9BD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A59240-DFA2-4756-8B5D-E87E8CC2043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78411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E0144-D69A-44F7-BD9E-CEC1DDD9E646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E1B542-5ABB-4980-9844-E61846C878D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05571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5E0A4-861A-4F27-B0CE-04F950703EBD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BD9B3F-172A-42D8-A80A-A20E96A3198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461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8645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290060" y="27306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48645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600206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548640" y="635636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749040" y="635636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863840" y="635636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48640" y="274638"/>
            <a:ext cx="9875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8640" y="1600201"/>
            <a:ext cx="98755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94866A2-D39A-40A5-AF05-03B676DBDCF5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E29A99-3975-40F8-895B-A9A914F0A04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697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48640" y="274638"/>
            <a:ext cx="9875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8640" y="1600201"/>
            <a:ext cx="98755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5B5FD86-6350-4353-AF5A-E4C7B046CE47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DE4046-2E0D-43B2-B72E-C3029F3E98E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847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9526" y="1"/>
            <a:ext cx="3400426" cy="6856413"/>
            <a:chOff x="-5" y="0"/>
            <a:chExt cx="1785" cy="4319"/>
          </a:xfrm>
        </p:grpSpPr>
        <p:sp>
          <p:nvSpPr>
            <p:cNvPr id="410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10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14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4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4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10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10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13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8332 w 217"/>
                  <a:gd name="T1" fmla="*/ 222467 h 210"/>
                  <a:gd name="T2" fmla="*/ 38616 w 217"/>
                  <a:gd name="T3" fmla="*/ 210341 h 210"/>
                  <a:gd name="T4" fmla="*/ 27742 w 217"/>
                  <a:gd name="T5" fmla="*/ 192052 h 210"/>
                  <a:gd name="T6" fmla="*/ 16106 w 217"/>
                  <a:gd name="T7" fmla="*/ 167949 h 210"/>
                  <a:gd name="T8" fmla="*/ 4952 w 217"/>
                  <a:gd name="T9" fmla="*/ 142846 h 210"/>
                  <a:gd name="T10" fmla="*/ 0 w 217"/>
                  <a:gd name="T11" fmla="*/ 115590 h 210"/>
                  <a:gd name="T12" fmla="*/ 1 w 217"/>
                  <a:gd name="T13" fmla="*/ 86534 h 210"/>
                  <a:gd name="T14" fmla="*/ 9523 w 217"/>
                  <a:gd name="T15" fmla="*/ 59974 h 210"/>
                  <a:gd name="T16" fmla="*/ 28578 w 217"/>
                  <a:gd name="T17" fmla="*/ 37630 h 210"/>
                  <a:gd name="T18" fmla="*/ 47658 w 217"/>
                  <a:gd name="T19" fmla="*/ 23312 h 210"/>
                  <a:gd name="T20" fmla="*/ 63271 w 217"/>
                  <a:gd name="T21" fmla="*/ 12722 h 210"/>
                  <a:gd name="T22" fmla="*/ 75884 w 217"/>
                  <a:gd name="T23" fmla="*/ 7168 h 210"/>
                  <a:gd name="T24" fmla="*/ 85761 w 217"/>
                  <a:gd name="T25" fmla="*/ 4968 h 210"/>
                  <a:gd name="T26" fmla="*/ 92782 w 217"/>
                  <a:gd name="T27" fmla="*/ 4968 h 210"/>
                  <a:gd name="T28" fmla="*/ 109455 w 217"/>
                  <a:gd name="T29" fmla="*/ 0 h 210"/>
                  <a:gd name="T30" fmla="*/ 155588 w 217"/>
                  <a:gd name="T31" fmla="*/ 8817 h 210"/>
                  <a:gd name="T32" fmla="*/ 168437 w 217"/>
                  <a:gd name="T33" fmla="*/ 12722 h 210"/>
                  <a:gd name="T34" fmla="*/ 181086 w 217"/>
                  <a:gd name="T35" fmla="*/ 16157 h 210"/>
                  <a:gd name="T36" fmla="*/ 191935 w 217"/>
                  <a:gd name="T37" fmla="*/ 19880 h 210"/>
                  <a:gd name="T38" fmla="*/ 200184 w 217"/>
                  <a:gd name="T39" fmla="*/ 24430 h 210"/>
                  <a:gd name="T40" fmla="*/ 209205 w 217"/>
                  <a:gd name="T41" fmla="*/ 28684 h 210"/>
                  <a:gd name="T42" fmla="*/ 216302 w 217"/>
                  <a:gd name="T43" fmla="*/ 33636 h 210"/>
                  <a:gd name="T44" fmla="*/ 221878 w 217"/>
                  <a:gd name="T45" fmla="*/ 40107 h 210"/>
                  <a:gd name="T46" fmla="*/ 228402 w 217"/>
                  <a:gd name="T47" fmla="*/ 47939 h 210"/>
                  <a:gd name="T48" fmla="*/ 216302 w 217"/>
                  <a:gd name="T49" fmla="*/ 42895 h 210"/>
                  <a:gd name="T50" fmla="*/ 204715 w 217"/>
                  <a:gd name="T51" fmla="*/ 38214 h 210"/>
                  <a:gd name="T52" fmla="*/ 193033 w 217"/>
                  <a:gd name="T53" fmla="*/ 35249 h 210"/>
                  <a:gd name="T54" fmla="*/ 181086 w 217"/>
                  <a:gd name="T55" fmla="*/ 31345 h 210"/>
                  <a:gd name="T56" fmla="*/ 171583 w 217"/>
                  <a:gd name="T57" fmla="*/ 28684 h 210"/>
                  <a:gd name="T58" fmla="*/ 161655 w 217"/>
                  <a:gd name="T59" fmla="*/ 27797 h 210"/>
                  <a:gd name="T60" fmla="*/ 150211 w 217"/>
                  <a:gd name="T61" fmla="*/ 26080 h 210"/>
                  <a:gd name="T62" fmla="*/ 140727 w 217"/>
                  <a:gd name="T63" fmla="*/ 26080 h 210"/>
                  <a:gd name="T64" fmla="*/ 131636 w 217"/>
                  <a:gd name="T65" fmla="*/ 26080 h 210"/>
                  <a:gd name="T66" fmla="*/ 122119 w 217"/>
                  <a:gd name="T67" fmla="*/ 26485 h 210"/>
                  <a:gd name="T68" fmla="*/ 112364 w 217"/>
                  <a:gd name="T69" fmla="*/ 28684 h 210"/>
                  <a:gd name="T70" fmla="*/ 104140 w 217"/>
                  <a:gd name="T71" fmla="*/ 31065 h 210"/>
                  <a:gd name="T72" fmla="*/ 95751 w 217"/>
                  <a:gd name="T73" fmla="*/ 35249 h 210"/>
                  <a:gd name="T74" fmla="*/ 85886 w 217"/>
                  <a:gd name="T75" fmla="*/ 38214 h 210"/>
                  <a:gd name="T76" fmla="*/ 77901 w 217"/>
                  <a:gd name="T77" fmla="*/ 43211 h 210"/>
                  <a:gd name="T78" fmla="*/ 69714 w 217"/>
                  <a:gd name="T79" fmla="*/ 48532 h 210"/>
                  <a:gd name="T80" fmla="*/ 54801 w 217"/>
                  <a:gd name="T81" fmla="*/ 64672 h 210"/>
                  <a:gd name="T82" fmla="*/ 44596 w 217"/>
                  <a:gd name="T83" fmla="*/ 84579 h 210"/>
                  <a:gd name="T84" fmla="*/ 38616 w 217"/>
                  <a:gd name="T85" fmla="*/ 109324 h 210"/>
                  <a:gd name="T86" fmla="*/ 36474 w 217"/>
                  <a:gd name="T87" fmla="*/ 133662 h 210"/>
                  <a:gd name="T88" fmla="*/ 36474 w 217"/>
                  <a:gd name="T89" fmla="*/ 160705 h 210"/>
                  <a:gd name="T90" fmla="*/ 40015 w 217"/>
                  <a:gd name="T91" fmla="*/ 184078 h 210"/>
                  <a:gd name="T92" fmla="*/ 43073 w 217"/>
                  <a:gd name="T93" fmla="*/ 205551 h 210"/>
                  <a:gd name="T94" fmla="*/ 48332 w 217"/>
                  <a:gd name="T95" fmla="*/ 222467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3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10607 w 182"/>
                  <a:gd name="T1" fmla="*/ 0 h 213"/>
                  <a:gd name="T2" fmla="*/ 113550 w 182"/>
                  <a:gd name="T3" fmla="*/ 2228 h 213"/>
                  <a:gd name="T4" fmla="*/ 119905 w 182"/>
                  <a:gd name="T5" fmla="*/ 9042 h 213"/>
                  <a:gd name="T6" fmla="*/ 128949 w 182"/>
                  <a:gd name="T7" fmla="*/ 20318 h 213"/>
                  <a:gd name="T8" fmla="*/ 139293 w 182"/>
                  <a:gd name="T9" fmla="*/ 36756 h 213"/>
                  <a:gd name="T10" fmla="*/ 147189 w 182"/>
                  <a:gd name="T11" fmla="*/ 57167 h 213"/>
                  <a:gd name="T12" fmla="*/ 152445 w 182"/>
                  <a:gd name="T13" fmla="*/ 84242 h 213"/>
                  <a:gd name="T14" fmla="*/ 152445 w 182"/>
                  <a:gd name="T15" fmla="*/ 116219 h 213"/>
                  <a:gd name="T16" fmla="*/ 146062 w 182"/>
                  <a:gd name="T17" fmla="*/ 153948 h 213"/>
                  <a:gd name="T18" fmla="*/ 142496 w 182"/>
                  <a:gd name="T19" fmla="*/ 164459 h 213"/>
                  <a:gd name="T20" fmla="*/ 138071 w 182"/>
                  <a:gd name="T21" fmla="*/ 173142 h 213"/>
                  <a:gd name="T22" fmla="*/ 133308 w 182"/>
                  <a:gd name="T23" fmla="*/ 182622 h 213"/>
                  <a:gd name="T24" fmla="*/ 126887 w 182"/>
                  <a:gd name="T25" fmla="*/ 190964 h 213"/>
                  <a:gd name="T26" fmla="*/ 118328 w 182"/>
                  <a:gd name="T27" fmla="*/ 198936 h 213"/>
                  <a:gd name="T28" fmla="*/ 111311 w 182"/>
                  <a:gd name="T29" fmla="*/ 204950 h 213"/>
                  <a:gd name="T30" fmla="*/ 103766 w 182"/>
                  <a:gd name="T31" fmla="*/ 210782 h 213"/>
                  <a:gd name="T32" fmla="*/ 93033 w 182"/>
                  <a:gd name="T33" fmla="*/ 215460 h 213"/>
                  <a:gd name="T34" fmla="*/ 83293 w 182"/>
                  <a:gd name="T35" fmla="*/ 217776 h 213"/>
                  <a:gd name="T36" fmla="*/ 73562 w 182"/>
                  <a:gd name="T37" fmla="*/ 220542 h 213"/>
                  <a:gd name="T38" fmla="*/ 62224 w 182"/>
                  <a:gd name="T39" fmla="*/ 222610 h 213"/>
                  <a:gd name="T40" fmla="*/ 50072 w 182"/>
                  <a:gd name="T41" fmla="*/ 222610 h 213"/>
                  <a:gd name="T42" fmla="*/ 37076 w 182"/>
                  <a:gd name="T43" fmla="*/ 220542 h 213"/>
                  <a:gd name="T44" fmla="*/ 25415 w 182"/>
                  <a:gd name="T45" fmla="*/ 217776 h 213"/>
                  <a:gd name="T46" fmla="*/ 11899 w 182"/>
                  <a:gd name="T47" fmla="*/ 213006 h 213"/>
                  <a:gd name="T48" fmla="*/ 0 w 182"/>
                  <a:gd name="T49" fmla="*/ 207346 h 213"/>
                  <a:gd name="T50" fmla="*/ 11362 w 182"/>
                  <a:gd name="T51" fmla="*/ 215460 h 213"/>
                  <a:gd name="T52" fmla="*/ 22531 w 182"/>
                  <a:gd name="T53" fmla="*/ 220542 h 213"/>
                  <a:gd name="T54" fmla="*/ 33894 w 182"/>
                  <a:gd name="T55" fmla="*/ 226018 h 213"/>
                  <a:gd name="T56" fmla="*/ 43421 w 182"/>
                  <a:gd name="T57" fmla="*/ 229968 h 213"/>
                  <a:gd name="T58" fmla="*/ 53373 w 182"/>
                  <a:gd name="T59" fmla="*/ 233256 h 213"/>
                  <a:gd name="T60" fmla="*/ 64327 w 182"/>
                  <a:gd name="T61" fmla="*/ 234564 h 213"/>
                  <a:gd name="T62" fmla="*/ 73684 w 182"/>
                  <a:gd name="T63" fmla="*/ 234977 h 213"/>
                  <a:gd name="T64" fmla="*/ 83739 w 182"/>
                  <a:gd name="T65" fmla="*/ 234977 h 213"/>
                  <a:gd name="T66" fmla="*/ 92603 w 182"/>
                  <a:gd name="T67" fmla="*/ 234564 h 213"/>
                  <a:gd name="T68" fmla="*/ 101463 w 182"/>
                  <a:gd name="T69" fmla="*/ 232372 h 213"/>
                  <a:gd name="T70" fmla="*/ 109146 w 182"/>
                  <a:gd name="T71" fmla="*/ 229968 h 213"/>
                  <a:gd name="T72" fmla="*/ 117311 w 182"/>
                  <a:gd name="T73" fmla="*/ 227647 h 213"/>
                  <a:gd name="T74" fmla="*/ 124715 w 182"/>
                  <a:gd name="T75" fmla="*/ 224828 h 213"/>
                  <a:gd name="T76" fmla="*/ 131714 w 182"/>
                  <a:gd name="T77" fmla="*/ 219804 h 213"/>
                  <a:gd name="T78" fmla="*/ 138071 w 182"/>
                  <a:gd name="T79" fmla="*/ 215460 h 213"/>
                  <a:gd name="T80" fmla="*/ 143927 w 182"/>
                  <a:gd name="T81" fmla="*/ 210782 h 213"/>
                  <a:gd name="T82" fmla="*/ 160239 w 182"/>
                  <a:gd name="T83" fmla="*/ 194267 h 213"/>
                  <a:gd name="T84" fmla="*/ 171492 w 182"/>
                  <a:gd name="T85" fmla="*/ 177946 h 213"/>
                  <a:gd name="T86" fmla="*/ 178148 w 182"/>
                  <a:gd name="T87" fmla="*/ 159036 h 213"/>
                  <a:gd name="T88" fmla="*/ 181795 w 182"/>
                  <a:gd name="T89" fmla="*/ 141735 h 213"/>
                  <a:gd name="T90" fmla="*/ 183992 w 182"/>
                  <a:gd name="T91" fmla="*/ 123060 h 213"/>
                  <a:gd name="T92" fmla="*/ 183992 w 182"/>
                  <a:gd name="T93" fmla="*/ 104596 h 213"/>
                  <a:gd name="T94" fmla="*/ 184877 w 182"/>
                  <a:gd name="T95" fmla="*/ 87340 h 213"/>
                  <a:gd name="T96" fmla="*/ 175121 w 182"/>
                  <a:gd name="T97" fmla="*/ 50956 h 213"/>
                  <a:gd name="T98" fmla="*/ 158569 w 182"/>
                  <a:gd name="T99" fmla="*/ 22682 h 213"/>
                  <a:gd name="T100" fmla="*/ 152698 w 182"/>
                  <a:gd name="T101" fmla="*/ 20318 h 213"/>
                  <a:gd name="T102" fmla="*/ 149377 w 182"/>
                  <a:gd name="T103" fmla="*/ 16853 h 213"/>
                  <a:gd name="T104" fmla="*/ 143927 w 182"/>
                  <a:gd name="T105" fmla="*/ 14087 h 213"/>
                  <a:gd name="T106" fmla="*/ 140144 w 182"/>
                  <a:gd name="T107" fmla="*/ 12157 h 213"/>
                  <a:gd name="T108" fmla="*/ 133927 w 182"/>
                  <a:gd name="T109" fmla="*/ 9742 h 213"/>
                  <a:gd name="T110" fmla="*/ 127811 w 182"/>
                  <a:gd name="T111" fmla="*/ 6737 h 213"/>
                  <a:gd name="T112" fmla="*/ 120547 w 182"/>
                  <a:gd name="T113" fmla="*/ 3222 h 213"/>
                  <a:gd name="T114" fmla="*/ 11060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3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3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3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413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14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1 h 564"/>
                    <a:gd name="T26" fmla="*/ 1 w 207"/>
                    <a:gd name="T27" fmla="*/ 1 h 564"/>
                    <a:gd name="T28" fmla="*/ 1 w 207"/>
                    <a:gd name="T29" fmla="*/ 1 h 564"/>
                    <a:gd name="T30" fmla="*/ 1 w 207"/>
                    <a:gd name="T31" fmla="*/ 1 h 564"/>
                    <a:gd name="T32" fmla="*/ 1 w 207"/>
                    <a:gd name="T33" fmla="*/ 1 h 564"/>
                    <a:gd name="T34" fmla="*/ 1 w 207"/>
                    <a:gd name="T35" fmla="*/ 1 h 564"/>
                    <a:gd name="T36" fmla="*/ 1 w 207"/>
                    <a:gd name="T37" fmla="*/ 1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4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4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10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13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3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3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10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12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2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3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11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12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2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2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1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41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83 w 109"/>
                <a:gd name="T3" fmla="*/ 1 h 156"/>
                <a:gd name="T4" fmla="*/ 701 w 109"/>
                <a:gd name="T5" fmla="*/ 5 h 156"/>
                <a:gd name="T6" fmla="*/ 1396 w 109"/>
                <a:gd name="T7" fmla="*/ 42 h 156"/>
                <a:gd name="T8" fmla="*/ 2211 w 109"/>
                <a:gd name="T9" fmla="*/ 88 h 156"/>
                <a:gd name="T10" fmla="*/ 2955 w 109"/>
                <a:gd name="T11" fmla="*/ 162 h 156"/>
                <a:gd name="T12" fmla="*/ 3637 w 109"/>
                <a:gd name="T13" fmla="*/ 260 h 156"/>
                <a:gd name="T14" fmla="*/ 4059 w 109"/>
                <a:gd name="T15" fmla="*/ 393 h 156"/>
                <a:gd name="T16" fmla="*/ 4159 w 109"/>
                <a:gd name="T17" fmla="*/ 576 h 156"/>
                <a:gd name="T18" fmla="*/ 3962 w 109"/>
                <a:gd name="T19" fmla="*/ 576 h 156"/>
                <a:gd name="T20" fmla="*/ 3765 w 109"/>
                <a:gd name="T21" fmla="*/ 576 h 156"/>
                <a:gd name="T22" fmla="*/ 3537 w 109"/>
                <a:gd name="T23" fmla="*/ 576 h 156"/>
                <a:gd name="T24" fmla="*/ 3272 w 109"/>
                <a:gd name="T25" fmla="*/ 558 h 156"/>
                <a:gd name="T26" fmla="*/ 3081 w 109"/>
                <a:gd name="T27" fmla="*/ 557 h 156"/>
                <a:gd name="T28" fmla="*/ 2836 w 109"/>
                <a:gd name="T29" fmla="*/ 549 h 156"/>
                <a:gd name="T30" fmla="*/ 2501 w 109"/>
                <a:gd name="T31" fmla="*/ 529 h 156"/>
                <a:gd name="T32" fmla="*/ 2211 w 109"/>
                <a:gd name="T33" fmla="*/ 508 h 156"/>
                <a:gd name="T34" fmla="*/ 2015 w 109"/>
                <a:gd name="T35" fmla="*/ 461 h 156"/>
                <a:gd name="T36" fmla="*/ 2015 w 109"/>
                <a:gd name="T37" fmla="*/ 410 h 156"/>
                <a:gd name="T38" fmla="*/ 2120 w 109"/>
                <a:gd name="T39" fmla="*/ 351 h 156"/>
                <a:gd name="T40" fmla="*/ 2223 w 109"/>
                <a:gd name="T41" fmla="*/ 292 h 156"/>
                <a:gd name="T42" fmla="*/ 2120 w 109"/>
                <a:gd name="T43" fmla="*/ 227 h 156"/>
                <a:gd name="T44" fmla="*/ 1826 w 109"/>
                <a:gd name="T45" fmla="*/ 156 h 156"/>
                <a:gd name="T46" fmla="*/ 1194 w 109"/>
                <a:gd name="T47" fmla="*/ 8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41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4 w 54"/>
                <a:gd name="T5" fmla="*/ 3 h 40"/>
                <a:gd name="T6" fmla="*/ 590 w 54"/>
                <a:gd name="T7" fmla="*/ 34 h 40"/>
                <a:gd name="T8" fmla="*/ 984 w 54"/>
                <a:gd name="T9" fmla="*/ 46 h 40"/>
                <a:gd name="T10" fmla="*/ 1316 w 54"/>
                <a:gd name="T11" fmla="*/ 57 h 40"/>
                <a:gd name="T12" fmla="*/ 1667 w 54"/>
                <a:gd name="T13" fmla="*/ 66 h 40"/>
                <a:gd name="T14" fmla="*/ 2037 w 54"/>
                <a:gd name="T15" fmla="*/ 71 h 40"/>
                <a:gd name="T16" fmla="*/ 2458 w 54"/>
                <a:gd name="T17" fmla="*/ 61 h 40"/>
                <a:gd name="T18" fmla="*/ 2402 w 54"/>
                <a:gd name="T19" fmla="*/ 97 h 40"/>
                <a:gd name="T20" fmla="*/ 2267 w 54"/>
                <a:gd name="T21" fmla="*/ 129 h 40"/>
                <a:gd name="T22" fmla="*/ 2011 w 54"/>
                <a:gd name="T23" fmla="*/ 149 h 40"/>
                <a:gd name="T24" fmla="*/ 1649 w 54"/>
                <a:gd name="T25" fmla="*/ 158 h 40"/>
                <a:gd name="T26" fmla="*/ 1264 w 54"/>
                <a:gd name="T27" fmla="*/ 156 h 40"/>
                <a:gd name="T28" fmla="*/ 846 w 54"/>
                <a:gd name="T29" fmla="*/ 127 h 40"/>
                <a:gd name="T30" fmla="*/ 444 w 54"/>
                <a:gd name="T31" fmla="*/ 8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41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41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41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41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41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44 h 237"/>
                <a:gd name="T4" fmla="*/ 693 w 257"/>
                <a:gd name="T5" fmla="*/ 94 h 237"/>
                <a:gd name="T6" fmla="*/ 1586 w 257"/>
                <a:gd name="T7" fmla="*/ 142 h 237"/>
                <a:gd name="T8" fmla="*/ 2842 w 257"/>
                <a:gd name="T9" fmla="*/ 184 h 237"/>
                <a:gd name="T10" fmla="*/ 4592 w 257"/>
                <a:gd name="T11" fmla="*/ 223 h 237"/>
                <a:gd name="T12" fmla="*/ 6816 w 257"/>
                <a:gd name="T13" fmla="*/ 265 h 237"/>
                <a:gd name="T14" fmla="*/ 9655 w 257"/>
                <a:gd name="T15" fmla="*/ 303 h 237"/>
                <a:gd name="T16" fmla="*/ 12923 w 257"/>
                <a:gd name="T17" fmla="*/ 335 h 237"/>
                <a:gd name="T18" fmla="*/ 17125 w 257"/>
                <a:gd name="T19" fmla="*/ 365 h 237"/>
                <a:gd name="T20" fmla="*/ 21878 w 257"/>
                <a:gd name="T21" fmla="*/ 390 h 237"/>
                <a:gd name="T22" fmla="*/ 26946 w 257"/>
                <a:gd name="T23" fmla="*/ 411 h 237"/>
                <a:gd name="T24" fmla="*/ 33217 w 257"/>
                <a:gd name="T25" fmla="*/ 429 h 237"/>
                <a:gd name="T26" fmla="*/ 40061 w 257"/>
                <a:gd name="T27" fmla="*/ 439 h 237"/>
                <a:gd name="T28" fmla="*/ 47887 w 257"/>
                <a:gd name="T29" fmla="*/ 446 h 237"/>
                <a:gd name="T30" fmla="*/ 55968 w 257"/>
                <a:gd name="T31" fmla="*/ 443 h 237"/>
                <a:gd name="T32" fmla="*/ 65428 w 257"/>
                <a:gd name="T33" fmla="*/ 436 h 237"/>
                <a:gd name="T34" fmla="*/ 57139 w 257"/>
                <a:gd name="T35" fmla="*/ 426 h 237"/>
                <a:gd name="T36" fmla="*/ 49575 w 257"/>
                <a:gd name="T37" fmla="*/ 412 h 237"/>
                <a:gd name="T38" fmla="*/ 43293 w 257"/>
                <a:gd name="T39" fmla="*/ 398 h 237"/>
                <a:gd name="T40" fmla="*/ 37682 w 257"/>
                <a:gd name="T41" fmla="*/ 384 h 237"/>
                <a:gd name="T42" fmla="*/ 32565 w 257"/>
                <a:gd name="T43" fmla="*/ 363 h 237"/>
                <a:gd name="T44" fmla="*/ 28531 w 257"/>
                <a:gd name="T45" fmla="*/ 341 h 237"/>
                <a:gd name="T46" fmla="*/ 24809 w 257"/>
                <a:gd name="T47" fmla="*/ 318 h 237"/>
                <a:gd name="T48" fmla="*/ 21315 w 257"/>
                <a:gd name="T49" fmla="*/ 292 h 237"/>
                <a:gd name="T50" fmla="*/ 18176 w 257"/>
                <a:gd name="T51" fmla="*/ 265 h 237"/>
                <a:gd name="T52" fmla="*/ 15614 w 257"/>
                <a:gd name="T53" fmla="*/ 233 h 237"/>
                <a:gd name="T54" fmla="*/ 13417 w 257"/>
                <a:gd name="T55" fmla="*/ 202 h 237"/>
                <a:gd name="T56" fmla="*/ 11012 w 257"/>
                <a:gd name="T57" fmla="*/ 164 h 237"/>
                <a:gd name="T58" fmla="*/ 8394 w 257"/>
                <a:gd name="T59" fmla="*/ 129 h 237"/>
                <a:gd name="T60" fmla="*/ 5895 w 257"/>
                <a:gd name="T61" fmla="*/ 90 h 237"/>
                <a:gd name="T62" fmla="*/ 2978 w 257"/>
                <a:gd name="T63" fmla="*/ 43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41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22163 w 124"/>
                <a:gd name="T1" fmla="*/ 0 h 110"/>
                <a:gd name="T2" fmla="*/ 35432 w 124"/>
                <a:gd name="T3" fmla="*/ 251 h 110"/>
                <a:gd name="T4" fmla="*/ 34432 w 124"/>
                <a:gd name="T5" fmla="*/ 250 h 110"/>
                <a:gd name="T6" fmla="*/ 30588 w 124"/>
                <a:gd name="T7" fmla="*/ 245 h 110"/>
                <a:gd name="T8" fmla="*/ 25566 w 124"/>
                <a:gd name="T9" fmla="*/ 237 h 110"/>
                <a:gd name="T10" fmla="*/ 19535 w 124"/>
                <a:gd name="T11" fmla="*/ 231 h 110"/>
                <a:gd name="T12" fmla="*/ 12856 w 124"/>
                <a:gd name="T13" fmla="*/ 227 h 110"/>
                <a:gd name="T14" fmla="*/ 7298 w 124"/>
                <a:gd name="T15" fmla="*/ 229 h 110"/>
                <a:gd name="T16" fmla="*/ 2598 w 124"/>
                <a:gd name="T17" fmla="*/ 239 h 110"/>
                <a:gd name="T18" fmla="*/ 0 w 124"/>
                <a:gd name="T19" fmla="*/ 256 h 110"/>
                <a:gd name="T20" fmla="*/ 1063 w 124"/>
                <a:gd name="T21" fmla="*/ 229 h 110"/>
                <a:gd name="T22" fmla="*/ 2337 w 124"/>
                <a:gd name="T23" fmla="*/ 208 h 110"/>
                <a:gd name="T24" fmla="*/ 4712 w 124"/>
                <a:gd name="T25" fmla="*/ 191 h 110"/>
                <a:gd name="T26" fmla="*/ 7298 w 124"/>
                <a:gd name="T27" fmla="*/ 177 h 110"/>
                <a:gd name="T28" fmla="*/ 10353 w 124"/>
                <a:gd name="T29" fmla="*/ 167 h 110"/>
                <a:gd name="T30" fmla="*/ 13368 w 124"/>
                <a:gd name="T31" fmla="*/ 166 h 110"/>
                <a:gd name="T32" fmla="*/ 16763 w 124"/>
                <a:gd name="T33" fmla="*/ 166 h 110"/>
                <a:gd name="T34" fmla="*/ 20604 w 124"/>
                <a:gd name="T35" fmla="*/ 174 h 110"/>
                <a:gd name="T36" fmla="*/ 20879 w 124"/>
                <a:gd name="T37" fmla="*/ 166 h 110"/>
                <a:gd name="T38" fmla="*/ 20047 w 124"/>
                <a:gd name="T39" fmla="*/ 133 h 110"/>
                <a:gd name="T40" fmla="*/ 19124 w 124"/>
                <a:gd name="T41" fmla="*/ 89 h 110"/>
                <a:gd name="T42" fmla="*/ 18778 w 124"/>
                <a:gd name="T43" fmla="*/ 70 h 110"/>
                <a:gd name="T44" fmla="*/ 18004 w 124"/>
                <a:gd name="T45" fmla="*/ 70 h 110"/>
                <a:gd name="T46" fmla="*/ 17314 w 124"/>
                <a:gd name="T47" fmla="*/ 67 h 110"/>
                <a:gd name="T48" fmla="*/ 16763 w 124"/>
                <a:gd name="T49" fmla="*/ 58 h 110"/>
                <a:gd name="T50" fmla="*/ 16456 w 124"/>
                <a:gd name="T51" fmla="*/ 51 h 110"/>
                <a:gd name="T52" fmla="*/ 16456 w 124"/>
                <a:gd name="T53" fmla="*/ 43 h 110"/>
                <a:gd name="T54" fmla="*/ 16763 w 124"/>
                <a:gd name="T55" fmla="*/ 33 h 110"/>
                <a:gd name="T56" fmla="*/ 18983 w 124"/>
                <a:gd name="T57" fmla="*/ 8 h 110"/>
                <a:gd name="T58" fmla="*/ 2216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41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444 w 109"/>
                <a:gd name="T3" fmla="*/ 1 h 156"/>
                <a:gd name="T4" fmla="*/ 5145 w 109"/>
                <a:gd name="T5" fmla="*/ 5 h 156"/>
                <a:gd name="T6" fmla="*/ 10771 w 109"/>
                <a:gd name="T7" fmla="*/ 12 h 156"/>
                <a:gd name="T8" fmla="*/ 17020 w 109"/>
                <a:gd name="T9" fmla="*/ 43 h 156"/>
                <a:gd name="T10" fmla="*/ 22954 w 109"/>
                <a:gd name="T11" fmla="*/ 67 h 156"/>
                <a:gd name="T12" fmla="*/ 28162 w 109"/>
                <a:gd name="T13" fmla="*/ 114 h 156"/>
                <a:gd name="T14" fmla="*/ 31338 w 109"/>
                <a:gd name="T15" fmla="*/ 174 h 156"/>
                <a:gd name="T16" fmla="*/ 31961 w 109"/>
                <a:gd name="T17" fmla="*/ 252 h 156"/>
                <a:gd name="T18" fmla="*/ 30956 w 109"/>
                <a:gd name="T19" fmla="*/ 252 h 156"/>
                <a:gd name="T20" fmla="*/ 29253 w 109"/>
                <a:gd name="T21" fmla="*/ 252 h 156"/>
                <a:gd name="T22" fmla="*/ 27271 w 109"/>
                <a:gd name="T23" fmla="*/ 252 h 156"/>
                <a:gd name="T24" fmla="*/ 25478 w 109"/>
                <a:gd name="T25" fmla="*/ 248 h 156"/>
                <a:gd name="T26" fmla="*/ 23699 w 109"/>
                <a:gd name="T27" fmla="*/ 247 h 156"/>
                <a:gd name="T28" fmla="*/ 21713 w 109"/>
                <a:gd name="T29" fmla="*/ 242 h 156"/>
                <a:gd name="T30" fmla="*/ 19335 w 109"/>
                <a:gd name="T31" fmla="*/ 235 h 156"/>
                <a:gd name="T32" fmla="*/ 17020 w 109"/>
                <a:gd name="T33" fmla="*/ 225 h 156"/>
                <a:gd name="T34" fmla="*/ 15484 w 109"/>
                <a:gd name="T35" fmla="*/ 203 h 156"/>
                <a:gd name="T36" fmla="*/ 15484 w 109"/>
                <a:gd name="T37" fmla="*/ 178 h 156"/>
                <a:gd name="T38" fmla="*/ 16548 w 109"/>
                <a:gd name="T39" fmla="*/ 157 h 156"/>
                <a:gd name="T40" fmla="*/ 17528 w 109"/>
                <a:gd name="T41" fmla="*/ 128 h 156"/>
                <a:gd name="T42" fmla="*/ 16548 w 109"/>
                <a:gd name="T43" fmla="*/ 101 h 156"/>
                <a:gd name="T44" fmla="*/ 14192 w 109"/>
                <a:gd name="T45" fmla="*/ 65 h 156"/>
                <a:gd name="T46" fmla="*/ 9235 w 109"/>
                <a:gd name="T47" fmla="*/ 42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41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9172 w 46"/>
                <a:gd name="T1" fmla="*/ 0 h 94"/>
                <a:gd name="T2" fmla="*/ 5815 w 46"/>
                <a:gd name="T3" fmla="*/ 67 h 94"/>
                <a:gd name="T4" fmla="*/ 4314 w 46"/>
                <a:gd name="T5" fmla="*/ 110 h 94"/>
                <a:gd name="T6" fmla="*/ 3201 w 46"/>
                <a:gd name="T7" fmla="*/ 144 h 94"/>
                <a:gd name="T8" fmla="*/ 0 w 46"/>
                <a:gd name="T9" fmla="*/ 169 h 94"/>
                <a:gd name="T10" fmla="*/ 3514 w 46"/>
                <a:gd name="T11" fmla="*/ 159 h 94"/>
                <a:gd name="T12" fmla="*/ 6805 w 46"/>
                <a:gd name="T13" fmla="*/ 147 h 94"/>
                <a:gd name="T14" fmla="*/ 9216 w 46"/>
                <a:gd name="T15" fmla="*/ 124 h 94"/>
                <a:gd name="T16" fmla="*/ 11595 w 46"/>
                <a:gd name="T17" fmla="*/ 103 h 94"/>
                <a:gd name="T18" fmla="*/ 13199 w 46"/>
                <a:gd name="T19" fmla="*/ 79 h 94"/>
                <a:gd name="T20" fmla="*/ 13361 w 46"/>
                <a:gd name="T21" fmla="*/ 51 h 94"/>
                <a:gd name="T22" fmla="*/ 12362 w 46"/>
                <a:gd name="T23" fmla="*/ 15 h 94"/>
                <a:gd name="T24" fmla="*/ 917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41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05 w 54"/>
                <a:gd name="T5" fmla="*/ 3 h 40"/>
                <a:gd name="T6" fmla="*/ 3051 w 54"/>
                <a:gd name="T7" fmla="*/ 8 h 40"/>
                <a:gd name="T8" fmla="*/ 4905 w 54"/>
                <a:gd name="T9" fmla="*/ 12 h 40"/>
                <a:gd name="T10" fmla="*/ 6913 w 54"/>
                <a:gd name="T11" fmla="*/ 15 h 40"/>
                <a:gd name="T12" fmla="*/ 9073 w 54"/>
                <a:gd name="T13" fmla="*/ 17 h 40"/>
                <a:gd name="T14" fmla="*/ 10783 w 54"/>
                <a:gd name="T15" fmla="*/ 18 h 40"/>
                <a:gd name="T16" fmla="*/ 12791 w 54"/>
                <a:gd name="T17" fmla="*/ 16 h 40"/>
                <a:gd name="T18" fmla="*/ 12628 w 54"/>
                <a:gd name="T19" fmla="*/ 44 h 40"/>
                <a:gd name="T20" fmla="*/ 11919 w 54"/>
                <a:gd name="T21" fmla="*/ 52 h 40"/>
                <a:gd name="T22" fmla="*/ 10496 w 54"/>
                <a:gd name="T23" fmla="*/ 57 h 40"/>
                <a:gd name="T24" fmla="*/ 8720 w 54"/>
                <a:gd name="T25" fmla="*/ 59 h 40"/>
                <a:gd name="T26" fmla="*/ 6540 w 54"/>
                <a:gd name="T27" fmla="*/ 58 h 40"/>
                <a:gd name="T28" fmla="*/ 4428 w 54"/>
                <a:gd name="T29" fmla="*/ 51 h 40"/>
                <a:gd name="T30" fmla="*/ 2288 w 54"/>
                <a:gd name="T31" fmla="*/ 39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41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41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798 w 596"/>
                <a:gd name="T1" fmla="*/ 647 h 666"/>
                <a:gd name="T2" fmla="*/ 1778 w 596"/>
                <a:gd name="T3" fmla="*/ 599 h 666"/>
                <a:gd name="T4" fmla="*/ 0 w 596"/>
                <a:gd name="T5" fmla="*/ 507 h 666"/>
                <a:gd name="T6" fmla="*/ 1074 w 596"/>
                <a:gd name="T7" fmla="*/ 390 h 666"/>
                <a:gd name="T8" fmla="*/ 7476 w 596"/>
                <a:gd name="T9" fmla="*/ 266 h 666"/>
                <a:gd name="T10" fmla="*/ 20309 w 596"/>
                <a:gd name="T11" fmla="*/ 149 h 666"/>
                <a:gd name="T12" fmla="*/ 41974 w 596"/>
                <a:gd name="T13" fmla="*/ 50 h 666"/>
                <a:gd name="T14" fmla="*/ 72839 w 596"/>
                <a:gd name="T15" fmla="*/ 2 h 666"/>
                <a:gd name="T16" fmla="*/ 112323 w 596"/>
                <a:gd name="T17" fmla="*/ 9 h 666"/>
                <a:gd name="T18" fmla="*/ 142893 w 596"/>
                <a:gd name="T19" fmla="*/ 117 h 666"/>
                <a:gd name="T20" fmla="*/ 163556 w 596"/>
                <a:gd name="T21" fmla="*/ 288 h 666"/>
                <a:gd name="T22" fmla="*/ 174406 w 596"/>
                <a:gd name="T23" fmla="*/ 501 h 666"/>
                <a:gd name="T24" fmla="*/ 175750 w 596"/>
                <a:gd name="T25" fmla="*/ 719 h 666"/>
                <a:gd name="T26" fmla="*/ 167241 w 596"/>
                <a:gd name="T27" fmla="*/ 921 h 666"/>
                <a:gd name="T28" fmla="*/ 149649 w 596"/>
                <a:gd name="T29" fmla="*/ 1079 h 666"/>
                <a:gd name="T30" fmla="*/ 123117 w 596"/>
                <a:gd name="T31" fmla="*/ 1164 h 666"/>
                <a:gd name="T32" fmla="*/ 114883 w 596"/>
                <a:gd name="T33" fmla="*/ 1157 h 666"/>
                <a:gd name="T34" fmla="*/ 130282 w 596"/>
                <a:gd name="T35" fmla="*/ 1085 h 666"/>
                <a:gd name="T36" fmla="*/ 142258 w 596"/>
                <a:gd name="T37" fmla="*/ 953 h 666"/>
                <a:gd name="T38" fmla="*/ 150496 w 596"/>
                <a:gd name="T39" fmla="*/ 796 h 666"/>
                <a:gd name="T40" fmla="*/ 153421 w 596"/>
                <a:gd name="T41" fmla="*/ 624 h 666"/>
                <a:gd name="T42" fmla="*/ 151651 w 596"/>
                <a:gd name="T43" fmla="*/ 452 h 666"/>
                <a:gd name="T44" fmla="*/ 143082 w 596"/>
                <a:gd name="T45" fmla="*/ 305 h 666"/>
                <a:gd name="T46" fmla="*/ 127818 w 596"/>
                <a:gd name="T47" fmla="*/ 197 h 666"/>
                <a:gd name="T48" fmla="*/ 100746 w 596"/>
                <a:gd name="T49" fmla="*/ 130 h 666"/>
                <a:gd name="T50" fmla="*/ 72661 w 596"/>
                <a:gd name="T51" fmla="*/ 106 h 666"/>
                <a:gd name="T52" fmla="*/ 51420 w 596"/>
                <a:gd name="T53" fmla="*/ 122 h 666"/>
                <a:gd name="T54" fmla="*/ 35782 w 596"/>
                <a:gd name="T55" fmla="*/ 176 h 666"/>
                <a:gd name="T56" fmla="*/ 24758 w 596"/>
                <a:gd name="T57" fmla="*/ 261 h 666"/>
                <a:gd name="T58" fmla="*/ 16849 w 596"/>
                <a:gd name="T59" fmla="*/ 362 h 666"/>
                <a:gd name="T60" fmla="*/ 11778 w 596"/>
                <a:gd name="T61" fmla="*/ 476 h 666"/>
                <a:gd name="T62" fmla="*/ 8273 w 596"/>
                <a:gd name="T63" fmla="*/ 592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31496" y="103188"/>
            <a:ext cx="9892664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640" y="1600201"/>
            <a:ext cx="987552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" y="6243638"/>
            <a:ext cx="25603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040" y="6248400"/>
            <a:ext cx="34747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3840" y="6243638"/>
            <a:ext cx="25603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43AB3D-8D7D-4F0E-AF8B-9D0FE6408DE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622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548640" y="274638"/>
            <a:ext cx="9875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8640" y="1600201"/>
            <a:ext cx="98755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1A1DA48-CBB7-48FB-BBBA-784C2133643D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476E62-C402-4888-97A6-F790564BD26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848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548640" y="274638"/>
            <a:ext cx="9875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8640" y="1600201"/>
            <a:ext cx="98755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95D01EA-2E4D-45CB-B341-43AEDEF53ABE}" type="datetimeFigureOut">
              <a:rPr lang="en-US" smtClean="0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F2AE84-F4B7-4D0B-9F9D-F8A8428E3E9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196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714500" y="381001"/>
            <a:ext cx="7696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KĨ THUẬT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11: ĐIỀU KIỆN NGOẠI CẢNH CỦA CÂY RAU, HOA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2133600" y="52578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1790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274638"/>
            <a:ext cx="9440266" cy="9445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451" y="1219200"/>
            <a:ext cx="9348826" cy="2667000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44252" y="2819400"/>
            <a:ext cx="9196426" cy="1066800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triển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63291"/>
            <a:ext cx="4116078" cy="237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1" y="4191000"/>
            <a:ext cx="4109138" cy="237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ss Se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828800"/>
            <a:ext cx="490728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Miss Sen\Desktop\11094039-d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" y="1866900"/>
            <a:ext cx="4869180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86740" y="838210"/>
            <a:ext cx="9616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just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97280" y="99239"/>
            <a:ext cx="9440266" cy="6627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4998" y="4876790"/>
            <a:ext cx="9348826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=&gt;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1376" y="5377054"/>
            <a:ext cx="9784080" cy="11330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tưới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phù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triển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304800"/>
            <a:ext cx="9440266" cy="422563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Ánh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22218" y="5223164"/>
            <a:ext cx="9348826" cy="121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2" descr="Untitle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7527"/>
            <a:ext cx="8778240" cy="3990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4800600"/>
            <a:ext cx="10263226" cy="838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râm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1C0B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iss Sen\Desktop\IMG_4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620720" y="-2895600"/>
            <a:ext cx="18288000" cy="11430000"/>
          </a:xfrm>
          <a:prstGeom prst="rect">
            <a:avLst/>
          </a:prstGeom>
          <a:noFill/>
        </p:spPr>
      </p:pic>
      <p:pic>
        <p:nvPicPr>
          <p:cNvPr id="2052" name="Picture 4" descr="C:\Users\Miss Sen\Desktop\IMG_4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9253612" cy="4019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48640" y="5791200"/>
            <a:ext cx="1024128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muốn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đủ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7858" y="1171856"/>
            <a:ext cx="4577542" cy="3166853"/>
          </a:xfrm>
          <a:prstGeom prst="rect">
            <a:avLst/>
          </a:prstGeom>
          <a:ln w="88900" cap="sq" cmpd="thickThin">
            <a:solidFill>
              <a:srgbClr val="1C0B9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9" descr="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61400" y="1171856"/>
            <a:ext cx="4658468" cy="3166854"/>
          </a:xfrm>
          <a:prstGeom prst="rect">
            <a:avLst/>
          </a:prstGeom>
          <a:ln w="88900" cap="sq" cmpd="thickThin">
            <a:solidFill>
              <a:srgbClr val="1C0B9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1478" y="4724400"/>
            <a:ext cx="10149843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khoảng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trồng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5954" y="279643"/>
            <a:ext cx="9440266" cy="59734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dưỡng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924592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b="1" dirty="0" smtClean="0">
              <a:solidFill>
                <a:srgbClr val="1C0B9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pic>
        <p:nvPicPr>
          <p:cNvPr id="3074" name="Picture 2" descr="C:\Users\Miss Sen\Desktop\hoatet6_3c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511" y="2514601"/>
            <a:ext cx="4468576" cy="3581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Miss Sen\Desktop\Sau benh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6440" y="2499726"/>
            <a:ext cx="4704809" cy="361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914400" y="1752601"/>
            <a:ext cx="9784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0160" y="46038"/>
            <a:ext cx="9440266" cy="944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Untitle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" y="900556"/>
            <a:ext cx="9601200" cy="4433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011680" y="5562600"/>
            <a:ext cx="7772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guồn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cấp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8640" y="5562600"/>
            <a:ext cx="1014984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đủ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28600" y="1066800"/>
            <a:ext cx="10561320" cy="3581400"/>
          </a:xfrm>
          <a:prstGeom prst="cloudCallout">
            <a:avLst>
              <a:gd name="adj1" fmla="val -34476"/>
              <a:gd name="adj2" fmla="val 685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1C0B9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974" y="457200"/>
            <a:ext cx="9257386" cy="9906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buNone/>
            </a:pPr>
            <a:r>
              <a:rPr lang="en-US" sz="44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US" b="1" u="sng" dirty="0" smtClean="0">
              <a:ln w="1905"/>
              <a:solidFill>
                <a:srgbClr val="1C0B9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u="sng" dirty="0">
              <a:ln w="1905"/>
              <a:solidFill>
                <a:srgbClr val="1C0B9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676400"/>
            <a:ext cx="9509760" cy="3962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kiện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ngoại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triển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Nếu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kiện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ngoại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Miss Sen\Desktop\0afrayngotd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" y="609600"/>
            <a:ext cx="512064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Miss Sen\Desktop\hoahong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9280" y="533400"/>
            <a:ext cx="484632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5105400"/>
            <a:ext cx="8068666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sóc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thuật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39624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38200" y="606316"/>
            <a:ext cx="53022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6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Khởi</a:t>
            </a:r>
            <a:r>
              <a:rPr lang="en-US" altLang="zh-CN" sz="6600" b="1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động</a:t>
            </a:r>
            <a:endParaRPr lang="zh-CN" altLang="en-US" sz="6600" b="1" dirty="0">
              <a:solidFill>
                <a:srgbClr val="C00000"/>
              </a:solidFill>
              <a:latin typeface="Times New Roman" panose="02020603050405020304" pitchFamily="18" charset="0"/>
              <a:ea typeface="字体管家棉花糖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7848600" y="376814"/>
            <a:ext cx="1981200" cy="1567081"/>
            <a:chOff x="11295" y="1307"/>
            <a:chExt cx="3874" cy="4046"/>
          </a:xfrm>
        </p:grpSpPr>
        <p:pic>
          <p:nvPicPr>
            <p:cNvPr id="12293" name="图片 8" descr="f7d30ea4b628d33971365e72821aa1c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11295" y="1307"/>
              <a:ext cx="3874" cy="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文本框 10"/>
            <p:cNvSpPr txBox="1">
              <a:spLocks noChangeArrowheads="1"/>
            </p:cNvSpPr>
            <p:nvPr/>
          </p:nvSpPr>
          <p:spPr bwMode="auto">
            <a:xfrm rot="20760000">
              <a:off x="12117" y="1736"/>
              <a:ext cx="2229" cy="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6000" dirty="0">
                  <a:solidFill>
                    <a:srgbClr val="000000"/>
                  </a:solidFill>
                  <a:latin typeface="锐字工房洪荒之光中黑简1.0"/>
                  <a:ea typeface="锐字工房洪荒之光中黑简1.0"/>
                  <a:cs typeface="锐字工房洪荒之光中黑简1.0"/>
                </a:rPr>
                <a:t>1</a:t>
              </a:r>
            </a:p>
          </p:txBody>
        </p:sp>
      </p:grpSp>
      <p:sp>
        <p:nvSpPr>
          <p:cNvPr id="7" name="Subtitle 2"/>
          <p:cNvSpPr txBox="1">
            <a:spLocks/>
          </p:cNvSpPr>
          <p:nvPr/>
        </p:nvSpPr>
        <p:spPr bwMode="auto">
          <a:xfrm>
            <a:off x="838200" y="2209800"/>
            <a:ext cx="987856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8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Miss Sen\Desktop\0afrayngotd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" y="609600"/>
            <a:ext cx="10058400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Các loại lớp 4B\BÀI GIẢNG POI\Tuần 21\hoa\49047962_2197525330501847_388860640846728396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1097280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Các loại lớp 4B\BÀI GIẢNG POI\Tuần 21\hoa\48909923_2309316652647739_370528470162420531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0"/>
            <a:ext cx="109728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59075"/>
            <a:ext cx="39624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53712" y="731243"/>
            <a:ext cx="61515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Vận</a:t>
            </a:r>
            <a:r>
              <a:rPr lang="en-US" altLang="zh-CN" sz="5400" b="1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dụng</a:t>
            </a:r>
            <a:endParaRPr lang="en-US" altLang="zh-CN" sz="5400" b="1" dirty="0">
              <a:solidFill>
                <a:srgbClr val="C00000"/>
              </a:solidFill>
              <a:latin typeface="Times New Roman" panose="02020603050405020304" pitchFamily="18" charset="0"/>
              <a:ea typeface="字体管家棉花糖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Kết</a:t>
            </a:r>
            <a:r>
              <a:rPr lang="en-US" altLang="zh-CN" sz="5400" b="1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nối</a:t>
            </a:r>
            <a:r>
              <a:rPr lang="en-US" altLang="zh-CN" sz="5400" b="1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cuộc</a:t>
            </a:r>
            <a:r>
              <a:rPr lang="en-US" altLang="zh-CN" sz="5400" b="1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sống</a:t>
            </a:r>
            <a:endParaRPr lang="zh-CN" altLang="en-US" sz="5400" b="1" dirty="0">
              <a:solidFill>
                <a:srgbClr val="C00000"/>
              </a:solidFill>
              <a:latin typeface="Times New Roman" panose="02020603050405020304" pitchFamily="18" charset="0"/>
              <a:ea typeface="字体管家棉花糖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7924800" y="1127324"/>
            <a:ext cx="2724150" cy="2716213"/>
            <a:chOff x="11295" y="1307"/>
            <a:chExt cx="3874" cy="4046"/>
          </a:xfrm>
        </p:grpSpPr>
        <p:pic>
          <p:nvPicPr>
            <p:cNvPr id="36870" name="图片 8" descr="f7d30ea4b628d33971365e72821aa1c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11295" y="1307"/>
              <a:ext cx="3874" cy="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1" name="文本框 10"/>
            <p:cNvSpPr txBox="1">
              <a:spLocks noChangeArrowheads="1"/>
            </p:cNvSpPr>
            <p:nvPr/>
          </p:nvSpPr>
          <p:spPr bwMode="auto">
            <a:xfrm rot="20760000">
              <a:off x="12314" y="2431"/>
              <a:ext cx="2229" cy="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6000" dirty="0" smtClean="0">
                  <a:solidFill>
                    <a:srgbClr val="000000"/>
                  </a:solidFill>
                  <a:latin typeface="锐字工房洪荒之光中黑简1.0"/>
                  <a:ea typeface="锐字工房洪荒之光中黑简1.0"/>
                  <a:cs typeface="锐字工房洪荒之光中黑简1.0"/>
                </a:rPr>
                <a:t>3</a:t>
              </a:r>
              <a:endParaRPr lang="en-US" altLang="zh-CN" sz="6000" dirty="0">
                <a:solidFill>
                  <a:srgbClr val="000000"/>
                </a:solidFill>
                <a:latin typeface="锐字工房洪荒之光中黑简1.0"/>
                <a:ea typeface="锐字工房洪荒之光中黑简1.0"/>
                <a:cs typeface="锐字工房洪荒之光中黑简1.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03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90800" y="1905000"/>
            <a:ext cx="6553200" cy="107721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 !!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oa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5" y="4800600"/>
            <a:ext cx="7498079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408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77840" y="2895605"/>
            <a:ext cx="4792980" cy="1945221"/>
          </a:xfrm>
          <a:prstGeom prst="rect">
            <a:avLst/>
          </a:prstGeom>
          <a:noFill/>
          <a:ln/>
        </p:spPr>
      </p:pic>
      <p:pic>
        <p:nvPicPr>
          <p:cNvPr id="5" name="Picture 15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8960" y="4953000"/>
            <a:ext cx="3474720" cy="1752600"/>
          </a:xfrm>
          <a:prstGeom prst="rect">
            <a:avLst/>
          </a:prstGeom>
          <a:noFill/>
        </p:spPr>
      </p:pic>
      <p:pic>
        <p:nvPicPr>
          <p:cNvPr id="6" name="Picture 4" descr="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1" y="381000"/>
            <a:ext cx="4648200" cy="220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4960" y="457200"/>
            <a:ext cx="521208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" y="2895600"/>
            <a:ext cx="4572000" cy="197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hf-cartoon-kid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19614"/>
            <a:ext cx="883920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2595563" y="1797051"/>
            <a:ext cx="617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 THUẬT </a:t>
            </a: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896937" y="2956488"/>
            <a:ext cx="9178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11: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rau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 descr="vegetables-cartoon-broccoli-carto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3563">
            <a:off x="7802563" y="1939926"/>
            <a:ext cx="7429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ceok6KM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424">
            <a:off x="8382000" y="139700"/>
            <a:ext cx="14859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ais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554">
            <a:off x="1209676" y="225425"/>
            <a:ext cx="1343025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8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30639" y="473075"/>
            <a:ext cx="3311525" cy="71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211264" y="1676401"/>
            <a:ext cx="8466137" cy="1152525"/>
            <a:chOff x="290686" y="1549228"/>
            <a:chExt cx="7235039" cy="687112"/>
          </a:xfrm>
        </p:grpSpPr>
        <p:sp>
          <p:nvSpPr>
            <p:cNvPr id="5" name="Rectangle 4"/>
            <p:cNvSpPr/>
            <p:nvPr/>
          </p:nvSpPr>
          <p:spPr>
            <a:xfrm>
              <a:off x="902537" y="1549228"/>
              <a:ext cx="6623188" cy="6871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HS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</a:t>
              </a:r>
              <a:r>
                <a:rPr lang="es-ES" sz="2800" b="1" dirty="0" err="1" smtClean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iết</a:t>
              </a:r>
              <a:r>
                <a:rPr lang="es-ES" sz="2800" b="1" dirty="0" smtClean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kiện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ngoại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cảnh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và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ảnh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hưởng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chúng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đối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với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cây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rau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hoa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r>
                <a:rPr lang="en-US" sz="2800" b="1" dirty="0" smtClean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90686" y="1666586"/>
              <a:ext cx="557585" cy="383307"/>
            </a:xfrm>
            <a:prstGeom prst="ellipse">
              <a:avLst/>
            </a:prstGeom>
            <a:solidFill>
              <a:srgbClr val="BDFF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000" b="1" dirty="0">
                  <a:solidFill>
                    <a:srgbClr val="006699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204914" y="3392488"/>
            <a:ext cx="8472487" cy="933450"/>
            <a:chOff x="269241" y="2347526"/>
            <a:chExt cx="9340375" cy="936104"/>
          </a:xfrm>
        </p:grpSpPr>
        <p:sp>
          <p:nvSpPr>
            <p:cNvPr id="6" name="Rectangle 5"/>
            <p:cNvSpPr/>
            <p:nvPr/>
          </p:nvSpPr>
          <p:spPr>
            <a:xfrm>
              <a:off x="1065544" y="2347526"/>
              <a:ext cx="8544072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ý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thức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chăm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sóc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cây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rau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,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hoa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đúng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kĩ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2800" b="1" dirty="0" err="1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thuật</a:t>
              </a:r>
              <a:r>
                <a:rPr lang="es-ES" sz="2800" b="1" dirty="0">
                  <a:solidFill>
                    <a:srgbClr val="33993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69241" y="2347526"/>
              <a:ext cx="717548" cy="75620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000" b="1" dirty="0">
                  <a:solidFill>
                    <a:srgbClr val="006699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291360" y="4974932"/>
            <a:ext cx="8413750" cy="893764"/>
            <a:chOff x="555729" y="2356338"/>
            <a:chExt cx="8488519" cy="1362039"/>
          </a:xfrm>
        </p:grpSpPr>
        <p:sp>
          <p:nvSpPr>
            <p:cNvPr id="13" name="Rectangle 12"/>
            <p:cNvSpPr/>
            <p:nvPr/>
          </p:nvSpPr>
          <p:spPr>
            <a:xfrm>
              <a:off x="1194771" y="2356338"/>
              <a:ext cx="7849477" cy="1362039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HS </a:t>
              </a:r>
              <a:r>
                <a:rPr lang="en-US" sz="2800" b="1" dirty="0" err="1" smtClean="0">
                  <a:solidFill>
                    <a:srgbClr val="0099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thêm</a:t>
              </a:r>
              <a:r>
                <a:rPr lang="en-US" sz="2800" b="1" dirty="0" smtClean="0">
                  <a:solidFill>
                    <a:srgbClr val="0099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99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2800" b="1" dirty="0" smtClean="0">
                  <a:solidFill>
                    <a:srgbClr val="0099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99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2800" b="1" dirty="0" smtClean="0">
                  <a:solidFill>
                    <a:srgbClr val="0099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99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môn</a:t>
              </a:r>
              <a:r>
                <a:rPr lang="en-US" sz="2800" b="1" dirty="0" smtClean="0">
                  <a:solidFill>
                    <a:srgbClr val="0099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99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 smtClean="0">
                  <a:solidFill>
                    <a:srgbClr val="0099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5729" y="2529573"/>
              <a:ext cx="574978" cy="575330"/>
            </a:xfrm>
            <a:prstGeom prst="ellipse">
              <a:avLst/>
            </a:prstGeom>
            <a:solidFill>
              <a:srgbClr val="5DF05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000" b="1" dirty="0">
                  <a:solidFill>
                    <a:srgbClr val="006699">
                      <a:lumMod val="95000"/>
                      <a:lumOff val="5000"/>
                    </a:srgb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94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86064"/>
            <a:ext cx="39624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763713" y="1219201"/>
            <a:ext cx="53022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6600" b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Khám phá</a:t>
            </a:r>
            <a:endParaRPr lang="zh-CN" altLang="en-US" sz="6600" b="1">
              <a:solidFill>
                <a:srgbClr val="C00000"/>
              </a:solidFill>
              <a:latin typeface="Times New Roman" panose="02020603050405020304" pitchFamily="18" charset="0"/>
              <a:ea typeface="字体管家棉花糖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7086600" y="533401"/>
            <a:ext cx="2724150" cy="2716213"/>
            <a:chOff x="11295" y="1307"/>
            <a:chExt cx="3874" cy="4046"/>
          </a:xfrm>
        </p:grpSpPr>
        <p:pic>
          <p:nvPicPr>
            <p:cNvPr id="17413" name="图片 8" descr="f7d30ea4b628d33971365e72821aa1c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11295" y="1307"/>
              <a:ext cx="3874" cy="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文本框 10"/>
            <p:cNvSpPr txBox="1">
              <a:spLocks noChangeArrowheads="1"/>
            </p:cNvSpPr>
            <p:nvPr/>
          </p:nvSpPr>
          <p:spPr bwMode="auto">
            <a:xfrm rot="-840000">
              <a:off x="12314" y="2431"/>
              <a:ext cx="2229" cy="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6000">
                  <a:solidFill>
                    <a:srgbClr val="000000"/>
                  </a:solidFill>
                  <a:latin typeface="锐字工房洪荒之光中黑简1.0"/>
                  <a:ea typeface="锐字工房洪荒之光中黑简1.0"/>
                  <a:cs typeface="锐字工房洪荒之光中黑简1.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9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Untitle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" y="295426"/>
            <a:ext cx="10109835" cy="464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319899" y="5410200"/>
            <a:ext cx="10567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6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762000" y="533400"/>
            <a:ext cx="9342120" cy="457200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1.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2.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3.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4.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5.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3281558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51" y="1828800"/>
            <a:ext cx="5255344" cy="441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5103" y="609606"/>
            <a:ext cx="7767637" cy="124301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4506950" cy="3456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4" y="3276600"/>
            <a:ext cx="3436620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4" descr="2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7" y="152400"/>
            <a:ext cx="2343150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545</Words>
  <Application>Microsoft Office PowerPoint</Application>
  <PresentationFormat>Custom</PresentationFormat>
  <Paragraphs>69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DengXian</vt:lpstr>
      <vt:lpstr>SimSun</vt:lpstr>
      <vt:lpstr>Arial</vt:lpstr>
      <vt:lpstr>Arial Black</vt:lpstr>
      <vt:lpstr>Calibri</vt:lpstr>
      <vt:lpstr>Tahoma</vt:lpstr>
      <vt:lpstr>Times New Roman</vt:lpstr>
      <vt:lpstr>Verdana</vt:lpstr>
      <vt:lpstr>Wingdings 2</vt:lpstr>
      <vt:lpstr>字体管家棉花糖</vt:lpstr>
      <vt:lpstr>锐字工房洪荒之光中黑简1.0</vt:lpstr>
      <vt:lpstr>Chủ đề của Office</vt:lpstr>
      <vt:lpstr>Office Theme</vt:lpstr>
      <vt:lpstr>1_Office Theme</vt:lpstr>
      <vt:lpstr>2_Balloons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Nhiệt độ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Sen</dc:creator>
  <cp:lastModifiedBy>Admin</cp:lastModifiedBy>
  <cp:revision>66</cp:revision>
  <dcterms:created xsi:type="dcterms:W3CDTF">2006-08-16T00:00:00Z</dcterms:created>
  <dcterms:modified xsi:type="dcterms:W3CDTF">2023-01-30T05:53:22Z</dcterms:modified>
</cp:coreProperties>
</file>