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98" r:id="rId3"/>
    <p:sldId id="294" r:id="rId4"/>
    <p:sldId id="257" r:id="rId5"/>
    <p:sldId id="258" r:id="rId6"/>
    <p:sldId id="259" r:id="rId7"/>
    <p:sldId id="260" r:id="rId8"/>
    <p:sldId id="261" r:id="rId9"/>
    <p:sldId id="296" r:id="rId10"/>
    <p:sldId id="293" r:id="rId11"/>
    <p:sldId id="295" r:id="rId12"/>
    <p:sldId id="262" r:id="rId13"/>
    <p:sldId id="264" r:id="rId14"/>
    <p:sldId id="270" r:id="rId15"/>
    <p:sldId id="263" r:id="rId16"/>
    <p:sldId id="271" r:id="rId17"/>
    <p:sldId id="272" r:id="rId18"/>
    <p:sldId id="265" r:id="rId19"/>
    <p:sldId id="266" r:id="rId20"/>
    <p:sldId id="267" r:id="rId21"/>
    <p:sldId id="273" r:id="rId22"/>
    <p:sldId id="268" r:id="rId23"/>
    <p:sldId id="280" r:id="rId24"/>
    <p:sldId id="274" r:id="rId25"/>
    <p:sldId id="281" r:id="rId26"/>
    <p:sldId id="282" r:id="rId27"/>
    <p:sldId id="297" r:id="rId28"/>
    <p:sldId id="283" r:id="rId29"/>
    <p:sldId id="284" r:id="rId30"/>
    <p:sldId id="285" r:id="rId31"/>
    <p:sldId id="290" r:id="rId32"/>
    <p:sldId id="286" r:id="rId33"/>
    <p:sldId id="287" r:id="rId34"/>
    <p:sldId id="288" r:id="rId35"/>
    <p:sldId id="291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99"/>
    <a:srgbClr val="0000FF"/>
    <a:srgbClr val="CC00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0" autoAdjust="0"/>
    <p:restoredTop sz="94660"/>
  </p:normalViewPr>
  <p:slideViewPr>
    <p:cSldViewPr>
      <p:cViewPr varScale="1">
        <p:scale>
          <a:sx n="57" d="100"/>
          <a:sy n="57" d="100"/>
        </p:scale>
        <p:origin x="11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B3EDF-15B2-4747-9F55-8A90DA772BA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E207A-9D4A-40B3-96B2-EF8EA4E3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5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043ED2-52A7-42B5-AD1F-2875243F52BF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93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B27C78-7B40-4C2F-9E03-B327648A2D27}" type="slidenum">
              <a:rPr lang="en-US" altLang="en-US" smtClean="0">
                <a:cs typeface="Arial" pitchFamily="34" charset="0"/>
              </a:rPr>
              <a:pPr/>
              <a:t>29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321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193378-CF54-45F4-9C05-F2EADBDC32F9}" type="slidenum">
              <a:rPr lang="en-US" altLang="en-US" smtClean="0">
                <a:cs typeface="Arial" pitchFamily="34" charset="0"/>
              </a:rPr>
              <a:pPr/>
              <a:t>30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36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193378-CF54-45F4-9C05-F2EADBDC32F9}" type="slidenum">
              <a:rPr lang="en-US" altLang="en-US" smtClean="0">
                <a:cs typeface="Arial" pitchFamily="34" charset="0"/>
              </a:rPr>
              <a:pPr/>
              <a:t>32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06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Click vào</a:t>
            </a:r>
            <a:r>
              <a:rPr lang="en-US" baseline="0"/>
              <a:t> hình để đến câu hỏi</a:t>
            </a:r>
          </a:p>
          <a:p>
            <a:r>
              <a:rPr lang="en-US" baseline="0"/>
              <a:t>Click nút Back để trở về trang chủ</a:t>
            </a:r>
          </a:p>
          <a:p>
            <a:r>
              <a:rPr lang="en-US" baseline="0"/>
              <a:t>Click vào số trên hình để hình biến mất</a:t>
            </a:r>
          </a:p>
          <a:p>
            <a:r>
              <a:rPr lang="en-US" baseline="0"/>
              <a:t>Click vào dấu mũi tên để đến với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7B6AD-A3B8-4A59-888E-F52FE3CB70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2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7B6AD-A3B8-4A59-888E-F52FE3CB70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91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Click</a:t>
            </a:r>
            <a:r>
              <a:rPr lang="en-US" baseline="0"/>
              <a:t> vào A hoặc 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7B6AD-A3B8-4A59-888E-F52FE3CB70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1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043ED2-52A7-42B5-AD1F-2875243F52BF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058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Hỏi</a:t>
            </a:r>
            <a:r>
              <a:rPr lang="en-US" baseline="0"/>
              <a:t> trước khi chiếu tranh:</a:t>
            </a:r>
          </a:p>
          <a:p>
            <a:r>
              <a:rPr lang="en-US" baseline="0"/>
              <a:t>Kể tên một số loại gia vị làm từ các loại rau mà em biết?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7B6AD-A3B8-4A59-888E-F52FE3CB70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90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43ED2-52A7-42B5-AD1F-2875243F52B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064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B31043-7ECB-4DCA-8FBE-15154502B9A3}" type="slidenum">
              <a:rPr lang="en-US" altLang="en-US" smtClean="0">
                <a:cs typeface="Arial" pitchFamily="34" charset="0"/>
              </a:rPr>
              <a:pPr/>
              <a:t>27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73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193378-CF54-45F4-9C05-F2EADBDC32F9}" type="slidenum">
              <a:rPr lang="en-US" altLang="en-US" smtClean="0">
                <a:cs typeface="Arial" pitchFamily="34" charset="0"/>
              </a:rPr>
              <a:pPr/>
              <a:t>28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1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4191471 w 596"/>
                  <a:gd name="T1" fmla="*/ 308069703 h 666"/>
                  <a:gd name="T2" fmla="*/ 5080528 w 596"/>
                  <a:gd name="T3" fmla="*/ 283731373 h 666"/>
                  <a:gd name="T4" fmla="*/ 0 w 596"/>
                  <a:gd name="T5" fmla="*/ 240418615 h 666"/>
                  <a:gd name="T6" fmla="*/ 3535850 w 596"/>
                  <a:gd name="T7" fmla="*/ 184859117 h 666"/>
                  <a:gd name="T8" fmla="*/ 21934971 w 596"/>
                  <a:gd name="T9" fmla="*/ 125767040 h 666"/>
                  <a:gd name="T10" fmla="*/ 60275272 w 596"/>
                  <a:gd name="T11" fmla="*/ 69829862 h 666"/>
                  <a:gd name="T12" fmla="*/ 124602891 w 596"/>
                  <a:gd name="T13" fmla="*/ 25765038 h 666"/>
                  <a:gd name="T14" fmla="*/ 216449022 w 596"/>
                  <a:gd name="T15" fmla="*/ 1509783 h 666"/>
                  <a:gd name="T16" fmla="*/ 333251427 w 596"/>
                  <a:gd name="T17" fmla="*/ 7506180 h 666"/>
                  <a:gd name="T18" fmla="*/ 424566512 w 596"/>
                  <a:gd name="T19" fmla="*/ 56772344 h 666"/>
                  <a:gd name="T20" fmla="*/ 485749042 w 596"/>
                  <a:gd name="T21" fmla="*/ 137482288 h 666"/>
                  <a:gd name="T22" fmla="*/ 518378313 w 596"/>
                  <a:gd name="T23" fmla="*/ 236216961 h 666"/>
                  <a:gd name="T24" fmla="*/ 521812295 w 596"/>
                  <a:gd name="T25" fmla="*/ 340499282 h 666"/>
                  <a:gd name="T26" fmla="*/ 496397679 w 596"/>
                  <a:gd name="T27" fmla="*/ 437102372 h 666"/>
                  <a:gd name="T28" fmla="*/ 444538864 w 596"/>
                  <a:gd name="T29" fmla="*/ 511752711 h 666"/>
                  <a:gd name="T30" fmla="*/ 365841600 w 596"/>
                  <a:gd name="T31" fmla="*/ 551753991 h 666"/>
                  <a:gd name="T32" fmla="*/ 341107583 w 596"/>
                  <a:gd name="T33" fmla="*/ 548224500 h 666"/>
                  <a:gd name="T34" fmla="*/ 386557867 w 596"/>
                  <a:gd name="T35" fmla="*/ 513642505 h 666"/>
                  <a:gd name="T36" fmla="*/ 422603983 w 596"/>
                  <a:gd name="T37" fmla="*/ 452821228 h 666"/>
                  <a:gd name="T38" fmla="*/ 446121314 w 596"/>
                  <a:gd name="T39" fmla="*/ 377676043 h 666"/>
                  <a:gd name="T40" fmla="*/ 455898916 w 596"/>
                  <a:gd name="T41" fmla="*/ 295676794 h 666"/>
                  <a:gd name="T42" fmla="*/ 450822215 w 596"/>
                  <a:gd name="T43" fmla="*/ 214675473 h 666"/>
                  <a:gd name="T44" fmla="*/ 425414658 w 596"/>
                  <a:gd name="T45" fmla="*/ 144823561 h 666"/>
                  <a:gd name="T46" fmla="*/ 379501338 w 596"/>
                  <a:gd name="T47" fmla="*/ 93233642 h 666"/>
                  <a:gd name="T48" fmla="*/ 299221353 w 596"/>
                  <a:gd name="T49" fmla="*/ 62236103 h 666"/>
                  <a:gd name="T50" fmla="*/ 215621119 w 596"/>
                  <a:gd name="T51" fmla="*/ 50742762 h 666"/>
                  <a:gd name="T52" fmla="*/ 152513218 w 596"/>
                  <a:gd name="T53" fmla="*/ 58926071 h 666"/>
                  <a:gd name="T54" fmla="*/ 106213894 w 596"/>
                  <a:gd name="T55" fmla="*/ 84012165 h 666"/>
                  <a:gd name="T56" fmla="*/ 73588815 w 596"/>
                  <a:gd name="T57" fmla="*/ 123877246 h 666"/>
                  <a:gd name="T58" fmla="*/ 49756795 w 596"/>
                  <a:gd name="T59" fmla="*/ 171253429 h 666"/>
                  <a:gd name="T60" fmla="*/ 34857706 w 596"/>
                  <a:gd name="T61" fmla="*/ 226148757 h 666"/>
                  <a:gd name="T62" fmla="*/ 24706238 w 596"/>
                  <a:gd name="T63" fmla="*/ 282254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2481406 h 237"/>
                  <a:gd name="T4" fmla="*/ 2573892 w 257"/>
                  <a:gd name="T5" fmla="*/ 45136696 h 237"/>
                  <a:gd name="T6" fmla="*/ 4557678 w 257"/>
                  <a:gd name="T7" fmla="*/ 67654013 h 237"/>
                  <a:gd name="T8" fmla="*/ 8420817 w 257"/>
                  <a:gd name="T9" fmla="*/ 88757988 h 237"/>
                  <a:gd name="T10" fmla="*/ 14151484 w 257"/>
                  <a:gd name="T11" fmla="*/ 107625020 h 237"/>
                  <a:gd name="T12" fmla="*/ 21054176 w 257"/>
                  <a:gd name="T13" fmla="*/ 127389291 h 237"/>
                  <a:gd name="T14" fmla="*/ 29630261 w 257"/>
                  <a:gd name="T15" fmla="*/ 145628110 h 237"/>
                  <a:gd name="T16" fmla="*/ 39862805 w 257"/>
                  <a:gd name="T17" fmla="*/ 160889731 h 237"/>
                  <a:gd name="T18" fmla="*/ 52495187 w 257"/>
                  <a:gd name="T19" fmla="*/ 175425271 h 237"/>
                  <a:gd name="T20" fmla="*/ 67277962 w 257"/>
                  <a:gd name="T21" fmla="*/ 187885625 h 237"/>
                  <a:gd name="T22" fmla="*/ 83135389 w 257"/>
                  <a:gd name="T23" fmla="*/ 197999863 h 237"/>
                  <a:gd name="T24" fmla="*/ 102641567 w 257"/>
                  <a:gd name="T25" fmla="*/ 206031838 h 237"/>
                  <a:gd name="T26" fmla="*/ 123765265 w 257"/>
                  <a:gd name="T27" fmla="*/ 211260604 h 237"/>
                  <a:gd name="T28" fmla="*/ 147425064 w 257"/>
                  <a:gd name="T29" fmla="*/ 214148639 h 237"/>
                  <a:gd name="T30" fmla="*/ 172340429 w 257"/>
                  <a:gd name="T31" fmla="*/ 213280989 h 237"/>
                  <a:gd name="T32" fmla="*/ 201334551 w 257"/>
                  <a:gd name="T33" fmla="*/ 209647630 h 237"/>
                  <a:gd name="T34" fmla="*/ 175493348 w 257"/>
                  <a:gd name="T35" fmla="*/ 205134907 h 237"/>
                  <a:gd name="T36" fmla="*/ 152632977 w 257"/>
                  <a:gd name="T37" fmla="*/ 198862834 h 237"/>
                  <a:gd name="T38" fmla="*/ 133285204 w 257"/>
                  <a:gd name="T39" fmla="*/ 191484941 h 237"/>
                  <a:gd name="T40" fmla="*/ 115983024 w 257"/>
                  <a:gd name="T41" fmla="*/ 184274648 h 237"/>
                  <a:gd name="T42" fmla="*/ 100137656 w 257"/>
                  <a:gd name="T43" fmla="*/ 174240256 h 237"/>
                  <a:gd name="T44" fmla="*/ 87797078 w 257"/>
                  <a:gd name="T45" fmla="*/ 164527363 h 237"/>
                  <a:gd name="T46" fmla="*/ 76123507 w 257"/>
                  <a:gd name="T47" fmla="*/ 152761714 h 237"/>
                  <a:gd name="T48" fmla="*/ 65832214 w 257"/>
                  <a:gd name="T49" fmla="*/ 139852434 h 237"/>
                  <a:gd name="T50" fmla="*/ 56355474 w 257"/>
                  <a:gd name="T51" fmla="*/ 127389291 h 237"/>
                  <a:gd name="T52" fmla="*/ 47937510 w 257"/>
                  <a:gd name="T53" fmla="*/ 112853703 h 237"/>
                  <a:gd name="T54" fmla="*/ 40917827 w 257"/>
                  <a:gd name="T55" fmla="*/ 96793924 h 237"/>
                  <a:gd name="T56" fmla="*/ 33787096 w 257"/>
                  <a:gd name="T57" fmla="*/ 79367331 h 237"/>
                  <a:gd name="T58" fmla="*/ 25712254 w 257"/>
                  <a:gd name="T59" fmla="*/ 62420013 h 237"/>
                  <a:gd name="T60" fmla="*/ 17941753 w 257"/>
                  <a:gd name="T61" fmla="*/ 42336845 h 237"/>
                  <a:gd name="T62" fmla="*/ 9476223 w 257"/>
                  <a:gd name="T63" fmla="*/ 21761778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66118486 w 124"/>
                  <a:gd name="T1" fmla="*/ 0 h 110"/>
                  <a:gd name="T2" fmla="*/ 106550592 w 124"/>
                  <a:gd name="T3" fmla="*/ 115950239 h 110"/>
                  <a:gd name="T4" fmla="*/ 103107332 w 124"/>
                  <a:gd name="T5" fmla="*/ 115006502 h 110"/>
                  <a:gd name="T6" fmla="*/ 91922349 w 124"/>
                  <a:gd name="T7" fmla="*/ 113160372 h 110"/>
                  <a:gd name="T8" fmla="*/ 76578377 w 124"/>
                  <a:gd name="T9" fmla="*/ 108780155 h 110"/>
                  <a:gd name="T10" fmla="*/ 58571862 w 124"/>
                  <a:gd name="T11" fmla="*/ 106482915 h 110"/>
                  <a:gd name="T12" fmla="*/ 38909683 w 124"/>
                  <a:gd name="T13" fmla="*/ 104533605 h 110"/>
                  <a:gd name="T14" fmla="*/ 21497224 w 124"/>
                  <a:gd name="T15" fmla="*/ 105635751 h 110"/>
                  <a:gd name="T16" fmla="*/ 7797251 w 124"/>
                  <a:gd name="T17" fmla="*/ 109811325 h 110"/>
                  <a:gd name="T18" fmla="*/ 0 w 124"/>
                  <a:gd name="T19" fmla="*/ 118444440 h 110"/>
                  <a:gd name="T20" fmla="*/ 3490466 w 124"/>
                  <a:gd name="T21" fmla="*/ 105635751 h 110"/>
                  <a:gd name="T22" fmla="*/ 6869607 w 124"/>
                  <a:gd name="T23" fmla="*/ 95550196 h 110"/>
                  <a:gd name="T24" fmla="*/ 13804114 w 124"/>
                  <a:gd name="T25" fmla="*/ 88379567 h 110"/>
                  <a:gd name="T26" fmla="*/ 21497224 w 124"/>
                  <a:gd name="T27" fmla="*/ 81703612 h 110"/>
                  <a:gd name="T28" fmla="*/ 30836610 w 124"/>
                  <a:gd name="T29" fmla="*/ 77432992 h 110"/>
                  <a:gd name="T30" fmla="*/ 40459797 w 124"/>
                  <a:gd name="T31" fmla="*/ 76420194 h 110"/>
                  <a:gd name="T32" fmla="*/ 50772885 w 124"/>
                  <a:gd name="T33" fmla="*/ 76420194 h 110"/>
                  <a:gd name="T34" fmla="*/ 61950134 w 124"/>
                  <a:gd name="T35" fmla="*/ 79767080 h 110"/>
                  <a:gd name="T36" fmla="*/ 62649642 w 124"/>
                  <a:gd name="T37" fmla="*/ 76420194 h 110"/>
                  <a:gd name="T38" fmla="*/ 59883522 w 124"/>
                  <a:gd name="T39" fmla="*/ 60272453 h 110"/>
                  <a:gd name="T40" fmla="*/ 57643620 w 124"/>
                  <a:gd name="T41" fmla="*/ 40890726 h 110"/>
                  <a:gd name="T42" fmla="*/ 55777696 w 124"/>
                  <a:gd name="T43" fmla="*/ 32359669 h 110"/>
                  <a:gd name="T44" fmla="*/ 54263406 w 124"/>
                  <a:gd name="T45" fmla="*/ 32359669 h 110"/>
                  <a:gd name="T46" fmla="*/ 52335507 w 124"/>
                  <a:gd name="T47" fmla="*/ 31258183 h 110"/>
                  <a:gd name="T48" fmla="*/ 50772885 w 124"/>
                  <a:gd name="T49" fmla="*/ 28107611 h 110"/>
                  <a:gd name="T50" fmla="*/ 48846153 w 124"/>
                  <a:gd name="T51" fmla="*/ 24741493 h 110"/>
                  <a:gd name="T52" fmla="*/ 48846153 w 124"/>
                  <a:gd name="T53" fmla="*/ 20400584 h 110"/>
                  <a:gd name="T54" fmla="*/ 50772885 w 124"/>
                  <a:gd name="T55" fmla="*/ 15111679 h 110"/>
                  <a:gd name="T56" fmla="*/ 56467978 w 124"/>
                  <a:gd name="T57" fmla="*/ 8651788 h 110"/>
                  <a:gd name="T58" fmla="*/ 66118486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4706322 w 109"/>
                  <a:gd name="T3" fmla="*/ 646579 h 156"/>
                  <a:gd name="T4" fmla="*/ 16965063 w 109"/>
                  <a:gd name="T5" fmla="*/ 3845825 h 156"/>
                  <a:gd name="T6" fmla="*/ 35291821 w 109"/>
                  <a:gd name="T7" fmla="*/ 9655286 h 156"/>
                  <a:gd name="T8" fmla="*/ 55096301 w 109"/>
                  <a:gd name="T9" fmla="*/ 19028268 h 156"/>
                  <a:gd name="T10" fmla="*/ 74197893 w 109"/>
                  <a:gd name="T11" fmla="*/ 35208377 h 156"/>
                  <a:gd name="T12" fmla="*/ 91725283 w 109"/>
                  <a:gd name="T13" fmla="*/ 56687608 h 156"/>
                  <a:gd name="T14" fmla="*/ 102332985 w 109"/>
                  <a:gd name="T15" fmla="*/ 86250253 h 156"/>
                  <a:gd name="T16" fmla="*/ 104015863 w 109"/>
                  <a:gd name="T17" fmla="*/ 124629074 h 156"/>
                  <a:gd name="T18" fmla="*/ 100055885 w 109"/>
                  <a:gd name="T19" fmla="*/ 124629074 h 156"/>
                  <a:gd name="T20" fmla="*/ 94600874 w 109"/>
                  <a:gd name="T21" fmla="*/ 124629074 h 156"/>
                  <a:gd name="T22" fmla="*/ 88735997 w 109"/>
                  <a:gd name="T23" fmla="*/ 124629074 h 156"/>
                  <a:gd name="T24" fmla="*/ 83245965 w 109"/>
                  <a:gd name="T25" fmla="*/ 123193023 h 156"/>
                  <a:gd name="T26" fmla="*/ 77226025 w 109"/>
                  <a:gd name="T27" fmla="*/ 122078893 h 156"/>
                  <a:gd name="T28" fmla="*/ 70425466 w 109"/>
                  <a:gd name="T29" fmla="*/ 119994164 h 156"/>
                  <a:gd name="T30" fmla="*/ 62828463 w 109"/>
                  <a:gd name="T31" fmla="*/ 115917461 h 156"/>
                  <a:gd name="T32" fmla="*/ 55096301 w 109"/>
                  <a:gd name="T33" fmla="*/ 110923757 h 156"/>
                  <a:gd name="T34" fmla="*/ 50419258 w 109"/>
                  <a:gd name="T35" fmla="*/ 100616389 h 156"/>
                  <a:gd name="T36" fmla="*/ 50419258 w 109"/>
                  <a:gd name="T37" fmla="*/ 88625784 h 156"/>
                  <a:gd name="T38" fmla="*/ 53444176 w 109"/>
                  <a:gd name="T39" fmla="*/ 76892106 h 156"/>
                  <a:gd name="T40" fmla="*/ 56443511 w 109"/>
                  <a:gd name="T41" fmla="*/ 63964957 h 156"/>
                  <a:gd name="T42" fmla="*/ 53444176 w 109"/>
                  <a:gd name="T43" fmla="*/ 49571584 h 156"/>
                  <a:gd name="T44" fmla="*/ 45864551 w 109"/>
                  <a:gd name="T45" fmla="*/ 34568209 h 156"/>
                  <a:gd name="T46" fmla="*/ 29630419 w 109"/>
                  <a:gd name="T47" fmla="*/ 18202979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27637788 w 46"/>
                  <a:gd name="T1" fmla="*/ 0 h 94"/>
                  <a:gd name="T2" fmla="*/ 17998439 w 46"/>
                  <a:gd name="T3" fmla="*/ 30026772 h 94"/>
                  <a:gd name="T4" fmla="*/ 13550080 w 46"/>
                  <a:gd name="T5" fmla="*/ 49285322 h 94"/>
                  <a:gd name="T6" fmla="*/ 9960176 w 46"/>
                  <a:gd name="T7" fmla="*/ 62704511 h 94"/>
                  <a:gd name="T8" fmla="*/ 0 w 46"/>
                  <a:gd name="T9" fmla="*/ 74612457 h 94"/>
                  <a:gd name="T10" fmla="*/ 10676194 w 46"/>
                  <a:gd name="T11" fmla="*/ 69899572 h 94"/>
                  <a:gd name="T12" fmla="*/ 20699012 w 46"/>
                  <a:gd name="T13" fmla="*/ 63504443 h 94"/>
                  <a:gd name="T14" fmla="*/ 28737139 w 46"/>
                  <a:gd name="T15" fmla="*/ 54558267 h 94"/>
                  <a:gd name="T16" fmla="*/ 35992477 w 46"/>
                  <a:gd name="T17" fmla="*/ 45228180 h 94"/>
                  <a:gd name="T18" fmla="*/ 40300853 w 46"/>
                  <a:gd name="T19" fmla="*/ 34990469 h 94"/>
                  <a:gd name="T20" fmla="*/ 41185331 w 46"/>
                  <a:gd name="T21" fmla="*/ 23876831 h 94"/>
                  <a:gd name="T22" fmla="*/ 37417412 w 46"/>
                  <a:gd name="T23" fmla="*/ 11677697 h 94"/>
                  <a:gd name="T24" fmla="*/ 27637788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639858 w 54"/>
                  <a:gd name="T3" fmla="*/ 944683 h 40"/>
                  <a:gd name="T4" fmla="*/ 4581520 w 54"/>
                  <a:gd name="T5" fmla="*/ 3069398 h 40"/>
                  <a:gd name="T6" fmla="*/ 10181156 w 54"/>
                  <a:gd name="T7" fmla="*/ 7847984 h 40"/>
                  <a:gd name="T8" fmla="*/ 16531402 w 54"/>
                  <a:gd name="T9" fmla="*/ 11665004 h 40"/>
                  <a:gd name="T10" fmla="*/ 22624791 w 54"/>
                  <a:gd name="T11" fmla="*/ 14731704 h 40"/>
                  <a:gd name="T12" fmla="*/ 29773127 w 54"/>
                  <a:gd name="T13" fmla="*/ 16549814 h 40"/>
                  <a:gd name="T14" fmla="*/ 36096009 w 54"/>
                  <a:gd name="T15" fmla="*/ 17657964 h 40"/>
                  <a:gd name="T16" fmla="*/ 42477960 w 54"/>
                  <a:gd name="T17" fmla="*/ 15538829 h 40"/>
                  <a:gd name="T18" fmla="*/ 41664969 w 54"/>
                  <a:gd name="T19" fmla="*/ 24211195 h 40"/>
                  <a:gd name="T20" fmla="*/ 39315204 w 54"/>
                  <a:gd name="T21" fmla="*/ 32052663 h 40"/>
                  <a:gd name="T22" fmla="*/ 34675369 w 54"/>
                  <a:gd name="T23" fmla="*/ 37237082 h 40"/>
                  <a:gd name="T24" fmla="*/ 28951200 w 54"/>
                  <a:gd name="T25" fmla="*/ 38934923 h 40"/>
                  <a:gd name="T26" fmla="*/ 21987862 w 54"/>
                  <a:gd name="T27" fmla="*/ 38030508 h 40"/>
                  <a:gd name="T28" fmla="*/ 14822453 w 54"/>
                  <a:gd name="T29" fmla="*/ 31094892 h 40"/>
                  <a:gd name="T30" fmla="*/ 7806562 w 54"/>
                  <a:gd name="T31" fmla="*/ 193637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4370726 w 149"/>
                  <a:gd name="T3" fmla="*/ 519022954 h 704"/>
                  <a:gd name="T4" fmla="*/ 11809918 w 149"/>
                  <a:gd name="T5" fmla="*/ 1176838905 h 704"/>
                  <a:gd name="T6" fmla="*/ 20698118 w 149"/>
                  <a:gd name="T7" fmla="*/ 2010895270 h 704"/>
                  <a:gd name="T8" fmla="*/ 30546908 w 149"/>
                  <a:gd name="T9" fmla="*/ 2147483646 h 704"/>
                  <a:gd name="T10" fmla="*/ 42849127 w 149"/>
                  <a:gd name="T11" fmla="*/ 2147483646 h 704"/>
                  <a:gd name="T12" fmla="*/ 54327318 w 149"/>
                  <a:gd name="T13" fmla="*/ 2147483646 h 704"/>
                  <a:gd name="T14" fmla="*/ 65396341 w 149"/>
                  <a:gd name="T15" fmla="*/ 2147483646 h 704"/>
                  <a:gd name="T16" fmla="*/ 74006072 w 149"/>
                  <a:gd name="T17" fmla="*/ 2147483646 h 704"/>
                  <a:gd name="T18" fmla="*/ 83076167 w 149"/>
                  <a:gd name="T19" fmla="*/ 2147483646 h 704"/>
                  <a:gd name="T20" fmla="*/ 89093444 w 149"/>
                  <a:gd name="T21" fmla="*/ 2147483646 h 704"/>
                  <a:gd name="T22" fmla="*/ 92183848 w 149"/>
                  <a:gd name="T23" fmla="*/ 2147483646 h 704"/>
                  <a:gd name="T24" fmla="*/ 93535001 w 149"/>
                  <a:gd name="T25" fmla="*/ 2147483646 h 704"/>
                  <a:gd name="T26" fmla="*/ 89093444 w 149"/>
                  <a:gd name="T27" fmla="*/ 2147483646 h 704"/>
                  <a:gd name="T28" fmla="*/ 80829970 w 149"/>
                  <a:gd name="T29" fmla="*/ 2147483646 h 704"/>
                  <a:gd name="T30" fmla="*/ 68388666 w 149"/>
                  <a:gd name="T31" fmla="*/ 2147483646 h 704"/>
                  <a:gd name="T32" fmla="*/ 49605011 w 149"/>
                  <a:gd name="T33" fmla="*/ 2147483646 h 704"/>
                  <a:gd name="T34" fmla="*/ 28748825 w 149"/>
                  <a:gd name="T35" fmla="*/ 2147483646 h 704"/>
                  <a:gd name="T36" fmla="*/ 15697356 w 149"/>
                  <a:gd name="T37" fmla="*/ 2147483646 h 704"/>
                  <a:gd name="T38" fmla="*/ 7440282 w 149"/>
                  <a:gd name="T39" fmla="*/ 2147483646 h 704"/>
                  <a:gd name="T40" fmla="*/ 4370726 w 149"/>
                  <a:gd name="T41" fmla="*/ 2147483646 h 704"/>
                  <a:gd name="T42" fmla="*/ 4370726 w 149"/>
                  <a:gd name="T43" fmla="*/ 2147483646 h 704"/>
                  <a:gd name="T44" fmla="*/ 6073457 w 149"/>
                  <a:gd name="T45" fmla="*/ 2147483646 h 704"/>
                  <a:gd name="T46" fmla="*/ 9095905 w 149"/>
                  <a:gd name="T47" fmla="*/ 2147483646 h 704"/>
                  <a:gd name="T48" fmla="*/ 10458838 w 149"/>
                  <a:gd name="T49" fmla="*/ 2147483646 h 704"/>
                  <a:gd name="T50" fmla="*/ 30546908 w 149"/>
                  <a:gd name="T51" fmla="*/ 2147483646 h 704"/>
                  <a:gd name="T52" fmla="*/ 28748825 w 149"/>
                  <a:gd name="T53" fmla="*/ 2147483646 h 704"/>
                  <a:gd name="T54" fmla="*/ 26773458 w 149"/>
                  <a:gd name="T55" fmla="*/ 2147483646 h 704"/>
                  <a:gd name="T56" fmla="*/ 24529607 w 149"/>
                  <a:gd name="T57" fmla="*/ 2147483646 h 704"/>
                  <a:gd name="T58" fmla="*/ 26156194 w 149"/>
                  <a:gd name="T59" fmla="*/ 2147483646 h 704"/>
                  <a:gd name="T60" fmla="*/ 30546908 w 149"/>
                  <a:gd name="T61" fmla="*/ 2147483646 h 704"/>
                  <a:gd name="T62" fmla="*/ 42849127 w 149"/>
                  <a:gd name="T63" fmla="*/ 2147483646 h 704"/>
                  <a:gd name="T64" fmla="*/ 63671894 w 149"/>
                  <a:gd name="T65" fmla="*/ 2147483646 h 704"/>
                  <a:gd name="T66" fmla="*/ 95792843 w 149"/>
                  <a:gd name="T67" fmla="*/ 2147483646 h 704"/>
                  <a:gd name="T68" fmla="*/ 106251464 w 149"/>
                  <a:gd name="T69" fmla="*/ 2147483646 h 704"/>
                  <a:gd name="T70" fmla="*/ 110630609 w 149"/>
                  <a:gd name="T71" fmla="*/ 2147483646 h 704"/>
                  <a:gd name="T72" fmla="*/ 106995399 w 149"/>
                  <a:gd name="T73" fmla="*/ 2147483646 h 704"/>
                  <a:gd name="T74" fmla="*/ 97144587 w 149"/>
                  <a:gd name="T75" fmla="*/ 2147483646 h 704"/>
                  <a:gd name="T76" fmla="*/ 80829970 w 149"/>
                  <a:gd name="T77" fmla="*/ 2147483646 h 704"/>
                  <a:gd name="T78" fmla="*/ 59912291 w 149"/>
                  <a:gd name="T79" fmla="*/ 2147483646 h 704"/>
                  <a:gd name="T80" fmla="*/ 32509385 w 149"/>
                  <a:gd name="T81" fmla="*/ 1176838905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640606831 w 128"/>
                <a:gd name="T1" fmla="*/ 0 h 217"/>
                <a:gd name="T2" fmla="*/ 716668733 w 128"/>
                <a:gd name="T3" fmla="*/ 1108844195 h 217"/>
                <a:gd name="T4" fmla="*/ 784142666 w 128"/>
                <a:gd name="T5" fmla="*/ 2147483646 h 217"/>
                <a:gd name="T6" fmla="*/ 837591833 w 128"/>
                <a:gd name="T7" fmla="*/ 2147483646 h 217"/>
                <a:gd name="T8" fmla="*/ 873281960 w 128"/>
                <a:gd name="T9" fmla="*/ 2147483646 h 217"/>
                <a:gd name="T10" fmla="*/ 865543968 w 128"/>
                <a:gd name="T11" fmla="*/ 2147483646 h 217"/>
                <a:gd name="T12" fmla="*/ 791672523 w 128"/>
                <a:gd name="T13" fmla="*/ 2147483646 h 217"/>
                <a:gd name="T14" fmla="*/ 640606831 w 128"/>
                <a:gd name="T15" fmla="*/ 2147483646 h 217"/>
                <a:gd name="T16" fmla="*/ 407932388 w 128"/>
                <a:gd name="T17" fmla="*/ 2147483646 h 217"/>
                <a:gd name="T18" fmla="*/ 335476788 w 128"/>
                <a:gd name="T19" fmla="*/ 2147483646 h 217"/>
                <a:gd name="T20" fmla="*/ 259413549 w 128"/>
                <a:gd name="T21" fmla="*/ 2147483646 h 217"/>
                <a:gd name="T22" fmla="*/ 178672729 w 128"/>
                <a:gd name="T23" fmla="*/ 2147483646 h 217"/>
                <a:gd name="T24" fmla="*/ 108211415 w 128"/>
                <a:gd name="T25" fmla="*/ 2147483646 h 217"/>
                <a:gd name="T26" fmla="*/ 53467384 w 128"/>
                <a:gd name="T27" fmla="*/ 2147483646 h 217"/>
                <a:gd name="T28" fmla="*/ 13924172 w 128"/>
                <a:gd name="T29" fmla="*/ 2147483646 h 217"/>
                <a:gd name="T30" fmla="*/ 0 w 128"/>
                <a:gd name="T31" fmla="*/ 2147483646 h 217"/>
                <a:gd name="T32" fmla="*/ 8396607 w 128"/>
                <a:gd name="T33" fmla="*/ 2147483646 h 217"/>
                <a:gd name="T34" fmla="*/ 88665463 w 128"/>
                <a:gd name="T35" fmla="*/ 2147483646 h 217"/>
                <a:gd name="T36" fmla="*/ 197006696 w 128"/>
                <a:gd name="T37" fmla="*/ 2147483646 h 217"/>
                <a:gd name="T38" fmla="*/ 313727811 w 128"/>
                <a:gd name="T39" fmla="*/ 2147483646 h 217"/>
                <a:gd name="T40" fmla="*/ 429676445 w 128"/>
                <a:gd name="T41" fmla="*/ 2147483646 h 217"/>
                <a:gd name="T42" fmla="*/ 537818077 w 128"/>
                <a:gd name="T43" fmla="*/ 2147483646 h 217"/>
                <a:gd name="T44" fmla="*/ 621458970 w 128"/>
                <a:gd name="T45" fmla="*/ 2147483646 h 217"/>
                <a:gd name="T46" fmla="*/ 661800378 w 128"/>
                <a:gd name="T47" fmla="*/ 2147483646 h 217"/>
                <a:gd name="T48" fmla="*/ 640606831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147483646 w 117"/>
                <a:gd name="T1" fmla="*/ 0 h 132"/>
                <a:gd name="T2" fmla="*/ 0 w 117"/>
                <a:gd name="T3" fmla="*/ 2147483646 h 132"/>
                <a:gd name="T4" fmla="*/ 441383587 w 117"/>
                <a:gd name="T5" fmla="*/ 2147483646 h 132"/>
                <a:gd name="T6" fmla="*/ 2069439980 w 117"/>
                <a:gd name="T7" fmla="*/ 2147483646 h 132"/>
                <a:gd name="T8" fmla="*/ 2147483646 w 117"/>
                <a:gd name="T9" fmla="*/ 2147483646 h 132"/>
                <a:gd name="T10" fmla="*/ 2147483646 w 117"/>
                <a:gd name="T11" fmla="*/ 2147483646 h 132"/>
                <a:gd name="T12" fmla="*/ 2147483646 w 117"/>
                <a:gd name="T13" fmla="*/ 2147483646 h 132"/>
                <a:gd name="T14" fmla="*/ 2147483646 w 117"/>
                <a:gd name="T15" fmla="*/ 2147483646 h 132"/>
                <a:gd name="T16" fmla="*/ 2147483646 w 117"/>
                <a:gd name="T17" fmla="*/ 2147483646 h 132"/>
                <a:gd name="T18" fmla="*/ 2147483646 w 117"/>
                <a:gd name="T19" fmla="*/ 2147483646 h 132"/>
                <a:gd name="T20" fmla="*/ 2147483646 w 117"/>
                <a:gd name="T21" fmla="*/ 2147483646 h 132"/>
                <a:gd name="T22" fmla="*/ 2147483646 w 117"/>
                <a:gd name="T23" fmla="*/ 2147483646 h 132"/>
                <a:gd name="T24" fmla="*/ 2147483646 w 117"/>
                <a:gd name="T25" fmla="*/ 2147483646 h 132"/>
                <a:gd name="T26" fmla="*/ 2147483646 w 117"/>
                <a:gd name="T27" fmla="*/ 2147483646 h 132"/>
                <a:gd name="T28" fmla="*/ 2147483646 w 117"/>
                <a:gd name="T29" fmla="*/ 2147483646 h 132"/>
                <a:gd name="T30" fmla="*/ 2147483646 w 117"/>
                <a:gd name="T31" fmla="*/ 2147483646 h 132"/>
                <a:gd name="T32" fmla="*/ 2147483646 w 117"/>
                <a:gd name="T33" fmla="*/ 2147483646 h 132"/>
                <a:gd name="T34" fmla="*/ 2147483646 w 117"/>
                <a:gd name="T35" fmla="*/ 2147483646 h 132"/>
                <a:gd name="T36" fmla="*/ 2147483646 w 117"/>
                <a:gd name="T37" fmla="*/ 2147483646 h 132"/>
                <a:gd name="T38" fmla="*/ 2147483646 w 117"/>
                <a:gd name="T39" fmla="*/ 2147483646 h 132"/>
                <a:gd name="T40" fmla="*/ 2147483646 w 117"/>
                <a:gd name="T41" fmla="*/ 2147483646 h 132"/>
                <a:gd name="T42" fmla="*/ 2147483646 w 117"/>
                <a:gd name="T43" fmla="*/ 2147483646 h 132"/>
                <a:gd name="T44" fmla="*/ 2147483646 w 117"/>
                <a:gd name="T45" fmla="*/ 2147483646 h 132"/>
                <a:gd name="T46" fmla="*/ 2147483646 w 117"/>
                <a:gd name="T47" fmla="*/ 2147483646 h 132"/>
                <a:gd name="T48" fmla="*/ 2147483646 w 117"/>
                <a:gd name="T49" fmla="*/ 2147483646 h 132"/>
                <a:gd name="T50" fmla="*/ 2147483646 w 117"/>
                <a:gd name="T51" fmla="*/ 2147483646 h 132"/>
                <a:gd name="T52" fmla="*/ 214748364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47483646 w 29"/>
                <a:gd name="T1" fmla="*/ 0 h 77"/>
                <a:gd name="T2" fmla="*/ 2147483646 w 29"/>
                <a:gd name="T3" fmla="*/ 0 h 77"/>
                <a:gd name="T4" fmla="*/ 2066242608 w 29"/>
                <a:gd name="T5" fmla="*/ 2147483646 h 77"/>
                <a:gd name="T6" fmla="*/ 1162261467 w 29"/>
                <a:gd name="T7" fmla="*/ 2147483646 h 77"/>
                <a:gd name="T8" fmla="*/ 516560652 w 29"/>
                <a:gd name="T9" fmla="*/ 2147483646 h 77"/>
                <a:gd name="T10" fmla="*/ 129140163 w 29"/>
                <a:gd name="T11" fmla="*/ 2147483646 h 77"/>
                <a:gd name="T12" fmla="*/ 0 w 29"/>
                <a:gd name="T13" fmla="*/ 2147483646 h 77"/>
                <a:gd name="T14" fmla="*/ 387420489 w 29"/>
                <a:gd name="T15" fmla="*/ 2147483646 h 77"/>
                <a:gd name="T16" fmla="*/ 1420541793 w 29"/>
                <a:gd name="T17" fmla="*/ 2147483646 h 77"/>
                <a:gd name="T18" fmla="*/ 1937102445 w 29"/>
                <a:gd name="T19" fmla="*/ 2147483646 h 77"/>
                <a:gd name="T20" fmla="*/ 2147483646 w 29"/>
                <a:gd name="T21" fmla="*/ 2147483646 h 77"/>
                <a:gd name="T22" fmla="*/ 2147483646 w 29"/>
                <a:gd name="T23" fmla="*/ 2147483646 h 77"/>
                <a:gd name="T24" fmla="*/ 2147483646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48841949 h 237"/>
                <a:gd name="T4" fmla="*/ 46983626 w 257"/>
                <a:gd name="T5" fmla="*/ 295142876 h 237"/>
                <a:gd name="T6" fmla="*/ 93337004 w 257"/>
                <a:gd name="T7" fmla="*/ 443213637 h 237"/>
                <a:gd name="T8" fmla="*/ 171840755 w 257"/>
                <a:gd name="T9" fmla="*/ 578214223 h 237"/>
                <a:gd name="T10" fmla="*/ 283509304 w 257"/>
                <a:gd name="T11" fmla="*/ 703685572 h 237"/>
                <a:gd name="T12" fmla="*/ 425769131 w 257"/>
                <a:gd name="T13" fmla="*/ 832667783 h 237"/>
                <a:gd name="T14" fmla="*/ 597254762 w 257"/>
                <a:gd name="T15" fmla="*/ 950605632 h 237"/>
                <a:gd name="T16" fmla="*/ 798529611 w 257"/>
                <a:gd name="T17" fmla="*/ 1049771076 h 237"/>
                <a:gd name="T18" fmla="*/ 1052599330 w 257"/>
                <a:gd name="T19" fmla="*/ 1145159127 h 237"/>
                <a:gd name="T20" fmla="*/ 1346309747 w 257"/>
                <a:gd name="T21" fmla="*/ 1226906999 h 237"/>
                <a:gd name="T22" fmla="*/ 1660978730 w 257"/>
                <a:gd name="T23" fmla="*/ 1292913324 h 237"/>
                <a:gd name="T24" fmla="*/ 2048760134 w 257"/>
                <a:gd name="T25" fmla="*/ 1345061619 h 237"/>
                <a:gd name="T26" fmla="*/ 2147483646 w 257"/>
                <a:gd name="T27" fmla="*/ 1380751073 h 237"/>
                <a:gd name="T28" fmla="*/ 2147483646 w 257"/>
                <a:gd name="T29" fmla="*/ 1399620061 h 237"/>
                <a:gd name="T30" fmla="*/ 2147483646 w 257"/>
                <a:gd name="T31" fmla="*/ 1392013019 h 237"/>
                <a:gd name="T32" fmla="*/ 2147483646 w 257"/>
                <a:gd name="T33" fmla="*/ 1368719086 h 237"/>
                <a:gd name="T34" fmla="*/ 2147483646 w 257"/>
                <a:gd name="T35" fmla="*/ 1340056563 h 237"/>
                <a:gd name="T36" fmla="*/ 2147483646 w 257"/>
                <a:gd name="T37" fmla="*/ 1297893768 h 237"/>
                <a:gd name="T38" fmla="*/ 2147483646 w 257"/>
                <a:gd name="T39" fmla="*/ 1250758340 h 237"/>
                <a:gd name="T40" fmla="*/ 2147483646 w 257"/>
                <a:gd name="T41" fmla="*/ 1203568921 h 237"/>
                <a:gd name="T42" fmla="*/ 2002632159 w 257"/>
                <a:gd name="T43" fmla="*/ 1140272164 h 237"/>
                <a:gd name="T44" fmla="*/ 1754315769 w 257"/>
                <a:gd name="T45" fmla="*/ 1073256305 h 237"/>
                <a:gd name="T46" fmla="*/ 1518750381 w 257"/>
                <a:gd name="T47" fmla="*/ 997742812 h 237"/>
                <a:gd name="T48" fmla="*/ 1317776030 w 257"/>
                <a:gd name="T49" fmla="*/ 916000832 h 237"/>
                <a:gd name="T50" fmla="*/ 1128205363 w 257"/>
                <a:gd name="T51" fmla="*/ 832667783 h 237"/>
                <a:gd name="T52" fmla="*/ 956716979 w 257"/>
                <a:gd name="T53" fmla="*/ 738479854 h 237"/>
                <a:gd name="T54" fmla="*/ 816041521 w 257"/>
                <a:gd name="T55" fmla="*/ 632880514 h 237"/>
                <a:gd name="T56" fmla="*/ 673234933 w 257"/>
                <a:gd name="T57" fmla="*/ 518719769 h 237"/>
                <a:gd name="T58" fmla="*/ 515042489 w 257"/>
                <a:gd name="T59" fmla="*/ 408292410 h 237"/>
                <a:gd name="T60" fmla="*/ 361051782 w 257"/>
                <a:gd name="T61" fmla="*/ 278228126 h 237"/>
                <a:gd name="T62" fmla="*/ 189212066 w 257"/>
                <a:gd name="T63" fmla="*/ 141300763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298853174 w 124"/>
                <a:gd name="T1" fmla="*/ 0 h 110"/>
                <a:gd name="T2" fmla="*/ 2088967762 w 124"/>
                <a:gd name="T3" fmla="*/ 756335312 h 110"/>
                <a:gd name="T4" fmla="*/ 2019428682 w 124"/>
                <a:gd name="T5" fmla="*/ 747578269 h 110"/>
                <a:gd name="T6" fmla="*/ 1803087479 w 124"/>
                <a:gd name="T7" fmla="*/ 734194775 h 110"/>
                <a:gd name="T8" fmla="*/ 1500798119 w 124"/>
                <a:gd name="T9" fmla="*/ 705888985 h 110"/>
                <a:gd name="T10" fmla="*/ 1146757058 w 124"/>
                <a:gd name="T11" fmla="*/ 692504667 h 110"/>
                <a:gd name="T12" fmla="*/ 758815626 w 124"/>
                <a:gd name="T13" fmla="*/ 678237543 h 110"/>
                <a:gd name="T14" fmla="*/ 423562896 w 124"/>
                <a:gd name="T15" fmla="*/ 687347393 h 110"/>
                <a:gd name="T16" fmla="*/ 151850179 w 124"/>
                <a:gd name="T17" fmla="*/ 714644675 h 110"/>
                <a:gd name="T18" fmla="*/ 0 w 124"/>
                <a:gd name="T19" fmla="*/ 770601094 h 110"/>
                <a:gd name="T20" fmla="*/ 68910166 w 124"/>
                <a:gd name="T21" fmla="*/ 687347393 h 110"/>
                <a:gd name="T22" fmla="*/ 133401345 w 124"/>
                <a:gd name="T23" fmla="*/ 623518810 h 110"/>
                <a:gd name="T24" fmla="*/ 270716165 w 124"/>
                <a:gd name="T25" fmla="*/ 573282295 h 110"/>
                <a:gd name="T26" fmla="*/ 423562896 w 124"/>
                <a:gd name="T27" fmla="*/ 531537764 h 110"/>
                <a:gd name="T28" fmla="*/ 606952910 w 124"/>
                <a:gd name="T29" fmla="*/ 504315408 h 110"/>
                <a:gd name="T30" fmla="*/ 792016646 w 124"/>
                <a:gd name="T31" fmla="*/ 495218666 h 110"/>
                <a:gd name="T32" fmla="*/ 993940519 w 124"/>
                <a:gd name="T33" fmla="*/ 495218666 h 110"/>
                <a:gd name="T34" fmla="*/ 1215578507 w 124"/>
                <a:gd name="T35" fmla="*/ 518154187 h 110"/>
                <a:gd name="T36" fmla="*/ 1227284557 w 124"/>
                <a:gd name="T37" fmla="*/ 495218666 h 110"/>
                <a:gd name="T38" fmla="*/ 1177350514 w 124"/>
                <a:gd name="T39" fmla="*/ 393290586 h 110"/>
                <a:gd name="T40" fmla="*/ 1127223836 w 124"/>
                <a:gd name="T41" fmla="*/ 266273922 h 110"/>
                <a:gd name="T42" fmla="*/ 1094022863 w 124"/>
                <a:gd name="T43" fmla="*/ 210320698 h 110"/>
                <a:gd name="T44" fmla="*/ 1063708406 w 124"/>
                <a:gd name="T45" fmla="*/ 210320698 h 110"/>
                <a:gd name="T46" fmla="*/ 1025488197 w 124"/>
                <a:gd name="T47" fmla="*/ 201644667 h 110"/>
                <a:gd name="T48" fmla="*/ 993940519 w 124"/>
                <a:gd name="T49" fmla="*/ 183108253 h 110"/>
                <a:gd name="T50" fmla="*/ 963648763 w 124"/>
                <a:gd name="T51" fmla="*/ 161316834 h 110"/>
                <a:gd name="T52" fmla="*/ 963648763 w 124"/>
                <a:gd name="T53" fmla="*/ 132657066 h 110"/>
                <a:gd name="T54" fmla="*/ 993940519 w 124"/>
                <a:gd name="T55" fmla="*/ 96283225 h 110"/>
                <a:gd name="T56" fmla="*/ 1112846295 w 124"/>
                <a:gd name="T57" fmla="*/ 55935612 h 110"/>
                <a:gd name="T58" fmla="*/ 129885317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67194847 w 46"/>
                <a:gd name="T1" fmla="*/ 0 h 94"/>
                <a:gd name="T2" fmla="*/ 362954176 w 46"/>
                <a:gd name="T3" fmla="*/ 191071107 h 94"/>
                <a:gd name="T4" fmla="*/ 273331418 w 46"/>
                <a:gd name="T5" fmla="*/ 312972816 h 94"/>
                <a:gd name="T6" fmla="*/ 199732365 w 46"/>
                <a:gd name="T7" fmla="*/ 398286549 h 94"/>
                <a:gd name="T8" fmla="*/ 0 w 46"/>
                <a:gd name="T9" fmla="*/ 473612425 h 94"/>
                <a:gd name="T10" fmla="*/ 219632225 w 46"/>
                <a:gd name="T11" fmla="*/ 442556365 h 94"/>
                <a:gd name="T12" fmla="*/ 424018475 w 46"/>
                <a:gd name="T13" fmla="*/ 402278154 h 94"/>
                <a:gd name="T14" fmla="*/ 587277471 w 46"/>
                <a:gd name="T15" fmla="*/ 347348758 h 94"/>
                <a:gd name="T16" fmla="*/ 730864444 w 46"/>
                <a:gd name="T17" fmla="*/ 286954395 h 94"/>
                <a:gd name="T18" fmla="*/ 819444418 w 46"/>
                <a:gd name="T19" fmla="*/ 221102378 h 94"/>
                <a:gd name="T20" fmla="*/ 840525808 w 46"/>
                <a:gd name="T21" fmla="*/ 150026281 h 94"/>
                <a:gd name="T22" fmla="*/ 764146535 w 46"/>
                <a:gd name="T23" fmla="*/ 75307370 h 94"/>
                <a:gd name="T24" fmla="*/ 56719484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87636948 w 149"/>
                <a:gd name="T3" fmla="*/ 2147483646 h 704"/>
                <a:gd name="T4" fmla="*/ 231149802 w 149"/>
                <a:gd name="T5" fmla="*/ 2147483646 h 704"/>
                <a:gd name="T6" fmla="*/ 405525227 w 149"/>
                <a:gd name="T7" fmla="*/ 2147483646 h 704"/>
                <a:gd name="T8" fmla="*/ 592903156 w 149"/>
                <a:gd name="T9" fmla="*/ 2147483646 h 704"/>
                <a:gd name="T10" fmla="*/ 840823751 w 149"/>
                <a:gd name="T11" fmla="*/ 2147483646 h 704"/>
                <a:gd name="T12" fmla="*/ 1059035888 w 149"/>
                <a:gd name="T13" fmla="*/ 2147483646 h 704"/>
                <a:gd name="T14" fmla="*/ 1272858560 w 149"/>
                <a:gd name="T15" fmla="*/ 2147483646 h 704"/>
                <a:gd name="T16" fmla="*/ 1448085175 w 149"/>
                <a:gd name="T17" fmla="*/ 2147483646 h 704"/>
                <a:gd name="T18" fmla="*/ 1618284161 w 149"/>
                <a:gd name="T19" fmla="*/ 2147483646 h 704"/>
                <a:gd name="T20" fmla="*/ 1739017330 w 149"/>
                <a:gd name="T21" fmla="*/ 2147483646 h 704"/>
                <a:gd name="T22" fmla="*/ 1793427950 w 149"/>
                <a:gd name="T23" fmla="*/ 2147483646 h 704"/>
                <a:gd name="T24" fmla="*/ 1822454609 w 149"/>
                <a:gd name="T25" fmla="*/ 2147483646 h 704"/>
                <a:gd name="T26" fmla="*/ 1739017330 w 149"/>
                <a:gd name="T27" fmla="*/ 2147483646 h 704"/>
                <a:gd name="T28" fmla="*/ 1574848150 w 149"/>
                <a:gd name="T29" fmla="*/ 2147483646 h 704"/>
                <a:gd name="T30" fmla="*/ 1333640177 w 149"/>
                <a:gd name="T31" fmla="*/ 2147483646 h 704"/>
                <a:gd name="T32" fmla="*/ 971739407 w 149"/>
                <a:gd name="T33" fmla="*/ 2147483646 h 704"/>
                <a:gd name="T34" fmla="*/ 565445852 w 149"/>
                <a:gd name="T35" fmla="*/ 2147483646 h 704"/>
                <a:gd name="T36" fmla="*/ 301412487 w 149"/>
                <a:gd name="T37" fmla="*/ 2147483646 h 704"/>
                <a:gd name="T38" fmla="*/ 143510212 w 149"/>
                <a:gd name="T39" fmla="*/ 2147483646 h 704"/>
                <a:gd name="T40" fmla="*/ 87636948 w 149"/>
                <a:gd name="T41" fmla="*/ 2147483646 h 704"/>
                <a:gd name="T42" fmla="*/ 87636948 w 149"/>
                <a:gd name="T43" fmla="*/ 2147483646 h 704"/>
                <a:gd name="T44" fmla="*/ 114275981 w 149"/>
                <a:gd name="T45" fmla="*/ 2147483646 h 704"/>
                <a:gd name="T46" fmla="*/ 175272727 w 149"/>
                <a:gd name="T47" fmla="*/ 2147483646 h 704"/>
                <a:gd name="T48" fmla="*/ 203383448 w 149"/>
                <a:gd name="T49" fmla="*/ 2147483646 h 704"/>
                <a:gd name="T50" fmla="*/ 592903156 w 149"/>
                <a:gd name="T51" fmla="*/ 2147483646 h 704"/>
                <a:gd name="T52" fmla="*/ 565445852 w 149"/>
                <a:gd name="T53" fmla="*/ 2147483646 h 704"/>
                <a:gd name="T54" fmla="*/ 522040105 w 149"/>
                <a:gd name="T55" fmla="*/ 2147483646 h 704"/>
                <a:gd name="T56" fmla="*/ 476345755 w 149"/>
                <a:gd name="T57" fmla="*/ 2147483646 h 704"/>
                <a:gd name="T58" fmla="*/ 505629482 w 149"/>
                <a:gd name="T59" fmla="*/ 2147483646 h 704"/>
                <a:gd name="T60" fmla="*/ 592903156 w 149"/>
                <a:gd name="T61" fmla="*/ 2147483646 h 704"/>
                <a:gd name="T62" fmla="*/ 840823751 w 149"/>
                <a:gd name="T63" fmla="*/ 2147483646 h 704"/>
                <a:gd name="T64" fmla="*/ 1246003781 w 149"/>
                <a:gd name="T65" fmla="*/ 2147483646 h 704"/>
                <a:gd name="T66" fmla="*/ 1866077857 w 149"/>
                <a:gd name="T67" fmla="*/ 2147483646 h 704"/>
                <a:gd name="T68" fmla="*/ 2067990646 w 149"/>
                <a:gd name="T69" fmla="*/ 2147483646 h 704"/>
                <a:gd name="T70" fmla="*/ 2147483646 w 149"/>
                <a:gd name="T71" fmla="*/ 2147483646 h 704"/>
                <a:gd name="T72" fmla="*/ 2084419739 w 149"/>
                <a:gd name="T73" fmla="*/ 2147483646 h 704"/>
                <a:gd name="T74" fmla="*/ 1898957495 w 149"/>
                <a:gd name="T75" fmla="*/ 2147483646 h 704"/>
                <a:gd name="T76" fmla="*/ 1574848150 w 149"/>
                <a:gd name="T77" fmla="*/ 2147483646 h 704"/>
                <a:gd name="T78" fmla="*/ 1173670050 w 149"/>
                <a:gd name="T79" fmla="*/ 2147483646 h 704"/>
                <a:gd name="T80" fmla="*/ 636545286 w 149"/>
                <a:gd name="T81" fmla="*/ 21474836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29908F-A582-4D7D-8967-196CD60A125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152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606524-A186-4E93-BD5A-A40AB53B245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502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44D78-C3CA-4569-BAFA-AF3855F0897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095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0E349D-543E-4DF1-BE4B-589782BC443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515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1BBA36-210A-45A1-86C3-291C3C83AF9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166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8575D1-EAD5-4A98-B0A3-1D02BA11D67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959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58F17-CD27-4049-B9C3-603FCDB8A3A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461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74FB58-2958-4BA0-BF2A-89C76F3DD43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4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F77FEF-6454-4F1D-A803-6462B06A112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736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F6446E-39B8-4E91-9CC7-FCD51845E99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13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2973AE-35A8-4CFB-A2C0-81BD0141296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74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248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249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28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8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8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25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251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27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23231 w 217"/>
                  <a:gd name="T1" fmla="*/ 106861 h 210"/>
                  <a:gd name="T2" fmla="*/ 18561 w 217"/>
                  <a:gd name="T3" fmla="*/ 101036 h 210"/>
                  <a:gd name="T4" fmla="*/ 13334 w 217"/>
                  <a:gd name="T5" fmla="*/ 92251 h 210"/>
                  <a:gd name="T6" fmla="*/ 7741 w 217"/>
                  <a:gd name="T7" fmla="*/ 80673 h 210"/>
                  <a:gd name="T8" fmla="*/ 2380 w 217"/>
                  <a:gd name="T9" fmla="*/ 68615 h 210"/>
                  <a:gd name="T10" fmla="*/ 0 w 217"/>
                  <a:gd name="T11" fmla="*/ 55523 h 210"/>
                  <a:gd name="T12" fmla="*/ 1 w 217"/>
                  <a:gd name="T13" fmla="*/ 41566 h 210"/>
                  <a:gd name="T14" fmla="*/ 4577 w 217"/>
                  <a:gd name="T15" fmla="*/ 28808 h 210"/>
                  <a:gd name="T16" fmla="*/ 13736 w 217"/>
                  <a:gd name="T17" fmla="*/ 18075 h 210"/>
                  <a:gd name="T18" fmla="*/ 22907 w 217"/>
                  <a:gd name="T19" fmla="*/ 11198 h 210"/>
                  <a:gd name="T20" fmla="*/ 30411 w 217"/>
                  <a:gd name="T21" fmla="*/ 6111 h 210"/>
                  <a:gd name="T22" fmla="*/ 36474 w 217"/>
                  <a:gd name="T23" fmla="*/ 3443 h 210"/>
                  <a:gd name="T24" fmla="*/ 41221 w 217"/>
                  <a:gd name="T25" fmla="*/ 2386 h 210"/>
                  <a:gd name="T26" fmla="*/ 44596 w 217"/>
                  <a:gd name="T27" fmla="*/ 2386 h 210"/>
                  <a:gd name="T28" fmla="*/ 52610 w 217"/>
                  <a:gd name="T29" fmla="*/ 0 h 210"/>
                  <a:gd name="T30" fmla="*/ 74784 w 217"/>
                  <a:gd name="T31" fmla="*/ 4235 h 210"/>
                  <a:gd name="T32" fmla="*/ 80960 w 217"/>
                  <a:gd name="T33" fmla="*/ 6111 h 210"/>
                  <a:gd name="T34" fmla="*/ 87039 w 217"/>
                  <a:gd name="T35" fmla="*/ 7761 h 210"/>
                  <a:gd name="T36" fmla="*/ 92254 w 217"/>
                  <a:gd name="T37" fmla="*/ 9549 h 210"/>
                  <a:gd name="T38" fmla="*/ 96219 w 217"/>
                  <a:gd name="T39" fmla="*/ 11735 h 210"/>
                  <a:gd name="T40" fmla="*/ 100555 w 217"/>
                  <a:gd name="T41" fmla="*/ 13778 h 210"/>
                  <a:gd name="T42" fmla="*/ 103966 w 217"/>
                  <a:gd name="T43" fmla="*/ 16157 h 210"/>
                  <a:gd name="T44" fmla="*/ 106646 w 217"/>
                  <a:gd name="T45" fmla="*/ 19265 h 210"/>
                  <a:gd name="T46" fmla="*/ 109782 w 217"/>
                  <a:gd name="T47" fmla="*/ 23027 h 210"/>
                  <a:gd name="T48" fmla="*/ 103966 w 217"/>
                  <a:gd name="T49" fmla="*/ 20604 h 210"/>
                  <a:gd name="T50" fmla="*/ 98397 w 217"/>
                  <a:gd name="T51" fmla="*/ 18356 h 210"/>
                  <a:gd name="T52" fmla="*/ 92782 w 217"/>
                  <a:gd name="T53" fmla="*/ 16932 h 210"/>
                  <a:gd name="T54" fmla="*/ 87039 w 217"/>
                  <a:gd name="T55" fmla="*/ 15056 h 210"/>
                  <a:gd name="T56" fmla="*/ 82472 w 217"/>
                  <a:gd name="T57" fmla="*/ 13778 h 210"/>
                  <a:gd name="T58" fmla="*/ 77700 w 217"/>
                  <a:gd name="T59" fmla="*/ 13352 h 210"/>
                  <a:gd name="T60" fmla="*/ 72199 w 217"/>
                  <a:gd name="T61" fmla="*/ 12527 h 210"/>
                  <a:gd name="T62" fmla="*/ 67641 w 217"/>
                  <a:gd name="T63" fmla="*/ 12527 h 210"/>
                  <a:gd name="T64" fmla="*/ 63271 w 217"/>
                  <a:gd name="T65" fmla="*/ 12527 h 210"/>
                  <a:gd name="T66" fmla="*/ 58697 w 217"/>
                  <a:gd name="T67" fmla="*/ 12722 h 210"/>
                  <a:gd name="T68" fmla="*/ 54008 w 217"/>
                  <a:gd name="T69" fmla="*/ 13778 h 210"/>
                  <a:gd name="T70" fmla="*/ 50055 w 217"/>
                  <a:gd name="T71" fmla="*/ 14922 h 210"/>
                  <a:gd name="T72" fmla="*/ 46023 w 217"/>
                  <a:gd name="T73" fmla="*/ 16932 h 210"/>
                  <a:gd name="T74" fmla="*/ 41281 w 217"/>
                  <a:gd name="T75" fmla="*/ 18356 h 210"/>
                  <a:gd name="T76" fmla="*/ 37443 w 217"/>
                  <a:gd name="T77" fmla="*/ 20756 h 210"/>
                  <a:gd name="T78" fmla="*/ 33508 w 217"/>
                  <a:gd name="T79" fmla="*/ 23312 h 210"/>
                  <a:gd name="T80" fmla="*/ 26340 w 217"/>
                  <a:gd name="T81" fmla="*/ 31065 h 210"/>
                  <a:gd name="T82" fmla="*/ 21435 w 217"/>
                  <a:gd name="T83" fmla="*/ 40627 h 210"/>
                  <a:gd name="T84" fmla="*/ 18561 w 217"/>
                  <a:gd name="T85" fmla="*/ 52513 h 210"/>
                  <a:gd name="T86" fmla="*/ 17531 w 217"/>
                  <a:gd name="T87" fmla="*/ 64204 h 210"/>
                  <a:gd name="T88" fmla="*/ 17531 w 217"/>
                  <a:gd name="T89" fmla="*/ 77194 h 210"/>
                  <a:gd name="T90" fmla="*/ 19233 w 217"/>
                  <a:gd name="T91" fmla="*/ 88421 h 210"/>
                  <a:gd name="T92" fmla="*/ 20703 w 217"/>
                  <a:gd name="T93" fmla="*/ 98735 h 210"/>
                  <a:gd name="T94" fmla="*/ 23231 w 217"/>
                  <a:gd name="T95" fmla="*/ 10686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7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53373 w 182"/>
                  <a:gd name="T1" fmla="*/ 0 h 213"/>
                  <a:gd name="T2" fmla="*/ 54793 w 182"/>
                  <a:gd name="T3" fmla="*/ 1066 h 213"/>
                  <a:gd name="T4" fmla="*/ 57860 w 182"/>
                  <a:gd name="T5" fmla="*/ 4324 h 213"/>
                  <a:gd name="T6" fmla="*/ 62224 w 182"/>
                  <a:gd name="T7" fmla="*/ 9717 h 213"/>
                  <a:gd name="T8" fmla="*/ 67216 w 182"/>
                  <a:gd name="T9" fmla="*/ 17579 h 213"/>
                  <a:gd name="T10" fmla="*/ 71026 w 182"/>
                  <a:gd name="T11" fmla="*/ 27340 h 213"/>
                  <a:gd name="T12" fmla="*/ 73562 w 182"/>
                  <a:gd name="T13" fmla="*/ 40289 h 213"/>
                  <a:gd name="T14" fmla="*/ 73562 w 182"/>
                  <a:gd name="T15" fmla="*/ 55582 h 213"/>
                  <a:gd name="T16" fmla="*/ 70482 w 182"/>
                  <a:gd name="T17" fmla="*/ 73626 h 213"/>
                  <a:gd name="T18" fmla="*/ 68761 w 182"/>
                  <a:gd name="T19" fmla="*/ 78653 h 213"/>
                  <a:gd name="T20" fmla="*/ 66626 w 182"/>
                  <a:gd name="T21" fmla="*/ 82806 h 213"/>
                  <a:gd name="T22" fmla="*/ 64327 w 182"/>
                  <a:gd name="T23" fmla="*/ 87340 h 213"/>
                  <a:gd name="T24" fmla="*/ 61229 w 182"/>
                  <a:gd name="T25" fmla="*/ 91329 h 213"/>
                  <a:gd name="T26" fmla="*/ 57099 w 182"/>
                  <a:gd name="T27" fmla="*/ 95142 h 213"/>
                  <a:gd name="T28" fmla="*/ 53713 w 182"/>
                  <a:gd name="T29" fmla="*/ 98018 h 213"/>
                  <a:gd name="T30" fmla="*/ 50072 w 182"/>
                  <a:gd name="T31" fmla="*/ 100807 h 213"/>
                  <a:gd name="T32" fmla="*/ 44893 w 182"/>
                  <a:gd name="T33" fmla="*/ 103044 h 213"/>
                  <a:gd name="T34" fmla="*/ 40193 w 182"/>
                  <a:gd name="T35" fmla="*/ 104152 h 213"/>
                  <a:gd name="T36" fmla="*/ 35497 w 182"/>
                  <a:gd name="T37" fmla="*/ 105475 h 213"/>
                  <a:gd name="T38" fmla="*/ 30026 w 182"/>
                  <a:gd name="T39" fmla="*/ 106464 h 213"/>
                  <a:gd name="T40" fmla="*/ 24162 w 182"/>
                  <a:gd name="T41" fmla="*/ 106464 h 213"/>
                  <a:gd name="T42" fmla="*/ 17891 w 182"/>
                  <a:gd name="T43" fmla="*/ 105475 h 213"/>
                  <a:gd name="T44" fmla="*/ 12264 w 182"/>
                  <a:gd name="T45" fmla="*/ 104152 h 213"/>
                  <a:gd name="T46" fmla="*/ 5742 w 182"/>
                  <a:gd name="T47" fmla="*/ 101871 h 213"/>
                  <a:gd name="T48" fmla="*/ 0 w 182"/>
                  <a:gd name="T49" fmla="*/ 99164 h 213"/>
                  <a:gd name="T50" fmla="*/ 5483 w 182"/>
                  <a:gd name="T51" fmla="*/ 103044 h 213"/>
                  <a:gd name="T52" fmla="*/ 10872 w 182"/>
                  <a:gd name="T53" fmla="*/ 105475 h 213"/>
                  <a:gd name="T54" fmla="*/ 16356 w 182"/>
                  <a:gd name="T55" fmla="*/ 108094 h 213"/>
                  <a:gd name="T56" fmla="*/ 20953 w 182"/>
                  <a:gd name="T57" fmla="*/ 109983 h 213"/>
                  <a:gd name="T58" fmla="*/ 25755 w 182"/>
                  <a:gd name="T59" fmla="*/ 111555 h 213"/>
                  <a:gd name="T60" fmla="*/ 31041 w 182"/>
                  <a:gd name="T61" fmla="*/ 112181 h 213"/>
                  <a:gd name="T62" fmla="*/ 35556 w 182"/>
                  <a:gd name="T63" fmla="*/ 112378 h 213"/>
                  <a:gd name="T64" fmla="*/ 40408 w 182"/>
                  <a:gd name="T65" fmla="*/ 112378 h 213"/>
                  <a:gd name="T66" fmla="*/ 44685 w 182"/>
                  <a:gd name="T67" fmla="*/ 112181 h 213"/>
                  <a:gd name="T68" fmla="*/ 48961 w 182"/>
                  <a:gd name="T69" fmla="*/ 111133 h 213"/>
                  <a:gd name="T70" fmla="*/ 52668 w 182"/>
                  <a:gd name="T71" fmla="*/ 109983 h 213"/>
                  <a:gd name="T72" fmla="*/ 56608 w 182"/>
                  <a:gd name="T73" fmla="*/ 108873 h 213"/>
                  <a:gd name="T74" fmla="*/ 60181 w 182"/>
                  <a:gd name="T75" fmla="*/ 107525 h 213"/>
                  <a:gd name="T76" fmla="*/ 63558 w 182"/>
                  <a:gd name="T77" fmla="*/ 105122 h 213"/>
                  <a:gd name="T78" fmla="*/ 66626 w 182"/>
                  <a:gd name="T79" fmla="*/ 103044 h 213"/>
                  <a:gd name="T80" fmla="*/ 69452 w 182"/>
                  <a:gd name="T81" fmla="*/ 100807 h 213"/>
                  <a:gd name="T82" fmla="*/ 77323 w 182"/>
                  <a:gd name="T83" fmla="*/ 92909 h 213"/>
                  <a:gd name="T84" fmla="*/ 82753 w 182"/>
                  <a:gd name="T85" fmla="*/ 85103 h 213"/>
                  <a:gd name="T86" fmla="*/ 85965 w 182"/>
                  <a:gd name="T87" fmla="*/ 76060 h 213"/>
                  <a:gd name="T88" fmla="*/ 87725 w 182"/>
                  <a:gd name="T89" fmla="*/ 67785 h 213"/>
                  <a:gd name="T90" fmla="*/ 88785 w 182"/>
                  <a:gd name="T91" fmla="*/ 58854 h 213"/>
                  <a:gd name="T92" fmla="*/ 88785 w 182"/>
                  <a:gd name="T93" fmla="*/ 50023 h 213"/>
                  <a:gd name="T94" fmla="*/ 89212 w 182"/>
                  <a:gd name="T95" fmla="*/ 41771 h 213"/>
                  <a:gd name="T96" fmla="*/ 84504 w 182"/>
                  <a:gd name="T97" fmla="*/ 24370 h 213"/>
                  <a:gd name="T98" fmla="*/ 76517 w 182"/>
                  <a:gd name="T99" fmla="*/ 10848 h 213"/>
                  <a:gd name="T100" fmla="*/ 73684 w 182"/>
                  <a:gd name="T101" fmla="*/ 9717 h 213"/>
                  <a:gd name="T102" fmla="*/ 72082 w 182"/>
                  <a:gd name="T103" fmla="*/ 8060 h 213"/>
                  <a:gd name="T104" fmla="*/ 69452 w 182"/>
                  <a:gd name="T105" fmla="*/ 6737 h 213"/>
                  <a:gd name="T106" fmla="*/ 67626 w 182"/>
                  <a:gd name="T107" fmla="*/ 5814 h 213"/>
                  <a:gd name="T108" fmla="*/ 64626 w 182"/>
                  <a:gd name="T109" fmla="*/ 4659 h 213"/>
                  <a:gd name="T110" fmla="*/ 61675 w 182"/>
                  <a:gd name="T111" fmla="*/ 3222 h 213"/>
                  <a:gd name="T112" fmla="*/ 58170 w 182"/>
                  <a:gd name="T113" fmla="*/ 1541 h 213"/>
                  <a:gd name="T114" fmla="*/ 53373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8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8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8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028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28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1 h 564"/>
                    <a:gd name="T26" fmla="*/ 1 w 207"/>
                    <a:gd name="T27" fmla="*/ 1 h 564"/>
                    <a:gd name="T28" fmla="*/ 1 w 207"/>
                    <a:gd name="T29" fmla="*/ 1 h 564"/>
                    <a:gd name="T30" fmla="*/ 1 w 207"/>
                    <a:gd name="T31" fmla="*/ 1 h 564"/>
                    <a:gd name="T32" fmla="*/ 1 w 207"/>
                    <a:gd name="T33" fmla="*/ 1 h 564"/>
                    <a:gd name="T34" fmla="*/ 1 w 207"/>
                    <a:gd name="T35" fmla="*/ 1 h 564"/>
                    <a:gd name="T36" fmla="*/ 1 w 207"/>
                    <a:gd name="T37" fmla="*/ 1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8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8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252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275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76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77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5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27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7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7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54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269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70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71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25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5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25 w 109"/>
                <a:gd name="T3" fmla="*/ 1 h 156"/>
                <a:gd name="T4" fmla="*/ 478 w 109"/>
                <a:gd name="T5" fmla="*/ 5 h 156"/>
                <a:gd name="T6" fmla="*/ 952 w 109"/>
                <a:gd name="T7" fmla="*/ 36 h 156"/>
                <a:gd name="T8" fmla="*/ 1508 w 109"/>
                <a:gd name="T9" fmla="*/ 77 h 156"/>
                <a:gd name="T10" fmla="*/ 2015 w 109"/>
                <a:gd name="T11" fmla="*/ 141 h 156"/>
                <a:gd name="T12" fmla="*/ 2480 w 109"/>
                <a:gd name="T13" fmla="*/ 227 h 156"/>
                <a:gd name="T14" fmla="*/ 2768 w 109"/>
                <a:gd name="T15" fmla="*/ 343 h 156"/>
                <a:gd name="T16" fmla="*/ 2836 w 109"/>
                <a:gd name="T17" fmla="*/ 503 h 156"/>
                <a:gd name="T18" fmla="*/ 2702 w 109"/>
                <a:gd name="T19" fmla="*/ 503 h 156"/>
                <a:gd name="T20" fmla="*/ 2567 w 109"/>
                <a:gd name="T21" fmla="*/ 503 h 156"/>
                <a:gd name="T22" fmla="*/ 2412 w 109"/>
                <a:gd name="T23" fmla="*/ 503 h 156"/>
                <a:gd name="T24" fmla="*/ 2231 w 109"/>
                <a:gd name="T25" fmla="*/ 487 h 156"/>
                <a:gd name="T26" fmla="*/ 2101 w 109"/>
                <a:gd name="T27" fmla="*/ 486 h 156"/>
                <a:gd name="T28" fmla="*/ 1934 w 109"/>
                <a:gd name="T29" fmla="*/ 479 h 156"/>
                <a:gd name="T30" fmla="*/ 1705 w 109"/>
                <a:gd name="T31" fmla="*/ 461 h 156"/>
                <a:gd name="T32" fmla="*/ 1508 w 109"/>
                <a:gd name="T33" fmla="*/ 444 h 156"/>
                <a:gd name="T34" fmla="*/ 1374 w 109"/>
                <a:gd name="T35" fmla="*/ 403 h 156"/>
                <a:gd name="T36" fmla="*/ 1374 w 109"/>
                <a:gd name="T37" fmla="*/ 358 h 156"/>
                <a:gd name="T38" fmla="*/ 1446 w 109"/>
                <a:gd name="T39" fmla="*/ 306 h 156"/>
                <a:gd name="T40" fmla="*/ 1516 w 109"/>
                <a:gd name="T41" fmla="*/ 255 h 156"/>
                <a:gd name="T42" fmla="*/ 1446 w 109"/>
                <a:gd name="T43" fmla="*/ 198 h 156"/>
                <a:gd name="T44" fmla="*/ 1245 w 109"/>
                <a:gd name="T45" fmla="*/ 136 h 156"/>
                <a:gd name="T46" fmla="*/ 814 w 109"/>
                <a:gd name="T47" fmla="*/ 7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5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77 w 54"/>
                <a:gd name="T5" fmla="*/ 3 h 40"/>
                <a:gd name="T6" fmla="*/ 395 w 54"/>
                <a:gd name="T7" fmla="*/ 30 h 40"/>
                <a:gd name="T8" fmla="*/ 659 w 54"/>
                <a:gd name="T9" fmla="*/ 40 h 40"/>
                <a:gd name="T10" fmla="*/ 881 w 54"/>
                <a:gd name="T11" fmla="*/ 49 h 40"/>
                <a:gd name="T12" fmla="*/ 1116 w 54"/>
                <a:gd name="T13" fmla="*/ 57 h 40"/>
                <a:gd name="T14" fmla="*/ 1364 w 54"/>
                <a:gd name="T15" fmla="*/ 61 h 40"/>
                <a:gd name="T16" fmla="*/ 1645 w 54"/>
                <a:gd name="T17" fmla="*/ 53 h 40"/>
                <a:gd name="T18" fmla="*/ 1608 w 54"/>
                <a:gd name="T19" fmla="*/ 84 h 40"/>
                <a:gd name="T20" fmla="*/ 1518 w 54"/>
                <a:gd name="T21" fmla="*/ 112 h 40"/>
                <a:gd name="T22" fmla="*/ 1346 w 54"/>
                <a:gd name="T23" fmla="*/ 129 h 40"/>
                <a:gd name="T24" fmla="*/ 1104 w 54"/>
                <a:gd name="T25" fmla="*/ 137 h 40"/>
                <a:gd name="T26" fmla="*/ 846 w 54"/>
                <a:gd name="T27" fmla="*/ 135 h 40"/>
                <a:gd name="T28" fmla="*/ 566 w 54"/>
                <a:gd name="T29" fmla="*/ 110 h 40"/>
                <a:gd name="T30" fmla="*/ 297 w 54"/>
                <a:gd name="T31" fmla="*/ 7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5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5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42 h 237"/>
                <a:gd name="T4" fmla="*/ 387 w 257"/>
                <a:gd name="T5" fmla="*/ 88 h 237"/>
                <a:gd name="T6" fmla="*/ 885 w 257"/>
                <a:gd name="T7" fmla="*/ 133 h 237"/>
                <a:gd name="T8" fmla="*/ 1586 w 257"/>
                <a:gd name="T9" fmla="*/ 172 h 237"/>
                <a:gd name="T10" fmla="*/ 2563 w 257"/>
                <a:gd name="T11" fmla="*/ 209 h 237"/>
                <a:gd name="T12" fmla="*/ 3804 w 257"/>
                <a:gd name="T13" fmla="*/ 248 h 237"/>
                <a:gd name="T14" fmla="*/ 5389 w 257"/>
                <a:gd name="T15" fmla="*/ 283 h 237"/>
                <a:gd name="T16" fmla="*/ 7213 w 257"/>
                <a:gd name="T17" fmla="*/ 313 h 237"/>
                <a:gd name="T18" fmla="*/ 9558 w 257"/>
                <a:gd name="T19" fmla="*/ 341 h 237"/>
                <a:gd name="T20" fmla="*/ 12211 w 257"/>
                <a:gd name="T21" fmla="*/ 365 h 237"/>
                <a:gd name="T22" fmla="*/ 15040 w 257"/>
                <a:gd name="T23" fmla="*/ 385 h 237"/>
                <a:gd name="T24" fmla="*/ 18540 w 257"/>
                <a:gd name="T25" fmla="*/ 401 h 237"/>
                <a:gd name="T26" fmla="*/ 22360 w 257"/>
                <a:gd name="T27" fmla="*/ 411 h 237"/>
                <a:gd name="T28" fmla="*/ 26728 w 257"/>
                <a:gd name="T29" fmla="*/ 417 h 237"/>
                <a:gd name="T30" fmla="*/ 31238 w 257"/>
                <a:gd name="T31" fmla="*/ 415 h 237"/>
                <a:gd name="T32" fmla="*/ 36519 w 257"/>
                <a:gd name="T33" fmla="*/ 408 h 237"/>
                <a:gd name="T34" fmla="*/ 31892 w 257"/>
                <a:gd name="T35" fmla="*/ 399 h 237"/>
                <a:gd name="T36" fmla="*/ 27670 w 257"/>
                <a:gd name="T37" fmla="*/ 386 h 237"/>
                <a:gd name="T38" fmla="*/ 24164 w 257"/>
                <a:gd name="T39" fmla="*/ 372 h 237"/>
                <a:gd name="T40" fmla="*/ 21032 w 257"/>
                <a:gd name="T41" fmla="*/ 359 h 237"/>
                <a:gd name="T42" fmla="*/ 18176 w 257"/>
                <a:gd name="T43" fmla="*/ 340 h 237"/>
                <a:gd name="T44" fmla="*/ 15924 w 257"/>
                <a:gd name="T45" fmla="*/ 319 h 237"/>
                <a:gd name="T46" fmla="*/ 13847 w 257"/>
                <a:gd name="T47" fmla="*/ 298 h 237"/>
                <a:gd name="T48" fmla="*/ 11897 w 257"/>
                <a:gd name="T49" fmla="*/ 273 h 237"/>
                <a:gd name="T50" fmla="*/ 10145 w 257"/>
                <a:gd name="T51" fmla="*/ 248 h 237"/>
                <a:gd name="T52" fmla="*/ 8715 w 257"/>
                <a:gd name="T53" fmla="*/ 218 h 237"/>
                <a:gd name="T54" fmla="*/ 7489 w 257"/>
                <a:gd name="T55" fmla="*/ 189 h 237"/>
                <a:gd name="T56" fmla="*/ 6146 w 257"/>
                <a:gd name="T57" fmla="*/ 154 h 237"/>
                <a:gd name="T58" fmla="*/ 4685 w 257"/>
                <a:gd name="T59" fmla="*/ 121 h 237"/>
                <a:gd name="T60" fmla="*/ 3290 w 257"/>
                <a:gd name="T61" fmla="*/ 84 h 237"/>
                <a:gd name="T62" fmla="*/ 1662 w 257"/>
                <a:gd name="T63" fmla="*/ 41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2219 w 124"/>
                <a:gd name="T1" fmla="*/ 0 h 110"/>
                <a:gd name="T2" fmla="*/ 19535 w 124"/>
                <a:gd name="T3" fmla="*/ 230 h 110"/>
                <a:gd name="T4" fmla="*/ 18983 w 124"/>
                <a:gd name="T5" fmla="*/ 229 h 110"/>
                <a:gd name="T6" fmla="*/ 16864 w 124"/>
                <a:gd name="T7" fmla="*/ 224 h 110"/>
                <a:gd name="T8" fmla="*/ 14095 w 124"/>
                <a:gd name="T9" fmla="*/ 217 h 110"/>
                <a:gd name="T10" fmla="*/ 10770 w 124"/>
                <a:gd name="T11" fmla="*/ 211 h 110"/>
                <a:gd name="T12" fmla="*/ 7088 w 124"/>
                <a:gd name="T13" fmla="*/ 208 h 110"/>
                <a:gd name="T14" fmla="*/ 4024 w 124"/>
                <a:gd name="T15" fmla="*/ 209 h 110"/>
                <a:gd name="T16" fmla="*/ 1432 w 124"/>
                <a:gd name="T17" fmla="*/ 219 h 110"/>
                <a:gd name="T18" fmla="*/ 0 w 124"/>
                <a:gd name="T19" fmla="*/ 234 h 110"/>
                <a:gd name="T20" fmla="*/ 586 w 124"/>
                <a:gd name="T21" fmla="*/ 209 h 110"/>
                <a:gd name="T22" fmla="*/ 1288 w 124"/>
                <a:gd name="T23" fmla="*/ 190 h 110"/>
                <a:gd name="T24" fmla="*/ 2598 w 124"/>
                <a:gd name="T25" fmla="*/ 175 h 110"/>
                <a:gd name="T26" fmla="*/ 4024 w 124"/>
                <a:gd name="T27" fmla="*/ 162 h 110"/>
                <a:gd name="T28" fmla="*/ 5708 w 124"/>
                <a:gd name="T29" fmla="*/ 153 h 110"/>
                <a:gd name="T30" fmla="*/ 7370 w 124"/>
                <a:gd name="T31" fmla="*/ 152 h 110"/>
                <a:gd name="T32" fmla="*/ 9242 w 124"/>
                <a:gd name="T33" fmla="*/ 152 h 110"/>
                <a:gd name="T34" fmla="*/ 11360 w 124"/>
                <a:gd name="T35" fmla="*/ 159 h 110"/>
                <a:gd name="T36" fmla="*/ 11511 w 124"/>
                <a:gd name="T37" fmla="*/ 152 h 110"/>
                <a:gd name="T38" fmla="*/ 11052 w 124"/>
                <a:gd name="T39" fmla="*/ 121 h 110"/>
                <a:gd name="T40" fmla="*/ 10544 w 124"/>
                <a:gd name="T41" fmla="*/ 81 h 110"/>
                <a:gd name="T42" fmla="*/ 10353 w 124"/>
                <a:gd name="T43" fmla="*/ 64 h 110"/>
                <a:gd name="T44" fmla="*/ 9926 w 124"/>
                <a:gd name="T45" fmla="*/ 64 h 110"/>
                <a:gd name="T46" fmla="*/ 9546 w 124"/>
                <a:gd name="T47" fmla="*/ 61 h 110"/>
                <a:gd name="T48" fmla="*/ 9242 w 124"/>
                <a:gd name="T49" fmla="*/ 53 h 110"/>
                <a:gd name="T50" fmla="*/ 9073 w 124"/>
                <a:gd name="T51" fmla="*/ 47 h 110"/>
                <a:gd name="T52" fmla="*/ 9073 w 124"/>
                <a:gd name="T53" fmla="*/ 39 h 110"/>
                <a:gd name="T54" fmla="*/ 9242 w 124"/>
                <a:gd name="T55" fmla="*/ 31 h 110"/>
                <a:gd name="T56" fmla="*/ 10466 w 124"/>
                <a:gd name="T57" fmla="*/ 8 h 110"/>
                <a:gd name="T58" fmla="*/ 1221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94 w 109"/>
                <a:gd name="T3" fmla="*/ 1 h 156"/>
                <a:gd name="T4" fmla="*/ 2829 w 109"/>
                <a:gd name="T5" fmla="*/ 5 h 156"/>
                <a:gd name="T6" fmla="*/ 5922 w 109"/>
                <a:gd name="T7" fmla="*/ 12 h 156"/>
                <a:gd name="T8" fmla="*/ 9358 w 109"/>
                <a:gd name="T9" fmla="*/ 41 h 156"/>
                <a:gd name="T10" fmla="*/ 12620 w 109"/>
                <a:gd name="T11" fmla="*/ 63 h 156"/>
                <a:gd name="T12" fmla="*/ 15484 w 109"/>
                <a:gd name="T13" fmla="*/ 108 h 156"/>
                <a:gd name="T14" fmla="*/ 17230 w 109"/>
                <a:gd name="T15" fmla="*/ 166 h 156"/>
                <a:gd name="T16" fmla="*/ 17573 w 109"/>
                <a:gd name="T17" fmla="*/ 240 h 156"/>
                <a:gd name="T18" fmla="*/ 17020 w 109"/>
                <a:gd name="T19" fmla="*/ 240 h 156"/>
                <a:gd name="T20" fmla="*/ 16084 w 109"/>
                <a:gd name="T21" fmla="*/ 240 h 156"/>
                <a:gd name="T22" fmla="*/ 14994 w 109"/>
                <a:gd name="T23" fmla="*/ 240 h 156"/>
                <a:gd name="T24" fmla="*/ 14008 w 109"/>
                <a:gd name="T25" fmla="*/ 236 h 156"/>
                <a:gd name="T26" fmla="*/ 13030 w 109"/>
                <a:gd name="T27" fmla="*/ 235 h 156"/>
                <a:gd name="T28" fmla="*/ 11938 w 109"/>
                <a:gd name="T29" fmla="*/ 230 h 156"/>
                <a:gd name="T30" fmla="*/ 10631 w 109"/>
                <a:gd name="T31" fmla="*/ 223 h 156"/>
                <a:gd name="T32" fmla="*/ 9358 w 109"/>
                <a:gd name="T33" fmla="*/ 214 h 156"/>
                <a:gd name="T34" fmla="*/ 8513 w 109"/>
                <a:gd name="T35" fmla="*/ 193 h 156"/>
                <a:gd name="T36" fmla="*/ 8513 w 109"/>
                <a:gd name="T37" fmla="*/ 170 h 156"/>
                <a:gd name="T38" fmla="*/ 9098 w 109"/>
                <a:gd name="T39" fmla="*/ 149 h 156"/>
                <a:gd name="T40" fmla="*/ 9637 w 109"/>
                <a:gd name="T41" fmla="*/ 122 h 156"/>
                <a:gd name="T42" fmla="*/ 9098 w 109"/>
                <a:gd name="T43" fmla="*/ 96 h 156"/>
                <a:gd name="T44" fmla="*/ 7803 w 109"/>
                <a:gd name="T45" fmla="*/ 61 h 156"/>
                <a:gd name="T46" fmla="*/ 5078 w 109"/>
                <a:gd name="T47" fmla="*/ 40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5049 w 46"/>
                <a:gd name="T1" fmla="*/ 0 h 94"/>
                <a:gd name="T2" fmla="*/ 3201 w 46"/>
                <a:gd name="T3" fmla="*/ 63 h 94"/>
                <a:gd name="T4" fmla="*/ 2375 w 46"/>
                <a:gd name="T5" fmla="*/ 104 h 94"/>
                <a:gd name="T6" fmla="*/ 1762 w 46"/>
                <a:gd name="T7" fmla="*/ 136 h 94"/>
                <a:gd name="T8" fmla="*/ 0 w 46"/>
                <a:gd name="T9" fmla="*/ 159 h 94"/>
                <a:gd name="T10" fmla="*/ 1934 w 46"/>
                <a:gd name="T11" fmla="*/ 149 h 94"/>
                <a:gd name="T12" fmla="*/ 3746 w 46"/>
                <a:gd name="T13" fmla="*/ 138 h 94"/>
                <a:gd name="T14" fmla="*/ 5073 w 46"/>
                <a:gd name="T15" fmla="*/ 116 h 94"/>
                <a:gd name="T16" fmla="*/ 6383 w 46"/>
                <a:gd name="T17" fmla="*/ 97 h 94"/>
                <a:gd name="T18" fmla="*/ 7266 w 46"/>
                <a:gd name="T19" fmla="*/ 75 h 94"/>
                <a:gd name="T20" fmla="*/ 7355 w 46"/>
                <a:gd name="T21" fmla="*/ 47 h 94"/>
                <a:gd name="T22" fmla="*/ 6805 w 46"/>
                <a:gd name="T23" fmla="*/ 15 h 94"/>
                <a:gd name="T24" fmla="*/ 504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47 w 54"/>
                <a:gd name="T5" fmla="*/ 3 h 40"/>
                <a:gd name="T6" fmla="*/ 1716 w 54"/>
                <a:gd name="T7" fmla="*/ 8 h 40"/>
                <a:gd name="T8" fmla="*/ 2759 w 54"/>
                <a:gd name="T9" fmla="*/ 12 h 40"/>
                <a:gd name="T10" fmla="*/ 3889 w 54"/>
                <a:gd name="T11" fmla="*/ 15 h 40"/>
                <a:gd name="T12" fmla="*/ 5104 w 54"/>
                <a:gd name="T13" fmla="*/ 17 h 40"/>
                <a:gd name="T14" fmla="*/ 6065 w 54"/>
                <a:gd name="T15" fmla="*/ 18 h 40"/>
                <a:gd name="T16" fmla="*/ 7195 w 54"/>
                <a:gd name="T17" fmla="*/ 16 h 40"/>
                <a:gd name="T18" fmla="*/ 7103 w 54"/>
                <a:gd name="T19" fmla="*/ 42 h 40"/>
                <a:gd name="T20" fmla="*/ 6704 w 54"/>
                <a:gd name="T21" fmla="*/ 50 h 40"/>
                <a:gd name="T22" fmla="*/ 5904 w 54"/>
                <a:gd name="T23" fmla="*/ 55 h 40"/>
                <a:gd name="T24" fmla="*/ 4905 w 54"/>
                <a:gd name="T25" fmla="*/ 57 h 40"/>
                <a:gd name="T26" fmla="*/ 3679 w 54"/>
                <a:gd name="T27" fmla="*/ 56 h 40"/>
                <a:gd name="T28" fmla="*/ 2491 w 54"/>
                <a:gd name="T29" fmla="*/ 49 h 40"/>
                <a:gd name="T30" fmla="*/ 1287 w 54"/>
                <a:gd name="T31" fmla="*/ 37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637 w 596"/>
                <a:gd name="T1" fmla="*/ 610 h 666"/>
                <a:gd name="T2" fmla="*/ 977 w 596"/>
                <a:gd name="T3" fmla="*/ 565 h 666"/>
                <a:gd name="T4" fmla="*/ 0 w 596"/>
                <a:gd name="T5" fmla="*/ 478 h 666"/>
                <a:gd name="T6" fmla="*/ 590 w 596"/>
                <a:gd name="T7" fmla="*/ 368 h 666"/>
                <a:gd name="T8" fmla="*/ 4108 w 596"/>
                <a:gd name="T9" fmla="*/ 250 h 666"/>
                <a:gd name="T10" fmla="*/ 11160 w 596"/>
                <a:gd name="T11" fmla="*/ 141 h 666"/>
                <a:gd name="T12" fmla="*/ 23065 w 596"/>
                <a:gd name="T13" fmla="*/ 48 h 666"/>
                <a:gd name="T14" fmla="*/ 40026 w 596"/>
                <a:gd name="T15" fmla="*/ 2 h 666"/>
                <a:gd name="T16" fmla="*/ 61723 w 596"/>
                <a:gd name="T17" fmla="*/ 9 h 666"/>
                <a:gd name="T18" fmla="*/ 78522 w 596"/>
                <a:gd name="T19" fmla="*/ 111 h 666"/>
                <a:gd name="T20" fmla="*/ 89877 w 596"/>
                <a:gd name="T21" fmla="*/ 272 h 666"/>
                <a:gd name="T22" fmla="*/ 95839 w 596"/>
                <a:gd name="T23" fmla="*/ 472 h 666"/>
                <a:gd name="T24" fmla="*/ 96577 w 596"/>
                <a:gd name="T25" fmla="*/ 678 h 666"/>
                <a:gd name="T26" fmla="*/ 91902 w 596"/>
                <a:gd name="T27" fmla="*/ 868 h 666"/>
                <a:gd name="T28" fmla="*/ 82235 w 596"/>
                <a:gd name="T29" fmla="*/ 1017 h 666"/>
                <a:gd name="T30" fmla="*/ 67655 w 596"/>
                <a:gd name="T31" fmla="*/ 1097 h 666"/>
                <a:gd name="T32" fmla="*/ 63130 w 596"/>
                <a:gd name="T33" fmla="*/ 1090 h 666"/>
                <a:gd name="T34" fmla="*/ 71592 w 596"/>
                <a:gd name="T35" fmla="*/ 1022 h 666"/>
                <a:gd name="T36" fmla="*/ 78173 w 596"/>
                <a:gd name="T37" fmla="*/ 898 h 666"/>
                <a:gd name="T38" fmla="*/ 82700 w 596"/>
                <a:gd name="T39" fmla="*/ 750 h 666"/>
                <a:gd name="T40" fmla="*/ 84307 w 596"/>
                <a:gd name="T41" fmla="*/ 588 h 666"/>
                <a:gd name="T42" fmla="*/ 83335 w 596"/>
                <a:gd name="T43" fmla="*/ 426 h 666"/>
                <a:gd name="T44" fmla="*/ 78626 w 596"/>
                <a:gd name="T45" fmla="*/ 287 h 666"/>
                <a:gd name="T46" fmla="*/ 70238 w 596"/>
                <a:gd name="T47" fmla="*/ 185 h 666"/>
                <a:gd name="T48" fmla="*/ 55361 w 596"/>
                <a:gd name="T49" fmla="*/ 122 h 666"/>
                <a:gd name="T50" fmla="*/ 39928 w 596"/>
                <a:gd name="T51" fmla="*/ 100 h 666"/>
                <a:gd name="T52" fmla="*/ 28256 w 596"/>
                <a:gd name="T53" fmla="*/ 115 h 666"/>
                <a:gd name="T54" fmla="*/ 19663 w 596"/>
                <a:gd name="T55" fmla="*/ 166 h 666"/>
                <a:gd name="T56" fmla="*/ 13605 w 596"/>
                <a:gd name="T57" fmla="*/ 246 h 666"/>
                <a:gd name="T58" fmla="*/ 9259 w 596"/>
                <a:gd name="T59" fmla="*/ 341 h 666"/>
                <a:gd name="T60" fmla="*/ 6472 w 596"/>
                <a:gd name="T61" fmla="*/ 449 h 666"/>
                <a:gd name="T62" fmla="*/ 4546 w 596"/>
                <a:gd name="T63" fmla="*/ 558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29964F-8D12-4AB8-ACFA-4295A16C058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09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4.wav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audio" Target="../media/audio5.wav"/><Relationship Id="rId9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11.xml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4.wav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audio" Target="../media/audio5.wav"/><Relationship Id="rId9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4.wav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audio" Target="../media/audio5.wav"/><Relationship Id="rId9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628650" y="533400"/>
            <a:ext cx="80391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KĨ THUẬT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LỢI ÍCH CỦA VIỆC TRỒNG RAU, HOA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1219200" y="52578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8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784"/>
            <a:ext cx="39624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49168" y="1219200"/>
            <a:ext cx="53022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Khám</a:t>
            </a:r>
            <a:r>
              <a:rPr lang="en-US" altLang="zh-CN" sz="6600" b="1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phá</a:t>
            </a:r>
            <a:endParaRPr lang="zh-CN" altLang="en-US" sz="6600" b="1" dirty="0">
              <a:solidFill>
                <a:srgbClr val="C00000"/>
              </a:solidFill>
              <a:latin typeface="Times New Roman" panose="02020603050405020304" pitchFamily="18" charset="0"/>
              <a:ea typeface="字体管家棉花糖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6172200" y="533400"/>
            <a:ext cx="2724150" cy="2716213"/>
            <a:chOff x="11295" y="1307"/>
            <a:chExt cx="3874" cy="4046"/>
          </a:xfrm>
        </p:grpSpPr>
        <p:pic>
          <p:nvPicPr>
            <p:cNvPr id="22533" name="图片 8" descr="f7d30ea4b628d33971365e72821aa1c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11295" y="1307"/>
              <a:ext cx="3874" cy="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4" name="文本框 10"/>
            <p:cNvSpPr txBox="1">
              <a:spLocks noChangeArrowheads="1"/>
            </p:cNvSpPr>
            <p:nvPr/>
          </p:nvSpPr>
          <p:spPr bwMode="auto">
            <a:xfrm rot="-840000">
              <a:off x="12314" y="2269"/>
              <a:ext cx="2229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6000">
                  <a:solidFill>
                    <a:srgbClr val="000000"/>
                  </a:solidFill>
                  <a:latin typeface="锐字工房洪荒之光中黑简1.0"/>
                  <a:ea typeface="锐字工房洪荒之光中黑简1.0"/>
                  <a:cs typeface="锐字工房洪荒之光中黑简1.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933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69208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09" y="1242659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và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R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920423"/>
            <a:ext cx="3850783" cy="29718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466323">
            <a:off x="4406128" y="3539735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430164">
            <a:off x="4485133" y="4850436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Gd365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0" y="2234609"/>
            <a:ext cx="2834640" cy="2006909"/>
          </a:xfrm>
          <a:prstGeom prst="rect">
            <a:avLst/>
          </a:prstGeom>
        </p:spPr>
      </p:pic>
      <p:pic>
        <p:nvPicPr>
          <p:cNvPr id="11" name="Picture 10" descr="1434788458-29_13_nuoi-l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390" y="4424089"/>
            <a:ext cx="2834640" cy="21291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1000" y="61530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62600" y="2971800"/>
            <a:ext cx="2514600" cy="990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cho con người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62600" y="4876800"/>
            <a:ext cx="2514600" cy="990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Thức ăn cho vật nuôi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2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Td5rRjk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3352800"/>
            <a:ext cx="2501054" cy="319736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600200" y="1600200"/>
            <a:ext cx="5715000" cy="1676400"/>
          </a:xfrm>
          <a:prstGeom prst="wedgeEllipseCallout">
            <a:avLst>
              <a:gd name="adj1" fmla="val 37714"/>
              <a:gd name="adj2" fmla="val 5858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Vì sao người ta lại thường xuyên dùng rau trong bữa ăn hằng ngày?</a:t>
            </a:r>
          </a:p>
        </p:txBody>
      </p:sp>
      <p:pic>
        <p:nvPicPr>
          <p:cNvPr id="4" name="Picture 3" descr="bo-xung-vitam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29" y="304800"/>
            <a:ext cx="5987143" cy="4495800"/>
          </a:xfrm>
          <a:prstGeom prst="rect">
            <a:avLst/>
          </a:prstGeom>
          <a:ln w="41275">
            <a:solidFill>
              <a:schemeClr val="bg1">
                <a:lumMod val="50000"/>
              </a:schemeClr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76200" y="5029200"/>
            <a:ext cx="6934200" cy="1447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vitamin và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_art_illustration_of_a_child_reading_a_numbers_book_0521-1101-1321-5638_SM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0"/>
            <a:ext cx="2603500" cy="31242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600200" y="1600200"/>
            <a:ext cx="5943600" cy="1676400"/>
          </a:xfrm>
          <a:prstGeom prst="wedgeRoundRectCallout">
            <a:avLst>
              <a:gd name="adj1" fmla="val -34510"/>
              <a:gd name="adj2" fmla="val 6953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bữa ăn hàng ngày của nhà bạn thường có những loại rau nào? Mẹ bạn nấu chúng như thế nào?</a:t>
            </a:r>
          </a:p>
        </p:txBody>
      </p:sp>
      <p:pic>
        <p:nvPicPr>
          <p:cNvPr id="4" name="Picture 3" descr="16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30" y="366252"/>
            <a:ext cx="3807842" cy="2819400"/>
          </a:xfrm>
          <a:prstGeom prst="rect">
            <a:avLst/>
          </a:prstGeom>
        </p:spPr>
      </p:pic>
      <p:pic>
        <p:nvPicPr>
          <p:cNvPr id="5" name="Picture 4" descr="rau-muong-xao-chao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30" y="3719052"/>
            <a:ext cx="3840480" cy="2553919"/>
          </a:xfrm>
          <a:prstGeom prst="rect">
            <a:avLst/>
          </a:prstGeom>
        </p:spPr>
      </p:pic>
      <p:pic>
        <p:nvPicPr>
          <p:cNvPr id="6" name="Picture 5" descr="CANH-RAU-MA-TOM-NON_8_1.1.293_326X58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7130" y="3719052"/>
            <a:ext cx="4167826" cy="2560320"/>
          </a:xfrm>
          <a:prstGeom prst="rect">
            <a:avLst/>
          </a:prstGeom>
        </p:spPr>
      </p:pic>
      <p:pic>
        <p:nvPicPr>
          <p:cNvPr id="7" name="Picture 6" descr="nuoc_ep_ca_rot-tt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0930" y="366252"/>
            <a:ext cx="4175760" cy="283592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69530" y="3081623"/>
            <a:ext cx="2667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69530" y="6005052"/>
            <a:ext cx="2667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muống xào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12930" y="6005052"/>
            <a:ext cx="2667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 rau má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12930" y="3081623"/>
            <a:ext cx="2667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ép cà rốt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getables-cartoon-broccoli-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7" y="5012569"/>
            <a:ext cx="1240631" cy="1628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8582" y="494838"/>
            <a:ext cx="5791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90600" y="1447800"/>
            <a:ext cx="6858000" cy="3962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905506"/>
            <a:ext cx="685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vi-ta-min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9282744-cute-fat-juicy-cartoon-tomato-veget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5805054"/>
            <a:ext cx="1216099" cy="1032164"/>
          </a:xfrm>
          <a:prstGeom prst="rect">
            <a:avLst/>
          </a:prstGeom>
        </p:spPr>
      </p:pic>
      <p:pic>
        <p:nvPicPr>
          <p:cNvPr id="10" name="Picture 9" descr="gceok6KM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39839" y="182069"/>
            <a:ext cx="1786890" cy="2403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391" y="369859"/>
            <a:ext cx="773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32.06.09.22.03.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88720"/>
            <a:ext cx="3657600" cy="536448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724400" y="3895725"/>
            <a:ext cx="3810000" cy="2657475"/>
            <a:chOff x="4724400" y="3895725"/>
            <a:chExt cx="3810000" cy="2657475"/>
          </a:xfrm>
        </p:grpSpPr>
        <p:pic>
          <p:nvPicPr>
            <p:cNvPr id="5" name="Picture 4" descr="ngai-cuu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3895725"/>
              <a:ext cx="3810000" cy="26574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24400" y="6096000"/>
              <a:ext cx="3810000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Ngải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cứu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639541" y="1202575"/>
            <a:ext cx="3810000" cy="2472919"/>
            <a:chOff x="4724400" y="1188720"/>
            <a:chExt cx="3810000" cy="2472919"/>
          </a:xfrm>
        </p:grpSpPr>
        <p:pic>
          <p:nvPicPr>
            <p:cNvPr id="4" name="Picture 3" descr="vnm_2014_9018818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400" y="1188720"/>
              <a:ext cx="3810000" cy="247291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724400" y="3204439"/>
              <a:ext cx="3810000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Húng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chanh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tần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85388" y="3352800"/>
            <a:ext cx="5173225" cy="3114675"/>
            <a:chOff x="2314000" y="3505200"/>
            <a:chExt cx="5173225" cy="3114675"/>
          </a:xfrm>
        </p:grpSpPr>
        <p:pic>
          <p:nvPicPr>
            <p:cNvPr id="5" name="Picture 4" descr="rau-thi-l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4000" y="3505200"/>
              <a:ext cx="5173225" cy="31146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871912" y="6162675"/>
              <a:ext cx="2057400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 là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05400" y="762000"/>
            <a:ext cx="3276600" cy="2895600"/>
            <a:chOff x="5257800" y="762000"/>
            <a:chExt cx="3276600" cy="2895600"/>
          </a:xfrm>
        </p:grpSpPr>
        <p:pic>
          <p:nvPicPr>
            <p:cNvPr id="4" name="Picture 3" descr="page12_anh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0" y="762000"/>
              <a:ext cx="3276600" cy="262064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867400" y="3200400"/>
              <a:ext cx="2057400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Tỏi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8200" y="838200"/>
            <a:ext cx="3733800" cy="2819400"/>
            <a:chOff x="990600" y="838200"/>
            <a:chExt cx="3733800" cy="2819400"/>
          </a:xfrm>
        </p:grpSpPr>
        <p:pic>
          <p:nvPicPr>
            <p:cNvPr id="3" name="Picture 2" descr="4_QBTW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600" y="838200"/>
              <a:ext cx="3733800" cy="239346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828800" y="3200400"/>
              <a:ext cx="2057400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Ớt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38300" y="280377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52038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và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R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122729"/>
            <a:ext cx="3850783" cy="2567188"/>
          </a:xfrm>
          <a:prstGeom prst="rect">
            <a:avLst/>
          </a:prstGeom>
        </p:spPr>
      </p:pic>
      <p:pic>
        <p:nvPicPr>
          <p:cNvPr id="4" name="Picture 3" descr="Gd365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6794" y="2230120"/>
            <a:ext cx="2286000" cy="2017650"/>
          </a:xfrm>
          <a:prstGeom prst="rect">
            <a:avLst/>
          </a:prstGeom>
        </p:spPr>
      </p:pic>
      <p:pic>
        <p:nvPicPr>
          <p:cNvPr id="5" name="Picture 4" descr="1434788458-29_13_nuoi-l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794" y="4419600"/>
            <a:ext cx="2286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61530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1200" y="2971800"/>
            <a:ext cx="19812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Trang trí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91200" y="4876800"/>
            <a:ext cx="19812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19466323">
            <a:off x="4406128" y="3539735"/>
            <a:ext cx="9906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430164">
            <a:off x="4485133" y="4850436"/>
            <a:ext cx="9906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ipGpMAi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00400"/>
            <a:ext cx="2514600" cy="2981739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2438400" y="2362200"/>
            <a:ext cx="5867400" cy="1066800"/>
          </a:xfrm>
          <a:prstGeom prst="wedgeRectCallout">
            <a:avLst>
              <a:gd name="adj1" fmla="val -46228"/>
              <a:gd name="adj2" fmla="val 9354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" y="323850"/>
            <a:ext cx="4260040" cy="3200400"/>
            <a:chOff x="228600" y="323850"/>
            <a:chExt cx="4260040" cy="3200400"/>
          </a:xfrm>
        </p:grpSpPr>
        <p:pic>
          <p:nvPicPr>
            <p:cNvPr id="4" name="Picture 3" descr="Canh-chua-bông-điên-điể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23850"/>
              <a:ext cx="4260040" cy="32004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260556" y="2942304"/>
              <a:ext cx="26670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Canh điên điển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67199" y="3371850"/>
            <a:ext cx="4548663" cy="3105150"/>
            <a:chOff x="4267199" y="3371850"/>
            <a:chExt cx="4548663" cy="3105150"/>
          </a:xfrm>
        </p:grpSpPr>
        <p:pic>
          <p:nvPicPr>
            <p:cNvPr id="5" name="Picture 4" descr="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7199" y="3371850"/>
              <a:ext cx="4548663" cy="310515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5638800" y="5867400"/>
              <a:ext cx="31242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 huệ xào thịt bò</a:t>
              </a:r>
            </a:p>
          </p:txBody>
        </p:sp>
      </p:grpSp>
      <p:pic>
        <p:nvPicPr>
          <p:cNvPr id="12" name="Picture 11" descr="yummy_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810000"/>
            <a:ext cx="2729728" cy="262343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029200" y="1219200"/>
            <a:ext cx="3581400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457200"/>
            <a:ext cx="3733433" cy="3200400"/>
            <a:chOff x="260556" y="323850"/>
            <a:chExt cx="3733433" cy="3200400"/>
          </a:xfrm>
        </p:grpSpPr>
        <p:pic>
          <p:nvPicPr>
            <p:cNvPr id="3" name="Picture 2" descr="Canh-chua-bông-điên-điể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323850"/>
              <a:ext cx="3689189" cy="320040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260556" y="2942304"/>
              <a:ext cx="1720644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 hoa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0" y="3429000"/>
            <a:ext cx="4343400" cy="3079304"/>
            <a:chOff x="4572000" y="3397696"/>
            <a:chExt cx="4343400" cy="3079304"/>
          </a:xfrm>
        </p:grpSpPr>
        <p:pic>
          <p:nvPicPr>
            <p:cNvPr id="6" name="Picture 5" descr="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397696"/>
              <a:ext cx="4243862" cy="3053458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6477000" y="5943600"/>
              <a:ext cx="24384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Trà hoa nhài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5105400" y="1600200"/>
            <a:ext cx="3581400" cy="9144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nước hoa, trà,…</a:t>
            </a:r>
          </a:p>
        </p:txBody>
      </p:sp>
      <p:pic>
        <p:nvPicPr>
          <p:cNvPr id="15" name="Picture 14" descr="bee-smelling-flower-clip-art-UYicEx-clip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343400"/>
            <a:ext cx="1828800" cy="2238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784"/>
            <a:ext cx="39624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65175" y="1241425"/>
            <a:ext cx="53022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Khởi</a:t>
            </a:r>
            <a:r>
              <a:rPr lang="en-US" altLang="zh-CN" sz="6600" b="1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động</a:t>
            </a:r>
            <a:endParaRPr lang="zh-CN" altLang="en-US" sz="6600" b="1" dirty="0">
              <a:solidFill>
                <a:srgbClr val="C00000"/>
              </a:solidFill>
              <a:latin typeface="Times New Roman" panose="02020603050405020304" pitchFamily="18" charset="0"/>
              <a:ea typeface="字体管家棉花糖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6172200" y="533400"/>
            <a:ext cx="2724150" cy="2716213"/>
            <a:chOff x="11295" y="1307"/>
            <a:chExt cx="3874" cy="4046"/>
          </a:xfrm>
        </p:grpSpPr>
        <p:pic>
          <p:nvPicPr>
            <p:cNvPr id="22533" name="图片 8" descr="f7d30ea4b628d33971365e72821aa1c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11295" y="1307"/>
              <a:ext cx="3874" cy="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4" name="文本框 10"/>
            <p:cNvSpPr txBox="1">
              <a:spLocks noChangeArrowheads="1"/>
            </p:cNvSpPr>
            <p:nvPr/>
          </p:nvSpPr>
          <p:spPr bwMode="auto">
            <a:xfrm rot="20760000">
              <a:off x="12314" y="2431"/>
              <a:ext cx="2229" cy="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6000">
                  <a:solidFill>
                    <a:srgbClr val="000000"/>
                  </a:solidFill>
                  <a:latin typeface="Times New Roman" panose="02020603050405020304" pitchFamily="18" charset="0"/>
                  <a:ea typeface="锐字工房洪荒之光中黑简1.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814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651319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99309" y="1677029"/>
            <a:ext cx="7367354" cy="36248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9309" y="1941345"/>
            <a:ext cx="7339645" cy="3096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 descr="dais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09417"/>
            <a:ext cx="998804" cy="1435454"/>
          </a:xfrm>
          <a:prstGeom prst="rect">
            <a:avLst/>
          </a:prstGeom>
        </p:spPr>
      </p:pic>
      <p:pic>
        <p:nvPicPr>
          <p:cNvPr id="9" name="Picture 8" descr="bee-smelling-flower-clip-art-UYicEx-clipa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419600"/>
            <a:ext cx="1828800" cy="2238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25858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Làm thế nào để trồng rau, hoa đạt kết quả?</a:t>
            </a:r>
          </a:p>
        </p:txBody>
      </p:sp>
      <p:pic>
        <p:nvPicPr>
          <p:cNvPr id="6" name="Picture 5" descr="dais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652" y="3581400"/>
            <a:ext cx="2024366" cy="2909364"/>
          </a:xfrm>
          <a:prstGeom prst="rect">
            <a:avLst/>
          </a:prstGeom>
        </p:spPr>
      </p:pic>
      <p:pic>
        <p:nvPicPr>
          <p:cNvPr id="7" name="Picture 6" descr="stock-photo-illustration-of-a-stormy-cloud-with-light-rain-15143-tJpQBb-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057400"/>
            <a:ext cx="1752600" cy="1752600"/>
          </a:xfrm>
          <a:prstGeom prst="rect">
            <a:avLst/>
          </a:prstGeom>
        </p:spPr>
      </p:pic>
      <p:pic>
        <p:nvPicPr>
          <p:cNvPr id="8" name="Picture 7" descr="sun-clipart-transparent-background-sun-m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057400"/>
            <a:ext cx="1524000" cy="1524000"/>
          </a:xfrm>
          <a:prstGeom prst="rect">
            <a:avLst/>
          </a:prstGeom>
        </p:spPr>
      </p:pic>
      <p:pic>
        <p:nvPicPr>
          <p:cNvPr id="9" name="Picture 8" descr="cupped-hands-clip-art-open-hand-clipart-aceygRoc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522" y="4428167"/>
            <a:ext cx="3320957" cy="2429833"/>
          </a:xfrm>
          <a:prstGeom prst="rect">
            <a:avLst/>
          </a:prstGeom>
        </p:spPr>
      </p:pic>
      <p:pic>
        <p:nvPicPr>
          <p:cNvPr id="10" name="Picture 9" descr="normal_ian-symbol-fertilizer-factor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3581400"/>
            <a:ext cx="1428750" cy="1570055"/>
          </a:xfrm>
          <a:prstGeom prst="rect">
            <a:avLst/>
          </a:prstGeom>
        </p:spPr>
      </p:pic>
      <p:pic>
        <p:nvPicPr>
          <p:cNvPr id="12" name="Picture 11" descr="Iron-Shovel-i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661010">
            <a:off x="976932" y="3074532"/>
            <a:ext cx="1906592" cy="1906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_art_image_of_an_african_american_young_girl_reading_a_numbers_book_0521-1101-1321-5404_SMU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114800"/>
            <a:ext cx="2139696" cy="2743200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1828800" y="1676400"/>
            <a:ext cx="4038600" cy="2438400"/>
          </a:xfrm>
          <a:prstGeom prst="wedgeRectCallout">
            <a:avLst>
              <a:gd name="adj1" fmla="val -43714"/>
              <a:gd name="adj2" fmla="val 6589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Liên hệ với kiến thức tự nhiên xã hội, cho biết, nước ta có khí hậu như thế nào? Điều kiện đất đai ra sao?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0" y="1219200"/>
            <a:ext cx="3962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Khí hậu nhiệt đới ẩm gió mùa, đất đai màu mỡ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57200" y="1219200"/>
            <a:ext cx="4038600" cy="2438400"/>
          </a:xfrm>
          <a:prstGeom prst="wedgeRectCallout">
            <a:avLst>
              <a:gd name="adj1" fmla="val -26550"/>
              <a:gd name="adj2" fmla="val 7375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0" y="2362200"/>
            <a:ext cx="3962400" cy="1828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khí hậu, đất đai thuận lợi. Yêu cầu đất trồng, dụng cụ, vật liệu đơn giản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09600" y="2438400"/>
            <a:ext cx="3886200" cy="1371600"/>
          </a:xfrm>
          <a:prstGeom prst="wedgeRectCallout">
            <a:avLst>
              <a:gd name="adj1" fmla="val -28533"/>
              <a:gd name="adj2" fmla="val 777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vùng trồng rau, hoa ở nước ta mà em biết?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0" y="4343400"/>
            <a:ext cx="3962400" cy="990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Đà Lạt, Sa Pa, Hà Nội,…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_art_illustration_of_a_child_reading_a_numbers_book_0521-1101-1321-5638_SMU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419600"/>
            <a:ext cx="1816100" cy="217932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3352800" y="2819400"/>
            <a:ext cx="4191000" cy="1371600"/>
          </a:xfrm>
          <a:prstGeom prst="wedgeRectCallout">
            <a:avLst>
              <a:gd name="adj1" fmla="val 40157"/>
              <a:gd name="adj2" fmla="val 755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nông dân đang làm gì, sử dụng công cụ gì?</a:t>
            </a:r>
          </a:p>
        </p:txBody>
      </p:sp>
      <p:pic>
        <p:nvPicPr>
          <p:cNvPr id="4" name="Picture 3" descr="201101290941223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18584"/>
            <a:ext cx="4160520" cy="2971800"/>
          </a:xfrm>
          <a:prstGeom prst="rect">
            <a:avLst/>
          </a:prstGeom>
        </p:spPr>
      </p:pic>
      <p:pic>
        <p:nvPicPr>
          <p:cNvPr id="5" name="Picture 4" descr="201101290941565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680" y="747184"/>
            <a:ext cx="3840480" cy="2743200"/>
          </a:xfrm>
          <a:prstGeom prst="rect">
            <a:avLst/>
          </a:prstGeom>
        </p:spPr>
      </p:pic>
      <p:pic>
        <p:nvPicPr>
          <p:cNvPr id="6" name="Picture 5" descr="24_DOOL_110124_T17T_D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642783"/>
            <a:ext cx="4191000" cy="2910417"/>
          </a:xfrm>
          <a:prstGeom prst="rect">
            <a:avLst/>
          </a:prstGeom>
        </p:spPr>
      </p:pic>
      <p:pic>
        <p:nvPicPr>
          <p:cNvPr id="7" name="Picture 6" descr="1_7_1326181380_43_Anh_1,_Cham_soc_hoa_te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3657599"/>
            <a:ext cx="3810000" cy="289560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57300" y="3581400"/>
            <a:ext cx="2286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 nước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14900" y="3581400"/>
            <a:ext cx="3429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sóc, cắt tỉa hoa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46420" y="304800"/>
            <a:ext cx="1905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Cào đất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18260" y="304800"/>
            <a:ext cx="21336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Cuốc đất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05000" y="1386245"/>
            <a:ext cx="7010400" cy="44811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5025" y="1918662"/>
            <a:ext cx="66103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,…);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40852"/>
            <a:ext cx="3823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dais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19" y="3657600"/>
            <a:ext cx="1643643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8200" y="1698486"/>
            <a:ext cx="7772400" cy="45499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700" y="1981357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Rau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3564" y="413807"/>
            <a:ext cx="31550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6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784"/>
            <a:ext cx="39624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33400" y="1219200"/>
            <a:ext cx="615141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Vận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dụng</a:t>
            </a:r>
            <a:endParaRPr kumimoji="0" lang="en-US" altLang="zh-CN" sz="5400" b="1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baseline="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Kết</a:t>
            </a:r>
            <a:r>
              <a:rPr lang="en-US" altLang="zh-CN" sz="5400" b="1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nối</a:t>
            </a:r>
            <a:r>
              <a:rPr lang="en-US" altLang="zh-CN" sz="5400" b="1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cuộc</a:t>
            </a:r>
            <a:r>
              <a:rPr lang="en-US" altLang="zh-CN" sz="5400" b="1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sống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6172200" y="533400"/>
            <a:ext cx="2724150" cy="2716213"/>
            <a:chOff x="11295" y="1307"/>
            <a:chExt cx="3874" cy="4046"/>
          </a:xfrm>
        </p:grpSpPr>
        <p:pic>
          <p:nvPicPr>
            <p:cNvPr id="22533" name="图片 8" descr="f7d30ea4b628d33971365e72821aa1c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11295" y="1307"/>
              <a:ext cx="3874" cy="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4" name="文本框 10"/>
            <p:cNvSpPr txBox="1">
              <a:spLocks noChangeArrowheads="1"/>
            </p:cNvSpPr>
            <p:nvPr/>
          </p:nvSpPr>
          <p:spPr bwMode="auto">
            <a:xfrm rot="-840000">
              <a:off x="12314" y="2269"/>
              <a:ext cx="2229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锐字工房洪荒之光中黑简1.0"/>
                  <a:ea typeface="锐字工房洪荒之光中黑简1.0"/>
                  <a:cs typeface="锐字工房洪荒之光中黑简1.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09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831697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76814" y="1982450"/>
            <a:ext cx="47578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loud"/>
          <p:cNvSpPr>
            <a:spLocks noChangeAspect="1" noEditPoints="1" noChangeArrowheads="1"/>
          </p:cNvSpPr>
          <p:nvPr/>
        </p:nvSpPr>
        <p:spPr bwMode="auto">
          <a:xfrm>
            <a:off x="5410200" y="609600"/>
            <a:ext cx="1520825" cy="1339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6 w 21600"/>
              <a:gd name="T13" fmla="*/ 3250 h 21600"/>
              <a:gd name="T14" fmla="*/ 17084 w 21600"/>
              <a:gd name="T15" fmla="*/ 1732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CDA78"/>
          </a:solidFill>
          <a:ln w="9525">
            <a:solidFill>
              <a:srgbClr val="0CDA78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8" name="Cloud"/>
          <p:cNvSpPr>
            <a:spLocks noChangeAspect="1" noEditPoints="1" noChangeArrowheads="1"/>
          </p:cNvSpPr>
          <p:nvPr/>
        </p:nvSpPr>
        <p:spPr bwMode="auto">
          <a:xfrm>
            <a:off x="762000" y="990600"/>
            <a:ext cx="4008438" cy="29972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6 w 21600"/>
              <a:gd name="T13" fmla="*/ 3261 h 21600"/>
              <a:gd name="T14" fmla="*/ 17084 w 21600"/>
              <a:gd name="T15" fmla="*/ 173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838200" y="381000"/>
            <a:ext cx="3403600" cy="2997200"/>
            <a:chOff x="672" y="912"/>
            <a:chExt cx="2322" cy="1888"/>
          </a:xfrm>
        </p:grpSpPr>
        <p:sp>
          <p:nvSpPr>
            <p:cNvPr id="20531" name="Cloud"/>
            <p:cNvSpPr>
              <a:spLocks noChangeAspect="1" noEditPoints="1" noChangeArrowheads="1"/>
            </p:cNvSpPr>
            <p:nvPr/>
          </p:nvSpPr>
          <p:spPr bwMode="auto">
            <a:xfrm>
              <a:off x="672" y="912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67B333"/>
            </a:solidFill>
            <a:ln w="9525">
              <a:solidFill>
                <a:srgbClr val="67B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32" name="Picture 53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932" y="148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3" name="Picture 54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62951">
              <a:off x="1889" y="110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4" name="Picture 55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090918">
              <a:off x="1556" y="158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6" name="Picture 57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267327">
              <a:off x="1355" y="115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7" name="Picture 58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483916">
              <a:off x="731" y="1917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0" name="Picture 99" descr="Grass_with_Dandelions_PNG_Clipar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72000"/>
            <a:ext cx="5715000" cy="2286000"/>
          </a:xfrm>
          <a:prstGeom prst="rect">
            <a:avLst/>
          </a:prstGeom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486400" y="2133600"/>
            <a:ext cx="838200" cy="982136"/>
            <a:chOff x="77" y="1584"/>
            <a:chExt cx="542" cy="672"/>
          </a:xfrm>
        </p:grpSpPr>
        <p:pic>
          <p:nvPicPr>
            <p:cNvPr id="20565" name="Picture 3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77" y="1584"/>
              <a:ext cx="54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78" name="Line 16"/>
            <p:cNvSpPr>
              <a:spLocks noChangeShapeType="1"/>
            </p:cNvSpPr>
            <p:nvPr/>
          </p:nvSpPr>
          <p:spPr bwMode="auto">
            <a:xfrm rot="20493903">
              <a:off x="301" y="1698"/>
              <a:ext cx="42" cy="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5346700" y="2667000"/>
            <a:ext cx="1003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altLang="en-US" sz="2000" b="1">
              <a:solidFill>
                <a:srgbClr val="FF3300"/>
              </a:solidFill>
              <a:latin typeface="VNI-Helve" pitchFamily="2" charset="0"/>
            </a:endParaRP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 rot="19990155">
            <a:off x="4725813" y="1539487"/>
            <a:ext cx="3888503" cy="3274550"/>
            <a:chOff x="3504" y="1104"/>
            <a:chExt cx="2322" cy="1888"/>
          </a:xfrm>
        </p:grpSpPr>
        <p:sp>
          <p:nvSpPr>
            <p:cNvPr id="20521" name="Cloud"/>
            <p:cNvSpPr>
              <a:spLocks noChangeAspect="1" noEditPoints="1" noChangeArrowheads="1"/>
            </p:cNvSpPr>
            <p:nvPr/>
          </p:nvSpPr>
          <p:spPr bwMode="auto">
            <a:xfrm>
              <a:off x="3504" y="1104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16C04B"/>
            </a:solidFill>
            <a:ln w="9525">
              <a:solidFill>
                <a:srgbClr val="16C04B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22" name="Picture 61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899329">
              <a:off x="5095" y="2179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3" name="Picture 6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4217" y="237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4" name="Picture 63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899329">
              <a:off x="4667" y="230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5" name="Picture 64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9941290">
              <a:off x="4618" y="193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6" name="Picture 65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899329">
              <a:off x="5059" y="1177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7" name="Picture 66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746203">
              <a:off x="4124" y="2021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8" name="Picture 67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9941290">
              <a:off x="5339" y="177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9" name="Picture 68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3755" y="225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0" name="Picture 69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746203">
              <a:off x="5001" y="161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9" name="Picture 98" descr="tree-trunk-clip-art-cliparts-co-MZVXkM-clipar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1773" y="3248718"/>
            <a:ext cx="2420455" cy="3380682"/>
          </a:xfrm>
          <a:prstGeom prst="rect">
            <a:avLst/>
          </a:prstGeom>
        </p:spPr>
      </p:pic>
      <p:pic>
        <p:nvPicPr>
          <p:cNvPr id="101" name="Picture 100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71800" y="5638800"/>
            <a:ext cx="1445169" cy="1219200"/>
          </a:xfrm>
          <a:prstGeom prst="rect">
            <a:avLst/>
          </a:prstGeom>
        </p:spPr>
      </p:pic>
      <p:pic>
        <p:nvPicPr>
          <p:cNvPr id="102" name="Picture 101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24400" y="5638800"/>
            <a:ext cx="1445169" cy="1219200"/>
          </a:xfrm>
          <a:prstGeom prst="rect">
            <a:avLst/>
          </a:prstGeom>
        </p:spPr>
      </p:pic>
      <p:pic>
        <p:nvPicPr>
          <p:cNvPr id="103" name="Picture 102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9000" y="5638800"/>
            <a:ext cx="1445169" cy="1219200"/>
          </a:xfrm>
          <a:prstGeom prst="rect">
            <a:avLst/>
          </a:prstGeom>
        </p:spPr>
      </p:pic>
      <p:pic>
        <p:nvPicPr>
          <p:cNvPr id="104" name="Picture 103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8200" y="5638800"/>
            <a:ext cx="1445169" cy="1219200"/>
          </a:xfrm>
          <a:prstGeom prst="rect">
            <a:avLst/>
          </a:prstGeom>
        </p:spPr>
      </p:pic>
      <p:pic>
        <p:nvPicPr>
          <p:cNvPr id="105" name="Picture 104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77000" y="5638800"/>
            <a:ext cx="1445169" cy="1219200"/>
          </a:xfrm>
          <a:prstGeom prst="rect">
            <a:avLst/>
          </a:prstGeom>
        </p:spPr>
      </p:pic>
      <p:pic>
        <p:nvPicPr>
          <p:cNvPr id="106" name="Picture 105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57600" y="5638800"/>
            <a:ext cx="1445169" cy="1219200"/>
          </a:xfrm>
          <a:prstGeom prst="rect">
            <a:avLst/>
          </a:prstGeom>
        </p:spPr>
      </p:pic>
      <p:pic>
        <p:nvPicPr>
          <p:cNvPr id="107" name="Picture 106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33800" y="5334000"/>
            <a:ext cx="1445169" cy="1524000"/>
          </a:xfrm>
          <a:prstGeom prst="rect">
            <a:avLst/>
          </a:prstGeom>
        </p:spPr>
      </p:pic>
      <p:pic>
        <p:nvPicPr>
          <p:cNvPr id="108" name="Picture 107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0400" y="5638800"/>
            <a:ext cx="1445169" cy="1219200"/>
          </a:xfrm>
          <a:prstGeom prst="rect">
            <a:avLst/>
          </a:prstGeom>
        </p:spPr>
      </p:pic>
      <p:pic>
        <p:nvPicPr>
          <p:cNvPr id="109" name="Picture 108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05000" y="5638800"/>
            <a:ext cx="1445169" cy="1219200"/>
          </a:xfrm>
          <a:prstGeom prst="rect">
            <a:avLst/>
          </a:prstGeom>
        </p:spPr>
      </p:pic>
      <p:pic>
        <p:nvPicPr>
          <p:cNvPr id="110" name="Picture 109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8800" y="5638800"/>
            <a:ext cx="1445169" cy="1219200"/>
          </a:xfrm>
          <a:prstGeom prst="rect">
            <a:avLst/>
          </a:prstGeom>
        </p:spPr>
      </p:pic>
      <p:pic>
        <p:nvPicPr>
          <p:cNvPr id="111" name="Picture 110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67000" y="5334000"/>
            <a:ext cx="1806461" cy="1524000"/>
          </a:xfrm>
          <a:prstGeom prst="rect">
            <a:avLst/>
          </a:prstGeom>
        </p:spPr>
      </p:pic>
      <p:pic>
        <p:nvPicPr>
          <p:cNvPr id="112" name="Picture 111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29200" y="5638800"/>
            <a:ext cx="1445169" cy="1219200"/>
          </a:xfrm>
          <a:prstGeom prst="rect">
            <a:avLst/>
          </a:prstGeom>
        </p:spPr>
      </p:pic>
      <p:pic>
        <p:nvPicPr>
          <p:cNvPr id="113" name="Picture 112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5638800"/>
            <a:ext cx="1445169" cy="1219200"/>
          </a:xfrm>
          <a:prstGeom prst="rect">
            <a:avLst/>
          </a:prstGeom>
        </p:spPr>
      </p:pic>
      <p:pic>
        <p:nvPicPr>
          <p:cNvPr id="114" name="Picture 113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9800" y="5638800"/>
            <a:ext cx="1445169" cy="1219200"/>
          </a:xfrm>
          <a:prstGeom prst="rect">
            <a:avLst/>
          </a:prstGeom>
        </p:spPr>
      </p:pic>
      <p:pic>
        <p:nvPicPr>
          <p:cNvPr id="115" name="Picture 114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98831" y="5638800"/>
            <a:ext cx="1445169" cy="1219200"/>
          </a:xfrm>
          <a:prstGeom prst="rect">
            <a:avLst/>
          </a:prstGeom>
        </p:spPr>
      </p:pic>
      <p:sp>
        <p:nvSpPr>
          <p:cNvPr id="20538" name="Cloud"/>
          <p:cNvSpPr>
            <a:spLocks noChangeAspect="1" noEditPoints="1" noChangeArrowheads="1"/>
          </p:cNvSpPr>
          <p:nvPr/>
        </p:nvSpPr>
        <p:spPr bwMode="auto">
          <a:xfrm>
            <a:off x="3810000" y="2470150"/>
            <a:ext cx="1520825" cy="1339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6 w 21600"/>
              <a:gd name="T13" fmla="*/ 3250 h 21600"/>
              <a:gd name="T14" fmla="*/ 17084 w 21600"/>
              <a:gd name="T15" fmla="*/ 1732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CDA78"/>
          </a:solidFill>
          <a:ln w="9525">
            <a:solidFill>
              <a:srgbClr val="0CDA78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990600" y="2133600"/>
            <a:ext cx="3402013" cy="2997200"/>
            <a:chOff x="1824" y="0"/>
            <a:chExt cx="2322" cy="1888"/>
          </a:xfrm>
        </p:grpSpPr>
        <p:sp>
          <p:nvSpPr>
            <p:cNvPr id="20544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75C228"/>
            </a:solidFill>
            <a:ln w="9525">
              <a:solidFill>
                <a:srgbClr val="75C228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45" name="Picture 3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308178">
              <a:off x="3515" y="52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6" name="Picture 33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411" y="28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7" name="Picture 34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507" y="81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8" name="Picture 35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58001">
              <a:off x="2075" y="67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9" name="Picture 36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58001">
              <a:off x="2835" y="535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0" name="Picture 37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297972">
              <a:off x="2188" y="1200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1" name="Picture 38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308178">
              <a:off x="3191" y="19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2" name="Picture 39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604" y="129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3" name="Picture 40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10048">
              <a:off x="2940" y="101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4" name="Picture 41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436" y="100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200400" y="304800"/>
            <a:ext cx="2700338" cy="2378075"/>
            <a:chOff x="1008" y="384"/>
            <a:chExt cx="1842" cy="1498"/>
          </a:xfrm>
          <a:solidFill>
            <a:srgbClr val="96DB51"/>
          </a:solidFill>
        </p:grpSpPr>
        <p:sp>
          <p:nvSpPr>
            <p:cNvPr id="20555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56" name="Picture 27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739" y="660"/>
              <a:ext cx="374" cy="396"/>
            </a:xfrm>
            <a:prstGeom prst="rect">
              <a:avLst/>
            </a:pr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</p:spPr>
        </p:pic>
        <p:pic>
          <p:nvPicPr>
            <p:cNvPr id="20557" name="Picture 28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36" y="720"/>
              <a:ext cx="374" cy="396"/>
            </a:xfrm>
            <a:prstGeom prst="rect">
              <a:avLst/>
            </a:pr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</p:spPr>
        </p:pic>
        <p:pic>
          <p:nvPicPr>
            <p:cNvPr id="20558" name="Picture 29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211" y="912"/>
              <a:ext cx="374" cy="396"/>
            </a:xfrm>
            <a:prstGeom prst="rect">
              <a:avLst/>
            </a:pr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</p:spPr>
        </p:pic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419600" y="1422400"/>
            <a:ext cx="2365375" cy="2082800"/>
            <a:chOff x="3648" y="288"/>
            <a:chExt cx="1614" cy="1312"/>
          </a:xfrm>
        </p:grpSpPr>
        <p:sp>
          <p:nvSpPr>
            <p:cNvPr id="20559" name="Cloud"/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65A517"/>
            </a:solidFill>
            <a:ln w="9525">
              <a:solidFill>
                <a:srgbClr val="65A51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60" name="Picture 20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688" y="81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1" name="Picture 21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428" y="43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2" name="Picture 2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272" y="91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3" name="Picture 23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804" y="86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4" name="Picture 24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012" y="43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97 -0.00046 " pathEditMode="relative" rAng="0" ptsTypes="AA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1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1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0.00046 L -0.00289 -0.00046 " pathEditMode="relative" rAng="0" ptsTypes="AA">
                                      <p:cBhvr>
                                        <p:cTn id="1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2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25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4.07407E-6 L -0.02452 -4.07407E-6 " pathEditMode="relative" rAng="0" ptsTypes="AA">
                                      <p:cBhvr>
                                        <p:cTn id="3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3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3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3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3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-0.00046 L -0.00145 -0.00046 " pathEditMode="relative" rAng="0" ptsTypes="AA">
                                      <p:cBhvr>
                                        <p:cTn id="4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4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1 1.48148E-6 L -0.00288 1.48148E-6 " pathEditMode="relative" rAng="0" ptsTypes="AA">
                                      <p:cBhvr>
                                        <p:cTn id="4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4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5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48 -0.00046 " pathEditMode="relative" rAng="0" ptsTypes="AA">
                                      <p:cBhvr>
                                        <p:cTn id="5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5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2451 1.48148E-6 " pathEditMode="relative" rAng="0" ptsTypes="AA">
                                      <p:cBhvr>
                                        <p:cTn id="5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3.7037E-7 L -0.00144 3.7037E-7 " pathEditMode="relative" rAng="0" ptsTypes="AA">
                                      <p:cBhvr>
                                        <p:cTn id="5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6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4.07407E-6 L -0.00145 -4.07407E-6 " pathEditMode="relative" rAng="0" ptsTypes="AA">
                                      <p:cBhvr>
                                        <p:cTn id="6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6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6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6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1.11022E-16 0.41065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animMotion origin="layout" path="M -3.33333E-6 -4.10405E-6 L 0.00243 0.39954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43472 C -0.00295 0.46574 -0.00173 0.49699 0.01858 0.51157 C 0.03889 0.52616 0.0875 0.52037 0.11841 0.52199 C 0.14948 0.52361 0.18542 0.53102 0.20452 0.5206 C 0.22379 0.51041 0.22865 0.48541 0.23368 0.46065 " pathEditMode="relative" rAng="0" ptsTypes="aaaaA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39953 C 0.00312 0.43263 0.00434 0.46597 0.02691 0.48148 C 0.0493 0.49722 0.1026 0.4912 0.13663 0.49282 C 0.17083 0.49444 0.21024 0.50208 0.23142 0.49143 C 0.25243 0.48032 0.25781 0.4537 0.26337 0.42731 " pathEditMode="relative" rAng="0" ptsTypes="aaaaA">
                                      <p:cBhvr>
                                        <p:cTn id="78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5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2.5" calcmode="lin" valueType="num">
                                      <p:cBhvr override="childStyle">
                                        <p:cTn id="85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" presetClass="emph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3" grpId="0"/>
      <p:bldP spid="10139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685800" y="3454400"/>
            <a:ext cx="39004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762000" y="4262735"/>
            <a:ext cx="4712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và B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1219200" y="19050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917575" y="2631645"/>
            <a:ext cx="5240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862012" y="1246748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862012" y="4274501"/>
            <a:ext cx="433388" cy="4333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3" grpId="0"/>
      <p:bldP spid="51225" grpId="0"/>
      <p:bldP spid="51225" grpId="1"/>
      <p:bldP spid="51228" grpId="0"/>
      <p:bldP spid="51229" grpId="0"/>
      <p:bldP spid="51230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683756" y="4854714"/>
            <a:ext cx="7776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Chương 2: Kĩ thuật trồng rau, hoa</a:t>
            </a:r>
          </a:p>
        </p:txBody>
      </p:sp>
      <p:pic>
        <p:nvPicPr>
          <p:cNvPr id="25" name="Picture 24" descr="thuc-don-giai-nhiet-mua-he-cho-be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498348"/>
            <a:ext cx="5715000" cy="44005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092522" y="5388114"/>
            <a:ext cx="69589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việc trồng rau hoa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685800" y="533400"/>
            <a:ext cx="3886200" cy="2743200"/>
            <a:chOff x="685800" y="533400"/>
            <a:chExt cx="3886200" cy="2743200"/>
          </a:xfrm>
        </p:grpSpPr>
        <p:sp>
          <p:nvSpPr>
            <p:cNvPr id="6" name="Rectangle 5"/>
            <p:cNvSpPr/>
            <p:nvPr/>
          </p:nvSpPr>
          <p:spPr>
            <a:xfrm>
              <a:off x="685800" y="533400"/>
              <a:ext cx="3886200" cy="2743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 descr="clip_art_illustration_of_a_child_reading_a_numbers_book_0521-1101-1321-5638_SMU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4400" y="762000"/>
              <a:ext cx="1816100" cy="217932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124200" y="12192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4572000" y="533400"/>
            <a:ext cx="3886200" cy="2743200"/>
            <a:chOff x="4572000" y="533400"/>
            <a:chExt cx="3886200" cy="2743200"/>
          </a:xfrm>
        </p:grpSpPr>
        <p:sp>
          <p:nvSpPr>
            <p:cNvPr id="9" name="Rectangle 8"/>
            <p:cNvSpPr/>
            <p:nvPr/>
          </p:nvSpPr>
          <p:spPr>
            <a:xfrm>
              <a:off x="4572000" y="533400"/>
              <a:ext cx="3886200" cy="2743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 descr="9ipGpMAiE.jpe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24400" y="685800"/>
              <a:ext cx="2057400" cy="243960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010400" y="12192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3" name="Group 17"/>
          <p:cNvGrpSpPr/>
          <p:nvPr/>
        </p:nvGrpSpPr>
        <p:grpSpPr>
          <a:xfrm>
            <a:off x="685800" y="3276600"/>
            <a:ext cx="3886200" cy="2743200"/>
            <a:chOff x="685800" y="3276600"/>
            <a:chExt cx="3886200" cy="2743200"/>
          </a:xfrm>
        </p:grpSpPr>
        <p:sp>
          <p:nvSpPr>
            <p:cNvPr id="7" name="Rectangle 6"/>
            <p:cNvSpPr/>
            <p:nvPr/>
          </p:nvSpPr>
          <p:spPr>
            <a:xfrm>
              <a:off x="685800" y="3276600"/>
              <a:ext cx="3886200" cy="2743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 descr="clip_art_image_of_an_african_american_young_girl_reading_a_numbers_book_0521-1101-1321-5404_SMU.jp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8200" y="3352800"/>
              <a:ext cx="1961388" cy="2514600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3124200" y="381263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5" name="Group 16"/>
          <p:cNvGrpSpPr/>
          <p:nvPr/>
        </p:nvGrpSpPr>
        <p:grpSpPr>
          <a:xfrm>
            <a:off x="4572000" y="3276600"/>
            <a:ext cx="3886200" cy="2743200"/>
            <a:chOff x="4572000" y="3276600"/>
            <a:chExt cx="3886200" cy="2743200"/>
          </a:xfrm>
        </p:grpSpPr>
        <p:sp>
          <p:nvSpPr>
            <p:cNvPr id="8" name="Rectangle 7"/>
            <p:cNvSpPr/>
            <p:nvPr/>
          </p:nvSpPr>
          <p:spPr>
            <a:xfrm>
              <a:off x="4572000" y="3276600"/>
              <a:ext cx="3886200" cy="2743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 descr="clipart_illustration_of_a_smiling_african_american_boy_reading_a_book_with_one_two_three_on_the_front_0521-1101-1321-5512_SMU.jpg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48200" y="3429000"/>
              <a:ext cx="2032000" cy="24384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7010400" y="381263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Right Arrow 23">
            <a:hlinkClick r:id="rId13" action="ppaction://hlinksldjump"/>
          </p:cNvPr>
          <p:cNvSpPr/>
          <p:nvPr/>
        </p:nvSpPr>
        <p:spPr>
          <a:xfrm>
            <a:off x="8276094" y="6219984"/>
            <a:ext cx="685800" cy="533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7" grpId="0"/>
      <p:bldP spid="26" grpId="0"/>
      <p:bldP spid="19" grpId="0"/>
      <p:bldP spid="20" grpId="0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loud"/>
          <p:cNvSpPr>
            <a:spLocks noChangeAspect="1" noEditPoints="1" noChangeArrowheads="1"/>
          </p:cNvSpPr>
          <p:nvPr/>
        </p:nvSpPr>
        <p:spPr bwMode="auto">
          <a:xfrm>
            <a:off x="5410200" y="609600"/>
            <a:ext cx="1520825" cy="1339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6 w 21600"/>
              <a:gd name="T13" fmla="*/ 3250 h 21600"/>
              <a:gd name="T14" fmla="*/ 17084 w 21600"/>
              <a:gd name="T15" fmla="*/ 1732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CDA78"/>
          </a:solidFill>
          <a:ln w="9525">
            <a:solidFill>
              <a:srgbClr val="0CDA78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8" name="Cloud"/>
          <p:cNvSpPr>
            <a:spLocks noChangeAspect="1" noEditPoints="1" noChangeArrowheads="1"/>
          </p:cNvSpPr>
          <p:nvPr/>
        </p:nvSpPr>
        <p:spPr bwMode="auto">
          <a:xfrm>
            <a:off x="762000" y="990600"/>
            <a:ext cx="4008438" cy="29972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6 w 21600"/>
              <a:gd name="T13" fmla="*/ 3261 h 21600"/>
              <a:gd name="T14" fmla="*/ 17084 w 21600"/>
              <a:gd name="T15" fmla="*/ 173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838200" y="381000"/>
            <a:ext cx="3403600" cy="2997200"/>
            <a:chOff x="672" y="912"/>
            <a:chExt cx="2322" cy="1888"/>
          </a:xfrm>
        </p:grpSpPr>
        <p:sp>
          <p:nvSpPr>
            <p:cNvPr id="20531" name="Cloud"/>
            <p:cNvSpPr>
              <a:spLocks noChangeAspect="1" noEditPoints="1" noChangeArrowheads="1"/>
            </p:cNvSpPr>
            <p:nvPr/>
          </p:nvSpPr>
          <p:spPr bwMode="auto">
            <a:xfrm>
              <a:off x="672" y="912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67B333"/>
            </a:solidFill>
            <a:ln w="9525">
              <a:solidFill>
                <a:srgbClr val="67B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32" name="Picture 53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932" y="148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3" name="Picture 54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62951">
              <a:off x="1889" y="110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4" name="Picture 55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090918">
              <a:off x="1556" y="158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6" name="Picture 57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267327">
              <a:off x="1355" y="115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7" name="Picture 58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483916">
              <a:off x="731" y="1917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0" name="Picture 99" descr="Grass_with_Dandelions_PNG_Clipar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72000"/>
            <a:ext cx="5715000" cy="2286000"/>
          </a:xfrm>
          <a:prstGeom prst="rect">
            <a:avLst/>
          </a:prstGeom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486400" y="2133600"/>
            <a:ext cx="838200" cy="982136"/>
            <a:chOff x="77" y="1584"/>
            <a:chExt cx="542" cy="672"/>
          </a:xfrm>
        </p:grpSpPr>
        <p:pic>
          <p:nvPicPr>
            <p:cNvPr id="20565" name="Picture 3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77" y="1584"/>
              <a:ext cx="54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78" name="Line 16"/>
            <p:cNvSpPr>
              <a:spLocks noChangeShapeType="1"/>
            </p:cNvSpPr>
            <p:nvPr/>
          </p:nvSpPr>
          <p:spPr bwMode="auto">
            <a:xfrm rot="20493903">
              <a:off x="301" y="1698"/>
              <a:ext cx="42" cy="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5346700" y="2667000"/>
            <a:ext cx="1003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altLang="en-US" sz="2000" b="1">
              <a:solidFill>
                <a:srgbClr val="FF3300"/>
              </a:solidFill>
              <a:latin typeface="VNI-Helve" pitchFamily="2" charset="0"/>
            </a:endParaRP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 rot="19990155">
            <a:off x="4725813" y="1539487"/>
            <a:ext cx="3888503" cy="3274550"/>
            <a:chOff x="3504" y="1104"/>
            <a:chExt cx="2322" cy="1888"/>
          </a:xfrm>
        </p:grpSpPr>
        <p:sp>
          <p:nvSpPr>
            <p:cNvPr id="20521" name="Cloud"/>
            <p:cNvSpPr>
              <a:spLocks noChangeAspect="1" noEditPoints="1" noChangeArrowheads="1"/>
            </p:cNvSpPr>
            <p:nvPr/>
          </p:nvSpPr>
          <p:spPr bwMode="auto">
            <a:xfrm>
              <a:off x="3504" y="1104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16C04B"/>
            </a:solidFill>
            <a:ln w="9525">
              <a:solidFill>
                <a:srgbClr val="16C04B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22" name="Picture 61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899329">
              <a:off x="5095" y="2179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3" name="Picture 6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4217" y="237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4" name="Picture 63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899329">
              <a:off x="4667" y="230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5" name="Picture 64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9941290">
              <a:off x="4618" y="193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6" name="Picture 65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899329">
              <a:off x="5059" y="1177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7" name="Picture 66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746203">
              <a:off x="4124" y="2021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8" name="Picture 67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9941290">
              <a:off x="5339" y="177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9" name="Picture 68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3755" y="225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0" name="Picture 69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746203">
              <a:off x="5001" y="161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9" name="Picture 98" descr="tree-trunk-clip-art-cliparts-co-MZVXkM-clipar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1773" y="3248718"/>
            <a:ext cx="2420455" cy="3380682"/>
          </a:xfrm>
          <a:prstGeom prst="rect">
            <a:avLst/>
          </a:prstGeom>
        </p:spPr>
      </p:pic>
      <p:pic>
        <p:nvPicPr>
          <p:cNvPr id="101" name="Picture 100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71800" y="5638800"/>
            <a:ext cx="1445169" cy="1219200"/>
          </a:xfrm>
          <a:prstGeom prst="rect">
            <a:avLst/>
          </a:prstGeom>
        </p:spPr>
      </p:pic>
      <p:pic>
        <p:nvPicPr>
          <p:cNvPr id="102" name="Picture 101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24400" y="5638800"/>
            <a:ext cx="1445169" cy="1219200"/>
          </a:xfrm>
          <a:prstGeom prst="rect">
            <a:avLst/>
          </a:prstGeom>
        </p:spPr>
      </p:pic>
      <p:pic>
        <p:nvPicPr>
          <p:cNvPr id="103" name="Picture 102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9000" y="5638800"/>
            <a:ext cx="1445169" cy="1219200"/>
          </a:xfrm>
          <a:prstGeom prst="rect">
            <a:avLst/>
          </a:prstGeom>
        </p:spPr>
      </p:pic>
      <p:pic>
        <p:nvPicPr>
          <p:cNvPr id="104" name="Picture 103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8200" y="5638800"/>
            <a:ext cx="1445169" cy="1219200"/>
          </a:xfrm>
          <a:prstGeom prst="rect">
            <a:avLst/>
          </a:prstGeom>
        </p:spPr>
      </p:pic>
      <p:pic>
        <p:nvPicPr>
          <p:cNvPr id="105" name="Picture 104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77000" y="5638800"/>
            <a:ext cx="1445169" cy="1219200"/>
          </a:xfrm>
          <a:prstGeom prst="rect">
            <a:avLst/>
          </a:prstGeom>
        </p:spPr>
      </p:pic>
      <p:pic>
        <p:nvPicPr>
          <p:cNvPr id="106" name="Picture 105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57600" y="5638800"/>
            <a:ext cx="1445169" cy="1219200"/>
          </a:xfrm>
          <a:prstGeom prst="rect">
            <a:avLst/>
          </a:prstGeom>
        </p:spPr>
      </p:pic>
      <p:pic>
        <p:nvPicPr>
          <p:cNvPr id="107" name="Picture 106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33800" y="5334000"/>
            <a:ext cx="1445169" cy="1524000"/>
          </a:xfrm>
          <a:prstGeom prst="rect">
            <a:avLst/>
          </a:prstGeom>
        </p:spPr>
      </p:pic>
      <p:pic>
        <p:nvPicPr>
          <p:cNvPr id="108" name="Picture 107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0400" y="5638800"/>
            <a:ext cx="1445169" cy="1219200"/>
          </a:xfrm>
          <a:prstGeom prst="rect">
            <a:avLst/>
          </a:prstGeom>
        </p:spPr>
      </p:pic>
      <p:pic>
        <p:nvPicPr>
          <p:cNvPr id="109" name="Picture 108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05000" y="5638800"/>
            <a:ext cx="1445169" cy="1219200"/>
          </a:xfrm>
          <a:prstGeom prst="rect">
            <a:avLst/>
          </a:prstGeom>
        </p:spPr>
      </p:pic>
      <p:pic>
        <p:nvPicPr>
          <p:cNvPr id="110" name="Picture 109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8800" y="5638800"/>
            <a:ext cx="1445169" cy="1219200"/>
          </a:xfrm>
          <a:prstGeom prst="rect">
            <a:avLst/>
          </a:prstGeom>
        </p:spPr>
      </p:pic>
      <p:pic>
        <p:nvPicPr>
          <p:cNvPr id="111" name="Picture 110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67000" y="5334000"/>
            <a:ext cx="1806461" cy="1524000"/>
          </a:xfrm>
          <a:prstGeom prst="rect">
            <a:avLst/>
          </a:prstGeom>
        </p:spPr>
      </p:pic>
      <p:pic>
        <p:nvPicPr>
          <p:cNvPr id="112" name="Picture 111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29200" y="5638800"/>
            <a:ext cx="1445169" cy="1219200"/>
          </a:xfrm>
          <a:prstGeom prst="rect">
            <a:avLst/>
          </a:prstGeom>
        </p:spPr>
      </p:pic>
      <p:pic>
        <p:nvPicPr>
          <p:cNvPr id="113" name="Picture 112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5638800"/>
            <a:ext cx="1445169" cy="1219200"/>
          </a:xfrm>
          <a:prstGeom prst="rect">
            <a:avLst/>
          </a:prstGeom>
        </p:spPr>
      </p:pic>
      <p:pic>
        <p:nvPicPr>
          <p:cNvPr id="114" name="Picture 113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9800" y="5638800"/>
            <a:ext cx="1445169" cy="1219200"/>
          </a:xfrm>
          <a:prstGeom prst="rect">
            <a:avLst/>
          </a:prstGeom>
        </p:spPr>
      </p:pic>
      <p:pic>
        <p:nvPicPr>
          <p:cNvPr id="115" name="Picture 114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98831" y="5638800"/>
            <a:ext cx="1445169" cy="1219200"/>
          </a:xfrm>
          <a:prstGeom prst="rect">
            <a:avLst/>
          </a:prstGeom>
        </p:spPr>
      </p:pic>
      <p:sp>
        <p:nvSpPr>
          <p:cNvPr id="20538" name="Cloud"/>
          <p:cNvSpPr>
            <a:spLocks noChangeAspect="1" noEditPoints="1" noChangeArrowheads="1"/>
          </p:cNvSpPr>
          <p:nvPr/>
        </p:nvSpPr>
        <p:spPr bwMode="auto">
          <a:xfrm>
            <a:off x="3810000" y="2470150"/>
            <a:ext cx="1520825" cy="1339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6 w 21600"/>
              <a:gd name="T13" fmla="*/ 3250 h 21600"/>
              <a:gd name="T14" fmla="*/ 17084 w 21600"/>
              <a:gd name="T15" fmla="*/ 1732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CDA78"/>
          </a:solidFill>
          <a:ln w="9525">
            <a:solidFill>
              <a:srgbClr val="0CDA78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990600" y="2133600"/>
            <a:ext cx="3402013" cy="2997200"/>
            <a:chOff x="1824" y="0"/>
            <a:chExt cx="2322" cy="1888"/>
          </a:xfrm>
        </p:grpSpPr>
        <p:sp>
          <p:nvSpPr>
            <p:cNvPr id="20544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75C228"/>
            </a:solidFill>
            <a:ln w="9525">
              <a:solidFill>
                <a:srgbClr val="75C228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45" name="Picture 3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308178">
              <a:off x="3515" y="52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6" name="Picture 33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411" y="28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7" name="Picture 34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507" y="81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8" name="Picture 35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58001">
              <a:off x="2075" y="67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9" name="Picture 36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58001">
              <a:off x="2835" y="535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0" name="Picture 37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297972">
              <a:off x="2188" y="1200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1" name="Picture 38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308178">
              <a:off x="3191" y="19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2" name="Picture 39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604" y="129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3" name="Picture 40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10048">
              <a:off x="2940" y="101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4" name="Picture 41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436" y="100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200400" y="304800"/>
            <a:ext cx="2700338" cy="2378075"/>
            <a:chOff x="1008" y="384"/>
            <a:chExt cx="1842" cy="1498"/>
          </a:xfrm>
          <a:solidFill>
            <a:srgbClr val="96DB51"/>
          </a:solidFill>
        </p:grpSpPr>
        <p:sp>
          <p:nvSpPr>
            <p:cNvPr id="20555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56" name="Picture 27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739" y="660"/>
              <a:ext cx="374" cy="396"/>
            </a:xfrm>
            <a:prstGeom prst="rect">
              <a:avLst/>
            </a:pr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</p:spPr>
        </p:pic>
        <p:pic>
          <p:nvPicPr>
            <p:cNvPr id="20557" name="Picture 28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36" y="720"/>
              <a:ext cx="374" cy="396"/>
            </a:xfrm>
            <a:prstGeom prst="rect">
              <a:avLst/>
            </a:pr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</p:spPr>
        </p:pic>
        <p:pic>
          <p:nvPicPr>
            <p:cNvPr id="20558" name="Picture 29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211" y="912"/>
              <a:ext cx="374" cy="396"/>
            </a:xfrm>
            <a:prstGeom prst="rect">
              <a:avLst/>
            </a:pr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</p:spPr>
        </p:pic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419600" y="1422400"/>
            <a:ext cx="2365375" cy="2082800"/>
            <a:chOff x="3648" y="288"/>
            <a:chExt cx="1614" cy="1312"/>
          </a:xfrm>
        </p:grpSpPr>
        <p:sp>
          <p:nvSpPr>
            <p:cNvPr id="20559" name="Cloud"/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65A517"/>
            </a:solidFill>
            <a:ln w="9525">
              <a:solidFill>
                <a:srgbClr val="65A51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60" name="Picture 20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688" y="81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1" name="Picture 21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428" y="43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2" name="Picture 2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272" y="91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3" name="Picture 23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804" y="86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4" name="Picture 24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012" y="43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97 -0.00046 " pathEditMode="relative" rAng="0" ptsTypes="AA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1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1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0.00046 L -0.00289 -0.00046 " pathEditMode="relative" rAng="0" ptsTypes="AA">
                                      <p:cBhvr>
                                        <p:cTn id="1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2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25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4.07407E-6 L -0.02452 -4.07407E-6 " pathEditMode="relative" rAng="0" ptsTypes="AA">
                                      <p:cBhvr>
                                        <p:cTn id="3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3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3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3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3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-0.00046 L -0.00145 -0.00046 " pathEditMode="relative" rAng="0" ptsTypes="AA">
                                      <p:cBhvr>
                                        <p:cTn id="4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4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1 1.48148E-6 L -0.00288 1.48148E-6 " pathEditMode="relative" rAng="0" ptsTypes="AA">
                                      <p:cBhvr>
                                        <p:cTn id="4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4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5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48 -0.00046 " pathEditMode="relative" rAng="0" ptsTypes="AA">
                                      <p:cBhvr>
                                        <p:cTn id="5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5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2451 1.48148E-6 " pathEditMode="relative" rAng="0" ptsTypes="AA">
                                      <p:cBhvr>
                                        <p:cTn id="5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3.7037E-7 L -0.00144 3.7037E-7 " pathEditMode="relative" rAng="0" ptsTypes="AA">
                                      <p:cBhvr>
                                        <p:cTn id="5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6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4.07407E-6 L -0.00145 -4.07407E-6 " pathEditMode="relative" rAng="0" ptsTypes="AA">
                                      <p:cBhvr>
                                        <p:cTn id="6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6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6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6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1.11022E-16 0.41065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animMotion origin="layout" path="M -3.33333E-6 -4.10405E-6 L 0.00243 0.39954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43472 C -0.00295 0.46574 -0.00173 0.49699 0.01858 0.51157 C 0.03889 0.52616 0.0875 0.52037 0.11841 0.52199 C 0.14948 0.52361 0.18542 0.53102 0.20452 0.5206 C 0.22379 0.51041 0.22865 0.48541 0.23368 0.46065 " pathEditMode="relative" rAng="0" ptsTypes="aaaaA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39953 C 0.00312 0.43263 0.00434 0.46597 0.02691 0.48148 C 0.0493 0.49722 0.1026 0.4912 0.13663 0.49282 C 0.17083 0.49444 0.21024 0.50208 0.23142 0.49143 C 0.25243 0.48032 0.25781 0.4537 0.26337 0.42731 " pathEditMode="relative" rAng="0" ptsTypes="aaaaA">
                                      <p:cBhvr>
                                        <p:cTn id="78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5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2.5" calcmode="lin" valueType="num">
                                      <p:cBhvr override="childStyle">
                                        <p:cTn id="85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" presetClass="emph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3" grpId="0"/>
      <p:bldP spid="10139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8" descr="ptq_CayAloeVera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55" y="5484423"/>
            <a:ext cx="1295400" cy="134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ptq_CayAloeVera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5484423"/>
            <a:ext cx="1295400" cy="134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544757" y="1955942"/>
            <a:ext cx="7799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9600" y="3429000"/>
            <a:ext cx="7924800" cy="1143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loud"/>
          <p:cNvSpPr>
            <a:spLocks noChangeAspect="1" noEditPoints="1" noChangeArrowheads="1"/>
          </p:cNvSpPr>
          <p:nvPr/>
        </p:nvSpPr>
        <p:spPr bwMode="auto">
          <a:xfrm>
            <a:off x="5410200" y="609600"/>
            <a:ext cx="1520825" cy="1339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6 w 21600"/>
              <a:gd name="T13" fmla="*/ 3250 h 21600"/>
              <a:gd name="T14" fmla="*/ 17084 w 21600"/>
              <a:gd name="T15" fmla="*/ 1732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CDA78"/>
          </a:solidFill>
          <a:ln w="9525">
            <a:solidFill>
              <a:srgbClr val="0CDA78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8" name="Cloud"/>
          <p:cNvSpPr>
            <a:spLocks noChangeAspect="1" noEditPoints="1" noChangeArrowheads="1"/>
          </p:cNvSpPr>
          <p:nvPr/>
        </p:nvSpPr>
        <p:spPr bwMode="auto">
          <a:xfrm>
            <a:off x="762000" y="990600"/>
            <a:ext cx="4008438" cy="29972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6 w 21600"/>
              <a:gd name="T13" fmla="*/ 3261 h 21600"/>
              <a:gd name="T14" fmla="*/ 17084 w 21600"/>
              <a:gd name="T15" fmla="*/ 173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838200" y="381000"/>
            <a:ext cx="3403600" cy="2997200"/>
            <a:chOff x="672" y="912"/>
            <a:chExt cx="2322" cy="1888"/>
          </a:xfrm>
        </p:grpSpPr>
        <p:sp>
          <p:nvSpPr>
            <p:cNvPr id="20531" name="Cloud"/>
            <p:cNvSpPr>
              <a:spLocks noChangeAspect="1" noEditPoints="1" noChangeArrowheads="1"/>
            </p:cNvSpPr>
            <p:nvPr/>
          </p:nvSpPr>
          <p:spPr bwMode="auto">
            <a:xfrm>
              <a:off x="672" y="912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67B333"/>
            </a:solidFill>
            <a:ln w="9525">
              <a:solidFill>
                <a:srgbClr val="67B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32" name="Picture 53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932" y="148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3" name="Picture 54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62951">
              <a:off x="1889" y="110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4" name="Picture 55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090918">
              <a:off x="1556" y="158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6" name="Picture 57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267327">
              <a:off x="1355" y="115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7" name="Picture 58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483916">
              <a:off x="731" y="1917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0" name="Picture 99" descr="Grass_with_Dandelions_PNG_Clipar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72000"/>
            <a:ext cx="5715000" cy="2286000"/>
          </a:xfrm>
          <a:prstGeom prst="rect">
            <a:avLst/>
          </a:prstGeom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486400" y="2133600"/>
            <a:ext cx="838200" cy="982136"/>
            <a:chOff x="77" y="1584"/>
            <a:chExt cx="542" cy="672"/>
          </a:xfrm>
        </p:grpSpPr>
        <p:pic>
          <p:nvPicPr>
            <p:cNvPr id="20565" name="Picture 3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77" y="1584"/>
              <a:ext cx="54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78" name="Line 16"/>
            <p:cNvSpPr>
              <a:spLocks noChangeShapeType="1"/>
            </p:cNvSpPr>
            <p:nvPr/>
          </p:nvSpPr>
          <p:spPr bwMode="auto">
            <a:xfrm rot="20493903">
              <a:off x="301" y="1698"/>
              <a:ext cx="42" cy="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5346700" y="2667000"/>
            <a:ext cx="1003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altLang="en-US" sz="2000" b="1">
              <a:solidFill>
                <a:srgbClr val="FF3300"/>
              </a:solidFill>
              <a:latin typeface="VNI-Helve" pitchFamily="2" charset="0"/>
            </a:endParaRP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 rot="19990155">
            <a:off x="4725813" y="1539487"/>
            <a:ext cx="3888503" cy="3274550"/>
            <a:chOff x="3504" y="1104"/>
            <a:chExt cx="2322" cy="1888"/>
          </a:xfrm>
        </p:grpSpPr>
        <p:sp>
          <p:nvSpPr>
            <p:cNvPr id="20521" name="Cloud"/>
            <p:cNvSpPr>
              <a:spLocks noChangeAspect="1" noEditPoints="1" noChangeArrowheads="1"/>
            </p:cNvSpPr>
            <p:nvPr/>
          </p:nvSpPr>
          <p:spPr bwMode="auto">
            <a:xfrm>
              <a:off x="3504" y="1104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16C04B"/>
            </a:solidFill>
            <a:ln w="9525">
              <a:solidFill>
                <a:srgbClr val="16C04B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22" name="Picture 61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899329">
              <a:off x="5095" y="2179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3" name="Picture 6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4217" y="237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4" name="Picture 63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899329">
              <a:off x="4667" y="230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5" name="Picture 64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9941290">
              <a:off x="4618" y="193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6" name="Picture 65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899329">
              <a:off x="5059" y="1177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7" name="Picture 66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746203">
              <a:off x="4124" y="2021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8" name="Picture 67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9941290">
              <a:off x="5339" y="177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9" name="Picture 68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3755" y="225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0" name="Picture 69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746203">
              <a:off x="5001" y="161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9" name="Picture 98" descr="tree-trunk-clip-art-cliparts-co-MZVXkM-clipar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1773" y="3276600"/>
            <a:ext cx="2420455" cy="3380682"/>
          </a:xfrm>
          <a:prstGeom prst="rect">
            <a:avLst/>
          </a:prstGeom>
        </p:spPr>
      </p:pic>
      <p:pic>
        <p:nvPicPr>
          <p:cNvPr id="101" name="Picture 100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71800" y="5638800"/>
            <a:ext cx="1445169" cy="1219200"/>
          </a:xfrm>
          <a:prstGeom prst="rect">
            <a:avLst/>
          </a:prstGeom>
        </p:spPr>
      </p:pic>
      <p:pic>
        <p:nvPicPr>
          <p:cNvPr id="102" name="Picture 101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24400" y="5638800"/>
            <a:ext cx="1445169" cy="1219200"/>
          </a:xfrm>
          <a:prstGeom prst="rect">
            <a:avLst/>
          </a:prstGeom>
        </p:spPr>
      </p:pic>
      <p:pic>
        <p:nvPicPr>
          <p:cNvPr id="103" name="Picture 102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9000" y="5638800"/>
            <a:ext cx="1445169" cy="1219200"/>
          </a:xfrm>
          <a:prstGeom prst="rect">
            <a:avLst/>
          </a:prstGeom>
        </p:spPr>
      </p:pic>
      <p:pic>
        <p:nvPicPr>
          <p:cNvPr id="104" name="Picture 103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8200" y="5638800"/>
            <a:ext cx="1445169" cy="1219200"/>
          </a:xfrm>
          <a:prstGeom prst="rect">
            <a:avLst/>
          </a:prstGeom>
        </p:spPr>
      </p:pic>
      <p:pic>
        <p:nvPicPr>
          <p:cNvPr id="105" name="Picture 104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77000" y="5638800"/>
            <a:ext cx="1445169" cy="1219200"/>
          </a:xfrm>
          <a:prstGeom prst="rect">
            <a:avLst/>
          </a:prstGeom>
        </p:spPr>
      </p:pic>
      <p:pic>
        <p:nvPicPr>
          <p:cNvPr id="106" name="Picture 105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57600" y="5638800"/>
            <a:ext cx="1445169" cy="1219200"/>
          </a:xfrm>
          <a:prstGeom prst="rect">
            <a:avLst/>
          </a:prstGeom>
        </p:spPr>
      </p:pic>
      <p:pic>
        <p:nvPicPr>
          <p:cNvPr id="107" name="Picture 106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33800" y="5334000"/>
            <a:ext cx="1445169" cy="1524000"/>
          </a:xfrm>
          <a:prstGeom prst="rect">
            <a:avLst/>
          </a:prstGeom>
        </p:spPr>
      </p:pic>
      <p:pic>
        <p:nvPicPr>
          <p:cNvPr id="108" name="Picture 107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0400" y="5638800"/>
            <a:ext cx="1445169" cy="1219200"/>
          </a:xfrm>
          <a:prstGeom prst="rect">
            <a:avLst/>
          </a:prstGeom>
        </p:spPr>
      </p:pic>
      <p:pic>
        <p:nvPicPr>
          <p:cNvPr id="109" name="Picture 108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05000" y="5638800"/>
            <a:ext cx="1445169" cy="1219200"/>
          </a:xfrm>
          <a:prstGeom prst="rect">
            <a:avLst/>
          </a:prstGeom>
        </p:spPr>
      </p:pic>
      <p:pic>
        <p:nvPicPr>
          <p:cNvPr id="110" name="Picture 109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8800" y="5638800"/>
            <a:ext cx="1445169" cy="1219200"/>
          </a:xfrm>
          <a:prstGeom prst="rect">
            <a:avLst/>
          </a:prstGeom>
        </p:spPr>
      </p:pic>
      <p:pic>
        <p:nvPicPr>
          <p:cNvPr id="111" name="Picture 110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67000" y="5334000"/>
            <a:ext cx="1806461" cy="1524000"/>
          </a:xfrm>
          <a:prstGeom prst="rect">
            <a:avLst/>
          </a:prstGeom>
        </p:spPr>
      </p:pic>
      <p:pic>
        <p:nvPicPr>
          <p:cNvPr id="112" name="Picture 111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29200" y="5638800"/>
            <a:ext cx="1445169" cy="1219200"/>
          </a:xfrm>
          <a:prstGeom prst="rect">
            <a:avLst/>
          </a:prstGeom>
        </p:spPr>
      </p:pic>
      <p:pic>
        <p:nvPicPr>
          <p:cNvPr id="113" name="Picture 112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5638800"/>
            <a:ext cx="1445169" cy="1219200"/>
          </a:xfrm>
          <a:prstGeom prst="rect">
            <a:avLst/>
          </a:prstGeom>
        </p:spPr>
      </p:pic>
      <p:pic>
        <p:nvPicPr>
          <p:cNvPr id="114" name="Picture 113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9800" y="5638800"/>
            <a:ext cx="1445169" cy="1219200"/>
          </a:xfrm>
          <a:prstGeom prst="rect">
            <a:avLst/>
          </a:prstGeom>
        </p:spPr>
      </p:pic>
      <p:pic>
        <p:nvPicPr>
          <p:cNvPr id="115" name="Picture 114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98831" y="5638800"/>
            <a:ext cx="1445169" cy="1219200"/>
          </a:xfrm>
          <a:prstGeom prst="rect">
            <a:avLst/>
          </a:prstGeom>
        </p:spPr>
      </p:pic>
      <p:sp>
        <p:nvSpPr>
          <p:cNvPr id="20538" name="Cloud"/>
          <p:cNvSpPr>
            <a:spLocks noChangeAspect="1" noEditPoints="1" noChangeArrowheads="1"/>
          </p:cNvSpPr>
          <p:nvPr/>
        </p:nvSpPr>
        <p:spPr bwMode="auto">
          <a:xfrm>
            <a:off x="3810000" y="2514600"/>
            <a:ext cx="1520825" cy="1339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6 w 21600"/>
              <a:gd name="T13" fmla="*/ 3250 h 21600"/>
              <a:gd name="T14" fmla="*/ 17084 w 21600"/>
              <a:gd name="T15" fmla="*/ 1732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CDA78"/>
          </a:solidFill>
          <a:ln w="9525">
            <a:solidFill>
              <a:srgbClr val="0CDA78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990600" y="2133600"/>
            <a:ext cx="3402013" cy="2997200"/>
            <a:chOff x="1824" y="0"/>
            <a:chExt cx="2322" cy="1888"/>
          </a:xfrm>
        </p:grpSpPr>
        <p:sp>
          <p:nvSpPr>
            <p:cNvPr id="20544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75C228"/>
            </a:solidFill>
            <a:ln w="9525">
              <a:solidFill>
                <a:srgbClr val="75C228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45" name="Picture 3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308178">
              <a:off x="3515" y="52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6" name="Picture 33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411" y="28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7" name="Picture 34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507" y="81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8" name="Picture 35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58001">
              <a:off x="2075" y="67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9" name="Picture 36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58001">
              <a:off x="2835" y="535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0" name="Picture 37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297972">
              <a:off x="2188" y="1200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1" name="Picture 38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308178">
              <a:off x="3191" y="19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2" name="Picture 39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604" y="129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3" name="Picture 40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10048">
              <a:off x="2940" y="101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4" name="Picture 41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436" y="100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200400" y="304800"/>
            <a:ext cx="2700338" cy="2378075"/>
            <a:chOff x="1008" y="384"/>
            <a:chExt cx="1842" cy="1498"/>
          </a:xfrm>
          <a:solidFill>
            <a:srgbClr val="96DB51"/>
          </a:solidFill>
        </p:grpSpPr>
        <p:sp>
          <p:nvSpPr>
            <p:cNvPr id="20555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56" name="Picture 27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424" y="672"/>
              <a:ext cx="374" cy="396"/>
            </a:xfrm>
            <a:prstGeom prst="rect">
              <a:avLst/>
            </a:pr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</p:spPr>
        </p:pic>
        <p:pic>
          <p:nvPicPr>
            <p:cNvPr id="20557" name="Picture 28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048" y="672"/>
              <a:ext cx="374" cy="396"/>
            </a:xfrm>
            <a:prstGeom prst="rect">
              <a:avLst/>
            </a:pr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</p:spPr>
        </p:pic>
        <p:pic>
          <p:nvPicPr>
            <p:cNvPr id="20558" name="Picture 29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320" y="1200"/>
              <a:ext cx="374" cy="396"/>
            </a:xfrm>
            <a:prstGeom prst="rect">
              <a:avLst/>
            </a:pr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</p:spPr>
        </p:pic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419600" y="1447800"/>
            <a:ext cx="2365375" cy="2082800"/>
            <a:chOff x="3648" y="288"/>
            <a:chExt cx="1614" cy="1312"/>
          </a:xfrm>
        </p:grpSpPr>
        <p:sp>
          <p:nvSpPr>
            <p:cNvPr id="20559" name="Cloud"/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65A517"/>
            </a:solidFill>
            <a:ln w="9525">
              <a:solidFill>
                <a:srgbClr val="65A51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60" name="Picture 20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688" y="81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1" name="Picture 21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428" y="43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2" name="Picture 2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272" y="91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3" name="Picture 23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804" y="86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4" name="Picture 24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012" y="43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97 -0.00046 " pathEditMode="relative" rAng="0" ptsTypes="AA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1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1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0.00046 L -0.00289 -0.00046 " pathEditMode="relative" rAng="0" ptsTypes="AA">
                                      <p:cBhvr>
                                        <p:cTn id="1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2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25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4.07407E-6 L -0.02452 -4.07407E-6 " pathEditMode="relative" rAng="0" ptsTypes="AA">
                                      <p:cBhvr>
                                        <p:cTn id="3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3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3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3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3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-0.00046 L -0.00145 -0.00046 " pathEditMode="relative" rAng="0" ptsTypes="AA">
                                      <p:cBhvr>
                                        <p:cTn id="4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4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1 1.48148E-6 L -0.00288 1.48148E-6 " pathEditMode="relative" rAng="0" ptsTypes="AA">
                                      <p:cBhvr>
                                        <p:cTn id="4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4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5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48 -0.00046 " pathEditMode="relative" rAng="0" ptsTypes="AA">
                                      <p:cBhvr>
                                        <p:cTn id="5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5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2451 1.48148E-6 " pathEditMode="relative" rAng="0" ptsTypes="AA">
                                      <p:cBhvr>
                                        <p:cTn id="5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3.7037E-7 L -0.00144 3.7037E-7 " pathEditMode="relative" rAng="0" ptsTypes="AA">
                                      <p:cBhvr>
                                        <p:cTn id="5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6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4.07407E-6 L -0.00145 -4.07407E-6 " pathEditMode="relative" rAng="0" ptsTypes="AA">
                                      <p:cBhvr>
                                        <p:cTn id="6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6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6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6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1.11022E-16 0.41065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animMotion origin="layout" path="M -3.33333E-6 -4.10405E-6 L 0.00243 0.39954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43472 C -0.00295 0.46574 -0.00173 0.49699 0.01858 0.51157 C 0.03889 0.52616 0.0875 0.52037 0.11841 0.52199 C 0.14948 0.52361 0.18542 0.53102 0.20452 0.5206 C 0.22379 0.51041 0.22865 0.48541 0.23368 0.46065 " pathEditMode="relative" rAng="0" ptsTypes="aaaaA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39953 C 0.00312 0.43263 0.00434 0.46597 0.02691 0.48148 C 0.0493 0.49722 0.1026 0.4912 0.13663 0.49282 C 0.17083 0.49444 0.21024 0.50208 0.23142 0.49143 C 0.25243 0.48032 0.25781 0.4537 0.26337 0.42731 " pathEditMode="relative" rAng="0" ptsTypes="aaaaA">
                                      <p:cBhvr>
                                        <p:cTn id="78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5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2.5" calcmode="lin" valueType="num">
                                      <p:cBhvr override="childStyle">
                                        <p:cTn id="85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" presetClass="emph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3" grpId="0"/>
      <p:bldP spid="10139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906780" y="4630738"/>
            <a:ext cx="7002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906780" y="3845270"/>
            <a:ext cx="5378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và C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906780" y="1905000"/>
            <a:ext cx="716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906780" y="3059801"/>
            <a:ext cx="2015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Trang trí</a:t>
            </a: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938212" y="3863309"/>
            <a:ext cx="433388" cy="4333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5" grpId="0"/>
      <p:bldP spid="36898" grpId="0"/>
      <p:bldP spid="36898" grpId="1"/>
      <p:bldP spid="36902" grpId="0"/>
      <p:bldP spid="36903" grpId="0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-y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600746"/>
          </a:xfrm>
          <a:prstGeom prst="rect">
            <a:avLst/>
          </a:prstGeom>
        </p:spPr>
      </p:pic>
      <p:pic>
        <p:nvPicPr>
          <p:cNvPr id="3" name="Picture 2" descr="bambinimusic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76600"/>
            <a:ext cx="8525874" cy="304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24000" y="4800600"/>
            <a:ext cx="6076019" cy="1600200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9603" y="5168464"/>
            <a:ext cx="5762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dụng cụ cắt, khâu, thêu có ở hình trên?</a:t>
            </a:r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8371494" y="5294592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0" name="Picture 9" descr="24-750x7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-152400"/>
            <a:ext cx="2438400" cy="2438400"/>
          </a:xfrm>
          <a:prstGeom prst="rect">
            <a:avLst/>
          </a:prstGeom>
        </p:spPr>
      </p:pic>
      <p:pic>
        <p:nvPicPr>
          <p:cNvPr id="12" name="Picture 11" descr="keo-cat-vai-MTD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2743200"/>
            <a:ext cx="2743199" cy="1545335"/>
          </a:xfrm>
          <a:prstGeom prst="rect">
            <a:avLst/>
          </a:prstGeom>
        </p:spPr>
      </p:pic>
      <p:pic>
        <p:nvPicPr>
          <p:cNvPr id="14" name="Picture 13" descr="Mo-thay-cay-kim-lanh-it-du-nhie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2590800"/>
            <a:ext cx="2209800" cy="1471727"/>
          </a:xfrm>
          <a:prstGeom prst="rect">
            <a:avLst/>
          </a:prstGeom>
        </p:spPr>
      </p:pic>
      <p:pic>
        <p:nvPicPr>
          <p:cNvPr id="13" name="Picture 12" descr="12445_lonk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76200"/>
            <a:ext cx="2133600" cy="21336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295400" y="2133600"/>
            <a:ext cx="2514600" cy="533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95400" y="4191000"/>
            <a:ext cx="2514600" cy="533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cắt vải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257800" y="4191000"/>
            <a:ext cx="2514600" cy="533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khâu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257800" y="2133600"/>
            <a:ext cx="2514600" cy="533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8166536" y="5351404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295400" y="4648200"/>
            <a:ext cx="5943600" cy="1143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6900" y="4948535"/>
            <a:ext cx="521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381000" y="1066800"/>
            <a:ext cx="3931920" cy="2103120"/>
            <a:chOff x="0" y="960"/>
            <a:chExt cx="5760" cy="2016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0" y="960"/>
              <a:ext cx="5760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33"/>
            <p:cNvGrpSpPr>
              <a:grpSpLocks/>
            </p:cNvGrpSpPr>
            <p:nvPr/>
          </p:nvGrpSpPr>
          <p:grpSpPr bwMode="auto">
            <a:xfrm>
              <a:off x="48" y="1728"/>
              <a:ext cx="5616" cy="144"/>
              <a:chOff x="144" y="1728"/>
              <a:chExt cx="5616" cy="144"/>
            </a:xfrm>
          </p:grpSpPr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>
                <a:off x="960" y="1728"/>
                <a:ext cx="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>
                <a:off x="2736" y="187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>
                <a:off x="4464" y="187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>
                <a:off x="3600" y="187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Line 29"/>
              <p:cNvSpPr>
                <a:spLocks noChangeShapeType="1"/>
              </p:cNvSpPr>
              <p:nvPr/>
            </p:nvSpPr>
            <p:spPr bwMode="auto">
              <a:xfrm>
                <a:off x="1872" y="187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Line 30"/>
              <p:cNvSpPr>
                <a:spLocks noChangeShapeType="1"/>
              </p:cNvSpPr>
              <p:nvPr/>
            </p:nvSpPr>
            <p:spPr bwMode="auto">
              <a:xfrm>
                <a:off x="144" y="187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Line 31"/>
              <p:cNvSpPr>
                <a:spLocks noChangeShapeType="1"/>
              </p:cNvSpPr>
              <p:nvPr/>
            </p:nvSpPr>
            <p:spPr bwMode="auto">
              <a:xfrm>
                <a:off x="1008" y="187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Line 32"/>
              <p:cNvSpPr>
                <a:spLocks noChangeShapeType="1"/>
              </p:cNvSpPr>
              <p:nvPr/>
            </p:nvSpPr>
            <p:spPr bwMode="auto">
              <a:xfrm>
                <a:off x="5328" y="187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4" name="Group 28"/>
          <p:cNvGrpSpPr>
            <a:grpSpLocks/>
          </p:cNvGrpSpPr>
          <p:nvPr/>
        </p:nvGrpSpPr>
        <p:grpSpPr bwMode="auto">
          <a:xfrm>
            <a:off x="4648200" y="1066800"/>
            <a:ext cx="3931920" cy="2103120"/>
            <a:chOff x="192" y="960"/>
            <a:chExt cx="5424" cy="2016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192" y="960"/>
              <a:ext cx="5424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480" y="1632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3456" y="1872"/>
              <a:ext cx="72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2976" y="1920"/>
              <a:ext cx="72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2016" y="1920"/>
              <a:ext cx="72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1536" y="1872"/>
              <a:ext cx="72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>
              <a:off x="1056" y="1920"/>
              <a:ext cx="72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>
              <a:off x="3936" y="1920"/>
              <a:ext cx="72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2496" y="1872"/>
              <a:ext cx="72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4416" y="1824"/>
              <a:ext cx="93" cy="112"/>
            </a:xfrm>
            <a:custGeom>
              <a:avLst/>
              <a:gdLst/>
              <a:ahLst/>
              <a:cxnLst>
                <a:cxn ang="0">
                  <a:pos x="93" y="112"/>
                </a:cxn>
                <a:cxn ang="0">
                  <a:pos x="45" y="48"/>
                </a:cxn>
                <a:cxn ang="0">
                  <a:pos x="5" y="80"/>
                </a:cxn>
                <a:cxn ang="0">
                  <a:pos x="29" y="96"/>
                </a:cxn>
                <a:cxn ang="0">
                  <a:pos x="53" y="24"/>
                </a:cxn>
                <a:cxn ang="0">
                  <a:pos x="61" y="0"/>
                </a:cxn>
              </a:cxnLst>
              <a:rect l="0" t="0" r="r" b="b"/>
              <a:pathLst>
                <a:path w="93" h="112">
                  <a:moveTo>
                    <a:pt x="93" y="112"/>
                  </a:moveTo>
                  <a:cubicBezTo>
                    <a:pt x="83" y="82"/>
                    <a:pt x="63" y="75"/>
                    <a:pt x="45" y="48"/>
                  </a:cubicBezTo>
                  <a:cubicBezTo>
                    <a:pt x="34" y="52"/>
                    <a:pt x="0" y="57"/>
                    <a:pt x="5" y="80"/>
                  </a:cubicBezTo>
                  <a:cubicBezTo>
                    <a:pt x="7" y="89"/>
                    <a:pt x="21" y="91"/>
                    <a:pt x="29" y="96"/>
                  </a:cubicBezTo>
                  <a:cubicBezTo>
                    <a:pt x="37" y="72"/>
                    <a:pt x="45" y="48"/>
                    <a:pt x="53" y="24"/>
                  </a:cubicBezTo>
                  <a:cubicBezTo>
                    <a:pt x="56" y="16"/>
                    <a:pt x="61" y="0"/>
                    <a:pt x="61" y="0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 flipV="1">
              <a:off x="129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>
              <a:off x="1344" y="196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1344" y="1968"/>
              <a:ext cx="1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1" h="48">
                  <a:moveTo>
                    <a:pt x="0" y="0"/>
                  </a:moveTo>
                  <a:cubicBezTo>
                    <a:pt x="0" y="0"/>
                    <a:pt x="0" y="48"/>
                    <a:pt x="0" y="48"/>
                  </a:cubicBezTo>
                  <a:cubicBezTo>
                    <a:pt x="0" y="4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FF00"/>
            </a:solidFill>
            <a:ln w="222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1089660" y="3352800"/>
            <a:ext cx="2514600" cy="533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phải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356860" y="3352800"/>
            <a:ext cx="2514600" cy="533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trái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86100" y="4953000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8087706" y="534189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Horizontal Scroll 12"/>
          <p:cNvSpPr/>
          <p:nvPr/>
        </p:nvSpPr>
        <p:spPr>
          <a:xfrm>
            <a:off x="1524000" y="4800600"/>
            <a:ext cx="6076019" cy="1600200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9603" y="5405735"/>
            <a:ext cx="5762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818147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00400" y="54057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6300" y="152400"/>
            <a:ext cx="7391400" cy="1447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hlinkClick r:id="rId5" action="ppaction://hlinksldjump"/>
          </p:cNvPr>
          <p:cNvSpPr txBox="1"/>
          <p:nvPr/>
        </p:nvSpPr>
        <p:spPr>
          <a:xfrm>
            <a:off x="8058804" y="536717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457200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chiều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Flowchart: Preparation 7"/>
          <p:cNvSpPr/>
          <p:nvPr/>
        </p:nvSpPr>
        <p:spPr>
          <a:xfrm>
            <a:off x="1676400" y="2488328"/>
            <a:ext cx="685800" cy="533400"/>
          </a:xfrm>
          <a:prstGeom prst="flowChartPrepara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Flowchart: Preparation 6"/>
          <p:cNvSpPr/>
          <p:nvPr/>
        </p:nvSpPr>
        <p:spPr>
          <a:xfrm>
            <a:off x="1676400" y="1752600"/>
            <a:ext cx="685800" cy="533400"/>
          </a:xfrm>
          <a:prstGeom prst="flowChartPrepara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180252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254429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3" name="Smiley Face 12"/>
          <p:cNvSpPr/>
          <p:nvPr/>
        </p:nvSpPr>
        <p:spPr>
          <a:xfrm>
            <a:off x="6096000" y="1799771"/>
            <a:ext cx="1126958" cy="1019629"/>
          </a:xfrm>
          <a:prstGeom prst="smileyFace">
            <a:avLst/>
          </a:prstGeom>
          <a:ln w="47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miley Face 13"/>
          <p:cNvSpPr/>
          <p:nvPr/>
        </p:nvSpPr>
        <p:spPr>
          <a:xfrm>
            <a:off x="6096000" y="1799771"/>
            <a:ext cx="1126958" cy="1019629"/>
          </a:xfrm>
          <a:prstGeom prst="smileyFace">
            <a:avLst>
              <a:gd name="adj" fmla="val -4653"/>
            </a:avLst>
          </a:prstGeom>
          <a:ln w="476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 descr="IMG_0006_NEW_0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8780" y="4859592"/>
            <a:ext cx="3383280" cy="136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IMG_0006_NEW_00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20180" y="4800600"/>
            <a:ext cx="3383280" cy="156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IMG_0006_NEW_00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93920" y="3200400"/>
            <a:ext cx="3383280" cy="163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IMG_0006_NE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6848" y="3244644"/>
            <a:ext cx="3383280" cy="157886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f-cartoon-kid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19" y="4520291"/>
            <a:ext cx="8839200" cy="19753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0582" y="179737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 THUẬT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64" y="2655156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 descr="vegetables-cartoon-broccoli-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43563">
            <a:off x="454628" y="671348"/>
            <a:ext cx="1331476" cy="1747989"/>
          </a:xfrm>
          <a:prstGeom prst="rect">
            <a:avLst/>
          </a:prstGeom>
        </p:spPr>
      </p:pic>
      <p:pic>
        <p:nvPicPr>
          <p:cNvPr id="9" name="Picture 8" descr="gceok6KM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32424">
            <a:off x="7086417" y="105394"/>
            <a:ext cx="1994330" cy="26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0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16238" y="473075"/>
            <a:ext cx="3311525" cy="71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6863" y="1676401"/>
            <a:ext cx="8221663" cy="1152525"/>
            <a:chOff x="290686" y="1549228"/>
            <a:chExt cx="7235039" cy="687112"/>
          </a:xfrm>
        </p:grpSpPr>
        <p:sp>
          <p:nvSpPr>
            <p:cNvPr id="5" name="Rectangle 4"/>
            <p:cNvSpPr/>
            <p:nvPr/>
          </p:nvSpPr>
          <p:spPr>
            <a:xfrm>
              <a:off x="902570" y="1549228"/>
              <a:ext cx="6623155" cy="6871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ích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rau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90686" y="1666586"/>
              <a:ext cx="557401" cy="383307"/>
            </a:xfrm>
            <a:prstGeom prst="ellipse">
              <a:avLst/>
            </a:prstGeom>
            <a:solidFill>
              <a:srgbClr val="BDFF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99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0513" y="3522663"/>
            <a:ext cx="8226425" cy="933450"/>
            <a:chOff x="269241" y="2347526"/>
            <a:chExt cx="9340375" cy="936104"/>
          </a:xfrm>
        </p:grpSpPr>
        <p:sp>
          <p:nvSpPr>
            <p:cNvPr id="6" name="Rectangle 5"/>
            <p:cNvSpPr/>
            <p:nvPr/>
          </p:nvSpPr>
          <p:spPr>
            <a:xfrm>
              <a:off x="1065931" y="2347526"/>
              <a:ext cx="8543685" cy="93610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rau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69241" y="2347526"/>
              <a:ext cx="717381" cy="75620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99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04800" y="5116513"/>
            <a:ext cx="8212138" cy="935037"/>
            <a:chOff x="510310" y="2356338"/>
            <a:chExt cx="8533938" cy="936104"/>
          </a:xfrm>
        </p:grpSpPr>
        <p:sp>
          <p:nvSpPr>
            <p:cNvPr id="13" name="Rectangle 12"/>
            <p:cNvSpPr/>
            <p:nvPr/>
          </p:nvSpPr>
          <p:spPr>
            <a:xfrm>
              <a:off x="1194939" y="2356338"/>
              <a:ext cx="7849309" cy="93610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thần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10310" y="2535930"/>
              <a:ext cx="575748" cy="575331"/>
            </a:xfrm>
            <a:prstGeom prst="ellipse">
              <a:avLst/>
            </a:prstGeom>
            <a:solidFill>
              <a:srgbClr val="5DF05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99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648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5431&quot;&gt;&lt;object type=&quot;3&quot; unique_id=&quot;15432&quot;&gt;&lt;property id=&quot;20148&quot; value=&quot;5&quot;/&gt;&lt;property id=&quot;20300&quot; value=&quot;Slide 1&quot;/&gt;&lt;property id=&quot;20307&quot; value=&quot;292&quot;/&gt;&lt;/object&gt;&lt;object type=&quot;3&quot; unique_id=&quot;15433&quot;&gt;&lt;property id=&quot;20148&quot; value=&quot;5&quot;/&gt;&lt;property id=&quot;20300&quot; value=&quot;Slide 2&quot;/&gt;&lt;property id=&quot;20307&quot; value=&quot;257&quot;/&gt;&lt;/object&gt;&lt;object type=&quot;3&quot; unique_id=&quot;15434&quot;&gt;&lt;property id=&quot;20148&quot; value=&quot;5&quot;/&gt;&lt;property id=&quot;20300&quot; value=&quot;Slide 3&quot;/&gt;&lt;property id=&quot;20307&quot; value=&quot;258&quot;/&gt;&lt;/object&gt;&lt;object type=&quot;3&quot; unique_id=&quot;15435&quot;&gt;&lt;property id=&quot;20148&quot; value=&quot;5&quot;/&gt;&lt;property id=&quot;20300&quot; value=&quot;Slide 4&quot;/&gt;&lt;property id=&quot;20307&quot; value=&quot;259&quot;/&gt;&lt;/object&gt;&lt;object type=&quot;3&quot; unique_id=&quot;15436&quot;&gt;&lt;property id=&quot;20148&quot; value=&quot;5&quot;/&gt;&lt;property id=&quot;20300&quot; value=&quot;Slide 5&quot;/&gt;&lt;property id=&quot;20307&quot; value=&quot;260&quot;/&gt;&lt;/object&gt;&lt;object type=&quot;3&quot; unique_id=&quot;15437&quot;&gt;&lt;property id=&quot;20148&quot; value=&quot;5&quot;/&gt;&lt;property id=&quot;20300&quot; value=&quot;Slide 6&quot;/&gt;&lt;property id=&quot;20307&quot; value=&quot;261&quot;/&gt;&lt;/object&gt;&lt;object type=&quot;3&quot; unique_id=&quot;15438&quot;&gt;&lt;property id=&quot;20148&quot; value=&quot;5&quot;/&gt;&lt;property id=&quot;20300&quot; value=&quot;Slide 7&quot;/&gt;&lt;property id=&quot;20307&quot; value=&quot;262&quot;/&gt;&lt;/object&gt;&lt;object type=&quot;3&quot; unique_id=&quot;15439&quot;&gt;&lt;property id=&quot;20148&quot; value=&quot;5&quot;/&gt;&lt;property id=&quot;20300&quot; value=&quot;Slide 8&quot;/&gt;&lt;property id=&quot;20307&quot; value=&quot;264&quot;/&gt;&lt;/object&gt;&lt;object type=&quot;3&quot; unique_id=&quot;15440&quot;&gt;&lt;property id=&quot;20148&quot; value=&quot;5&quot;/&gt;&lt;property id=&quot;20300&quot; value=&quot;Slide 9&quot;/&gt;&lt;property id=&quot;20307&quot; value=&quot;270&quot;/&gt;&lt;/object&gt;&lt;object type=&quot;3&quot; unique_id=&quot;15441&quot;&gt;&lt;property id=&quot;20148&quot; value=&quot;5&quot;/&gt;&lt;property id=&quot;20300&quot; value=&quot;Slide 10&quot;/&gt;&lt;property id=&quot;20307&quot; value=&quot;263&quot;/&gt;&lt;/object&gt;&lt;object type=&quot;3&quot; unique_id=&quot;15442&quot;&gt;&lt;property id=&quot;20148&quot; value=&quot;5&quot;/&gt;&lt;property id=&quot;20300&quot; value=&quot;Slide 11&quot;/&gt;&lt;property id=&quot;20307&quot; value=&quot;271&quot;/&gt;&lt;/object&gt;&lt;object type=&quot;3&quot; unique_id=&quot;15443&quot;&gt;&lt;property id=&quot;20148&quot; value=&quot;5&quot;/&gt;&lt;property id=&quot;20300&quot; value=&quot;Slide 12&quot;/&gt;&lt;property id=&quot;20307&quot; value=&quot;272&quot;/&gt;&lt;/object&gt;&lt;object type=&quot;3&quot; unique_id=&quot;15444&quot;&gt;&lt;property id=&quot;20148&quot; value=&quot;5&quot;/&gt;&lt;property id=&quot;20300&quot; value=&quot;Slide 13&quot;/&gt;&lt;property id=&quot;20307&quot; value=&quot;265&quot;/&gt;&lt;/object&gt;&lt;object type=&quot;3&quot; unique_id=&quot;15445&quot;&gt;&lt;property id=&quot;20148&quot; value=&quot;5&quot;/&gt;&lt;property id=&quot;20300&quot; value=&quot;Slide 14&quot;/&gt;&lt;property id=&quot;20307&quot; value=&quot;266&quot;/&gt;&lt;/object&gt;&lt;object type=&quot;3&quot; unique_id=&quot;15446&quot;&gt;&lt;property id=&quot;20148&quot; value=&quot;5&quot;/&gt;&lt;property id=&quot;20300&quot; value=&quot;Slide 15&quot;/&gt;&lt;property id=&quot;20307&quot; value=&quot;267&quot;/&gt;&lt;/object&gt;&lt;object type=&quot;3&quot; unique_id=&quot;15447&quot;&gt;&lt;property id=&quot;20148&quot; value=&quot;5&quot;/&gt;&lt;property id=&quot;20300&quot; value=&quot;Slide 16&quot;/&gt;&lt;property id=&quot;20307&quot; value=&quot;273&quot;/&gt;&lt;/object&gt;&lt;object type=&quot;3&quot; unique_id=&quot;15448&quot;&gt;&lt;property id=&quot;20148&quot; value=&quot;5&quot;/&gt;&lt;property id=&quot;20300&quot; value=&quot;Slide 17&quot;/&gt;&lt;property id=&quot;20307&quot; value=&quot;268&quot;/&gt;&lt;/object&gt;&lt;object type=&quot;3&quot; unique_id=&quot;15449&quot;&gt;&lt;property id=&quot;20148&quot; value=&quot;5&quot;/&gt;&lt;property id=&quot;20300&quot; value=&quot;Slide 18&quot;/&gt;&lt;property id=&quot;20307&quot; value=&quot;280&quot;/&gt;&lt;/object&gt;&lt;object type=&quot;3&quot; unique_id=&quot;15450&quot;&gt;&lt;property id=&quot;20148&quot; value=&quot;5&quot;/&gt;&lt;property id=&quot;20300&quot; value=&quot;Slide 19&quot;/&gt;&lt;property id=&quot;20307&quot; value=&quot;274&quot;/&gt;&lt;/object&gt;&lt;object type=&quot;3&quot; unique_id=&quot;15451&quot;&gt;&lt;property id=&quot;20148&quot; value=&quot;5&quot;/&gt;&lt;property id=&quot;20300&quot; value=&quot;Slide 20&quot;/&gt;&lt;property id=&quot;20307&quot; value=&quot;281&quot;/&gt;&lt;/object&gt;&lt;object type=&quot;3&quot; unique_id=&quot;15452&quot;&gt;&lt;property id=&quot;20148&quot; value=&quot;5&quot;/&gt;&lt;property id=&quot;20300&quot; value=&quot;Slide 21&quot;/&gt;&lt;property id=&quot;20307&quot; value=&quot;282&quot;/&gt;&lt;/object&gt;&lt;object type=&quot;3&quot; unique_id=&quot;15453&quot;&gt;&lt;property id=&quot;20148&quot; value=&quot;5&quot;/&gt;&lt;property id=&quot;20300&quot; value=&quot;Slide 22&quot;/&gt;&lt;property id=&quot;20307&quot; value=&quot;283&quot;/&gt;&lt;/object&gt;&lt;object type=&quot;3&quot; unique_id=&quot;15454&quot;&gt;&lt;property id=&quot;20148&quot; value=&quot;5&quot;/&gt;&lt;property id=&quot;20300&quot; value=&quot;Slide 23&quot;/&gt;&lt;property id=&quot;20307&quot; value=&quot;284&quot;/&gt;&lt;/object&gt;&lt;object type=&quot;3&quot; unique_id=&quot;15455&quot;&gt;&lt;property id=&quot;20148&quot; value=&quot;5&quot;/&gt;&lt;property id=&quot;20300&quot; value=&quot;Slide 24&quot;/&gt;&lt;property id=&quot;20307&quot; value=&quot;285&quot;/&gt;&lt;/object&gt;&lt;object type=&quot;3&quot; unique_id=&quot;15456&quot;&gt;&lt;property id=&quot;20148&quot; value=&quot;5&quot;/&gt;&lt;property id=&quot;20300&quot; value=&quot;Slide 25&quot;/&gt;&lt;property id=&quot;20307&quot; value=&quot;290&quot;/&gt;&lt;/object&gt;&lt;object type=&quot;3&quot; unique_id=&quot;15457&quot;&gt;&lt;property id=&quot;20148&quot; value=&quot;5&quot;/&gt;&lt;property id=&quot;20300&quot; value=&quot;Slide 26&quot;/&gt;&lt;property id=&quot;20307&quot; value=&quot;286&quot;/&gt;&lt;/object&gt;&lt;object type=&quot;3&quot; unique_id=&quot;15458&quot;&gt;&lt;property id=&quot;20148&quot; value=&quot;5&quot;/&gt;&lt;property id=&quot;20300&quot; value=&quot;Slide 27&quot;/&gt;&lt;property id=&quot;20307&quot; value=&quot;287&quot;/&gt;&lt;/object&gt;&lt;object type=&quot;3&quot; unique_id=&quot;15459&quot;&gt;&lt;property id=&quot;20148&quot; value=&quot;5&quot;/&gt;&lt;property id=&quot;20300&quot; value=&quot;Slide 28&quot;/&gt;&lt;property id=&quot;20307&quot; value=&quot;288&quot;/&gt;&lt;/object&gt;&lt;object type=&quot;3&quot; unique_id=&quot;15460&quot;&gt;&lt;property id=&quot;20148&quot; value=&quot;5&quot;/&gt;&lt;property id=&quot;20300&quot; value=&quot;Slide 29&quot;/&gt;&lt;property id=&quot;20307&quot; value=&quot;291&quot;/&gt;&lt;/object&gt;&lt;/object&gt;&lt;object type=&quot;8&quot; unique_id=&quot;15491&quot;&gt;&lt;/object&gt;&lt;/object&gt;&lt;/database&gt;"/>
  <p:tag name="MMPROD_NEXTUNIQUEID" val="10230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953</Words>
  <Application>Microsoft Office PowerPoint</Application>
  <PresentationFormat>On-screen Show (4:3)</PresentationFormat>
  <Paragraphs>133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SimSun</vt:lpstr>
      <vt:lpstr>Arial</vt:lpstr>
      <vt:lpstr>Calibri</vt:lpstr>
      <vt:lpstr>Times New Roman</vt:lpstr>
      <vt:lpstr>Verdana</vt:lpstr>
      <vt:lpstr>VNI-Helve</vt:lpstr>
      <vt:lpstr>字体管家棉花糖</vt:lpstr>
      <vt:lpstr>锐字工房洪荒之光中黑简1.0</vt:lpstr>
      <vt:lpstr>Office Theme</vt:lpstr>
      <vt:lpstr>2_Balloons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</cp:lastModifiedBy>
  <cp:revision>63</cp:revision>
  <dcterms:created xsi:type="dcterms:W3CDTF">2006-08-16T00:00:00Z</dcterms:created>
  <dcterms:modified xsi:type="dcterms:W3CDTF">2023-01-10T06:04:23Z</dcterms:modified>
</cp:coreProperties>
</file>