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5"/>
  </p:notesMasterIdLst>
  <p:sldIdLst>
    <p:sldId id="328" r:id="rId8"/>
    <p:sldId id="270" r:id="rId9"/>
    <p:sldId id="271" r:id="rId10"/>
    <p:sldId id="272" r:id="rId11"/>
    <p:sldId id="268" r:id="rId12"/>
    <p:sldId id="256" r:id="rId13"/>
    <p:sldId id="257" r:id="rId14"/>
    <p:sldId id="258" r:id="rId15"/>
    <p:sldId id="259" r:id="rId16"/>
    <p:sldId id="260" r:id="rId17"/>
    <p:sldId id="261" r:id="rId18"/>
    <p:sldId id="266" r:id="rId19"/>
    <p:sldId id="32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316" r:id="rId28"/>
    <p:sldId id="317" r:id="rId29"/>
    <p:sldId id="326" r:id="rId30"/>
    <p:sldId id="324" r:id="rId31"/>
    <p:sldId id="325" r:id="rId32"/>
    <p:sldId id="323" r:id="rId33"/>
    <p:sldId id="327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65F167-2BAD-4916-A0A4-70ACAF3202A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F5B030-5768-4AA9-BC14-2C08DA4541D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EDDDD6B-A131-480C-90E7-25C0D5E1710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76190A-9283-46F0-9027-0DF66C4ECBF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2D7D141-8F9F-4613-8CD2-17FBBB1846F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DE1864-A6AC-4ADD-964E-8573E21059C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CA090ED-398B-4954-B1D0-9C4255E9F92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E2135D-0F69-487C-B996-14741BC925D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6AFFF1-41A9-4662-9BC3-7085F9E8E7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8352170-972E-40AE-ADFA-513EC1E1739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4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E08F1A8-40EF-4E64-861C-86083B4C4E3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C9EC89-2FE0-4EE4-A265-02E3901694A6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2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1FA7858-39B4-4C5C-BD3D-A0FCCF4039C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EED521-6745-4699-AC00-9D41C716601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82E0A1-EEDE-4D5E-915A-69C80CFC487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25E97A-A6F6-4D82-9992-A7F741A32ED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F258C0-B8D0-4D3E-AD50-86D08F1EF7C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A3DEAA0-FDB3-40E1-977D-5B83E37F718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5B7E8D-87E1-4299-B08E-AF30A84120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E047C6B-F206-430F-83C9-DAB3120B66B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FA6D130-C3F1-4A88-9000-046BF46CE7B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0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3BF996-A3CF-48F5-AA00-C7DD9008CCA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5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0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1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6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18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05A44E-D0A3-484D-96BA-3219542AE62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81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B1C3CA-D5E3-439E-A4D1-399E30E49D7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B70CBEE-EBD5-4422-B1C2-EE25A2B4BF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4F8DA06-39B4-429F-9BA0-8F40B526297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0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6C766A-A4E7-46C2-A598-6ED7CBB09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028DB7-2B4F-46A8-9189-7DFC4C12710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1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AC9A07F-FD76-4109-819A-95B33B42EA3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0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E01D7A-4EF1-4AE0-8F95-A7F1C45611C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3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210B888-8F32-45AF-8921-519740E8C29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9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B424BF3-3DCF-4D8B-820C-CD5113F011E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2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3F789AC-1C99-47FB-863F-56AA594CB79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5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4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4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4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0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6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8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2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4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91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8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6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5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FDB507-B421-477F-B001-8E0968E8D03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18D945C-B3AE-4879-A4F0-96D9921625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B310AD0-0F93-45BF-ACE0-BCF1F62E348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71600" y="514350"/>
            <a:ext cx="629602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KĨ THUẬT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CẮT, KHÂU, THÊU SẢN PHẨM TỰ </a:t>
            </a:r>
            <a:r>
              <a:rPr lang="en-US" altLang="en-US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(TIẾT 3) 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057400" y="3943350"/>
            <a:ext cx="514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672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800100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1600200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eaLnBrk="1" hangingPunct="1"/>
                <a:r>
                  <a:rPr lang="en-US" sz="9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9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</a:t>
                </a:r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eaLnBrk="1" hangingPunct="1"/>
                <a:r>
                  <a:rPr lang="en-US" sz="9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9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</a:t>
                </a:r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9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</a:t>
                </a:r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r>
                    <a:rPr lang="en-US" sz="9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90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      </a:t>
                  </a:r>
                  <a:r>
                    <a:rPr lang="en-US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các mũi khâu thường theo đường vạch dấu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911816" y="1276597"/>
            <a:ext cx="4807242" cy="2417762"/>
            <a:chOff x="2045" y="2746"/>
            <a:chExt cx="7892" cy="4540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561" y="2746"/>
              <a:ext cx="7376" cy="4540"/>
              <a:chOff x="2271" y="1342"/>
              <a:chExt cx="6368" cy="4540"/>
            </a:xfrm>
          </p:grpSpPr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2391" y="1342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10         9           8         7           6          5         4            3         2        1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0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2045" y="2847"/>
              <a:ext cx="7382" cy="2145"/>
              <a:chOff x="2045" y="2847"/>
              <a:chExt cx="7382" cy="2145"/>
            </a:xfrm>
          </p:grpSpPr>
          <p:grpSp>
            <p:nvGrpSpPr>
              <p:cNvPr id="8201" name="Group 23"/>
              <p:cNvGrpSpPr>
                <a:grpSpLocks/>
              </p:cNvGrpSpPr>
              <p:nvPr/>
            </p:nvGrpSpPr>
            <p:grpSpPr bwMode="auto">
              <a:xfrm>
                <a:off x="2045" y="3191"/>
                <a:ext cx="4737" cy="1218"/>
                <a:chOff x="156" y="1020"/>
                <a:chExt cx="10299" cy="5311"/>
              </a:xfrm>
            </p:grpSpPr>
            <p:sp>
              <p:nvSpPr>
                <p:cNvPr id="8204" name="Freeform 24"/>
                <p:cNvSpPr>
                  <a:spLocks/>
                </p:cNvSpPr>
                <p:nvPr/>
              </p:nvSpPr>
              <p:spPr bwMode="auto">
                <a:xfrm>
                  <a:off x="156" y="1020"/>
                  <a:ext cx="10299" cy="5311"/>
                </a:xfrm>
                <a:custGeom>
                  <a:avLst/>
                  <a:gdLst>
                    <a:gd name="T0" fmla="*/ 7345 w 10792"/>
                    <a:gd name="T1" fmla="*/ 5258 h 5311"/>
                    <a:gd name="T2" fmla="*/ 0 w 10792"/>
                    <a:gd name="T3" fmla="*/ 0 h 5311"/>
                    <a:gd name="T4" fmla="*/ 7526 w 10792"/>
                    <a:gd name="T5" fmla="*/ 4507 h 5311"/>
                    <a:gd name="T6" fmla="*/ 7671 w 10792"/>
                    <a:gd name="T7" fmla="*/ 4621 h 5311"/>
                    <a:gd name="T8" fmla="*/ 7737 w 10792"/>
                    <a:gd name="T9" fmla="*/ 4696 h 5311"/>
                    <a:gd name="T10" fmla="*/ 7758 w 10792"/>
                    <a:gd name="T11" fmla="*/ 4756 h 5311"/>
                    <a:gd name="T12" fmla="*/ 7781 w 10792"/>
                    <a:gd name="T13" fmla="*/ 4861 h 5311"/>
                    <a:gd name="T14" fmla="*/ 7781 w 10792"/>
                    <a:gd name="T15" fmla="*/ 4936 h 5311"/>
                    <a:gd name="T16" fmla="*/ 7769 w 10792"/>
                    <a:gd name="T17" fmla="*/ 5041 h 5311"/>
                    <a:gd name="T18" fmla="*/ 7746 w 10792"/>
                    <a:gd name="T19" fmla="*/ 5146 h 5311"/>
                    <a:gd name="T20" fmla="*/ 7671 w 10792"/>
                    <a:gd name="T21" fmla="*/ 5236 h 5311"/>
                    <a:gd name="T22" fmla="*/ 7544 w 10792"/>
                    <a:gd name="T23" fmla="*/ 5311 h 5311"/>
                    <a:gd name="T24" fmla="*/ 7345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5" name="Freeform 2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02" name="Freeform 2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3" name="Freeform 2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6705600" y="39689"/>
            <a:ext cx="2465388" cy="1525587"/>
          </a:xfrm>
          <a:prstGeom prst="wedgeEllipseCallout">
            <a:avLst>
              <a:gd name="adj1" fmla="val -61771"/>
              <a:gd name="adj2" fmla="val 956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Khâu từ phải qua trái.</a:t>
            </a: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1703267" y="3917998"/>
            <a:ext cx="4705136" cy="1194794"/>
          </a:xfrm>
          <a:prstGeom prst="wedgeEllipseCallout">
            <a:avLst>
              <a:gd name="adj1" fmla="val 44889"/>
              <a:gd name="adj2" fmla="val -168269"/>
            </a:avLst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1cm.</a:t>
            </a:r>
          </a:p>
        </p:txBody>
      </p:sp>
      <p:sp>
        <p:nvSpPr>
          <p:cNvPr id="2" name="Oval 1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28" name="Oval 27"/>
          <p:cNvSpPr/>
          <p:nvPr/>
        </p:nvSpPr>
        <p:spPr>
          <a:xfrm>
            <a:off x="3672498" y="39688"/>
            <a:ext cx="1944806" cy="9931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5638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85800" y="1085851"/>
            <a:ext cx="5867400" cy="2162175"/>
            <a:chOff x="1584" y="1245"/>
            <a:chExt cx="8691" cy="4540"/>
          </a:xfrm>
        </p:grpSpPr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10         9        8         7         6         5         4         3         2        1</a:t>
                </a: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4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35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92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224" name="Group 22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9225" name="Group 23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9228" name="Freeform 24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29" name="Freeform 25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230" name="Group 26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9231" name="Freeform 27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2" name="Freeform 28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226" name="Freeform 29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200650" y="666751"/>
            <a:ext cx="3638550" cy="1503363"/>
          </a:xfrm>
          <a:prstGeom prst="wedgeRoundRectCallout">
            <a:avLst>
              <a:gd name="adj1" fmla="val -74116"/>
              <a:gd name="adj2" fmla="val 45560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304800" y="3371850"/>
            <a:ext cx="4824466" cy="1657350"/>
          </a:xfrm>
          <a:prstGeom prst="wedgeRoundRectCallout">
            <a:avLst>
              <a:gd name="adj1" fmla="val 31468"/>
              <a:gd name="adj2" fmla="val -92458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30" name="Oval 29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KHÂU THƯỜNG</a:t>
            </a:r>
          </a:p>
        </p:txBody>
      </p:sp>
      <p:sp>
        <p:nvSpPr>
          <p:cNvPr id="31" name="Oval 30"/>
          <p:cNvSpPr/>
          <p:nvPr/>
        </p:nvSpPr>
        <p:spPr>
          <a:xfrm>
            <a:off x="3015381" y="39689"/>
            <a:ext cx="3402473" cy="627062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9172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3136704" y="1189731"/>
            <a:ext cx="5518847" cy="2161586"/>
            <a:chOff x="1245" y="8295"/>
            <a:chExt cx="8432" cy="454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2271" y="8295"/>
              <a:ext cx="7406" cy="4540"/>
              <a:chOff x="2271" y="1195"/>
              <a:chExt cx="6392" cy="4540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2415" y="119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10          9           8          7            6             5          4             3         2           1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5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4556" cy="197"/>
                <a:chOff x="2827" y="6134"/>
                <a:chExt cx="4556" cy="197"/>
              </a:xfrm>
            </p:grpSpPr>
            <p:sp>
              <p:nvSpPr>
                <p:cNvPr id="102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218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48" name="Freeform 23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49" name="Freeform 24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0" name="Freeform 25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1" name="Freeform 26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2" name="Line 27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3" name="Line 28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4" name="Freeform 29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5" name="Freeform 30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28600" y="3423490"/>
            <a:ext cx="8534400" cy="12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0" name="Oval 29"/>
          <p:cNvSpPr/>
          <p:nvPr/>
        </p:nvSpPr>
        <p:spPr>
          <a:xfrm>
            <a:off x="3015380" y="39688"/>
            <a:ext cx="5429173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8115665" y="1924921"/>
            <a:ext cx="0" cy="53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01764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4114800" y="1247776"/>
            <a:ext cx="4495800" cy="2162175"/>
            <a:chOff x="1932" y="1245"/>
            <a:chExt cx="7240" cy="4540"/>
          </a:xfrm>
        </p:grpSpPr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1932" y="1245"/>
              <a:ext cx="7240" cy="4540"/>
              <a:chOff x="2271" y="1135"/>
              <a:chExt cx="6248" cy="4540"/>
            </a:xfrm>
          </p:grpSpPr>
          <p:sp>
            <p:nvSpPr>
              <p:cNvPr id="11282" name="Rectangle 1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10         9        8         7         6         5         4         3         2         1</a:t>
                </a: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3" name="Line 1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12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2093" y="3698"/>
              <a:ext cx="6424" cy="2040"/>
              <a:chOff x="2093" y="3698"/>
              <a:chExt cx="6424" cy="2040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 flipH="1">
                <a:off x="7859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 flipH="1">
                <a:off x="257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 flipH="1">
                <a:off x="390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 flipH="1">
                <a:off x="5223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6" name="Line 28"/>
              <p:cNvSpPr>
                <a:spLocks noChangeShapeType="1"/>
              </p:cNvSpPr>
              <p:nvPr/>
            </p:nvSpPr>
            <p:spPr bwMode="auto">
              <a:xfrm flipH="1">
                <a:off x="6531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277" name="Group 29"/>
              <p:cNvGrpSpPr>
                <a:grpSpLocks/>
              </p:cNvGrpSpPr>
              <p:nvPr/>
            </p:nvGrpSpPr>
            <p:grpSpPr bwMode="auto">
              <a:xfrm>
                <a:off x="2093" y="3705"/>
                <a:ext cx="4395" cy="2033"/>
                <a:chOff x="2093" y="3705"/>
                <a:chExt cx="4395" cy="2033"/>
              </a:xfrm>
            </p:grpSpPr>
            <p:sp>
              <p:nvSpPr>
                <p:cNvPr id="11278" name="Freeform 30"/>
                <p:cNvSpPr>
                  <a:spLocks/>
                </p:cNvSpPr>
                <p:nvPr/>
              </p:nvSpPr>
              <p:spPr bwMode="auto">
                <a:xfrm>
                  <a:off x="2558" y="3705"/>
                  <a:ext cx="3502" cy="443"/>
                </a:xfrm>
                <a:custGeom>
                  <a:avLst/>
                  <a:gdLst>
                    <a:gd name="T0" fmla="*/ 7 w 3502"/>
                    <a:gd name="T1" fmla="*/ 0 h 443"/>
                    <a:gd name="T2" fmla="*/ 3427 w 3502"/>
                    <a:gd name="T3" fmla="*/ 293 h 443"/>
                    <a:gd name="T4" fmla="*/ 3487 w 3502"/>
                    <a:gd name="T5" fmla="*/ 323 h 443"/>
                    <a:gd name="T6" fmla="*/ 3502 w 3502"/>
                    <a:gd name="T7" fmla="*/ 390 h 443"/>
                    <a:gd name="T8" fmla="*/ 3465 w 3502"/>
                    <a:gd name="T9" fmla="*/ 428 h 443"/>
                    <a:gd name="T10" fmla="*/ 3397 w 3502"/>
                    <a:gd name="T11" fmla="*/ 443 h 443"/>
                    <a:gd name="T12" fmla="*/ 3285 w 3502"/>
                    <a:gd name="T13" fmla="*/ 443 h 443"/>
                    <a:gd name="T14" fmla="*/ 3187 w 3502"/>
                    <a:gd name="T15" fmla="*/ 435 h 443"/>
                    <a:gd name="T16" fmla="*/ 3007 w 3502"/>
                    <a:gd name="T17" fmla="*/ 420 h 443"/>
                    <a:gd name="T18" fmla="*/ 0 w 3502"/>
                    <a:gd name="T19" fmla="*/ 45 h 443"/>
                    <a:gd name="T20" fmla="*/ 7 w 3502"/>
                    <a:gd name="T21" fmla="*/ 0 h 4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02"/>
                    <a:gd name="T34" fmla="*/ 0 h 443"/>
                    <a:gd name="T35" fmla="*/ 3502 w 3502"/>
                    <a:gd name="T36" fmla="*/ 443 h 4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02" h="443">
                      <a:moveTo>
                        <a:pt x="7" y="0"/>
                      </a:moveTo>
                      <a:lnTo>
                        <a:pt x="3427" y="293"/>
                      </a:lnTo>
                      <a:lnTo>
                        <a:pt x="3487" y="323"/>
                      </a:lnTo>
                      <a:lnTo>
                        <a:pt x="3502" y="390"/>
                      </a:lnTo>
                      <a:lnTo>
                        <a:pt x="3465" y="428"/>
                      </a:lnTo>
                      <a:lnTo>
                        <a:pt x="3397" y="443"/>
                      </a:lnTo>
                      <a:lnTo>
                        <a:pt x="3285" y="443"/>
                      </a:lnTo>
                      <a:lnTo>
                        <a:pt x="3187" y="435"/>
                      </a:lnTo>
                      <a:lnTo>
                        <a:pt x="3007" y="420"/>
                      </a:lnTo>
                      <a:lnTo>
                        <a:pt x="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79" name="Freeform 31"/>
                <p:cNvSpPr>
                  <a:spLocks/>
                </p:cNvSpPr>
                <p:nvPr/>
              </p:nvSpPr>
              <p:spPr bwMode="auto">
                <a:xfrm>
                  <a:off x="5693" y="4020"/>
                  <a:ext cx="277" cy="75"/>
                </a:xfrm>
                <a:custGeom>
                  <a:avLst/>
                  <a:gdLst>
                    <a:gd name="T0" fmla="*/ 0 w 277"/>
                    <a:gd name="T1" fmla="*/ 23 h 75"/>
                    <a:gd name="T2" fmla="*/ 150 w 277"/>
                    <a:gd name="T3" fmla="*/ 60 h 75"/>
                    <a:gd name="T4" fmla="*/ 210 w 277"/>
                    <a:gd name="T5" fmla="*/ 68 h 75"/>
                    <a:gd name="T6" fmla="*/ 255 w 277"/>
                    <a:gd name="T7" fmla="*/ 75 h 75"/>
                    <a:gd name="T8" fmla="*/ 277 w 277"/>
                    <a:gd name="T9" fmla="*/ 53 h 75"/>
                    <a:gd name="T10" fmla="*/ 262 w 277"/>
                    <a:gd name="T11" fmla="*/ 15 h 75"/>
                    <a:gd name="T12" fmla="*/ 157 w 277"/>
                    <a:gd name="T13" fmla="*/ 0 h 75"/>
                    <a:gd name="T14" fmla="*/ 0 w 277"/>
                    <a:gd name="T15" fmla="*/ 2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75"/>
                    <a:gd name="T26" fmla="*/ 277 w 27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75">
                      <a:moveTo>
                        <a:pt x="0" y="23"/>
                      </a:moveTo>
                      <a:lnTo>
                        <a:pt x="150" y="60"/>
                      </a:lnTo>
                      <a:lnTo>
                        <a:pt x="210" y="68"/>
                      </a:lnTo>
                      <a:lnTo>
                        <a:pt x="255" y="75"/>
                      </a:lnTo>
                      <a:lnTo>
                        <a:pt x="277" y="53"/>
                      </a:lnTo>
                      <a:lnTo>
                        <a:pt x="262" y="15"/>
                      </a:lnTo>
                      <a:lnTo>
                        <a:pt x="157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0" name="Freeform 32"/>
                <p:cNvSpPr>
                  <a:spLocks/>
                </p:cNvSpPr>
                <p:nvPr/>
              </p:nvSpPr>
              <p:spPr bwMode="auto">
                <a:xfrm>
                  <a:off x="5895" y="4065"/>
                  <a:ext cx="593" cy="1673"/>
                </a:xfrm>
                <a:custGeom>
                  <a:avLst/>
                  <a:gdLst>
                    <a:gd name="T0" fmla="*/ 0 w 593"/>
                    <a:gd name="T1" fmla="*/ 0 h 1673"/>
                    <a:gd name="T2" fmla="*/ 90 w 593"/>
                    <a:gd name="T3" fmla="*/ 45 h 1673"/>
                    <a:gd name="T4" fmla="*/ 158 w 593"/>
                    <a:gd name="T5" fmla="*/ 105 h 1673"/>
                    <a:gd name="T6" fmla="*/ 203 w 593"/>
                    <a:gd name="T7" fmla="*/ 158 h 1673"/>
                    <a:gd name="T8" fmla="*/ 240 w 593"/>
                    <a:gd name="T9" fmla="*/ 233 h 1673"/>
                    <a:gd name="T10" fmla="*/ 255 w 593"/>
                    <a:gd name="T11" fmla="*/ 345 h 1673"/>
                    <a:gd name="T12" fmla="*/ 225 w 593"/>
                    <a:gd name="T13" fmla="*/ 510 h 1673"/>
                    <a:gd name="T14" fmla="*/ 180 w 593"/>
                    <a:gd name="T15" fmla="*/ 675 h 1673"/>
                    <a:gd name="T16" fmla="*/ 143 w 593"/>
                    <a:gd name="T17" fmla="*/ 810 h 1673"/>
                    <a:gd name="T18" fmla="*/ 143 w 593"/>
                    <a:gd name="T19" fmla="*/ 938 h 1673"/>
                    <a:gd name="T20" fmla="*/ 195 w 593"/>
                    <a:gd name="T21" fmla="*/ 1020 h 1673"/>
                    <a:gd name="T22" fmla="*/ 248 w 593"/>
                    <a:gd name="T23" fmla="*/ 1110 h 1673"/>
                    <a:gd name="T24" fmla="*/ 330 w 593"/>
                    <a:gd name="T25" fmla="*/ 1193 h 1673"/>
                    <a:gd name="T26" fmla="*/ 420 w 593"/>
                    <a:gd name="T27" fmla="*/ 1268 h 1673"/>
                    <a:gd name="T28" fmla="*/ 465 w 593"/>
                    <a:gd name="T29" fmla="*/ 1305 h 1673"/>
                    <a:gd name="T30" fmla="*/ 525 w 593"/>
                    <a:gd name="T31" fmla="*/ 1343 h 1673"/>
                    <a:gd name="T32" fmla="*/ 578 w 593"/>
                    <a:gd name="T33" fmla="*/ 1380 h 1673"/>
                    <a:gd name="T34" fmla="*/ 593 w 593"/>
                    <a:gd name="T35" fmla="*/ 1448 h 1673"/>
                    <a:gd name="T36" fmla="*/ 570 w 593"/>
                    <a:gd name="T37" fmla="*/ 1560 h 1673"/>
                    <a:gd name="T38" fmla="*/ 518 w 593"/>
                    <a:gd name="T39" fmla="*/ 1673 h 1673"/>
                    <a:gd name="T40" fmla="*/ 495 w 593"/>
                    <a:gd name="T41" fmla="*/ 1673 h 1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3"/>
                    <a:gd name="T64" fmla="*/ 0 h 1673"/>
                    <a:gd name="T65" fmla="*/ 593 w 593"/>
                    <a:gd name="T66" fmla="*/ 1673 h 1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3" h="1673">
                      <a:moveTo>
                        <a:pt x="0" y="0"/>
                      </a:moveTo>
                      <a:lnTo>
                        <a:pt x="90" y="45"/>
                      </a:lnTo>
                      <a:lnTo>
                        <a:pt x="158" y="105"/>
                      </a:lnTo>
                      <a:lnTo>
                        <a:pt x="203" y="158"/>
                      </a:lnTo>
                      <a:lnTo>
                        <a:pt x="240" y="233"/>
                      </a:lnTo>
                      <a:lnTo>
                        <a:pt x="255" y="345"/>
                      </a:lnTo>
                      <a:lnTo>
                        <a:pt x="225" y="510"/>
                      </a:lnTo>
                      <a:lnTo>
                        <a:pt x="180" y="675"/>
                      </a:lnTo>
                      <a:lnTo>
                        <a:pt x="143" y="810"/>
                      </a:lnTo>
                      <a:lnTo>
                        <a:pt x="143" y="938"/>
                      </a:lnTo>
                      <a:lnTo>
                        <a:pt x="195" y="1020"/>
                      </a:lnTo>
                      <a:lnTo>
                        <a:pt x="248" y="1110"/>
                      </a:lnTo>
                      <a:lnTo>
                        <a:pt x="330" y="1193"/>
                      </a:lnTo>
                      <a:lnTo>
                        <a:pt x="420" y="1268"/>
                      </a:lnTo>
                      <a:lnTo>
                        <a:pt x="465" y="1305"/>
                      </a:lnTo>
                      <a:lnTo>
                        <a:pt x="525" y="1343"/>
                      </a:lnTo>
                      <a:lnTo>
                        <a:pt x="578" y="1380"/>
                      </a:lnTo>
                      <a:lnTo>
                        <a:pt x="593" y="1448"/>
                      </a:lnTo>
                      <a:lnTo>
                        <a:pt x="570" y="1560"/>
                      </a:lnTo>
                      <a:lnTo>
                        <a:pt x="518" y="1673"/>
                      </a:lnTo>
                      <a:lnTo>
                        <a:pt x="495" y="167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1" name="Freeform 33"/>
                <p:cNvSpPr>
                  <a:spLocks/>
                </p:cNvSpPr>
                <p:nvPr/>
              </p:nvSpPr>
              <p:spPr bwMode="auto">
                <a:xfrm>
                  <a:off x="2093" y="3810"/>
                  <a:ext cx="3840" cy="1815"/>
                </a:xfrm>
                <a:custGeom>
                  <a:avLst/>
                  <a:gdLst>
                    <a:gd name="T0" fmla="*/ 3716 w 3840"/>
                    <a:gd name="T1" fmla="*/ 338 h 1815"/>
                    <a:gd name="T2" fmla="*/ 3630 w 3840"/>
                    <a:gd name="T3" fmla="*/ 405 h 1815"/>
                    <a:gd name="T4" fmla="*/ 3577 w 3840"/>
                    <a:gd name="T5" fmla="*/ 518 h 1815"/>
                    <a:gd name="T6" fmla="*/ 3577 w 3840"/>
                    <a:gd name="T7" fmla="*/ 623 h 1815"/>
                    <a:gd name="T8" fmla="*/ 3607 w 3840"/>
                    <a:gd name="T9" fmla="*/ 848 h 1815"/>
                    <a:gd name="T10" fmla="*/ 3630 w 3840"/>
                    <a:gd name="T11" fmla="*/ 945 h 1815"/>
                    <a:gd name="T12" fmla="*/ 3705 w 3840"/>
                    <a:gd name="T13" fmla="*/ 1215 h 1815"/>
                    <a:gd name="T14" fmla="*/ 3825 w 3840"/>
                    <a:gd name="T15" fmla="*/ 1425 h 1815"/>
                    <a:gd name="T16" fmla="*/ 3840 w 3840"/>
                    <a:gd name="T17" fmla="*/ 1530 h 1815"/>
                    <a:gd name="T18" fmla="*/ 3810 w 3840"/>
                    <a:gd name="T19" fmla="*/ 1628 h 1815"/>
                    <a:gd name="T20" fmla="*/ 3787 w 3840"/>
                    <a:gd name="T21" fmla="*/ 1688 h 1815"/>
                    <a:gd name="T22" fmla="*/ 3720 w 3840"/>
                    <a:gd name="T23" fmla="*/ 1763 h 1815"/>
                    <a:gd name="T24" fmla="*/ 3630 w 3840"/>
                    <a:gd name="T25" fmla="*/ 1808 h 1815"/>
                    <a:gd name="T26" fmla="*/ 3525 w 3840"/>
                    <a:gd name="T27" fmla="*/ 1815 h 1815"/>
                    <a:gd name="T28" fmla="*/ 3405 w 3840"/>
                    <a:gd name="T29" fmla="*/ 1793 h 1815"/>
                    <a:gd name="T30" fmla="*/ 3247 w 3840"/>
                    <a:gd name="T31" fmla="*/ 1770 h 1815"/>
                    <a:gd name="T32" fmla="*/ 2662 w 3840"/>
                    <a:gd name="T33" fmla="*/ 1665 h 1815"/>
                    <a:gd name="T34" fmla="*/ 2400 w 3840"/>
                    <a:gd name="T35" fmla="*/ 1613 h 1815"/>
                    <a:gd name="T36" fmla="*/ 1972 w 3840"/>
                    <a:gd name="T37" fmla="*/ 1463 h 1815"/>
                    <a:gd name="T38" fmla="*/ 1642 w 3840"/>
                    <a:gd name="T39" fmla="*/ 1298 h 1815"/>
                    <a:gd name="T40" fmla="*/ 1492 w 3840"/>
                    <a:gd name="T41" fmla="*/ 1208 h 1815"/>
                    <a:gd name="T42" fmla="*/ 1305 w 3840"/>
                    <a:gd name="T43" fmla="*/ 1095 h 1815"/>
                    <a:gd name="T44" fmla="*/ 1095 w 3840"/>
                    <a:gd name="T45" fmla="*/ 968 h 1815"/>
                    <a:gd name="T46" fmla="*/ 787 w 3840"/>
                    <a:gd name="T47" fmla="*/ 780 h 1815"/>
                    <a:gd name="T48" fmla="*/ 607 w 3840"/>
                    <a:gd name="T49" fmla="*/ 630 h 1815"/>
                    <a:gd name="T50" fmla="*/ 442 w 3840"/>
                    <a:gd name="T51" fmla="*/ 465 h 1815"/>
                    <a:gd name="T52" fmla="*/ 360 w 3840"/>
                    <a:gd name="T53" fmla="*/ 360 h 1815"/>
                    <a:gd name="T54" fmla="*/ 270 w 3840"/>
                    <a:gd name="T55" fmla="*/ 255 h 1815"/>
                    <a:gd name="T56" fmla="*/ 0 w 3840"/>
                    <a:gd name="T57" fmla="*/ 0 h 18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0"/>
                    <a:gd name="T88" fmla="*/ 0 h 1815"/>
                    <a:gd name="T89" fmla="*/ 3840 w 3840"/>
                    <a:gd name="T90" fmla="*/ 1815 h 18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0" h="1815">
                      <a:moveTo>
                        <a:pt x="3716" y="338"/>
                      </a:moveTo>
                      <a:lnTo>
                        <a:pt x="3630" y="405"/>
                      </a:lnTo>
                      <a:lnTo>
                        <a:pt x="3577" y="518"/>
                      </a:lnTo>
                      <a:lnTo>
                        <a:pt x="3577" y="623"/>
                      </a:lnTo>
                      <a:lnTo>
                        <a:pt x="3607" y="848"/>
                      </a:lnTo>
                      <a:lnTo>
                        <a:pt x="3630" y="945"/>
                      </a:lnTo>
                      <a:lnTo>
                        <a:pt x="3705" y="1215"/>
                      </a:lnTo>
                      <a:lnTo>
                        <a:pt x="3825" y="1425"/>
                      </a:lnTo>
                      <a:lnTo>
                        <a:pt x="3840" y="1530"/>
                      </a:lnTo>
                      <a:lnTo>
                        <a:pt x="3810" y="1628"/>
                      </a:lnTo>
                      <a:lnTo>
                        <a:pt x="3787" y="1688"/>
                      </a:lnTo>
                      <a:lnTo>
                        <a:pt x="3720" y="1763"/>
                      </a:lnTo>
                      <a:lnTo>
                        <a:pt x="3630" y="1808"/>
                      </a:lnTo>
                      <a:lnTo>
                        <a:pt x="3525" y="1815"/>
                      </a:lnTo>
                      <a:lnTo>
                        <a:pt x="3405" y="1793"/>
                      </a:lnTo>
                      <a:lnTo>
                        <a:pt x="3247" y="1770"/>
                      </a:lnTo>
                      <a:lnTo>
                        <a:pt x="2662" y="1665"/>
                      </a:lnTo>
                      <a:lnTo>
                        <a:pt x="2400" y="1613"/>
                      </a:lnTo>
                      <a:lnTo>
                        <a:pt x="1972" y="1463"/>
                      </a:lnTo>
                      <a:lnTo>
                        <a:pt x="1642" y="1298"/>
                      </a:lnTo>
                      <a:lnTo>
                        <a:pt x="1492" y="1208"/>
                      </a:lnTo>
                      <a:lnTo>
                        <a:pt x="1305" y="1095"/>
                      </a:lnTo>
                      <a:lnTo>
                        <a:pt x="1095" y="968"/>
                      </a:lnTo>
                      <a:lnTo>
                        <a:pt x="787" y="780"/>
                      </a:lnTo>
                      <a:lnTo>
                        <a:pt x="607" y="630"/>
                      </a:lnTo>
                      <a:lnTo>
                        <a:pt x="442" y="465"/>
                      </a:lnTo>
                      <a:lnTo>
                        <a:pt x="360" y="360"/>
                      </a:lnTo>
                      <a:lnTo>
                        <a:pt x="270" y="2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533401" y="2305050"/>
            <a:ext cx="2894013" cy="1790700"/>
          </a:xfrm>
          <a:prstGeom prst="wedgeEllipseCallout">
            <a:avLst>
              <a:gd name="adj1" fmla="val 69245"/>
              <a:gd name="adj2" fmla="val -348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Xuống kim ở mặt trái, gút chỉ</a:t>
            </a:r>
          </a:p>
        </p:txBody>
      </p:sp>
      <p:sp>
        <p:nvSpPr>
          <p:cNvPr id="31" name="Oval 30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2" name="Oval 31"/>
          <p:cNvSpPr/>
          <p:nvPr/>
        </p:nvSpPr>
        <p:spPr>
          <a:xfrm>
            <a:off x="2882969" y="154327"/>
            <a:ext cx="4113555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920"/>
      </p:ext>
    </p:extLst>
  </p:cSld>
  <p:clrMapOvr>
    <a:masterClrMapping/>
  </p:clrMapOvr>
  <p:transition spd="slow" advClick="0" advTm="1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657350"/>
            <a:ext cx="20574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4056" y="782616"/>
            <a:ext cx="418306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7329" y="219088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4056" y="3326444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133601" y="1392216"/>
            <a:ext cx="1520456" cy="1179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>
            <a:off x="2133600" y="2571750"/>
            <a:ext cx="1493729" cy="76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133601" y="2571750"/>
            <a:ext cx="1520456" cy="121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r>
                    <a:rPr lang="en-US" sz="9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90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IMG_0004_NEW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5181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IMG_0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179928" y="887664"/>
            <a:ext cx="277049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538" y="68974"/>
            <a:ext cx="3939261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540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88861" y="617839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1506404"/>
            <a:ext cx="2133600" cy="11787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10968" y="2569324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1536198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19400" y="1506404"/>
            <a:ext cx="1851025" cy="58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1504658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0425" y="1504659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65" y="300869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3" y="-15586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9" y="521043"/>
            <a:ext cx="2247140" cy="364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ownloads\Các loại lớp 4B\BÀI GIẢNG POI\Tuần 15\Đạo đức KT\20180327_3edc04b0aaa0019fb5ff924404bfe0b8_1522118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3" y="234315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ownloads\Các loại lớp 4B\BÀI GIẢNG POI\Tuần 15\Đạo đức KT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30" y="2992562"/>
            <a:ext cx="2749700" cy="20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257300" y="1485900"/>
            <a:ext cx="6572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dúm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1885950" y="21431"/>
            <a:ext cx="5550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thực hành (theo nhóm đôi):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71600" y="800100"/>
            <a:ext cx="4914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sản phẩm theo tổ.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385888" y="4067175"/>
            <a:ext cx="40222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và đánh giá sản phẩm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371600" y="381952"/>
            <a:ext cx="359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17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49469"/>
      </p:ext>
    </p:extLst>
  </p:cSld>
  <p:clrMapOvr>
    <a:masterClrMapping/>
  </p:clrMapOvr>
  <p:transition advTm="877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4" grpId="0"/>
      <p:bldP spid="77835" grpId="0"/>
      <p:bldP spid="778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200150"/>
            <a:ext cx="49149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1430"/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819150"/>
            <a:ext cx="6286500" cy="268605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4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8814" y="1695450"/>
            <a:ext cx="274478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0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164" y="1276351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207" y="1276350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420312" y="2343150"/>
            <a:ext cx="200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5mm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4mm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3mm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2mm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0700" y="0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1506" y="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76.7|9.7|5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1019</Words>
  <Application>Microsoft Office PowerPoint</Application>
  <PresentationFormat>On-screen Show (16:9)</PresentationFormat>
  <Paragraphs>233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Wingdings</vt:lpstr>
      <vt:lpstr>Office Theme</vt:lpstr>
      <vt:lpstr>Balloons</vt:lpstr>
      <vt:lpstr>4_Balloons</vt:lpstr>
      <vt:lpstr>7_Balloons</vt:lpstr>
      <vt:lpstr>6_Balloons</vt:lpstr>
      <vt:lpstr>8_Balloons</vt:lpstr>
      <vt:lpstr>9_Balloons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Admin</cp:lastModifiedBy>
  <cp:revision>56</cp:revision>
  <dcterms:created xsi:type="dcterms:W3CDTF">2006-08-16T00:00:00Z</dcterms:created>
  <dcterms:modified xsi:type="dcterms:W3CDTF">2022-12-20T07:25:55Z</dcterms:modified>
</cp:coreProperties>
</file>