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71"/>
  </p:notesMasterIdLst>
  <p:sldIdLst>
    <p:sldId id="328" r:id="rId8"/>
    <p:sldId id="270" r:id="rId9"/>
    <p:sldId id="271" r:id="rId10"/>
    <p:sldId id="272" r:id="rId11"/>
    <p:sldId id="268" r:id="rId12"/>
    <p:sldId id="256" r:id="rId13"/>
    <p:sldId id="257" r:id="rId14"/>
    <p:sldId id="258" r:id="rId15"/>
    <p:sldId id="259" r:id="rId16"/>
    <p:sldId id="260" r:id="rId17"/>
    <p:sldId id="261" r:id="rId18"/>
    <p:sldId id="266" r:id="rId19"/>
    <p:sldId id="32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26" r:id="rId66"/>
    <p:sldId id="324" r:id="rId67"/>
    <p:sldId id="325" r:id="rId68"/>
    <p:sldId id="323" r:id="rId69"/>
    <p:sldId id="327" r:id="rId7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7" autoAdjust="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D32E4-5DAD-4604-879D-0F827554A76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589D5-2A69-4441-9822-40E975B9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2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89D5-2A69-4441-9822-40E975B96C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0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A65F167-2BAD-4916-A0A4-70ACAF3202A2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88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CF5B030-5768-4AA9-BC14-2C08DA4541D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45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EDDDD6B-A131-480C-90E7-25C0D5E1710D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476190A-9283-46F0-9027-0DF66C4ECBF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361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2D7D141-8F9F-4613-8CD2-17FBBB1846F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78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DDE1864-A6AC-4ADD-964E-8573E21059C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29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CA090ED-398B-4954-B1D0-9C4255E9F92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10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9E2135D-0F69-487C-B996-14741BC925D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86AFFF1-41A9-4662-9BC3-7085F9E8E73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14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8352170-972E-40AE-ADFA-513EC1E17397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42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E08F1A8-40EF-4E64-861C-86083B4C4E35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22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EC9EC89-2FE0-4EE4-A265-02E3901694A6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21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1FA7858-39B4-4C5C-BD3D-A0FCCF4039C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34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CEED521-6745-4699-AC00-9D41C716601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27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782E0A1-EEDE-4D5E-915A-69C80CFC4877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1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825E97A-A6F6-4D82-9992-A7F741A32ED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10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BF258C0-B8D0-4D3E-AD50-86D08F1EF7C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15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A3DEAA0-FDB3-40E1-977D-5B83E37F718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1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C5B7E8D-87E1-4299-B08E-AF30A84120E0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28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E047C6B-F206-430F-83C9-DAB3120B66B7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34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FA6D130-C3F1-4A88-9000-046BF46CE7B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0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D3BF996-A3CF-48F5-AA00-C7DD9008CCA5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25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7E626C8-5B29-4514-AFAC-15252DB56F9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002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97B2A80-524E-4B7E-A131-D411D15A336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95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2B0E85-1B62-48B4-80A1-8D6268AE337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64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D2A158E-4CEB-46FB-9714-478AC21358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92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84AC91B-697B-4299-BD1E-45501C939FA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61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FFD2B22-5895-41E7-8842-8FAFCDCACD8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3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9C41617-B7A6-4ED5-8A33-0DD8A408D70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61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ECDA681-8DA0-4805-BE19-0BCDE2399E1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10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C4FEEDE-14AC-4AFD-B382-FB5EC3213D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683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591B6EC-66AF-47F4-899F-683FA3B2DCC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18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EED7D6B-DD69-4E85-BBD1-7B4F5911D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736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E05A44E-D0A3-484D-96BA-3219542AE625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816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DB1C3CA-D5E3-439E-A4D1-399E30E49D74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790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B70CBEE-EBD5-4422-B1C2-EE25A2B4BFE4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344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4F8DA06-39B4-429F-9BA0-8F40B526297D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07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26C766A-A4E7-46C2-A598-6ED7CBB09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5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028DB7-2B4F-46A8-9189-7DFC4C127100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137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AC9A07F-FD76-4109-819A-95B33B42EA3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201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5E01D7A-4EF1-4AE0-8F95-A7F1C45611C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355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210B888-8F32-45AF-8921-519740E8C292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093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B424BF3-3DCF-4D8B-820C-CD5113F011E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280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3F789AC-1C99-47FB-863F-56AA594CB79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558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7E626C8-5B29-4514-AFAC-15252DB56F9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542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97B2A80-524E-4B7E-A131-D411D15A336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13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2B0E85-1B62-48B4-80A1-8D6268AE337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147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D2A158E-4CEB-46FB-9714-478AC21358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9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84AC91B-697B-4299-BD1E-45501C939FA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245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FFD2B22-5895-41E7-8842-8FAFCDCACD8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20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9C41617-B7A6-4ED5-8A33-0DD8A408D70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802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ECDA681-8DA0-4805-BE19-0BCDE2399E1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931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C4FEEDE-14AC-4AFD-B382-FB5EC3213D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061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591B6EC-66AF-47F4-899F-683FA3B2DCC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289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EED7D6B-DD69-4E85-BBD1-7B4F5911D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120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7E626C8-5B29-4514-AFAC-15252DB56F9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401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97B2A80-524E-4B7E-A131-D411D15A336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449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2B0E85-1B62-48B4-80A1-8D6268AE337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4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D2A158E-4CEB-46FB-9714-478AC21358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335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84AC91B-697B-4299-BD1E-45501C939FA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912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FFD2B22-5895-41E7-8842-8FAFCDCACD8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483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9C41617-B7A6-4ED5-8A33-0DD8A408D70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508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ECDA681-8DA0-4805-BE19-0BCDE2399E1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510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C4FEEDE-14AC-4AFD-B382-FB5EC3213D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665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591B6EC-66AF-47F4-899F-683FA3B2DCC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054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EED7D6B-DD69-4E85-BBD1-7B4F5911D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3FDB507-B421-477F-B001-8E0968E8D03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8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615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15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19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9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9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5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15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18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618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18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8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9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15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17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5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17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5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17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5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18D945C-B3AE-4879-A4F0-96D9921625E0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2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922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26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2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2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25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2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251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2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2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2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24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3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1A4B8A8-41E6-403B-84CD-80ADEB07617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8200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01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23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4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4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0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0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23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823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23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204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227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8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9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0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22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06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221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2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3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0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B310AD0-0F93-45BF-ACE0-BCF1F62E3482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3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922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26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2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2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25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2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251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2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2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2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24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3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1A4B8A8-41E6-403B-84CD-80ADEB07617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6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922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26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2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2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25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2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251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2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2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2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24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3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1A4B8A8-41E6-403B-84CD-80ADEB07617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0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tags" Target="../tags/tag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9.png"/><Relationship Id="rId1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9.png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371600" y="514350"/>
            <a:ext cx="629602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KĨ THUẬT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CẮT, KHÂU, THÊU SẢN PHẨM TỰ CHỌN </a:t>
            </a:r>
            <a:endParaRPr lang="en-US" altLang="en-US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2057400" y="3943350"/>
            <a:ext cx="5143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384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47800" y="0"/>
            <a:ext cx="67818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62400" y="800100"/>
            <a:ext cx="5638800" cy="5715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440055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3771900"/>
            <a:ext cx="16764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417195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ight Arrow 32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3714750"/>
            <a:ext cx="1676400" cy="12573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67200" y="1600200"/>
            <a:ext cx="4953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124200" y="1885950"/>
            <a:ext cx="4114800" cy="280035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4400551"/>
            <a:ext cx="533400" cy="355253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659799"/>
            <a:ext cx="1905000" cy="14837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90800" y="411480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530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914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ight Arrow 24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686050"/>
            <a:ext cx="5638800" cy="314325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953000" y="1485900"/>
            <a:ext cx="2895600" cy="165735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3429000"/>
            <a:ext cx="228600" cy="1714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0" y="3086100"/>
            <a:ext cx="3810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62400" y="3714750"/>
            <a:ext cx="228600" cy="1143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32644" y="1169253"/>
            <a:ext cx="3278712" cy="8540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95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95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2714625" y="2000251"/>
            <a:ext cx="3714750" cy="16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3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1168" y="3220730"/>
            <a:ext cx="2901372" cy="1535383"/>
            <a:chOff x="2553" y="2847"/>
            <a:chExt cx="7240" cy="5397"/>
          </a:xfrm>
        </p:grpSpPr>
        <p:grpSp>
          <p:nvGrpSpPr>
            <p:cNvPr id="10319" name="Group 28"/>
            <p:cNvGrpSpPr>
              <a:grpSpLocks/>
            </p:cNvGrpSpPr>
            <p:nvPr/>
          </p:nvGrpSpPr>
          <p:grpSpPr bwMode="auto">
            <a:xfrm>
              <a:off x="2553" y="2935"/>
              <a:ext cx="7240" cy="5309"/>
              <a:chOff x="2271" y="1531"/>
              <a:chExt cx="6248" cy="5309"/>
            </a:xfrm>
          </p:grpSpPr>
          <p:sp>
            <p:nvSpPr>
              <p:cNvPr id="10326" name="Rectangle 29"/>
              <p:cNvSpPr>
                <a:spLocks noChangeArrowheads="1"/>
              </p:cNvSpPr>
              <p:nvPr/>
            </p:nvSpPr>
            <p:spPr bwMode="auto">
              <a:xfrm>
                <a:off x="2285" y="1531"/>
                <a:ext cx="6234" cy="5309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10       9        8        7        6       5        4        3        2        1</a:t>
                </a: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27" name="Line 3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328" name="Group 31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329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0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1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2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3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5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7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8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0320" name="Group 42"/>
            <p:cNvGrpSpPr>
              <a:grpSpLocks/>
            </p:cNvGrpSpPr>
            <p:nvPr/>
          </p:nvGrpSpPr>
          <p:grpSpPr bwMode="auto">
            <a:xfrm>
              <a:off x="2569" y="2847"/>
              <a:ext cx="6858" cy="2145"/>
              <a:chOff x="2569" y="2847"/>
              <a:chExt cx="6858" cy="2145"/>
            </a:xfrm>
          </p:grpSpPr>
          <p:grpSp>
            <p:nvGrpSpPr>
              <p:cNvPr id="10321" name="Group 43"/>
              <p:cNvGrpSpPr>
                <a:grpSpLocks/>
              </p:cNvGrpSpPr>
              <p:nvPr/>
            </p:nvGrpSpPr>
            <p:grpSpPr bwMode="auto">
              <a:xfrm>
                <a:off x="2569" y="3510"/>
                <a:ext cx="4213" cy="899"/>
                <a:chOff x="1296" y="2410"/>
                <a:chExt cx="9159" cy="3920"/>
              </a:xfrm>
            </p:grpSpPr>
            <p:sp>
              <p:nvSpPr>
                <p:cNvPr id="10324" name="Freeform 44"/>
                <p:cNvSpPr>
                  <a:spLocks/>
                </p:cNvSpPr>
                <p:nvPr/>
              </p:nvSpPr>
              <p:spPr bwMode="auto">
                <a:xfrm>
                  <a:off x="1296" y="2410"/>
                  <a:ext cx="9159" cy="3920"/>
                </a:xfrm>
                <a:custGeom>
                  <a:avLst/>
                  <a:gdLst>
                    <a:gd name="T0" fmla="*/ 10189 w 10792"/>
                    <a:gd name="T1" fmla="*/ 5258 h 5311"/>
                    <a:gd name="T2" fmla="*/ 0 w 10792"/>
                    <a:gd name="T3" fmla="*/ 0 h 5311"/>
                    <a:gd name="T4" fmla="*/ 10439 w 10792"/>
                    <a:gd name="T5" fmla="*/ 4507 h 5311"/>
                    <a:gd name="T6" fmla="*/ 10642 w 10792"/>
                    <a:gd name="T7" fmla="*/ 4621 h 5311"/>
                    <a:gd name="T8" fmla="*/ 10732 w 10792"/>
                    <a:gd name="T9" fmla="*/ 4696 h 5311"/>
                    <a:gd name="T10" fmla="*/ 10762 w 10792"/>
                    <a:gd name="T11" fmla="*/ 4756 h 5311"/>
                    <a:gd name="T12" fmla="*/ 10792 w 10792"/>
                    <a:gd name="T13" fmla="*/ 4861 h 5311"/>
                    <a:gd name="T14" fmla="*/ 10792 w 10792"/>
                    <a:gd name="T15" fmla="*/ 4936 h 5311"/>
                    <a:gd name="T16" fmla="*/ 10777 w 10792"/>
                    <a:gd name="T17" fmla="*/ 5041 h 5311"/>
                    <a:gd name="T18" fmla="*/ 10747 w 10792"/>
                    <a:gd name="T19" fmla="*/ 5146 h 5311"/>
                    <a:gd name="T20" fmla="*/ 10642 w 10792"/>
                    <a:gd name="T21" fmla="*/ 5236 h 5311"/>
                    <a:gd name="T22" fmla="*/ 10465 w 10792"/>
                    <a:gd name="T23" fmla="*/ 5311 h 5311"/>
                    <a:gd name="T24" fmla="*/ 10189 w 10792"/>
                    <a:gd name="T25" fmla="*/ 5258 h 53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792"/>
                    <a:gd name="T40" fmla="*/ 0 h 5311"/>
                    <a:gd name="T41" fmla="*/ 10792 w 10792"/>
                    <a:gd name="T42" fmla="*/ 5311 h 53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792" h="5311">
                      <a:moveTo>
                        <a:pt x="10189" y="5258"/>
                      </a:moveTo>
                      <a:lnTo>
                        <a:pt x="0" y="0"/>
                      </a:lnTo>
                      <a:lnTo>
                        <a:pt x="10439" y="4507"/>
                      </a:lnTo>
                      <a:lnTo>
                        <a:pt x="10642" y="4621"/>
                      </a:lnTo>
                      <a:lnTo>
                        <a:pt x="10732" y="4696"/>
                      </a:lnTo>
                      <a:lnTo>
                        <a:pt x="10762" y="4756"/>
                      </a:lnTo>
                      <a:lnTo>
                        <a:pt x="10792" y="4861"/>
                      </a:lnTo>
                      <a:lnTo>
                        <a:pt x="10792" y="4936"/>
                      </a:lnTo>
                      <a:lnTo>
                        <a:pt x="10777" y="5041"/>
                      </a:lnTo>
                      <a:lnTo>
                        <a:pt x="10747" y="5146"/>
                      </a:lnTo>
                      <a:lnTo>
                        <a:pt x="10642" y="5236"/>
                      </a:lnTo>
                      <a:lnTo>
                        <a:pt x="10465" y="5311"/>
                      </a:lnTo>
                      <a:lnTo>
                        <a:pt x="10189" y="525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25" name="Freeform 45"/>
                <p:cNvSpPr>
                  <a:spLocks/>
                </p:cNvSpPr>
                <p:nvPr/>
              </p:nvSpPr>
              <p:spPr bwMode="auto">
                <a:xfrm>
                  <a:off x="9300" y="5580"/>
                  <a:ext cx="930" cy="555"/>
                </a:xfrm>
                <a:custGeom>
                  <a:avLst/>
                  <a:gdLst>
                    <a:gd name="T0" fmla="*/ 0 w 930"/>
                    <a:gd name="T1" fmla="*/ 0 h 555"/>
                    <a:gd name="T2" fmla="*/ 646 w 930"/>
                    <a:gd name="T3" fmla="*/ 524 h 555"/>
                    <a:gd name="T4" fmla="*/ 825 w 930"/>
                    <a:gd name="T5" fmla="*/ 555 h 555"/>
                    <a:gd name="T6" fmla="*/ 930 w 930"/>
                    <a:gd name="T7" fmla="*/ 420 h 555"/>
                    <a:gd name="T8" fmla="*/ 915 w 930"/>
                    <a:gd name="T9" fmla="*/ 255 h 555"/>
                    <a:gd name="T10" fmla="*/ 759 w 930"/>
                    <a:gd name="T11" fmla="*/ 185 h 555"/>
                    <a:gd name="T12" fmla="*/ 0 w 930"/>
                    <a:gd name="T13" fmla="*/ 0 h 5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0"/>
                    <a:gd name="T22" fmla="*/ 0 h 555"/>
                    <a:gd name="T23" fmla="*/ 930 w 930"/>
                    <a:gd name="T24" fmla="*/ 555 h 5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0" h="555">
                      <a:moveTo>
                        <a:pt x="0" y="0"/>
                      </a:moveTo>
                      <a:lnTo>
                        <a:pt x="646" y="524"/>
                      </a:lnTo>
                      <a:lnTo>
                        <a:pt x="825" y="555"/>
                      </a:lnTo>
                      <a:lnTo>
                        <a:pt x="930" y="420"/>
                      </a:lnTo>
                      <a:lnTo>
                        <a:pt x="915" y="255"/>
                      </a:lnTo>
                      <a:lnTo>
                        <a:pt x="759" y="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322" name="Freeform 46"/>
              <p:cNvSpPr>
                <a:spLocks/>
              </p:cNvSpPr>
              <p:nvPr/>
            </p:nvSpPr>
            <p:spPr bwMode="auto">
              <a:xfrm>
                <a:off x="6782" y="3510"/>
                <a:ext cx="1513" cy="855"/>
              </a:xfrm>
              <a:custGeom>
                <a:avLst/>
                <a:gdLst>
                  <a:gd name="T0" fmla="*/ 0 w 1513"/>
                  <a:gd name="T1" fmla="*/ 854 h 855"/>
                  <a:gd name="T2" fmla="*/ 103 w 1513"/>
                  <a:gd name="T3" fmla="*/ 855 h 855"/>
                  <a:gd name="T4" fmla="*/ 193 w 1513"/>
                  <a:gd name="T5" fmla="*/ 825 h 855"/>
                  <a:gd name="T6" fmla="*/ 328 w 1513"/>
                  <a:gd name="T7" fmla="*/ 780 h 855"/>
                  <a:gd name="T8" fmla="*/ 433 w 1513"/>
                  <a:gd name="T9" fmla="*/ 705 h 855"/>
                  <a:gd name="T10" fmla="*/ 508 w 1513"/>
                  <a:gd name="T11" fmla="*/ 645 h 855"/>
                  <a:gd name="T12" fmla="*/ 583 w 1513"/>
                  <a:gd name="T13" fmla="*/ 525 h 855"/>
                  <a:gd name="T14" fmla="*/ 718 w 1513"/>
                  <a:gd name="T15" fmla="*/ 270 h 855"/>
                  <a:gd name="T16" fmla="*/ 838 w 1513"/>
                  <a:gd name="T17" fmla="*/ 120 h 855"/>
                  <a:gd name="T18" fmla="*/ 898 w 1513"/>
                  <a:gd name="T19" fmla="*/ 60 h 855"/>
                  <a:gd name="T20" fmla="*/ 973 w 1513"/>
                  <a:gd name="T21" fmla="*/ 30 h 855"/>
                  <a:gd name="T22" fmla="*/ 1033 w 1513"/>
                  <a:gd name="T23" fmla="*/ 0 h 855"/>
                  <a:gd name="T24" fmla="*/ 1138 w 1513"/>
                  <a:gd name="T25" fmla="*/ 30 h 855"/>
                  <a:gd name="T26" fmla="*/ 1213 w 1513"/>
                  <a:gd name="T27" fmla="*/ 75 h 855"/>
                  <a:gd name="T28" fmla="*/ 1258 w 1513"/>
                  <a:gd name="T29" fmla="*/ 240 h 855"/>
                  <a:gd name="T30" fmla="*/ 1303 w 1513"/>
                  <a:gd name="T31" fmla="*/ 330 h 855"/>
                  <a:gd name="T32" fmla="*/ 1348 w 1513"/>
                  <a:gd name="T33" fmla="*/ 345 h 855"/>
                  <a:gd name="T34" fmla="*/ 1423 w 1513"/>
                  <a:gd name="T35" fmla="*/ 360 h 855"/>
                  <a:gd name="T36" fmla="*/ 1513 w 1513"/>
                  <a:gd name="T37" fmla="*/ 330 h 8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13"/>
                  <a:gd name="T58" fmla="*/ 0 h 855"/>
                  <a:gd name="T59" fmla="*/ 1513 w 1513"/>
                  <a:gd name="T60" fmla="*/ 855 h 8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13" h="855">
                    <a:moveTo>
                      <a:pt x="0" y="854"/>
                    </a:moveTo>
                    <a:lnTo>
                      <a:pt x="103" y="855"/>
                    </a:lnTo>
                    <a:lnTo>
                      <a:pt x="193" y="825"/>
                    </a:lnTo>
                    <a:lnTo>
                      <a:pt x="328" y="780"/>
                    </a:lnTo>
                    <a:lnTo>
                      <a:pt x="433" y="705"/>
                    </a:lnTo>
                    <a:lnTo>
                      <a:pt x="508" y="645"/>
                    </a:lnTo>
                    <a:lnTo>
                      <a:pt x="583" y="525"/>
                    </a:lnTo>
                    <a:lnTo>
                      <a:pt x="718" y="270"/>
                    </a:lnTo>
                    <a:lnTo>
                      <a:pt x="838" y="120"/>
                    </a:lnTo>
                    <a:lnTo>
                      <a:pt x="898" y="60"/>
                    </a:lnTo>
                    <a:lnTo>
                      <a:pt x="973" y="30"/>
                    </a:lnTo>
                    <a:lnTo>
                      <a:pt x="1033" y="0"/>
                    </a:lnTo>
                    <a:lnTo>
                      <a:pt x="1138" y="30"/>
                    </a:lnTo>
                    <a:lnTo>
                      <a:pt x="1213" y="75"/>
                    </a:lnTo>
                    <a:lnTo>
                      <a:pt x="1258" y="240"/>
                    </a:lnTo>
                    <a:lnTo>
                      <a:pt x="1303" y="330"/>
                    </a:lnTo>
                    <a:lnTo>
                      <a:pt x="1348" y="345"/>
                    </a:lnTo>
                    <a:lnTo>
                      <a:pt x="1423" y="360"/>
                    </a:lnTo>
                    <a:lnTo>
                      <a:pt x="1513" y="33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23" name="Freeform 47"/>
              <p:cNvSpPr>
                <a:spLocks/>
              </p:cNvSpPr>
              <p:nvPr/>
            </p:nvSpPr>
            <p:spPr bwMode="auto">
              <a:xfrm>
                <a:off x="6556" y="2847"/>
                <a:ext cx="2871" cy="2145"/>
              </a:xfrm>
              <a:custGeom>
                <a:avLst/>
                <a:gdLst>
                  <a:gd name="T0" fmla="*/ 2564 w 2871"/>
                  <a:gd name="T1" fmla="*/ 2145 h 2145"/>
                  <a:gd name="T2" fmla="*/ 2684 w 2871"/>
                  <a:gd name="T3" fmla="*/ 1971 h 2145"/>
                  <a:gd name="T4" fmla="*/ 2729 w 2871"/>
                  <a:gd name="T5" fmla="*/ 1761 h 2145"/>
                  <a:gd name="T6" fmla="*/ 2776 w 2871"/>
                  <a:gd name="T7" fmla="*/ 1665 h 2145"/>
                  <a:gd name="T8" fmla="*/ 2790 w 2871"/>
                  <a:gd name="T9" fmla="*/ 1620 h 2145"/>
                  <a:gd name="T10" fmla="*/ 2818 w 2871"/>
                  <a:gd name="T11" fmla="*/ 1470 h 2145"/>
                  <a:gd name="T12" fmla="*/ 2762 w 2871"/>
                  <a:gd name="T13" fmla="*/ 840 h 2145"/>
                  <a:gd name="T14" fmla="*/ 2663 w 2871"/>
                  <a:gd name="T15" fmla="*/ 630 h 2145"/>
                  <a:gd name="T16" fmla="*/ 2578 w 2871"/>
                  <a:gd name="T17" fmla="*/ 495 h 2145"/>
                  <a:gd name="T18" fmla="*/ 2550 w 2871"/>
                  <a:gd name="T19" fmla="*/ 450 h 2145"/>
                  <a:gd name="T20" fmla="*/ 2408 w 2871"/>
                  <a:gd name="T21" fmla="*/ 375 h 2145"/>
                  <a:gd name="T22" fmla="*/ 2295 w 2871"/>
                  <a:gd name="T23" fmla="*/ 285 h 2145"/>
                  <a:gd name="T24" fmla="*/ 2026 w 2871"/>
                  <a:gd name="T25" fmla="*/ 180 h 2145"/>
                  <a:gd name="T26" fmla="*/ 1829 w 2871"/>
                  <a:gd name="T27" fmla="*/ 105 h 2145"/>
                  <a:gd name="T28" fmla="*/ 1461 w 2871"/>
                  <a:gd name="T29" fmla="*/ 0 h 2145"/>
                  <a:gd name="T30" fmla="*/ 825 w 2871"/>
                  <a:gd name="T31" fmla="*/ 60 h 2145"/>
                  <a:gd name="T32" fmla="*/ 782 w 2871"/>
                  <a:gd name="T33" fmla="*/ 90 h 2145"/>
                  <a:gd name="T34" fmla="*/ 726 w 2871"/>
                  <a:gd name="T35" fmla="*/ 105 h 2145"/>
                  <a:gd name="T36" fmla="*/ 697 w 2871"/>
                  <a:gd name="T37" fmla="*/ 150 h 2145"/>
                  <a:gd name="T38" fmla="*/ 613 w 2871"/>
                  <a:gd name="T39" fmla="*/ 195 h 2145"/>
                  <a:gd name="T40" fmla="*/ 528 w 2871"/>
                  <a:gd name="T41" fmla="*/ 255 h 2145"/>
                  <a:gd name="T42" fmla="*/ 429 w 2871"/>
                  <a:gd name="T43" fmla="*/ 330 h 2145"/>
                  <a:gd name="T44" fmla="*/ 358 w 2871"/>
                  <a:gd name="T45" fmla="*/ 420 h 2145"/>
                  <a:gd name="T46" fmla="*/ 203 w 2871"/>
                  <a:gd name="T47" fmla="*/ 630 h 2145"/>
                  <a:gd name="T48" fmla="*/ 104 w 2871"/>
                  <a:gd name="T49" fmla="*/ 810 h 2145"/>
                  <a:gd name="T50" fmla="*/ 47 w 2871"/>
                  <a:gd name="T51" fmla="*/ 1020 h 2145"/>
                  <a:gd name="T52" fmla="*/ 75 w 2871"/>
                  <a:gd name="T53" fmla="*/ 1485 h 21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71"/>
                  <a:gd name="T82" fmla="*/ 0 h 2145"/>
                  <a:gd name="T83" fmla="*/ 2871 w 2871"/>
                  <a:gd name="T84" fmla="*/ 2145 h 21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71" h="2145">
                    <a:moveTo>
                      <a:pt x="2564" y="2145"/>
                    </a:moveTo>
                    <a:cubicBezTo>
                      <a:pt x="2625" y="2096"/>
                      <a:pt x="2641" y="2039"/>
                      <a:pt x="2684" y="1971"/>
                    </a:cubicBezTo>
                    <a:cubicBezTo>
                      <a:pt x="2699" y="1906"/>
                      <a:pt x="2709" y="1825"/>
                      <a:pt x="2729" y="1761"/>
                    </a:cubicBezTo>
                    <a:cubicBezTo>
                      <a:pt x="2733" y="1726"/>
                      <a:pt x="2769" y="1700"/>
                      <a:pt x="2776" y="1665"/>
                    </a:cubicBezTo>
                    <a:cubicBezTo>
                      <a:pt x="2779" y="1649"/>
                      <a:pt x="2786" y="1635"/>
                      <a:pt x="2790" y="1620"/>
                    </a:cubicBezTo>
                    <a:cubicBezTo>
                      <a:pt x="2800" y="1570"/>
                      <a:pt x="2818" y="1470"/>
                      <a:pt x="2818" y="1470"/>
                    </a:cubicBezTo>
                    <a:cubicBezTo>
                      <a:pt x="2814" y="1311"/>
                      <a:pt x="2871" y="1013"/>
                      <a:pt x="2762" y="840"/>
                    </a:cubicBezTo>
                    <a:cubicBezTo>
                      <a:pt x="2743" y="761"/>
                      <a:pt x="2706" y="696"/>
                      <a:pt x="2663" y="630"/>
                    </a:cubicBezTo>
                    <a:cubicBezTo>
                      <a:pt x="2663" y="630"/>
                      <a:pt x="2592" y="518"/>
                      <a:pt x="2578" y="495"/>
                    </a:cubicBezTo>
                    <a:cubicBezTo>
                      <a:pt x="2568" y="480"/>
                      <a:pt x="2565" y="458"/>
                      <a:pt x="2550" y="450"/>
                    </a:cubicBezTo>
                    <a:cubicBezTo>
                      <a:pt x="2501" y="424"/>
                      <a:pt x="2459" y="393"/>
                      <a:pt x="2408" y="375"/>
                    </a:cubicBezTo>
                    <a:cubicBezTo>
                      <a:pt x="2371" y="345"/>
                      <a:pt x="2338" y="304"/>
                      <a:pt x="2295" y="285"/>
                    </a:cubicBezTo>
                    <a:cubicBezTo>
                      <a:pt x="2206" y="247"/>
                      <a:pt x="2116" y="218"/>
                      <a:pt x="2026" y="180"/>
                    </a:cubicBezTo>
                    <a:cubicBezTo>
                      <a:pt x="1958" y="151"/>
                      <a:pt x="1902" y="121"/>
                      <a:pt x="1829" y="105"/>
                    </a:cubicBezTo>
                    <a:cubicBezTo>
                      <a:pt x="1710" y="42"/>
                      <a:pt x="1591" y="23"/>
                      <a:pt x="1461" y="0"/>
                    </a:cubicBezTo>
                    <a:cubicBezTo>
                      <a:pt x="1186" y="9"/>
                      <a:pt x="1057" y="11"/>
                      <a:pt x="825" y="60"/>
                    </a:cubicBezTo>
                    <a:cubicBezTo>
                      <a:pt x="811" y="70"/>
                      <a:pt x="798" y="83"/>
                      <a:pt x="782" y="90"/>
                    </a:cubicBezTo>
                    <a:cubicBezTo>
                      <a:pt x="764" y="98"/>
                      <a:pt x="742" y="94"/>
                      <a:pt x="726" y="105"/>
                    </a:cubicBezTo>
                    <a:cubicBezTo>
                      <a:pt x="712" y="115"/>
                      <a:pt x="710" y="137"/>
                      <a:pt x="697" y="150"/>
                    </a:cubicBezTo>
                    <a:cubicBezTo>
                      <a:pt x="670" y="179"/>
                      <a:pt x="648" y="183"/>
                      <a:pt x="613" y="195"/>
                    </a:cubicBezTo>
                    <a:cubicBezTo>
                      <a:pt x="514" y="300"/>
                      <a:pt x="623" y="197"/>
                      <a:pt x="528" y="255"/>
                    </a:cubicBezTo>
                    <a:cubicBezTo>
                      <a:pt x="493" y="276"/>
                      <a:pt x="463" y="306"/>
                      <a:pt x="429" y="330"/>
                    </a:cubicBezTo>
                    <a:cubicBezTo>
                      <a:pt x="328" y="491"/>
                      <a:pt x="485" y="247"/>
                      <a:pt x="358" y="420"/>
                    </a:cubicBezTo>
                    <a:cubicBezTo>
                      <a:pt x="304" y="495"/>
                      <a:pt x="277" y="577"/>
                      <a:pt x="203" y="630"/>
                    </a:cubicBezTo>
                    <a:cubicBezTo>
                      <a:pt x="181" y="698"/>
                      <a:pt x="140" y="751"/>
                      <a:pt x="104" y="810"/>
                    </a:cubicBezTo>
                    <a:cubicBezTo>
                      <a:pt x="73" y="859"/>
                      <a:pt x="58" y="960"/>
                      <a:pt x="47" y="1020"/>
                    </a:cubicBezTo>
                    <a:cubicBezTo>
                      <a:pt x="61" y="1466"/>
                      <a:pt x="0" y="1325"/>
                      <a:pt x="75" y="148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3080250" y="3251906"/>
            <a:ext cx="3506882" cy="1541586"/>
            <a:chOff x="1584" y="1245"/>
            <a:chExt cx="8691" cy="4540"/>
          </a:xfrm>
        </p:grpSpPr>
        <p:grpSp>
          <p:nvGrpSpPr>
            <p:cNvPr id="10296" name="Group 49"/>
            <p:cNvGrpSpPr>
              <a:grpSpLocks/>
            </p:cNvGrpSpPr>
            <p:nvPr/>
          </p:nvGrpSpPr>
          <p:grpSpPr bwMode="auto">
            <a:xfrm>
              <a:off x="1584" y="1245"/>
              <a:ext cx="7240" cy="4540"/>
              <a:chOff x="2271" y="1135"/>
              <a:chExt cx="6248" cy="4540"/>
            </a:xfrm>
          </p:grpSpPr>
          <p:sp>
            <p:nvSpPr>
              <p:cNvPr id="10306" name="Rectangle 50"/>
              <p:cNvSpPr>
                <a:spLocks noChangeArrowheads="1"/>
              </p:cNvSpPr>
              <p:nvPr/>
            </p:nvSpPr>
            <p:spPr bwMode="auto">
              <a:xfrm>
                <a:off x="2271" y="113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10      9        8        7        6       5        4       3        2        1</a:t>
                </a: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07" name="Line 51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308" name="Group 52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309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0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2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3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5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8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0297" name="Group 63"/>
            <p:cNvGrpSpPr>
              <a:grpSpLocks/>
            </p:cNvGrpSpPr>
            <p:nvPr/>
          </p:nvGrpSpPr>
          <p:grpSpPr bwMode="auto">
            <a:xfrm>
              <a:off x="4440" y="3480"/>
              <a:ext cx="5835" cy="2183"/>
              <a:chOff x="4440" y="3480"/>
              <a:chExt cx="5835" cy="2183"/>
            </a:xfrm>
          </p:grpSpPr>
          <p:grpSp>
            <p:nvGrpSpPr>
              <p:cNvPr id="10298" name="Group 64"/>
              <p:cNvGrpSpPr>
                <a:grpSpLocks/>
              </p:cNvGrpSpPr>
              <p:nvPr/>
            </p:nvGrpSpPr>
            <p:grpSpPr bwMode="auto">
              <a:xfrm>
                <a:off x="4440" y="3480"/>
                <a:ext cx="5198" cy="218"/>
                <a:chOff x="4440" y="3480"/>
                <a:chExt cx="5198" cy="218"/>
              </a:xfrm>
            </p:grpSpPr>
            <p:sp>
              <p:nvSpPr>
                <p:cNvPr id="10301" name="Freeform 65"/>
                <p:cNvSpPr>
                  <a:spLocks/>
                </p:cNvSpPr>
                <p:nvPr/>
              </p:nvSpPr>
              <p:spPr bwMode="auto">
                <a:xfrm>
                  <a:off x="4440" y="3630"/>
                  <a:ext cx="1095" cy="68"/>
                </a:xfrm>
                <a:custGeom>
                  <a:avLst/>
                  <a:gdLst>
                    <a:gd name="T0" fmla="*/ 1093 w 1095"/>
                    <a:gd name="T1" fmla="*/ 68 h 68"/>
                    <a:gd name="T2" fmla="*/ 0 w 1095"/>
                    <a:gd name="T3" fmla="*/ 60 h 68"/>
                    <a:gd name="T4" fmla="*/ 1095 w 1095"/>
                    <a:gd name="T5" fmla="*/ 0 h 68"/>
                    <a:gd name="T6" fmla="*/ 1093 w 1095"/>
                    <a:gd name="T7" fmla="*/ 68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5"/>
                    <a:gd name="T13" fmla="*/ 0 h 68"/>
                    <a:gd name="T14" fmla="*/ 1095 w 1095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5" h="68">
                      <a:moveTo>
                        <a:pt x="1093" y="68"/>
                      </a:moveTo>
                      <a:lnTo>
                        <a:pt x="0" y="60"/>
                      </a:lnTo>
                      <a:lnTo>
                        <a:pt x="1095" y="0"/>
                      </a:lnTo>
                      <a:lnTo>
                        <a:pt x="1093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02" name="Freeform 66"/>
                <p:cNvSpPr>
                  <a:spLocks/>
                </p:cNvSpPr>
                <p:nvPr/>
              </p:nvSpPr>
              <p:spPr bwMode="auto">
                <a:xfrm>
                  <a:off x="6195" y="3585"/>
                  <a:ext cx="645" cy="113"/>
                </a:xfrm>
                <a:custGeom>
                  <a:avLst/>
                  <a:gdLst>
                    <a:gd name="T0" fmla="*/ 641 w 645"/>
                    <a:gd name="T1" fmla="*/ 113 h 113"/>
                    <a:gd name="T2" fmla="*/ 0 w 645"/>
                    <a:gd name="T3" fmla="*/ 105 h 113"/>
                    <a:gd name="T4" fmla="*/ 0 w 645"/>
                    <a:gd name="T5" fmla="*/ 90 h 113"/>
                    <a:gd name="T6" fmla="*/ 0 w 645"/>
                    <a:gd name="T7" fmla="*/ 30 h 113"/>
                    <a:gd name="T8" fmla="*/ 645 w 645"/>
                    <a:gd name="T9" fmla="*/ 0 h 113"/>
                    <a:gd name="T10" fmla="*/ 641 w 645"/>
                    <a:gd name="T11" fmla="*/ 113 h 1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5"/>
                    <a:gd name="T19" fmla="*/ 0 h 113"/>
                    <a:gd name="T20" fmla="*/ 645 w 645"/>
                    <a:gd name="T21" fmla="*/ 113 h 1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5" h="113">
                      <a:moveTo>
                        <a:pt x="641" y="113"/>
                      </a:moveTo>
                      <a:lnTo>
                        <a:pt x="0" y="105"/>
                      </a:lnTo>
                      <a:lnTo>
                        <a:pt x="0" y="90"/>
                      </a:lnTo>
                      <a:lnTo>
                        <a:pt x="0" y="30"/>
                      </a:lnTo>
                      <a:lnTo>
                        <a:pt x="645" y="0"/>
                      </a:lnTo>
                      <a:lnTo>
                        <a:pt x="641" y="11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0303" name="Group 67"/>
                <p:cNvGrpSpPr>
                  <a:grpSpLocks/>
                </p:cNvGrpSpPr>
                <p:nvPr/>
              </p:nvGrpSpPr>
              <p:grpSpPr bwMode="auto">
                <a:xfrm>
                  <a:off x="7500" y="3480"/>
                  <a:ext cx="2138" cy="218"/>
                  <a:chOff x="7500" y="3480"/>
                  <a:chExt cx="2138" cy="218"/>
                </a:xfrm>
              </p:grpSpPr>
              <p:sp>
                <p:nvSpPr>
                  <p:cNvPr id="10304" name="Freeform 68"/>
                  <p:cNvSpPr>
                    <a:spLocks/>
                  </p:cNvSpPr>
                  <p:nvPr/>
                </p:nvSpPr>
                <p:spPr bwMode="auto">
                  <a:xfrm>
                    <a:off x="7500" y="3480"/>
                    <a:ext cx="2138" cy="218"/>
                  </a:xfrm>
                  <a:custGeom>
                    <a:avLst/>
                    <a:gdLst>
                      <a:gd name="T0" fmla="*/ 8 w 2138"/>
                      <a:gd name="T1" fmla="*/ 218 h 218"/>
                      <a:gd name="T2" fmla="*/ 1836 w 2138"/>
                      <a:gd name="T3" fmla="*/ 218 h 218"/>
                      <a:gd name="T4" fmla="*/ 1935 w 2138"/>
                      <a:gd name="T5" fmla="*/ 216 h 218"/>
                      <a:gd name="T6" fmla="*/ 1990 w 2138"/>
                      <a:gd name="T7" fmla="*/ 211 h 218"/>
                      <a:gd name="T8" fmla="*/ 2024 w 2138"/>
                      <a:gd name="T9" fmla="*/ 209 h 218"/>
                      <a:gd name="T10" fmla="*/ 2062 w 2138"/>
                      <a:gd name="T11" fmla="*/ 197 h 218"/>
                      <a:gd name="T12" fmla="*/ 2091 w 2138"/>
                      <a:gd name="T13" fmla="*/ 180 h 218"/>
                      <a:gd name="T14" fmla="*/ 2117 w 2138"/>
                      <a:gd name="T15" fmla="*/ 151 h 218"/>
                      <a:gd name="T16" fmla="*/ 2134 w 2138"/>
                      <a:gd name="T17" fmla="*/ 128 h 218"/>
                      <a:gd name="T18" fmla="*/ 2138 w 2138"/>
                      <a:gd name="T19" fmla="*/ 90 h 218"/>
                      <a:gd name="T20" fmla="*/ 2123 w 2138"/>
                      <a:gd name="T21" fmla="*/ 75 h 218"/>
                      <a:gd name="T22" fmla="*/ 2123 w 2138"/>
                      <a:gd name="T23" fmla="*/ 75 h 218"/>
                      <a:gd name="T24" fmla="*/ 2115 w 2138"/>
                      <a:gd name="T25" fmla="*/ 60 h 218"/>
                      <a:gd name="T26" fmla="*/ 2085 w 2138"/>
                      <a:gd name="T27" fmla="*/ 23 h 218"/>
                      <a:gd name="T28" fmla="*/ 2048 w 2138"/>
                      <a:gd name="T29" fmla="*/ 8 h 218"/>
                      <a:gd name="T30" fmla="*/ 1995 w 2138"/>
                      <a:gd name="T31" fmla="*/ 0 h 218"/>
                      <a:gd name="T32" fmla="*/ 1838 w 2138"/>
                      <a:gd name="T33" fmla="*/ 8 h 218"/>
                      <a:gd name="T34" fmla="*/ 0 w 2138"/>
                      <a:gd name="T35" fmla="*/ 120 h 218"/>
                      <a:gd name="T36" fmla="*/ 8 w 2138"/>
                      <a:gd name="T37" fmla="*/ 218 h 21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138"/>
                      <a:gd name="T58" fmla="*/ 0 h 218"/>
                      <a:gd name="T59" fmla="*/ 2138 w 2138"/>
                      <a:gd name="T60" fmla="*/ 218 h 21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138" h="218">
                        <a:moveTo>
                          <a:pt x="8" y="218"/>
                        </a:moveTo>
                        <a:lnTo>
                          <a:pt x="1836" y="218"/>
                        </a:lnTo>
                        <a:lnTo>
                          <a:pt x="1935" y="216"/>
                        </a:lnTo>
                        <a:lnTo>
                          <a:pt x="1990" y="211"/>
                        </a:lnTo>
                        <a:lnTo>
                          <a:pt x="2024" y="209"/>
                        </a:lnTo>
                        <a:lnTo>
                          <a:pt x="2062" y="197"/>
                        </a:lnTo>
                        <a:lnTo>
                          <a:pt x="2091" y="180"/>
                        </a:lnTo>
                        <a:lnTo>
                          <a:pt x="2117" y="151"/>
                        </a:lnTo>
                        <a:lnTo>
                          <a:pt x="2134" y="128"/>
                        </a:lnTo>
                        <a:lnTo>
                          <a:pt x="2138" y="90"/>
                        </a:lnTo>
                        <a:lnTo>
                          <a:pt x="2123" y="75"/>
                        </a:lnTo>
                        <a:lnTo>
                          <a:pt x="2115" y="60"/>
                        </a:lnTo>
                        <a:lnTo>
                          <a:pt x="2085" y="23"/>
                        </a:lnTo>
                        <a:lnTo>
                          <a:pt x="2048" y="8"/>
                        </a:lnTo>
                        <a:lnTo>
                          <a:pt x="1995" y="0"/>
                        </a:lnTo>
                        <a:lnTo>
                          <a:pt x="1838" y="8"/>
                        </a:lnTo>
                        <a:lnTo>
                          <a:pt x="0" y="120"/>
                        </a:lnTo>
                        <a:lnTo>
                          <a:pt x="8" y="21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05" name="Freeform 69"/>
                  <p:cNvSpPr>
                    <a:spLocks/>
                  </p:cNvSpPr>
                  <p:nvPr/>
                </p:nvSpPr>
                <p:spPr bwMode="auto">
                  <a:xfrm>
                    <a:off x="9185" y="3530"/>
                    <a:ext cx="367" cy="97"/>
                  </a:xfrm>
                  <a:custGeom>
                    <a:avLst/>
                    <a:gdLst>
                      <a:gd name="T0" fmla="*/ 0 w 367"/>
                      <a:gd name="T1" fmla="*/ 60 h 97"/>
                      <a:gd name="T2" fmla="*/ 337 w 367"/>
                      <a:gd name="T3" fmla="*/ 97 h 97"/>
                      <a:gd name="T4" fmla="*/ 367 w 367"/>
                      <a:gd name="T5" fmla="*/ 67 h 97"/>
                      <a:gd name="T6" fmla="*/ 360 w 367"/>
                      <a:gd name="T7" fmla="*/ 22 h 97"/>
                      <a:gd name="T8" fmla="*/ 322 w 367"/>
                      <a:gd name="T9" fmla="*/ 0 h 97"/>
                      <a:gd name="T10" fmla="*/ 0 w 367"/>
                      <a:gd name="T11" fmla="*/ 60 h 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67"/>
                      <a:gd name="T19" fmla="*/ 0 h 97"/>
                      <a:gd name="T20" fmla="*/ 367 w 367"/>
                      <a:gd name="T21" fmla="*/ 97 h 9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67" h="97">
                        <a:moveTo>
                          <a:pt x="0" y="60"/>
                        </a:moveTo>
                        <a:lnTo>
                          <a:pt x="337" y="97"/>
                        </a:lnTo>
                        <a:lnTo>
                          <a:pt x="367" y="67"/>
                        </a:lnTo>
                        <a:lnTo>
                          <a:pt x="360" y="22"/>
                        </a:lnTo>
                        <a:lnTo>
                          <a:pt x="322" y="0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0299" name="Freeform 70"/>
              <p:cNvSpPr>
                <a:spLocks/>
              </p:cNvSpPr>
              <p:nvPr/>
            </p:nvSpPr>
            <p:spPr bwMode="auto">
              <a:xfrm>
                <a:off x="9630" y="3630"/>
                <a:ext cx="645" cy="1920"/>
              </a:xfrm>
              <a:custGeom>
                <a:avLst/>
                <a:gdLst>
                  <a:gd name="T0" fmla="*/ 0 w 645"/>
                  <a:gd name="T1" fmla="*/ 0 h 1920"/>
                  <a:gd name="T2" fmla="*/ 30 w 645"/>
                  <a:gd name="T3" fmla="*/ 120 h 1920"/>
                  <a:gd name="T4" fmla="*/ 60 w 645"/>
                  <a:gd name="T5" fmla="*/ 293 h 1920"/>
                  <a:gd name="T6" fmla="*/ 75 w 645"/>
                  <a:gd name="T7" fmla="*/ 443 h 1920"/>
                  <a:gd name="T8" fmla="*/ 68 w 645"/>
                  <a:gd name="T9" fmla="*/ 660 h 1920"/>
                  <a:gd name="T10" fmla="*/ 83 w 645"/>
                  <a:gd name="T11" fmla="*/ 810 h 1920"/>
                  <a:gd name="T12" fmla="*/ 105 w 645"/>
                  <a:gd name="T13" fmla="*/ 885 h 1920"/>
                  <a:gd name="T14" fmla="*/ 143 w 645"/>
                  <a:gd name="T15" fmla="*/ 983 h 1920"/>
                  <a:gd name="T16" fmla="*/ 233 w 645"/>
                  <a:gd name="T17" fmla="*/ 1088 h 1920"/>
                  <a:gd name="T18" fmla="*/ 323 w 645"/>
                  <a:gd name="T19" fmla="*/ 1148 h 1920"/>
                  <a:gd name="T20" fmla="*/ 420 w 645"/>
                  <a:gd name="T21" fmla="*/ 1253 h 1920"/>
                  <a:gd name="T22" fmla="*/ 503 w 645"/>
                  <a:gd name="T23" fmla="*/ 1410 h 1920"/>
                  <a:gd name="T24" fmla="*/ 645 w 645"/>
                  <a:gd name="T25" fmla="*/ 1920 h 19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5"/>
                  <a:gd name="T40" fmla="*/ 0 h 1920"/>
                  <a:gd name="T41" fmla="*/ 645 w 645"/>
                  <a:gd name="T42" fmla="*/ 1920 h 19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5" h="1920">
                    <a:moveTo>
                      <a:pt x="0" y="0"/>
                    </a:moveTo>
                    <a:lnTo>
                      <a:pt x="30" y="120"/>
                    </a:lnTo>
                    <a:lnTo>
                      <a:pt x="60" y="293"/>
                    </a:lnTo>
                    <a:lnTo>
                      <a:pt x="75" y="443"/>
                    </a:lnTo>
                    <a:lnTo>
                      <a:pt x="68" y="660"/>
                    </a:lnTo>
                    <a:lnTo>
                      <a:pt x="83" y="810"/>
                    </a:lnTo>
                    <a:lnTo>
                      <a:pt x="105" y="885"/>
                    </a:lnTo>
                    <a:lnTo>
                      <a:pt x="143" y="983"/>
                    </a:lnTo>
                    <a:lnTo>
                      <a:pt x="233" y="1088"/>
                    </a:lnTo>
                    <a:lnTo>
                      <a:pt x="323" y="1148"/>
                    </a:lnTo>
                    <a:lnTo>
                      <a:pt x="420" y="1253"/>
                    </a:lnTo>
                    <a:lnTo>
                      <a:pt x="503" y="1410"/>
                    </a:lnTo>
                    <a:lnTo>
                      <a:pt x="645" y="192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00" name="Freeform 71"/>
              <p:cNvSpPr>
                <a:spLocks/>
              </p:cNvSpPr>
              <p:nvPr/>
            </p:nvSpPr>
            <p:spPr bwMode="auto">
              <a:xfrm>
                <a:off x="6776" y="3585"/>
                <a:ext cx="2767" cy="2078"/>
              </a:xfrm>
              <a:custGeom>
                <a:avLst/>
                <a:gdLst>
                  <a:gd name="T0" fmla="*/ 1394 w 2767"/>
                  <a:gd name="T1" fmla="*/ 106 h 2078"/>
                  <a:gd name="T2" fmla="*/ 1320 w 2767"/>
                  <a:gd name="T3" fmla="*/ 255 h 2078"/>
                  <a:gd name="T4" fmla="*/ 1237 w 2767"/>
                  <a:gd name="T5" fmla="*/ 353 h 2078"/>
                  <a:gd name="T6" fmla="*/ 900 w 2767"/>
                  <a:gd name="T7" fmla="*/ 653 h 2078"/>
                  <a:gd name="T8" fmla="*/ 525 w 2767"/>
                  <a:gd name="T9" fmla="*/ 923 h 2078"/>
                  <a:gd name="T10" fmla="*/ 352 w 2767"/>
                  <a:gd name="T11" fmla="*/ 1043 h 2078"/>
                  <a:gd name="T12" fmla="*/ 180 w 2767"/>
                  <a:gd name="T13" fmla="*/ 1208 h 2078"/>
                  <a:gd name="T14" fmla="*/ 82 w 2767"/>
                  <a:gd name="T15" fmla="*/ 1388 h 2078"/>
                  <a:gd name="T16" fmla="*/ 7 w 2767"/>
                  <a:gd name="T17" fmla="*/ 1560 h 2078"/>
                  <a:gd name="T18" fmla="*/ 0 w 2767"/>
                  <a:gd name="T19" fmla="*/ 1755 h 2078"/>
                  <a:gd name="T20" fmla="*/ 37 w 2767"/>
                  <a:gd name="T21" fmla="*/ 1868 h 2078"/>
                  <a:gd name="T22" fmla="*/ 127 w 2767"/>
                  <a:gd name="T23" fmla="*/ 1943 h 2078"/>
                  <a:gd name="T24" fmla="*/ 225 w 2767"/>
                  <a:gd name="T25" fmla="*/ 2010 h 2078"/>
                  <a:gd name="T26" fmla="*/ 360 w 2767"/>
                  <a:gd name="T27" fmla="*/ 2048 h 2078"/>
                  <a:gd name="T28" fmla="*/ 555 w 2767"/>
                  <a:gd name="T29" fmla="*/ 2063 h 2078"/>
                  <a:gd name="T30" fmla="*/ 870 w 2767"/>
                  <a:gd name="T31" fmla="*/ 2078 h 2078"/>
                  <a:gd name="T32" fmla="*/ 1207 w 2767"/>
                  <a:gd name="T33" fmla="*/ 2055 h 2078"/>
                  <a:gd name="T34" fmla="*/ 1342 w 2767"/>
                  <a:gd name="T35" fmla="*/ 2040 h 2078"/>
                  <a:gd name="T36" fmla="*/ 1507 w 2767"/>
                  <a:gd name="T37" fmla="*/ 2003 h 2078"/>
                  <a:gd name="T38" fmla="*/ 1702 w 2767"/>
                  <a:gd name="T39" fmla="*/ 1905 h 2078"/>
                  <a:gd name="T40" fmla="*/ 1837 w 2767"/>
                  <a:gd name="T41" fmla="*/ 1815 h 2078"/>
                  <a:gd name="T42" fmla="*/ 1957 w 2767"/>
                  <a:gd name="T43" fmla="*/ 1635 h 2078"/>
                  <a:gd name="T44" fmla="*/ 2047 w 2767"/>
                  <a:gd name="T45" fmla="*/ 1343 h 2078"/>
                  <a:gd name="T46" fmla="*/ 2130 w 2767"/>
                  <a:gd name="T47" fmla="*/ 1020 h 2078"/>
                  <a:gd name="T48" fmla="*/ 2175 w 2767"/>
                  <a:gd name="T49" fmla="*/ 803 h 2078"/>
                  <a:gd name="T50" fmla="*/ 2205 w 2767"/>
                  <a:gd name="T51" fmla="*/ 690 h 2078"/>
                  <a:gd name="T52" fmla="*/ 2257 w 2767"/>
                  <a:gd name="T53" fmla="*/ 570 h 2078"/>
                  <a:gd name="T54" fmla="*/ 2332 w 2767"/>
                  <a:gd name="T55" fmla="*/ 473 h 2078"/>
                  <a:gd name="T56" fmla="*/ 2445 w 2767"/>
                  <a:gd name="T57" fmla="*/ 308 h 2078"/>
                  <a:gd name="T58" fmla="*/ 2535 w 2767"/>
                  <a:gd name="T59" fmla="*/ 195 h 2078"/>
                  <a:gd name="T60" fmla="*/ 2595 w 2767"/>
                  <a:gd name="T61" fmla="*/ 105 h 2078"/>
                  <a:gd name="T62" fmla="*/ 2767 w 2767"/>
                  <a:gd name="T63" fmla="*/ 0 h 20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67"/>
                  <a:gd name="T97" fmla="*/ 0 h 2078"/>
                  <a:gd name="T98" fmla="*/ 2767 w 2767"/>
                  <a:gd name="T99" fmla="*/ 2078 h 20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67" h="2078">
                    <a:moveTo>
                      <a:pt x="1394" y="106"/>
                    </a:moveTo>
                    <a:lnTo>
                      <a:pt x="1320" y="255"/>
                    </a:lnTo>
                    <a:lnTo>
                      <a:pt x="1237" y="353"/>
                    </a:lnTo>
                    <a:lnTo>
                      <a:pt x="900" y="653"/>
                    </a:lnTo>
                    <a:lnTo>
                      <a:pt x="525" y="923"/>
                    </a:lnTo>
                    <a:lnTo>
                      <a:pt x="352" y="1043"/>
                    </a:lnTo>
                    <a:lnTo>
                      <a:pt x="180" y="1208"/>
                    </a:lnTo>
                    <a:lnTo>
                      <a:pt x="82" y="1388"/>
                    </a:lnTo>
                    <a:lnTo>
                      <a:pt x="7" y="1560"/>
                    </a:lnTo>
                    <a:lnTo>
                      <a:pt x="0" y="1755"/>
                    </a:lnTo>
                    <a:lnTo>
                      <a:pt x="37" y="1868"/>
                    </a:lnTo>
                    <a:lnTo>
                      <a:pt x="127" y="1943"/>
                    </a:lnTo>
                    <a:lnTo>
                      <a:pt x="225" y="2010"/>
                    </a:lnTo>
                    <a:lnTo>
                      <a:pt x="360" y="2048"/>
                    </a:lnTo>
                    <a:lnTo>
                      <a:pt x="555" y="2063"/>
                    </a:lnTo>
                    <a:lnTo>
                      <a:pt x="870" y="2078"/>
                    </a:lnTo>
                    <a:lnTo>
                      <a:pt x="1207" y="2055"/>
                    </a:lnTo>
                    <a:lnTo>
                      <a:pt x="1342" y="2040"/>
                    </a:lnTo>
                    <a:lnTo>
                      <a:pt x="1507" y="2003"/>
                    </a:lnTo>
                    <a:lnTo>
                      <a:pt x="1702" y="1905"/>
                    </a:lnTo>
                    <a:lnTo>
                      <a:pt x="1837" y="1815"/>
                    </a:lnTo>
                    <a:lnTo>
                      <a:pt x="1957" y="1635"/>
                    </a:lnTo>
                    <a:lnTo>
                      <a:pt x="2047" y="1343"/>
                    </a:lnTo>
                    <a:lnTo>
                      <a:pt x="2130" y="1020"/>
                    </a:lnTo>
                    <a:lnTo>
                      <a:pt x="2175" y="803"/>
                    </a:lnTo>
                    <a:lnTo>
                      <a:pt x="2205" y="690"/>
                    </a:lnTo>
                    <a:lnTo>
                      <a:pt x="2257" y="570"/>
                    </a:lnTo>
                    <a:lnTo>
                      <a:pt x="2332" y="473"/>
                    </a:lnTo>
                    <a:lnTo>
                      <a:pt x="2445" y="308"/>
                    </a:lnTo>
                    <a:lnTo>
                      <a:pt x="2535" y="195"/>
                    </a:lnTo>
                    <a:lnTo>
                      <a:pt x="2595" y="105"/>
                    </a:lnTo>
                    <a:lnTo>
                      <a:pt x="2767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5465422" y="3241105"/>
            <a:ext cx="3652931" cy="1541586"/>
            <a:chOff x="1245" y="9165"/>
            <a:chExt cx="8265" cy="4540"/>
          </a:xfrm>
        </p:grpSpPr>
        <p:grpSp>
          <p:nvGrpSpPr>
            <p:cNvPr id="10273" name="Group 73"/>
            <p:cNvGrpSpPr>
              <a:grpSpLocks/>
            </p:cNvGrpSpPr>
            <p:nvPr/>
          </p:nvGrpSpPr>
          <p:grpSpPr bwMode="auto">
            <a:xfrm>
              <a:off x="2272" y="9165"/>
              <a:ext cx="7238" cy="4540"/>
              <a:chOff x="2271" y="2065"/>
              <a:chExt cx="6248" cy="4540"/>
            </a:xfrm>
          </p:grpSpPr>
          <p:sp>
            <p:nvSpPr>
              <p:cNvPr id="10283" name="Rectangle 74"/>
              <p:cNvSpPr>
                <a:spLocks noChangeArrowheads="1"/>
              </p:cNvSpPr>
              <p:nvPr/>
            </p:nvSpPr>
            <p:spPr bwMode="auto">
              <a:xfrm>
                <a:off x="2670" y="2065"/>
                <a:ext cx="5849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10       9         8         7        6          5        4        3        2         1</a:t>
                </a:r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84" name="Line 75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285" name="Group 76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286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87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88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89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90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91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92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9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94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95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0274" name="Group 87"/>
            <p:cNvGrpSpPr>
              <a:grpSpLocks/>
            </p:cNvGrpSpPr>
            <p:nvPr/>
          </p:nvGrpSpPr>
          <p:grpSpPr bwMode="auto">
            <a:xfrm>
              <a:off x="1245" y="10575"/>
              <a:ext cx="7588" cy="2168"/>
              <a:chOff x="1245" y="10575"/>
              <a:chExt cx="7588" cy="2168"/>
            </a:xfrm>
          </p:grpSpPr>
          <p:sp>
            <p:nvSpPr>
              <p:cNvPr id="10275" name="Freeform 88"/>
              <p:cNvSpPr>
                <a:spLocks/>
              </p:cNvSpPr>
              <p:nvPr/>
            </p:nvSpPr>
            <p:spPr bwMode="auto">
              <a:xfrm>
                <a:off x="1245" y="10631"/>
                <a:ext cx="1130" cy="57"/>
              </a:xfrm>
              <a:custGeom>
                <a:avLst/>
                <a:gdLst>
                  <a:gd name="T0" fmla="*/ 1130 w 1130"/>
                  <a:gd name="T1" fmla="*/ 57 h 57"/>
                  <a:gd name="T2" fmla="*/ 0 w 1130"/>
                  <a:gd name="T3" fmla="*/ 57 h 57"/>
                  <a:gd name="T4" fmla="*/ 1130 w 1130"/>
                  <a:gd name="T5" fmla="*/ 0 h 57"/>
                  <a:gd name="T6" fmla="*/ 1130 w 1130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0"/>
                  <a:gd name="T13" fmla="*/ 0 h 57"/>
                  <a:gd name="T14" fmla="*/ 1130 w 1130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0" h="57">
                    <a:moveTo>
                      <a:pt x="1130" y="57"/>
                    </a:moveTo>
                    <a:lnTo>
                      <a:pt x="0" y="57"/>
                    </a:lnTo>
                    <a:lnTo>
                      <a:pt x="1130" y="0"/>
                    </a:lnTo>
                    <a:lnTo>
                      <a:pt x="1130" y="5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76" name="Freeform 89"/>
              <p:cNvSpPr>
                <a:spLocks/>
              </p:cNvSpPr>
              <p:nvPr/>
            </p:nvSpPr>
            <p:spPr bwMode="auto">
              <a:xfrm>
                <a:off x="2910" y="10605"/>
                <a:ext cx="683" cy="83"/>
              </a:xfrm>
              <a:custGeom>
                <a:avLst/>
                <a:gdLst>
                  <a:gd name="T0" fmla="*/ 677 w 683"/>
                  <a:gd name="T1" fmla="*/ 83 h 83"/>
                  <a:gd name="T2" fmla="*/ 5 w 683"/>
                  <a:gd name="T3" fmla="*/ 83 h 83"/>
                  <a:gd name="T4" fmla="*/ 0 w 683"/>
                  <a:gd name="T5" fmla="*/ 45 h 83"/>
                  <a:gd name="T6" fmla="*/ 683 w 683"/>
                  <a:gd name="T7" fmla="*/ 0 h 83"/>
                  <a:gd name="T8" fmla="*/ 677 w 683"/>
                  <a:gd name="T9" fmla="*/ 83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3"/>
                  <a:gd name="T16" fmla="*/ 0 h 83"/>
                  <a:gd name="T17" fmla="*/ 683 w 68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3" h="83">
                    <a:moveTo>
                      <a:pt x="677" y="83"/>
                    </a:moveTo>
                    <a:lnTo>
                      <a:pt x="5" y="83"/>
                    </a:lnTo>
                    <a:lnTo>
                      <a:pt x="0" y="45"/>
                    </a:lnTo>
                    <a:lnTo>
                      <a:pt x="683" y="0"/>
                    </a:lnTo>
                    <a:lnTo>
                      <a:pt x="677" y="8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77" name="Freeform 90"/>
              <p:cNvSpPr>
                <a:spLocks/>
              </p:cNvSpPr>
              <p:nvPr/>
            </p:nvSpPr>
            <p:spPr bwMode="auto">
              <a:xfrm>
                <a:off x="4245" y="10583"/>
                <a:ext cx="668" cy="105"/>
              </a:xfrm>
              <a:custGeom>
                <a:avLst/>
                <a:gdLst>
                  <a:gd name="T0" fmla="*/ 659 w 668"/>
                  <a:gd name="T1" fmla="*/ 105 h 105"/>
                  <a:gd name="T2" fmla="*/ 0 w 668"/>
                  <a:gd name="T3" fmla="*/ 105 h 105"/>
                  <a:gd name="T4" fmla="*/ 8 w 668"/>
                  <a:gd name="T5" fmla="*/ 30 h 105"/>
                  <a:gd name="T6" fmla="*/ 668 w 668"/>
                  <a:gd name="T7" fmla="*/ 0 h 105"/>
                  <a:gd name="T8" fmla="*/ 659 w 668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105"/>
                  <a:gd name="T17" fmla="*/ 668 w 66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105">
                    <a:moveTo>
                      <a:pt x="659" y="105"/>
                    </a:moveTo>
                    <a:lnTo>
                      <a:pt x="0" y="105"/>
                    </a:lnTo>
                    <a:lnTo>
                      <a:pt x="8" y="30"/>
                    </a:lnTo>
                    <a:lnTo>
                      <a:pt x="668" y="0"/>
                    </a:lnTo>
                    <a:lnTo>
                      <a:pt x="659" y="10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78" name="Freeform 91"/>
              <p:cNvSpPr>
                <a:spLocks/>
              </p:cNvSpPr>
              <p:nvPr/>
            </p:nvSpPr>
            <p:spPr bwMode="auto">
              <a:xfrm>
                <a:off x="5562" y="10575"/>
                <a:ext cx="326" cy="113"/>
              </a:xfrm>
              <a:custGeom>
                <a:avLst/>
                <a:gdLst>
                  <a:gd name="T0" fmla="*/ 0 w 326"/>
                  <a:gd name="T1" fmla="*/ 75 h 113"/>
                  <a:gd name="T2" fmla="*/ 0 w 326"/>
                  <a:gd name="T3" fmla="*/ 23 h 113"/>
                  <a:gd name="T4" fmla="*/ 266 w 326"/>
                  <a:gd name="T5" fmla="*/ 0 h 113"/>
                  <a:gd name="T6" fmla="*/ 313 w 326"/>
                  <a:gd name="T7" fmla="*/ 8 h 113"/>
                  <a:gd name="T8" fmla="*/ 326 w 326"/>
                  <a:gd name="T9" fmla="*/ 60 h 113"/>
                  <a:gd name="T10" fmla="*/ 313 w 326"/>
                  <a:gd name="T11" fmla="*/ 113 h 113"/>
                  <a:gd name="T12" fmla="*/ 240 w 326"/>
                  <a:gd name="T13" fmla="*/ 113 h 113"/>
                  <a:gd name="T14" fmla="*/ 248 w 326"/>
                  <a:gd name="T15" fmla="*/ 68 h 113"/>
                  <a:gd name="T16" fmla="*/ 0 w 326"/>
                  <a:gd name="T17" fmla="*/ 75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6"/>
                  <a:gd name="T28" fmla="*/ 0 h 113"/>
                  <a:gd name="T29" fmla="*/ 326 w 326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6" h="113">
                    <a:moveTo>
                      <a:pt x="0" y="75"/>
                    </a:moveTo>
                    <a:lnTo>
                      <a:pt x="0" y="23"/>
                    </a:lnTo>
                    <a:lnTo>
                      <a:pt x="266" y="0"/>
                    </a:lnTo>
                    <a:lnTo>
                      <a:pt x="313" y="8"/>
                    </a:lnTo>
                    <a:lnTo>
                      <a:pt x="326" y="60"/>
                    </a:lnTo>
                    <a:lnTo>
                      <a:pt x="313" y="113"/>
                    </a:lnTo>
                    <a:lnTo>
                      <a:pt x="240" y="113"/>
                    </a:lnTo>
                    <a:lnTo>
                      <a:pt x="248" y="68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79" name="Line 92"/>
              <p:cNvSpPr>
                <a:spLocks noChangeShapeType="1"/>
              </p:cNvSpPr>
              <p:nvPr/>
            </p:nvSpPr>
            <p:spPr bwMode="auto">
              <a:xfrm flipH="1">
                <a:off x="8174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80" name="Line 93"/>
              <p:cNvSpPr>
                <a:spLocks noChangeShapeType="1"/>
              </p:cNvSpPr>
              <p:nvPr/>
            </p:nvSpPr>
            <p:spPr bwMode="auto">
              <a:xfrm flipH="1">
                <a:off x="6878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81" name="Freeform 94"/>
              <p:cNvSpPr>
                <a:spLocks/>
              </p:cNvSpPr>
              <p:nvPr/>
            </p:nvSpPr>
            <p:spPr bwMode="auto">
              <a:xfrm>
                <a:off x="5468" y="10631"/>
                <a:ext cx="817" cy="2112"/>
              </a:xfrm>
              <a:custGeom>
                <a:avLst/>
                <a:gdLst>
                  <a:gd name="T0" fmla="*/ 263 w 817"/>
                  <a:gd name="T1" fmla="*/ 0 h 2112"/>
                  <a:gd name="T2" fmla="*/ 232 w 817"/>
                  <a:gd name="T3" fmla="*/ 87 h 2112"/>
                  <a:gd name="T4" fmla="*/ 187 w 817"/>
                  <a:gd name="T5" fmla="*/ 199 h 2112"/>
                  <a:gd name="T6" fmla="*/ 150 w 817"/>
                  <a:gd name="T7" fmla="*/ 327 h 2112"/>
                  <a:gd name="T8" fmla="*/ 142 w 817"/>
                  <a:gd name="T9" fmla="*/ 454 h 2112"/>
                  <a:gd name="T10" fmla="*/ 142 w 817"/>
                  <a:gd name="T11" fmla="*/ 642 h 2112"/>
                  <a:gd name="T12" fmla="*/ 157 w 817"/>
                  <a:gd name="T13" fmla="*/ 844 h 2112"/>
                  <a:gd name="T14" fmla="*/ 150 w 817"/>
                  <a:gd name="T15" fmla="*/ 979 h 2112"/>
                  <a:gd name="T16" fmla="*/ 127 w 817"/>
                  <a:gd name="T17" fmla="*/ 1092 h 2112"/>
                  <a:gd name="T18" fmla="*/ 97 w 817"/>
                  <a:gd name="T19" fmla="*/ 1212 h 2112"/>
                  <a:gd name="T20" fmla="*/ 52 w 817"/>
                  <a:gd name="T21" fmla="*/ 1369 h 2112"/>
                  <a:gd name="T22" fmla="*/ 15 w 817"/>
                  <a:gd name="T23" fmla="*/ 1497 h 2112"/>
                  <a:gd name="T24" fmla="*/ 0 w 817"/>
                  <a:gd name="T25" fmla="*/ 1609 h 2112"/>
                  <a:gd name="T26" fmla="*/ 7 w 817"/>
                  <a:gd name="T27" fmla="*/ 1722 h 2112"/>
                  <a:gd name="T28" fmla="*/ 97 w 817"/>
                  <a:gd name="T29" fmla="*/ 1864 h 2112"/>
                  <a:gd name="T30" fmla="*/ 255 w 817"/>
                  <a:gd name="T31" fmla="*/ 1962 h 2112"/>
                  <a:gd name="T32" fmla="*/ 315 w 817"/>
                  <a:gd name="T33" fmla="*/ 2007 h 2112"/>
                  <a:gd name="T34" fmla="*/ 420 w 817"/>
                  <a:gd name="T35" fmla="*/ 2059 h 2112"/>
                  <a:gd name="T36" fmla="*/ 615 w 817"/>
                  <a:gd name="T37" fmla="*/ 2097 h 2112"/>
                  <a:gd name="T38" fmla="*/ 817 w 817"/>
                  <a:gd name="T39" fmla="*/ 2112 h 21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7"/>
                  <a:gd name="T61" fmla="*/ 0 h 2112"/>
                  <a:gd name="T62" fmla="*/ 817 w 817"/>
                  <a:gd name="T63" fmla="*/ 2112 h 21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7" h="2112">
                    <a:moveTo>
                      <a:pt x="263" y="0"/>
                    </a:moveTo>
                    <a:lnTo>
                      <a:pt x="232" y="87"/>
                    </a:lnTo>
                    <a:lnTo>
                      <a:pt x="187" y="199"/>
                    </a:lnTo>
                    <a:lnTo>
                      <a:pt x="150" y="327"/>
                    </a:lnTo>
                    <a:lnTo>
                      <a:pt x="142" y="454"/>
                    </a:lnTo>
                    <a:lnTo>
                      <a:pt x="142" y="642"/>
                    </a:lnTo>
                    <a:lnTo>
                      <a:pt x="157" y="844"/>
                    </a:lnTo>
                    <a:lnTo>
                      <a:pt x="150" y="979"/>
                    </a:lnTo>
                    <a:lnTo>
                      <a:pt x="127" y="1092"/>
                    </a:lnTo>
                    <a:lnTo>
                      <a:pt x="97" y="1212"/>
                    </a:lnTo>
                    <a:lnTo>
                      <a:pt x="52" y="1369"/>
                    </a:lnTo>
                    <a:lnTo>
                      <a:pt x="15" y="1497"/>
                    </a:lnTo>
                    <a:lnTo>
                      <a:pt x="0" y="1609"/>
                    </a:lnTo>
                    <a:lnTo>
                      <a:pt x="7" y="1722"/>
                    </a:lnTo>
                    <a:lnTo>
                      <a:pt x="97" y="1864"/>
                    </a:lnTo>
                    <a:lnTo>
                      <a:pt x="255" y="1962"/>
                    </a:lnTo>
                    <a:lnTo>
                      <a:pt x="315" y="2007"/>
                    </a:lnTo>
                    <a:lnTo>
                      <a:pt x="420" y="2059"/>
                    </a:lnTo>
                    <a:lnTo>
                      <a:pt x="615" y="2097"/>
                    </a:lnTo>
                    <a:lnTo>
                      <a:pt x="817" y="211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82" name="Freeform 95"/>
              <p:cNvSpPr>
                <a:spLocks/>
              </p:cNvSpPr>
              <p:nvPr/>
            </p:nvSpPr>
            <p:spPr bwMode="auto">
              <a:xfrm>
                <a:off x="5731" y="10631"/>
                <a:ext cx="2024" cy="1984"/>
              </a:xfrm>
              <a:custGeom>
                <a:avLst/>
                <a:gdLst>
                  <a:gd name="T0" fmla="*/ 0 w 2024"/>
                  <a:gd name="T1" fmla="*/ 0 h 1984"/>
                  <a:gd name="T2" fmla="*/ 82 w 2024"/>
                  <a:gd name="T3" fmla="*/ 139 h 1984"/>
                  <a:gd name="T4" fmla="*/ 157 w 2024"/>
                  <a:gd name="T5" fmla="*/ 244 h 1984"/>
                  <a:gd name="T6" fmla="*/ 217 w 2024"/>
                  <a:gd name="T7" fmla="*/ 364 h 1984"/>
                  <a:gd name="T8" fmla="*/ 254 w 2024"/>
                  <a:gd name="T9" fmla="*/ 469 h 1984"/>
                  <a:gd name="T10" fmla="*/ 262 w 2024"/>
                  <a:gd name="T11" fmla="*/ 574 h 1984"/>
                  <a:gd name="T12" fmla="*/ 262 w 2024"/>
                  <a:gd name="T13" fmla="*/ 702 h 1984"/>
                  <a:gd name="T14" fmla="*/ 239 w 2024"/>
                  <a:gd name="T15" fmla="*/ 897 h 1984"/>
                  <a:gd name="T16" fmla="*/ 217 w 2024"/>
                  <a:gd name="T17" fmla="*/ 1107 h 1984"/>
                  <a:gd name="T18" fmla="*/ 217 w 2024"/>
                  <a:gd name="T19" fmla="*/ 1182 h 1984"/>
                  <a:gd name="T20" fmla="*/ 217 w 2024"/>
                  <a:gd name="T21" fmla="*/ 1294 h 1984"/>
                  <a:gd name="T22" fmla="*/ 202 w 2024"/>
                  <a:gd name="T23" fmla="*/ 1399 h 1984"/>
                  <a:gd name="T24" fmla="*/ 224 w 2024"/>
                  <a:gd name="T25" fmla="*/ 1557 h 1984"/>
                  <a:gd name="T26" fmla="*/ 269 w 2024"/>
                  <a:gd name="T27" fmla="*/ 1692 h 1984"/>
                  <a:gd name="T28" fmla="*/ 337 w 2024"/>
                  <a:gd name="T29" fmla="*/ 1767 h 1984"/>
                  <a:gd name="T30" fmla="*/ 464 w 2024"/>
                  <a:gd name="T31" fmla="*/ 1894 h 1984"/>
                  <a:gd name="T32" fmla="*/ 569 w 2024"/>
                  <a:gd name="T33" fmla="*/ 1947 h 1984"/>
                  <a:gd name="T34" fmla="*/ 802 w 2024"/>
                  <a:gd name="T35" fmla="*/ 1977 h 1984"/>
                  <a:gd name="T36" fmla="*/ 967 w 2024"/>
                  <a:gd name="T37" fmla="*/ 1984 h 1984"/>
                  <a:gd name="T38" fmla="*/ 1064 w 2024"/>
                  <a:gd name="T39" fmla="*/ 1984 h 1984"/>
                  <a:gd name="T40" fmla="*/ 1282 w 2024"/>
                  <a:gd name="T41" fmla="*/ 1984 h 1984"/>
                  <a:gd name="T42" fmla="*/ 1447 w 2024"/>
                  <a:gd name="T43" fmla="*/ 1977 h 1984"/>
                  <a:gd name="T44" fmla="*/ 1634 w 2024"/>
                  <a:gd name="T45" fmla="*/ 1962 h 1984"/>
                  <a:gd name="T46" fmla="*/ 1822 w 2024"/>
                  <a:gd name="T47" fmla="*/ 1909 h 1984"/>
                  <a:gd name="T48" fmla="*/ 1927 w 2024"/>
                  <a:gd name="T49" fmla="*/ 1842 h 1984"/>
                  <a:gd name="T50" fmla="*/ 2002 w 2024"/>
                  <a:gd name="T51" fmla="*/ 1729 h 1984"/>
                  <a:gd name="T52" fmla="*/ 2024 w 2024"/>
                  <a:gd name="T53" fmla="*/ 1587 h 1984"/>
                  <a:gd name="T54" fmla="*/ 2009 w 2024"/>
                  <a:gd name="T55" fmla="*/ 1467 h 1984"/>
                  <a:gd name="T56" fmla="*/ 1972 w 2024"/>
                  <a:gd name="T57" fmla="*/ 1354 h 1984"/>
                  <a:gd name="T58" fmla="*/ 1897 w 2024"/>
                  <a:gd name="T59" fmla="*/ 1279 h 1984"/>
                  <a:gd name="T60" fmla="*/ 1777 w 2024"/>
                  <a:gd name="T61" fmla="*/ 1159 h 1984"/>
                  <a:gd name="T62" fmla="*/ 1679 w 2024"/>
                  <a:gd name="T63" fmla="*/ 1062 h 1984"/>
                  <a:gd name="T64" fmla="*/ 1582 w 2024"/>
                  <a:gd name="T65" fmla="*/ 979 h 1984"/>
                  <a:gd name="T66" fmla="*/ 1484 w 2024"/>
                  <a:gd name="T67" fmla="*/ 919 h 1984"/>
                  <a:gd name="T68" fmla="*/ 1289 w 2024"/>
                  <a:gd name="T69" fmla="*/ 807 h 1984"/>
                  <a:gd name="T70" fmla="*/ 1072 w 2024"/>
                  <a:gd name="T71" fmla="*/ 619 h 1984"/>
                  <a:gd name="T72" fmla="*/ 937 w 2024"/>
                  <a:gd name="T73" fmla="*/ 477 h 1984"/>
                  <a:gd name="T74" fmla="*/ 839 w 2024"/>
                  <a:gd name="T75" fmla="*/ 327 h 1984"/>
                  <a:gd name="T76" fmla="*/ 757 w 2024"/>
                  <a:gd name="T77" fmla="*/ 244 h 1984"/>
                  <a:gd name="T78" fmla="*/ 689 w 2024"/>
                  <a:gd name="T79" fmla="*/ 162 h 1984"/>
                  <a:gd name="T80" fmla="*/ 487 w 2024"/>
                  <a:gd name="T81" fmla="*/ 57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24"/>
                  <a:gd name="T124" fmla="*/ 0 h 1984"/>
                  <a:gd name="T125" fmla="*/ 2024 w 2024"/>
                  <a:gd name="T126" fmla="*/ 1984 h 19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24" h="1984">
                    <a:moveTo>
                      <a:pt x="0" y="0"/>
                    </a:moveTo>
                    <a:lnTo>
                      <a:pt x="82" y="139"/>
                    </a:lnTo>
                    <a:lnTo>
                      <a:pt x="157" y="244"/>
                    </a:lnTo>
                    <a:lnTo>
                      <a:pt x="217" y="364"/>
                    </a:lnTo>
                    <a:lnTo>
                      <a:pt x="254" y="469"/>
                    </a:lnTo>
                    <a:lnTo>
                      <a:pt x="262" y="574"/>
                    </a:lnTo>
                    <a:lnTo>
                      <a:pt x="262" y="702"/>
                    </a:lnTo>
                    <a:lnTo>
                      <a:pt x="239" y="897"/>
                    </a:lnTo>
                    <a:lnTo>
                      <a:pt x="217" y="1107"/>
                    </a:lnTo>
                    <a:lnTo>
                      <a:pt x="217" y="1182"/>
                    </a:lnTo>
                    <a:lnTo>
                      <a:pt x="217" y="1294"/>
                    </a:lnTo>
                    <a:lnTo>
                      <a:pt x="202" y="1399"/>
                    </a:lnTo>
                    <a:lnTo>
                      <a:pt x="224" y="1557"/>
                    </a:lnTo>
                    <a:lnTo>
                      <a:pt x="269" y="1692"/>
                    </a:lnTo>
                    <a:lnTo>
                      <a:pt x="337" y="1767"/>
                    </a:lnTo>
                    <a:lnTo>
                      <a:pt x="464" y="1894"/>
                    </a:lnTo>
                    <a:lnTo>
                      <a:pt x="569" y="1947"/>
                    </a:lnTo>
                    <a:lnTo>
                      <a:pt x="802" y="1977"/>
                    </a:lnTo>
                    <a:lnTo>
                      <a:pt x="967" y="1984"/>
                    </a:lnTo>
                    <a:lnTo>
                      <a:pt x="1064" y="1984"/>
                    </a:lnTo>
                    <a:lnTo>
                      <a:pt x="1282" y="1984"/>
                    </a:lnTo>
                    <a:lnTo>
                      <a:pt x="1447" y="1977"/>
                    </a:lnTo>
                    <a:lnTo>
                      <a:pt x="1634" y="1962"/>
                    </a:lnTo>
                    <a:lnTo>
                      <a:pt x="1822" y="1909"/>
                    </a:lnTo>
                    <a:lnTo>
                      <a:pt x="1927" y="1842"/>
                    </a:lnTo>
                    <a:lnTo>
                      <a:pt x="2002" y="1729"/>
                    </a:lnTo>
                    <a:lnTo>
                      <a:pt x="2024" y="1587"/>
                    </a:lnTo>
                    <a:lnTo>
                      <a:pt x="2009" y="1467"/>
                    </a:lnTo>
                    <a:lnTo>
                      <a:pt x="1972" y="1354"/>
                    </a:lnTo>
                    <a:lnTo>
                      <a:pt x="1897" y="1279"/>
                    </a:lnTo>
                    <a:lnTo>
                      <a:pt x="1777" y="1159"/>
                    </a:lnTo>
                    <a:lnTo>
                      <a:pt x="1679" y="1062"/>
                    </a:lnTo>
                    <a:lnTo>
                      <a:pt x="1582" y="979"/>
                    </a:lnTo>
                    <a:lnTo>
                      <a:pt x="1484" y="919"/>
                    </a:lnTo>
                    <a:lnTo>
                      <a:pt x="1289" y="807"/>
                    </a:lnTo>
                    <a:lnTo>
                      <a:pt x="1072" y="619"/>
                    </a:lnTo>
                    <a:lnTo>
                      <a:pt x="937" y="477"/>
                    </a:lnTo>
                    <a:lnTo>
                      <a:pt x="839" y="327"/>
                    </a:lnTo>
                    <a:lnTo>
                      <a:pt x="757" y="244"/>
                    </a:lnTo>
                    <a:lnTo>
                      <a:pt x="689" y="162"/>
                    </a:lnTo>
                    <a:lnTo>
                      <a:pt x="487" y="5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228601" y="1264488"/>
            <a:ext cx="3364173" cy="1425145"/>
            <a:chOff x="960" y="1059"/>
            <a:chExt cx="3408" cy="2006"/>
          </a:xfrm>
        </p:grpSpPr>
        <p:grpSp>
          <p:nvGrpSpPr>
            <p:cNvPr id="10253" name="Group 7"/>
            <p:cNvGrpSpPr>
              <a:grpSpLocks/>
            </p:cNvGrpSpPr>
            <p:nvPr/>
          </p:nvGrpSpPr>
          <p:grpSpPr bwMode="auto">
            <a:xfrm>
              <a:off x="960" y="1059"/>
              <a:ext cx="3125" cy="2006"/>
              <a:chOff x="1016" y="6809"/>
              <a:chExt cx="7811" cy="5027"/>
            </a:xfrm>
          </p:grpSpPr>
          <p:grpSp>
            <p:nvGrpSpPr>
              <p:cNvPr id="10255" name="Group 8"/>
              <p:cNvGrpSpPr>
                <a:grpSpLocks/>
              </p:cNvGrpSpPr>
              <p:nvPr/>
            </p:nvGrpSpPr>
            <p:grpSpPr bwMode="auto">
              <a:xfrm>
                <a:off x="1016" y="6809"/>
                <a:ext cx="7240" cy="5027"/>
                <a:chOff x="2271" y="1620"/>
                <a:chExt cx="6248" cy="5027"/>
              </a:xfrm>
            </p:grpSpPr>
            <p:sp>
              <p:nvSpPr>
                <p:cNvPr id="10260" name="Rectangle 9"/>
                <p:cNvSpPr>
                  <a:spLocks noChangeArrowheads="1"/>
                </p:cNvSpPr>
                <p:nvPr/>
              </p:nvSpPr>
              <p:spPr bwMode="auto">
                <a:xfrm>
                  <a:off x="2271" y="1620"/>
                  <a:ext cx="6248" cy="5027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r>
                    <a:rPr lang="en-US" sz="9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10       9       8       7        6        5       4       3        2        1</a:t>
                  </a:r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1" name="Line 10"/>
                <p:cNvSpPr>
                  <a:spLocks noChangeShapeType="1"/>
                </p:cNvSpPr>
                <p:nvPr/>
              </p:nvSpPr>
              <p:spPr bwMode="auto">
                <a:xfrm>
                  <a:off x="2271" y="3588"/>
                  <a:ext cx="6248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0262" name="Group 11"/>
                <p:cNvGrpSpPr>
                  <a:grpSpLocks/>
                </p:cNvGrpSpPr>
                <p:nvPr/>
              </p:nvGrpSpPr>
              <p:grpSpPr bwMode="auto">
                <a:xfrm>
                  <a:off x="2827" y="3531"/>
                  <a:ext cx="5124" cy="113"/>
                  <a:chOff x="2827" y="6134"/>
                  <a:chExt cx="5124" cy="113"/>
                </a:xfrm>
              </p:grpSpPr>
              <p:sp>
                <p:nvSpPr>
                  <p:cNvPr id="10263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4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0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5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6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7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8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9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9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70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5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71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1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72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0256" name="Group 22"/>
              <p:cNvGrpSpPr>
                <a:grpSpLocks/>
              </p:cNvGrpSpPr>
              <p:nvPr/>
            </p:nvGrpSpPr>
            <p:grpSpPr bwMode="auto">
              <a:xfrm>
                <a:off x="8256" y="6809"/>
                <a:ext cx="571" cy="1968"/>
                <a:chOff x="8516" y="7002"/>
                <a:chExt cx="571" cy="1968"/>
              </a:xfrm>
            </p:grpSpPr>
            <p:sp>
              <p:nvSpPr>
                <p:cNvPr id="10257" name="Line 23"/>
                <p:cNvSpPr>
                  <a:spLocks noChangeShapeType="1"/>
                </p:cNvSpPr>
                <p:nvPr/>
              </p:nvSpPr>
              <p:spPr bwMode="auto">
                <a:xfrm>
                  <a:off x="8519" y="8969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58" name="Line 24"/>
                <p:cNvSpPr>
                  <a:spLocks noChangeShapeType="1"/>
                </p:cNvSpPr>
                <p:nvPr/>
              </p:nvSpPr>
              <p:spPr bwMode="auto">
                <a:xfrm>
                  <a:off x="8516" y="7018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59" name="Line 25"/>
                <p:cNvSpPr>
                  <a:spLocks noChangeShapeType="1"/>
                </p:cNvSpPr>
                <p:nvPr/>
              </p:nvSpPr>
              <p:spPr bwMode="auto">
                <a:xfrm>
                  <a:off x="8800" y="7002"/>
                  <a:ext cx="24" cy="19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0254" name="Picture 26" descr="Untitled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" y="1104"/>
              <a:ext cx="33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418" name="Text Box 98"/>
          <p:cNvSpPr txBox="1">
            <a:spLocks noChangeArrowheads="1"/>
          </p:cNvSpPr>
          <p:nvPr/>
        </p:nvSpPr>
        <p:spPr bwMode="auto">
          <a:xfrm>
            <a:off x="304800" y="834239"/>
            <a:ext cx="28956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419" name="Text Box 99"/>
          <p:cNvSpPr txBox="1">
            <a:spLocks noChangeArrowheads="1"/>
          </p:cNvSpPr>
          <p:nvPr/>
        </p:nvSpPr>
        <p:spPr bwMode="auto">
          <a:xfrm>
            <a:off x="3220921" y="4827901"/>
            <a:ext cx="28956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420" name="Text Box 100"/>
          <p:cNvSpPr txBox="1">
            <a:spLocks noChangeArrowheads="1"/>
          </p:cNvSpPr>
          <p:nvPr/>
        </p:nvSpPr>
        <p:spPr bwMode="auto">
          <a:xfrm>
            <a:off x="518632" y="4803163"/>
            <a:ext cx="1615595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421" name="Text Box 101"/>
          <p:cNvSpPr txBox="1">
            <a:spLocks noChangeArrowheads="1"/>
          </p:cNvSpPr>
          <p:nvPr/>
        </p:nvSpPr>
        <p:spPr bwMode="auto">
          <a:xfrm>
            <a:off x="6206341" y="4803163"/>
            <a:ext cx="35814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191704" y="81888"/>
            <a:ext cx="1946076" cy="621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" name="Oval 2"/>
          <p:cNvSpPr/>
          <p:nvPr/>
        </p:nvSpPr>
        <p:spPr>
          <a:xfrm>
            <a:off x="4310749" y="120085"/>
            <a:ext cx="3873065" cy="532265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Quy trình thực hiện</a:t>
            </a:r>
          </a:p>
        </p:txBody>
      </p:sp>
      <p:sp>
        <p:nvSpPr>
          <p:cNvPr id="102" name="Text Box 98"/>
          <p:cNvSpPr txBox="1">
            <a:spLocks noChangeArrowheads="1"/>
          </p:cNvSpPr>
          <p:nvPr/>
        </p:nvSpPr>
        <p:spPr bwMode="auto">
          <a:xfrm>
            <a:off x="228601" y="2843011"/>
            <a:ext cx="4416638" cy="3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âu các mũi khâu thường theo đường vạch dấu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 Box 100"/>
          <p:cNvSpPr txBox="1">
            <a:spLocks noChangeArrowheads="1"/>
          </p:cNvSpPr>
          <p:nvPr/>
        </p:nvSpPr>
        <p:spPr bwMode="auto">
          <a:xfrm>
            <a:off x="3653413" y="1855708"/>
            <a:ext cx="5464940" cy="62873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 algn="just"/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 Box 100"/>
          <p:cNvSpPr txBox="1">
            <a:spLocks noChangeArrowheads="1"/>
          </p:cNvSpPr>
          <p:nvPr/>
        </p:nvSpPr>
        <p:spPr bwMode="auto">
          <a:xfrm>
            <a:off x="3967102" y="1383394"/>
            <a:ext cx="4979051" cy="35174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02889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1911816" y="1276597"/>
            <a:ext cx="4807242" cy="2417762"/>
            <a:chOff x="2045" y="2746"/>
            <a:chExt cx="7892" cy="4540"/>
          </a:xfrm>
        </p:grpSpPr>
        <p:grpSp>
          <p:nvGrpSpPr>
            <p:cNvPr id="8199" name="Group 8"/>
            <p:cNvGrpSpPr>
              <a:grpSpLocks/>
            </p:cNvGrpSpPr>
            <p:nvPr/>
          </p:nvGrpSpPr>
          <p:grpSpPr bwMode="auto">
            <a:xfrm>
              <a:off x="2561" y="2746"/>
              <a:ext cx="7376" cy="4540"/>
              <a:chOff x="2271" y="1342"/>
              <a:chExt cx="6368" cy="4540"/>
            </a:xfrm>
          </p:grpSpPr>
          <p:sp>
            <p:nvSpPr>
              <p:cNvPr id="8206" name="Rectangle 9"/>
              <p:cNvSpPr>
                <a:spLocks noChangeArrowheads="1"/>
              </p:cNvSpPr>
              <p:nvPr/>
            </p:nvSpPr>
            <p:spPr bwMode="auto">
              <a:xfrm>
                <a:off x="2391" y="1342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en-US" sz="1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      </a:t>
                </a:r>
                <a:r>
                  <a:rPr lang="en-US" altLang="en-US" sz="11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9         8         </a:t>
                </a:r>
                <a:r>
                  <a:rPr lang="en-US" altLang="en-US" sz="1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       </a:t>
                </a:r>
                <a:r>
                  <a:rPr lang="en-US" altLang="en-US" sz="11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6          5         </a:t>
                </a:r>
                <a:r>
                  <a:rPr lang="en-US" altLang="en-US" sz="1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          </a:t>
                </a:r>
                <a:r>
                  <a:rPr lang="en-US" altLang="en-US" sz="11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        </a:t>
                </a:r>
                <a:r>
                  <a:rPr lang="en-US" altLang="en-US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2        1</a:t>
                </a: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07" name="Line 1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208" name="Group 11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820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6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8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200" name="Group 22"/>
            <p:cNvGrpSpPr>
              <a:grpSpLocks/>
            </p:cNvGrpSpPr>
            <p:nvPr/>
          </p:nvGrpSpPr>
          <p:grpSpPr bwMode="auto">
            <a:xfrm>
              <a:off x="2045" y="2847"/>
              <a:ext cx="7382" cy="2145"/>
              <a:chOff x="2045" y="2847"/>
              <a:chExt cx="7382" cy="2145"/>
            </a:xfrm>
          </p:grpSpPr>
          <p:grpSp>
            <p:nvGrpSpPr>
              <p:cNvPr id="8201" name="Group 23"/>
              <p:cNvGrpSpPr>
                <a:grpSpLocks/>
              </p:cNvGrpSpPr>
              <p:nvPr/>
            </p:nvGrpSpPr>
            <p:grpSpPr bwMode="auto">
              <a:xfrm>
                <a:off x="2045" y="3191"/>
                <a:ext cx="4737" cy="1218"/>
                <a:chOff x="156" y="1020"/>
                <a:chExt cx="10299" cy="5311"/>
              </a:xfrm>
            </p:grpSpPr>
            <p:sp>
              <p:nvSpPr>
                <p:cNvPr id="8204" name="Freeform 24"/>
                <p:cNvSpPr>
                  <a:spLocks/>
                </p:cNvSpPr>
                <p:nvPr/>
              </p:nvSpPr>
              <p:spPr bwMode="auto">
                <a:xfrm>
                  <a:off x="156" y="1020"/>
                  <a:ext cx="10299" cy="5311"/>
                </a:xfrm>
                <a:custGeom>
                  <a:avLst/>
                  <a:gdLst>
                    <a:gd name="T0" fmla="*/ 7345 w 10792"/>
                    <a:gd name="T1" fmla="*/ 5258 h 5311"/>
                    <a:gd name="T2" fmla="*/ 0 w 10792"/>
                    <a:gd name="T3" fmla="*/ 0 h 5311"/>
                    <a:gd name="T4" fmla="*/ 7526 w 10792"/>
                    <a:gd name="T5" fmla="*/ 4507 h 5311"/>
                    <a:gd name="T6" fmla="*/ 7671 w 10792"/>
                    <a:gd name="T7" fmla="*/ 4621 h 5311"/>
                    <a:gd name="T8" fmla="*/ 7737 w 10792"/>
                    <a:gd name="T9" fmla="*/ 4696 h 5311"/>
                    <a:gd name="T10" fmla="*/ 7758 w 10792"/>
                    <a:gd name="T11" fmla="*/ 4756 h 5311"/>
                    <a:gd name="T12" fmla="*/ 7781 w 10792"/>
                    <a:gd name="T13" fmla="*/ 4861 h 5311"/>
                    <a:gd name="T14" fmla="*/ 7781 w 10792"/>
                    <a:gd name="T15" fmla="*/ 4936 h 5311"/>
                    <a:gd name="T16" fmla="*/ 7769 w 10792"/>
                    <a:gd name="T17" fmla="*/ 5041 h 5311"/>
                    <a:gd name="T18" fmla="*/ 7746 w 10792"/>
                    <a:gd name="T19" fmla="*/ 5146 h 5311"/>
                    <a:gd name="T20" fmla="*/ 7671 w 10792"/>
                    <a:gd name="T21" fmla="*/ 5236 h 5311"/>
                    <a:gd name="T22" fmla="*/ 7544 w 10792"/>
                    <a:gd name="T23" fmla="*/ 5311 h 5311"/>
                    <a:gd name="T24" fmla="*/ 7345 w 10792"/>
                    <a:gd name="T25" fmla="*/ 5258 h 53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792"/>
                    <a:gd name="T40" fmla="*/ 0 h 5311"/>
                    <a:gd name="T41" fmla="*/ 10792 w 10792"/>
                    <a:gd name="T42" fmla="*/ 5311 h 53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792" h="5311">
                      <a:moveTo>
                        <a:pt x="10189" y="5258"/>
                      </a:moveTo>
                      <a:lnTo>
                        <a:pt x="0" y="0"/>
                      </a:lnTo>
                      <a:lnTo>
                        <a:pt x="10439" y="4507"/>
                      </a:lnTo>
                      <a:lnTo>
                        <a:pt x="10642" y="4621"/>
                      </a:lnTo>
                      <a:lnTo>
                        <a:pt x="10732" y="4696"/>
                      </a:lnTo>
                      <a:lnTo>
                        <a:pt x="10762" y="4756"/>
                      </a:lnTo>
                      <a:lnTo>
                        <a:pt x="10792" y="4861"/>
                      </a:lnTo>
                      <a:lnTo>
                        <a:pt x="10792" y="4936"/>
                      </a:lnTo>
                      <a:lnTo>
                        <a:pt x="10777" y="5041"/>
                      </a:lnTo>
                      <a:lnTo>
                        <a:pt x="10747" y="5146"/>
                      </a:lnTo>
                      <a:lnTo>
                        <a:pt x="10642" y="5236"/>
                      </a:lnTo>
                      <a:lnTo>
                        <a:pt x="10465" y="5311"/>
                      </a:lnTo>
                      <a:lnTo>
                        <a:pt x="10189" y="525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05" name="Freeform 25"/>
                <p:cNvSpPr>
                  <a:spLocks/>
                </p:cNvSpPr>
                <p:nvPr/>
              </p:nvSpPr>
              <p:spPr bwMode="auto">
                <a:xfrm>
                  <a:off x="9300" y="5580"/>
                  <a:ext cx="930" cy="555"/>
                </a:xfrm>
                <a:custGeom>
                  <a:avLst/>
                  <a:gdLst>
                    <a:gd name="T0" fmla="*/ 0 w 930"/>
                    <a:gd name="T1" fmla="*/ 0 h 555"/>
                    <a:gd name="T2" fmla="*/ 646 w 930"/>
                    <a:gd name="T3" fmla="*/ 524 h 555"/>
                    <a:gd name="T4" fmla="*/ 825 w 930"/>
                    <a:gd name="T5" fmla="*/ 555 h 555"/>
                    <a:gd name="T6" fmla="*/ 930 w 930"/>
                    <a:gd name="T7" fmla="*/ 420 h 555"/>
                    <a:gd name="T8" fmla="*/ 915 w 930"/>
                    <a:gd name="T9" fmla="*/ 255 h 555"/>
                    <a:gd name="T10" fmla="*/ 759 w 930"/>
                    <a:gd name="T11" fmla="*/ 185 h 555"/>
                    <a:gd name="T12" fmla="*/ 0 w 930"/>
                    <a:gd name="T13" fmla="*/ 0 h 5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0"/>
                    <a:gd name="T22" fmla="*/ 0 h 555"/>
                    <a:gd name="T23" fmla="*/ 930 w 930"/>
                    <a:gd name="T24" fmla="*/ 555 h 5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0" h="555">
                      <a:moveTo>
                        <a:pt x="0" y="0"/>
                      </a:moveTo>
                      <a:lnTo>
                        <a:pt x="646" y="524"/>
                      </a:lnTo>
                      <a:lnTo>
                        <a:pt x="825" y="555"/>
                      </a:lnTo>
                      <a:lnTo>
                        <a:pt x="930" y="420"/>
                      </a:lnTo>
                      <a:lnTo>
                        <a:pt x="915" y="255"/>
                      </a:lnTo>
                      <a:lnTo>
                        <a:pt x="759" y="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202" name="Freeform 26"/>
              <p:cNvSpPr>
                <a:spLocks/>
              </p:cNvSpPr>
              <p:nvPr/>
            </p:nvSpPr>
            <p:spPr bwMode="auto">
              <a:xfrm>
                <a:off x="6782" y="3510"/>
                <a:ext cx="1513" cy="855"/>
              </a:xfrm>
              <a:custGeom>
                <a:avLst/>
                <a:gdLst>
                  <a:gd name="T0" fmla="*/ 0 w 1513"/>
                  <a:gd name="T1" fmla="*/ 854 h 855"/>
                  <a:gd name="T2" fmla="*/ 103 w 1513"/>
                  <a:gd name="T3" fmla="*/ 855 h 855"/>
                  <a:gd name="T4" fmla="*/ 193 w 1513"/>
                  <a:gd name="T5" fmla="*/ 825 h 855"/>
                  <a:gd name="T6" fmla="*/ 328 w 1513"/>
                  <a:gd name="T7" fmla="*/ 780 h 855"/>
                  <a:gd name="T8" fmla="*/ 433 w 1513"/>
                  <a:gd name="T9" fmla="*/ 705 h 855"/>
                  <a:gd name="T10" fmla="*/ 508 w 1513"/>
                  <a:gd name="T11" fmla="*/ 645 h 855"/>
                  <a:gd name="T12" fmla="*/ 583 w 1513"/>
                  <a:gd name="T13" fmla="*/ 525 h 855"/>
                  <a:gd name="T14" fmla="*/ 718 w 1513"/>
                  <a:gd name="T15" fmla="*/ 270 h 855"/>
                  <a:gd name="T16" fmla="*/ 838 w 1513"/>
                  <a:gd name="T17" fmla="*/ 120 h 855"/>
                  <a:gd name="T18" fmla="*/ 898 w 1513"/>
                  <a:gd name="T19" fmla="*/ 60 h 855"/>
                  <a:gd name="T20" fmla="*/ 973 w 1513"/>
                  <a:gd name="T21" fmla="*/ 30 h 855"/>
                  <a:gd name="T22" fmla="*/ 1033 w 1513"/>
                  <a:gd name="T23" fmla="*/ 0 h 855"/>
                  <a:gd name="T24" fmla="*/ 1138 w 1513"/>
                  <a:gd name="T25" fmla="*/ 30 h 855"/>
                  <a:gd name="T26" fmla="*/ 1213 w 1513"/>
                  <a:gd name="T27" fmla="*/ 75 h 855"/>
                  <a:gd name="T28" fmla="*/ 1258 w 1513"/>
                  <a:gd name="T29" fmla="*/ 240 h 855"/>
                  <a:gd name="T30" fmla="*/ 1303 w 1513"/>
                  <a:gd name="T31" fmla="*/ 330 h 855"/>
                  <a:gd name="T32" fmla="*/ 1348 w 1513"/>
                  <a:gd name="T33" fmla="*/ 345 h 855"/>
                  <a:gd name="T34" fmla="*/ 1423 w 1513"/>
                  <a:gd name="T35" fmla="*/ 360 h 855"/>
                  <a:gd name="T36" fmla="*/ 1513 w 1513"/>
                  <a:gd name="T37" fmla="*/ 330 h 8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13"/>
                  <a:gd name="T58" fmla="*/ 0 h 855"/>
                  <a:gd name="T59" fmla="*/ 1513 w 1513"/>
                  <a:gd name="T60" fmla="*/ 855 h 8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13" h="855">
                    <a:moveTo>
                      <a:pt x="0" y="854"/>
                    </a:moveTo>
                    <a:lnTo>
                      <a:pt x="103" y="855"/>
                    </a:lnTo>
                    <a:lnTo>
                      <a:pt x="193" y="825"/>
                    </a:lnTo>
                    <a:lnTo>
                      <a:pt x="328" y="780"/>
                    </a:lnTo>
                    <a:lnTo>
                      <a:pt x="433" y="705"/>
                    </a:lnTo>
                    <a:lnTo>
                      <a:pt x="508" y="645"/>
                    </a:lnTo>
                    <a:lnTo>
                      <a:pt x="583" y="525"/>
                    </a:lnTo>
                    <a:lnTo>
                      <a:pt x="718" y="270"/>
                    </a:lnTo>
                    <a:lnTo>
                      <a:pt x="838" y="120"/>
                    </a:lnTo>
                    <a:lnTo>
                      <a:pt x="898" y="60"/>
                    </a:lnTo>
                    <a:lnTo>
                      <a:pt x="973" y="30"/>
                    </a:lnTo>
                    <a:lnTo>
                      <a:pt x="1033" y="0"/>
                    </a:lnTo>
                    <a:lnTo>
                      <a:pt x="1138" y="30"/>
                    </a:lnTo>
                    <a:lnTo>
                      <a:pt x="1213" y="75"/>
                    </a:lnTo>
                    <a:lnTo>
                      <a:pt x="1258" y="240"/>
                    </a:lnTo>
                    <a:lnTo>
                      <a:pt x="1303" y="330"/>
                    </a:lnTo>
                    <a:lnTo>
                      <a:pt x="1348" y="345"/>
                    </a:lnTo>
                    <a:lnTo>
                      <a:pt x="1423" y="360"/>
                    </a:lnTo>
                    <a:lnTo>
                      <a:pt x="1513" y="33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03" name="Freeform 27"/>
              <p:cNvSpPr>
                <a:spLocks/>
              </p:cNvSpPr>
              <p:nvPr/>
            </p:nvSpPr>
            <p:spPr bwMode="auto">
              <a:xfrm>
                <a:off x="6556" y="2847"/>
                <a:ext cx="2871" cy="2145"/>
              </a:xfrm>
              <a:custGeom>
                <a:avLst/>
                <a:gdLst>
                  <a:gd name="T0" fmla="*/ 2564 w 2871"/>
                  <a:gd name="T1" fmla="*/ 2145 h 2145"/>
                  <a:gd name="T2" fmla="*/ 2684 w 2871"/>
                  <a:gd name="T3" fmla="*/ 1971 h 2145"/>
                  <a:gd name="T4" fmla="*/ 2729 w 2871"/>
                  <a:gd name="T5" fmla="*/ 1761 h 2145"/>
                  <a:gd name="T6" fmla="*/ 2776 w 2871"/>
                  <a:gd name="T7" fmla="*/ 1665 h 2145"/>
                  <a:gd name="T8" fmla="*/ 2790 w 2871"/>
                  <a:gd name="T9" fmla="*/ 1620 h 2145"/>
                  <a:gd name="T10" fmla="*/ 2818 w 2871"/>
                  <a:gd name="T11" fmla="*/ 1470 h 2145"/>
                  <a:gd name="T12" fmla="*/ 2762 w 2871"/>
                  <a:gd name="T13" fmla="*/ 840 h 2145"/>
                  <a:gd name="T14" fmla="*/ 2663 w 2871"/>
                  <a:gd name="T15" fmla="*/ 630 h 2145"/>
                  <a:gd name="T16" fmla="*/ 2578 w 2871"/>
                  <a:gd name="T17" fmla="*/ 495 h 2145"/>
                  <a:gd name="T18" fmla="*/ 2550 w 2871"/>
                  <a:gd name="T19" fmla="*/ 450 h 2145"/>
                  <a:gd name="T20" fmla="*/ 2408 w 2871"/>
                  <a:gd name="T21" fmla="*/ 375 h 2145"/>
                  <a:gd name="T22" fmla="*/ 2295 w 2871"/>
                  <a:gd name="T23" fmla="*/ 285 h 2145"/>
                  <a:gd name="T24" fmla="*/ 2026 w 2871"/>
                  <a:gd name="T25" fmla="*/ 180 h 2145"/>
                  <a:gd name="T26" fmla="*/ 1829 w 2871"/>
                  <a:gd name="T27" fmla="*/ 105 h 2145"/>
                  <a:gd name="T28" fmla="*/ 1461 w 2871"/>
                  <a:gd name="T29" fmla="*/ 0 h 2145"/>
                  <a:gd name="T30" fmla="*/ 825 w 2871"/>
                  <a:gd name="T31" fmla="*/ 60 h 2145"/>
                  <a:gd name="T32" fmla="*/ 782 w 2871"/>
                  <a:gd name="T33" fmla="*/ 90 h 2145"/>
                  <a:gd name="T34" fmla="*/ 726 w 2871"/>
                  <a:gd name="T35" fmla="*/ 105 h 2145"/>
                  <a:gd name="T36" fmla="*/ 697 w 2871"/>
                  <a:gd name="T37" fmla="*/ 150 h 2145"/>
                  <a:gd name="T38" fmla="*/ 613 w 2871"/>
                  <a:gd name="T39" fmla="*/ 195 h 2145"/>
                  <a:gd name="T40" fmla="*/ 528 w 2871"/>
                  <a:gd name="T41" fmla="*/ 255 h 2145"/>
                  <a:gd name="T42" fmla="*/ 429 w 2871"/>
                  <a:gd name="T43" fmla="*/ 330 h 2145"/>
                  <a:gd name="T44" fmla="*/ 358 w 2871"/>
                  <a:gd name="T45" fmla="*/ 420 h 2145"/>
                  <a:gd name="T46" fmla="*/ 203 w 2871"/>
                  <a:gd name="T47" fmla="*/ 630 h 2145"/>
                  <a:gd name="T48" fmla="*/ 104 w 2871"/>
                  <a:gd name="T49" fmla="*/ 810 h 2145"/>
                  <a:gd name="T50" fmla="*/ 47 w 2871"/>
                  <a:gd name="T51" fmla="*/ 1020 h 2145"/>
                  <a:gd name="T52" fmla="*/ 75 w 2871"/>
                  <a:gd name="T53" fmla="*/ 1485 h 21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71"/>
                  <a:gd name="T82" fmla="*/ 0 h 2145"/>
                  <a:gd name="T83" fmla="*/ 2871 w 2871"/>
                  <a:gd name="T84" fmla="*/ 2145 h 21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71" h="2145">
                    <a:moveTo>
                      <a:pt x="2564" y="2145"/>
                    </a:moveTo>
                    <a:cubicBezTo>
                      <a:pt x="2625" y="2096"/>
                      <a:pt x="2641" y="2039"/>
                      <a:pt x="2684" y="1971"/>
                    </a:cubicBezTo>
                    <a:cubicBezTo>
                      <a:pt x="2699" y="1906"/>
                      <a:pt x="2709" y="1825"/>
                      <a:pt x="2729" y="1761"/>
                    </a:cubicBezTo>
                    <a:cubicBezTo>
                      <a:pt x="2733" y="1726"/>
                      <a:pt x="2769" y="1700"/>
                      <a:pt x="2776" y="1665"/>
                    </a:cubicBezTo>
                    <a:cubicBezTo>
                      <a:pt x="2779" y="1649"/>
                      <a:pt x="2786" y="1635"/>
                      <a:pt x="2790" y="1620"/>
                    </a:cubicBezTo>
                    <a:cubicBezTo>
                      <a:pt x="2800" y="1570"/>
                      <a:pt x="2818" y="1470"/>
                      <a:pt x="2818" y="1470"/>
                    </a:cubicBezTo>
                    <a:cubicBezTo>
                      <a:pt x="2814" y="1311"/>
                      <a:pt x="2871" y="1013"/>
                      <a:pt x="2762" y="840"/>
                    </a:cubicBezTo>
                    <a:cubicBezTo>
                      <a:pt x="2743" y="761"/>
                      <a:pt x="2706" y="696"/>
                      <a:pt x="2663" y="630"/>
                    </a:cubicBezTo>
                    <a:cubicBezTo>
                      <a:pt x="2663" y="630"/>
                      <a:pt x="2592" y="518"/>
                      <a:pt x="2578" y="495"/>
                    </a:cubicBezTo>
                    <a:cubicBezTo>
                      <a:pt x="2568" y="480"/>
                      <a:pt x="2565" y="458"/>
                      <a:pt x="2550" y="450"/>
                    </a:cubicBezTo>
                    <a:cubicBezTo>
                      <a:pt x="2501" y="424"/>
                      <a:pt x="2459" y="393"/>
                      <a:pt x="2408" y="375"/>
                    </a:cubicBezTo>
                    <a:cubicBezTo>
                      <a:pt x="2371" y="345"/>
                      <a:pt x="2338" y="304"/>
                      <a:pt x="2295" y="285"/>
                    </a:cubicBezTo>
                    <a:cubicBezTo>
                      <a:pt x="2206" y="247"/>
                      <a:pt x="2116" y="218"/>
                      <a:pt x="2026" y="180"/>
                    </a:cubicBezTo>
                    <a:cubicBezTo>
                      <a:pt x="1958" y="151"/>
                      <a:pt x="1902" y="121"/>
                      <a:pt x="1829" y="105"/>
                    </a:cubicBezTo>
                    <a:cubicBezTo>
                      <a:pt x="1710" y="42"/>
                      <a:pt x="1591" y="23"/>
                      <a:pt x="1461" y="0"/>
                    </a:cubicBezTo>
                    <a:cubicBezTo>
                      <a:pt x="1186" y="9"/>
                      <a:pt x="1057" y="11"/>
                      <a:pt x="825" y="60"/>
                    </a:cubicBezTo>
                    <a:cubicBezTo>
                      <a:pt x="811" y="70"/>
                      <a:pt x="798" y="83"/>
                      <a:pt x="782" y="90"/>
                    </a:cubicBezTo>
                    <a:cubicBezTo>
                      <a:pt x="764" y="98"/>
                      <a:pt x="742" y="94"/>
                      <a:pt x="726" y="105"/>
                    </a:cubicBezTo>
                    <a:cubicBezTo>
                      <a:pt x="712" y="115"/>
                      <a:pt x="710" y="137"/>
                      <a:pt x="697" y="150"/>
                    </a:cubicBezTo>
                    <a:cubicBezTo>
                      <a:pt x="670" y="179"/>
                      <a:pt x="648" y="183"/>
                      <a:pt x="613" y="195"/>
                    </a:cubicBezTo>
                    <a:cubicBezTo>
                      <a:pt x="514" y="300"/>
                      <a:pt x="623" y="197"/>
                      <a:pt x="528" y="255"/>
                    </a:cubicBezTo>
                    <a:cubicBezTo>
                      <a:pt x="493" y="276"/>
                      <a:pt x="463" y="306"/>
                      <a:pt x="429" y="330"/>
                    </a:cubicBezTo>
                    <a:cubicBezTo>
                      <a:pt x="328" y="491"/>
                      <a:pt x="485" y="247"/>
                      <a:pt x="358" y="420"/>
                    </a:cubicBezTo>
                    <a:cubicBezTo>
                      <a:pt x="304" y="495"/>
                      <a:pt x="277" y="577"/>
                      <a:pt x="203" y="630"/>
                    </a:cubicBezTo>
                    <a:cubicBezTo>
                      <a:pt x="181" y="698"/>
                      <a:pt x="140" y="751"/>
                      <a:pt x="104" y="810"/>
                    </a:cubicBezTo>
                    <a:cubicBezTo>
                      <a:pt x="73" y="859"/>
                      <a:pt x="58" y="960"/>
                      <a:pt x="47" y="1020"/>
                    </a:cubicBezTo>
                    <a:cubicBezTo>
                      <a:pt x="61" y="1466"/>
                      <a:pt x="0" y="1325"/>
                      <a:pt x="75" y="148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3517" name="AutoShape 29"/>
          <p:cNvSpPr>
            <a:spLocks noChangeArrowheads="1"/>
          </p:cNvSpPr>
          <p:nvPr/>
        </p:nvSpPr>
        <p:spPr bwMode="auto">
          <a:xfrm>
            <a:off x="6705600" y="39689"/>
            <a:ext cx="2465388" cy="1525587"/>
          </a:xfrm>
          <a:prstGeom prst="wedgeEllipseCallout">
            <a:avLst>
              <a:gd name="adj1" fmla="val -61771"/>
              <a:gd name="adj2" fmla="val 9563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Khâu từ phải qua trái.</a:t>
            </a:r>
          </a:p>
        </p:txBody>
      </p:sp>
      <p:sp>
        <p:nvSpPr>
          <p:cNvPr id="63519" name="AutoShape 31"/>
          <p:cNvSpPr>
            <a:spLocks noChangeArrowheads="1"/>
          </p:cNvSpPr>
          <p:nvPr/>
        </p:nvSpPr>
        <p:spPr bwMode="auto">
          <a:xfrm>
            <a:off x="1703267" y="3917998"/>
            <a:ext cx="4705136" cy="1194794"/>
          </a:xfrm>
          <a:prstGeom prst="wedgeEllipseCallout">
            <a:avLst>
              <a:gd name="adj1" fmla="val 44889"/>
              <a:gd name="adj2" fmla="val -168269"/>
            </a:avLst>
          </a:prstGeom>
          <a:solidFill>
            <a:srgbClr val="CCFFCC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1cm.</a:t>
            </a:r>
          </a:p>
        </p:txBody>
      </p:sp>
      <p:sp>
        <p:nvSpPr>
          <p:cNvPr id="2" name="Oval 1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28" name="Oval 27"/>
          <p:cNvSpPr/>
          <p:nvPr/>
        </p:nvSpPr>
        <p:spPr>
          <a:xfrm>
            <a:off x="3672498" y="39688"/>
            <a:ext cx="1944806" cy="993149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a.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65638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7" grpId="0" animBg="1"/>
      <p:bldP spid="635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"/>
          <p:cNvGrpSpPr>
            <a:grpSpLocks/>
          </p:cNvGrpSpPr>
          <p:nvPr/>
        </p:nvGrpSpPr>
        <p:grpSpPr bwMode="auto">
          <a:xfrm>
            <a:off x="685800" y="1085851"/>
            <a:ext cx="5867400" cy="2162175"/>
            <a:chOff x="1584" y="1245"/>
            <a:chExt cx="8691" cy="4540"/>
          </a:xfrm>
        </p:grpSpPr>
        <p:grpSp>
          <p:nvGrpSpPr>
            <p:cNvPr id="9223" name="Group 8"/>
            <p:cNvGrpSpPr>
              <a:grpSpLocks/>
            </p:cNvGrpSpPr>
            <p:nvPr/>
          </p:nvGrpSpPr>
          <p:grpSpPr bwMode="auto">
            <a:xfrm>
              <a:off x="1584" y="1245"/>
              <a:ext cx="7240" cy="4540"/>
              <a:chOff x="2271" y="1135"/>
              <a:chExt cx="6248" cy="4540"/>
            </a:xfrm>
          </p:grpSpPr>
          <p:sp>
            <p:nvSpPr>
              <p:cNvPr id="9233" name="Rectangle 9"/>
              <p:cNvSpPr>
                <a:spLocks noChangeArrowheads="1"/>
              </p:cNvSpPr>
              <p:nvPr/>
            </p:nvSpPr>
            <p:spPr bwMode="auto">
              <a:xfrm>
                <a:off x="2271" y="113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1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1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en-US" sz="11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en-US" sz="1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10         9       </a:t>
                </a:r>
                <a:r>
                  <a:rPr lang="en-US" altLang="en-US" sz="11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8         </a:t>
                </a:r>
                <a:r>
                  <a:rPr lang="en-US" altLang="en-US" sz="1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7         6        </a:t>
                </a:r>
                <a:r>
                  <a:rPr lang="en-US" altLang="en-US" sz="11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en-US" sz="1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5         4         </a:t>
                </a:r>
                <a:r>
                  <a:rPr lang="en-US" altLang="en-US" sz="11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3         </a:t>
                </a:r>
                <a:r>
                  <a:rPr lang="en-US" altLang="en-US" sz="1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      </a:t>
                </a:r>
                <a:r>
                  <a:rPr lang="en-US" altLang="en-US" sz="11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</a:t>
                </a:r>
                <a:endParaRPr lang="en-US" altLang="en-US" sz="11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34" name="Line 1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235" name="Group 11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923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3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3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3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4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4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4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4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4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4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9224" name="Group 22"/>
            <p:cNvGrpSpPr>
              <a:grpSpLocks/>
            </p:cNvGrpSpPr>
            <p:nvPr/>
          </p:nvGrpSpPr>
          <p:grpSpPr bwMode="auto">
            <a:xfrm>
              <a:off x="4440" y="3480"/>
              <a:ext cx="5835" cy="2183"/>
              <a:chOff x="4440" y="3480"/>
              <a:chExt cx="5835" cy="2183"/>
            </a:xfrm>
          </p:grpSpPr>
          <p:grpSp>
            <p:nvGrpSpPr>
              <p:cNvPr id="9225" name="Group 23"/>
              <p:cNvGrpSpPr>
                <a:grpSpLocks/>
              </p:cNvGrpSpPr>
              <p:nvPr/>
            </p:nvGrpSpPr>
            <p:grpSpPr bwMode="auto">
              <a:xfrm>
                <a:off x="4440" y="3480"/>
                <a:ext cx="5198" cy="218"/>
                <a:chOff x="4440" y="3480"/>
                <a:chExt cx="5198" cy="218"/>
              </a:xfrm>
            </p:grpSpPr>
            <p:sp>
              <p:nvSpPr>
                <p:cNvPr id="9228" name="Freeform 24"/>
                <p:cNvSpPr>
                  <a:spLocks/>
                </p:cNvSpPr>
                <p:nvPr/>
              </p:nvSpPr>
              <p:spPr bwMode="auto">
                <a:xfrm>
                  <a:off x="4440" y="3630"/>
                  <a:ext cx="1095" cy="68"/>
                </a:xfrm>
                <a:custGeom>
                  <a:avLst/>
                  <a:gdLst>
                    <a:gd name="T0" fmla="*/ 1093 w 1095"/>
                    <a:gd name="T1" fmla="*/ 68 h 68"/>
                    <a:gd name="T2" fmla="*/ 0 w 1095"/>
                    <a:gd name="T3" fmla="*/ 60 h 68"/>
                    <a:gd name="T4" fmla="*/ 1095 w 1095"/>
                    <a:gd name="T5" fmla="*/ 0 h 68"/>
                    <a:gd name="T6" fmla="*/ 1093 w 1095"/>
                    <a:gd name="T7" fmla="*/ 68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5"/>
                    <a:gd name="T13" fmla="*/ 0 h 68"/>
                    <a:gd name="T14" fmla="*/ 1095 w 1095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5" h="68">
                      <a:moveTo>
                        <a:pt x="1093" y="68"/>
                      </a:moveTo>
                      <a:lnTo>
                        <a:pt x="0" y="60"/>
                      </a:lnTo>
                      <a:lnTo>
                        <a:pt x="1095" y="0"/>
                      </a:lnTo>
                      <a:lnTo>
                        <a:pt x="1093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29" name="Freeform 25"/>
                <p:cNvSpPr>
                  <a:spLocks/>
                </p:cNvSpPr>
                <p:nvPr/>
              </p:nvSpPr>
              <p:spPr bwMode="auto">
                <a:xfrm>
                  <a:off x="6195" y="3585"/>
                  <a:ext cx="645" cy="113"/>
                </a:xfrm>
                <a:custGeom>
                  <a:avLst/>
                  <a:gdLst>
                    <a:gd name="T0" fmla="*/ 641 w 645"/>
                    <a:gd name="T1" fmla="*/ 113 h 113"/>
                    <a:gd name="T2" fmla="*/ 0 w 645"/>
                    <a:gd name="T3" fmla="*/ 105 h 113"/>
                    <a:gd name="T4" fmla="*/ 0 w 645"/>
                    <a:gd name="T5" fmla="*/ 90 h 113"/>
                    <a:gd name="T6" fmla="*/ 0 w 645"/>
                    <a:gd name="T7" fmla="*/ 30 h 113"/>
                    <a:gd name="T8" fmla="*/ 645 w 645"/>
                    <a:gd name="T9" fmla="*/ 0 h 113"/>
                    <a:gd name="T10" fmla="*/ 641 w 645"/>
                    <a:gd name="T11" fmla="*/ 113 h 1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5"/>
                    <a:gd name="T19" fmla="*/ 0 h 113"/>
                    <a:gd name="T20" fmla="*/ 645 w 645"/>
                    <a:gd name="T21" fmla="*/ 113 h 1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5" h="113">
                      <a:moveTo>
                        <a:pt x="641" y="113"/>
                      </a:moveTo>
                      <a:lnTo>
                        <a:pt x="0" y="105"/>
                      </a:lnTo>
                      <a:lnTo>
                        <a:pt x="0" y="90"/>
                      </a:lnTo>
                      <a:lnTo>
                        <a:pt x="0" y="30"/>
                      </a:lnTo>
                      <a:lnTo>
                        <a:pt x="645" y="0"/>
                      </a:lnTo>
                      <a:lnTo>
                        <a:pt x="641" y="11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230" name="Group 26"/>
                <p:cNvGrpSpPr>
                  <a:grpSpLocks/>
                </p:cNvGrpSpPr>
                <p:nvPr/>
              </p:nvGrpSpPr>
              <p:grpSpPr bwMode="auto">
                <a:xfrm>
                  <a:off x="7500" y="3480"/>
                  <a:ext cx="2138" cy="218"/>
                  <a:chOff x="7500" y="3480"/>
                  <a:chExt cx="2138" cy="218"/>
                </a:xfrm>
              </p:grpSpPr>
              <p:sp>
                <p:nvSpPr>
                  <p:cNvPr id="9231" name="Freeform 27"/>
                  <p:cNvSpPr>
                    <a:spLocks/>
                  </p:cNvSpPr>
                  <p:nvPr/>
                </p:nvSpPr>
                <p:spPr bwMode="auto">
                  <a:xfrm>
                    <a:off x="7500" y="3480"/>
                    <a:ext cx="2138" cy="218"/>
                  </a:xfrm>
                  <a:custGeom>
                    <a:avLst/>
                    <a:gdLst>
                      <a:gd name="T0" fmla="*/ 8 w 2138"/>
                      <a:gd name="T1" fmla="*/ 218 h 218"/>
                      <a:gd name="T2" fmla="*/ 1836 w 2138"/>
                      <a:gd name="T3" fmla="*/ 218 h 218"/>
                      <a:gd name="T4" fmla="*/ 1935 w 2138"/>
                      <a:gd name="T5" fmla="*/ 216 h 218"/>
                      <a:gd name="T6" fmla="*/ 1990 w 2138"/>
                      <a:gd name="T7" fmla="*/ 211 h 218"/>
                      <a:gd name="T8" fmla="*/ 2024 w 2138"/>
                      <a:gd name="T9" fmla="*/ 209 h 218"/>
                      <a:gd name="T10" fmla="*/ 2062 w 2138"/>
                      <a:gd name="T11" fmla="*/ 197 h 218"/>
                      <a:gd name="T12" fmla="*/ 2091 w 2138"/>
                      <a:gd name="T13" fmla="*/ 180 h 218"/>
                      <a:gd name="T14" fmla="*/ 2117 w 2138"/>
                      <a:gd name="T15" fmla="*/ 151 h 218"/>
                      <a:gd name="T16" fmla="*/ 2134 w 2138"/>
                      <a:gd name="T17" fmla="*/ 128 h 218"/>
                      <a:gd name="T18" fmla="*/ 2138 w 2138"/>
                      <a:gd name="T19" fmla="*/ 90 h 218"/>
                      <a:gd name="T20" fmla="*/ 2123 w 2138"/>
                      <a:gd name="T21" fmla="*/ 75 h 218"/>
                      <a:gd name="T22" fmla="*/ 2123 w 2138"/>
                      <a:gd name="T23" fmla="*/ 75 h 218"/>
                      <a:gd name="T24" fmla="*/ 2115 w 2138"/>
                      <a:gd name="T25" fmla="*/ 60 h 218"/>
                      <a:gd name="T26" fmla="*/ 2085 w 2138"/>
                      <a:gd name="T27" fmla="*/ 23 h 218"/>
                      <a:gd name="T28" fmla="*/ 2048 w 2138"/>
                      <a:gd name="T29" fmla="*/ 8 h 218"/>
                      <a:gd name="T30" fmla="*/ 1995 w 2138"/>
                      <a:gd name="T31" fmla="*/ 0 h 218"/>
                      <a:gd name="T32" fmla="*/ 1838 w 2138"/>
                      <a:gd name="T33" fmla="*/ 8 h 218"/>
                      <a:gd name="T34" fmla="*/ 0 w 2138"/>
                      <a:gd name="T35" fmla="*/ 120 h 218"/>
                      <a:gd name="T36" fmla="*/ 8 w 2138"/>
                      <a:gd name="T37" fmla="*/ 218 h 21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138"/>
                      <a:gd name="T58" fmla="*/ 0 h 218"/>
                      <a:gd name="T59" fmla="*/ 2138 w 2138"/>
                      <a:gd name="T60" fmla="*/ 218 h 21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138" h="218">
                        <a:moveTo>
                          <a:pt x="8" y="218"/>
                        </a:moveTo>
                        <a:lnTo>
                          <a:pt x="1836" y="218"/>
                        </a:lnTo>
                        <a:lnTo>
                          <a:pt x="1935" y="216"/>
                        </a:lnTo>
                        <a:lnTo>
                          <a:pt x="1990" y="211"/>
                        </a:lnTo>
                        <a:lnTo>
                          <a:pt x="2024" y="209"/>
                        </a:lnTo>
                        <a:lnTo>
                          <a:pt x="2062" y="197"/>
                        </a:lnTo>
                        <a:lnTo>
                          <a:pt x="2091" y="180"/>
                        </a:lnTo>
                        <a:lnTo>
                          <a:pt x="2117" y="151"/>
                        </a:lnTo>
                        <a:lnTo>
                          <a:pt x="2134" y="128"/>
                        </a:lnTo>
                        <a:lnTo>
                          <a:pt x="2138" y="90"/>
                        </a:lnTo>
                        <a:lnTo>
                          <a:pt x="2123" y="75"/>
                        </a:lnTo>
                        <a:lnTo>
                          <a:pt x="2115" y="60"/>
                        </a:lnTo>
                        <a:lnTo>
                          <a:pt x="2085" y="23"/>
                        </a:lnTo>
                        <a:lnTo>
                          <a:pt x="2048" y="8"/>
                        </a:lnTo>
                        <a:lnTo>
                          <a:pt x="1995" y="0"/>
                        </a:lnTo>
                        <a:lnTo>
                          <a:pt x="1838" y="8"/>
                        </a:lnTo>
                        <a:lnTo>
                          <a:pt x="0" y="120"/>
                        </a:lnTo>
                        <a:lnTo>
                          <a:pt x="8" y="21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32" name="Freeform 28"/>
                  <p:cNvSpPr>
                    <a:spLocks/>
                  </p:cNvSpPr>
                  <p:nvPr/>
                </p:nvSpPr>
                <p:spPr bwMode="auto">
                  <a:xfrm>
                    <a:off x="9185" y="3530"/>
                    <a:ext cx="367" cy="97"/>
                  </a:xfrm>
                  <a:custGeom>
                    <a:avLst/>
                    <a:gdLst>
                      <a:gd name="T0" fmla="*/ 0 w 367"/>
                      <a:gd name="T1" fmla="*/ 60 h 97"/>
                      <a:gd name="T2" fmla="*/ 337 w 367"/>
                      <a:gd name="T3" fmla="*/ 97 h 97"/>
                      <a:gd name="T4" fmla="*/ 367 w 367"/>
                      <a:gd name="T5" fmla="*/ 67 h 97"/>
                      <a:gd name="T6" fmla="*/ 360 w 367"/>
                      <a:gd name="T7" fmla="*/ 22 h 97"/>
                      <a:gd name="T8" fmla="*/ 322 w 367"/>
                      <a:gd name="T9" fmla="*/ 0 h 97"/>
                      <a:gd name="T10" fmla="*/ 0 w 367"/>
                      <a:gd name="T11" fmla="*/ 60 h 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67"/>
                      <a:gd name="T19" fmla="*/ 0 h 97"/>
                      <a:gd name="T20" fmla="*/ 367 w 367"/>
                      <a:gd name="T21" fmla="*/ 97 h 9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67" h="97">
                        <a:moveTo>
                          <a:pt x="0" y="60"/>
                        </a:moveTo>
                        <a:lnTo>
                          <a:pt x="337" y="97"/>
                        </a:lnTo>
                        <a:lnTo>
                          <a:pt x="367" y="67"/>
                        </a:lnTo>
                        <a:lnTo>
                          <a:pt x="360" y="22"/>
                        </a:lnTo>
                        <a:lnTo>
                          <a:pt x="322" y="0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9226" name="Freeform 29"/>
              <p:cNvSpPr>
                <a:spLocks/>
              </p:cNvSpPr>
              <p:nvPr/>
            </p:nvSpPr>
            <p:spPr bwMode="auto">
              <a:xfrm>
                <a:off x="9630" y="3630"/>
                <a:ext cx="645" cy="1920"/>
              </a:xfrm>
              <a:custGeom>
                <a:avLst/>
                <a:gdLst>
                  <a:gd name="T0" fmla="*/ 0 w 645"/>
                  <a:gd name="T1" fmla="*/ 0 h 1920"/>
                  <a:gd name="T2" fmla="*/ 30 w 645"/>
                  <a:gd name="T3" fmla="*/ 120 h 1920"/>
                  <a:gd name="T4" fmla="*/ 60 w 645"/>
                  <a:gd name="T5" fmla="*/ 293 h 1920"/>
                  <a:gd name="T6" fmla="*/ 75 w 645"/>
                  <a:gd name="T7" fmla="*/ 443 h 1920"/>
                  <a:gd name="T8" fmla="*/ 68 w 645"/>
                  <a:gd name="T9" fmla="*/ 660 h 1920"/>
                  <a:gd name="T10" fmla="*/ 83 w 645"/>
                  <a:gd name="T11" fmla="*/ 810 h 1920"/>
                  <a:gd name="T12" fmla="*/ 105 w 645"/>
                  <a:gd name="T13" fmla="*/ 885 h 1920"/>
                  <a:gd name="T14" fmla="*/ 143 w 645"/>
                  <a:gd name="T15" fmla="*/ 983 h 1920"/>
                  <a:gd name="T16" fmla="*/ 233 w 645"/>
                  <a:gd name="T17" fmla="*/ 1088 h 1920"/>
                  <a:gd name="T18" fmla="*/ 323 w 645"/>
                  <a:gd name="T19" fmla="*/ 1148 h 1920"/>
                  <a:gd name="T20" fmla="*/ 420 w 645"/>
                  <a:gd name="T21" fmla="*/ 1253 h 1920"/>
                  <a:gd name="T22" fmla="*/ 503 w 645"/>
                  <a:gd name="T23" fmla="*/ 1410 h 1920"/>
                  <a:gd name="T24" fmla="*/ 645 w 645"/>
                  <a:gd name="T25" fmla="*/ 1920 h 19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5"/>
                  <a:gd name="T40" fmla="*/ 0 h 1920"/>
                  <a:gd name="T41" fmla="*/ 645 w 645"/>
                  <a:gd name="T42" fmla="*/ 1920 h 19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5" h="1920">
                    <a:moveTo>
                      <a:pt x="0" y="0"/>
                    </a:moveTo>
                    <a:lnTo>
                      <a:pt x="30" y="120"/>
                    </a:lnTo>
                    <a:lnTo>
                      <a:pt x="60" y="293"/>
                    </a:lnTo>
                    <a:lnTo>
                      <a:pt x="75" y="443"/>
                    </a:lnTo>
                    <a:lnTo>
                      <a:pt x="68" y="660"/>
                    </a:lnTo>
                    <a:lnTo>
                      <a:pt x="83" y="810"/>
                    </a:lnTo>
                    <a:lnTo>
                      <a:pt x="105" y="885"/>
                    </a:lnTo>
                    <a:lnTo>
                      <a:pt x="143" y="983"/>
                    </a:lnTo>
                    <a:lnTo>
                      <a:pt x="233" y="1088"/>
                    </a:lnTo>
                    <a:lnTo>
                      <a:pt x="323" y="1148"/>
                    </a:lnTo>
                    <a:lnTo>
                      <a:pt x="420" y="1253"/>
                    </a:lnTo>
                    <a:lnTo>
                      <a:pt x="503" y="1410"/>
                    </a:lnTo>
                    <a:lnTo>
                      <a:pt x="645" y="192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27" name="Freeform 30"/>
              <p:cNvSpPr>
                <a:spLocks/>
              </p:cNvSpPr>
              <p:nvPr/>
            </p:nvSpPr>
            <p:spPr bwMode="auto">
              <a:xfrm>
                <a:off x="6776" y="3585"/>
                <a:ext cx="2767" cy="2078"/>
              </a:xfrm>
              <a:custGeom>
                <a:avLst/>
                <a:gdLst>
                  <a:gd name="T0" fmla="*/ 1394 w 2767"/>
                  <a:gd name="T1" fmla="*/ 106 h 2078"/>
                  <a:gd name="T2" fmla="*/ 1320 w 2767"/>
                  <a:gd name="T3" fmla="*/ 255 h 2078"/>
                  <a:gd name="T4" fmla="*/ 1237 w 2767"/>
                  <a:gd name="T5" fmla="*/ 353 h 2078"/>
                  <a:gd name="T6" fmla="*/ 900 w 2767"/>
                  <a:gd name="T7" fmla="*/ 653 h 2078"/>
                  <a:gd name="T8" fmla="*/ 525 w 2767"/>
                  <a:gd name="T9" fmla="*/ 923 h 2078"/>
                  <a:gd name="T10" fmla="*/ 352 w 2767"/>
                  <a:gd name="T11" fmla="*/ 1043 h 2078"/>
                  <a:gd name="T12" fmla="*/ 180 w 2767"/>
                  <a:gd name="T13" fmla="*/ 1208 h 2078"/>
                  <a:gd name="T14" fmla="*/ 82 w 2767"/>
                  <a:gd name="T15" fmla="*/ 1388 h 2078"/>
                  <a:gd name="T16" fmla="*/ 7 w 2767"/>
                  <a:gd name="T17" fmla="*/ 1560 h 2078"/>
                  <a:gd name="T18" fmla="*/ 0 w 2767"/>
                  <a:gd name="T19" fmla="*/ 1755 h 2078"/>
                  <a:gd name="T20" fmla="*/ 37 w 2767"/>
                  <a:gd name="T21" fmla="*/ 1868 h 2078"/>
                  <a:gd name="T22" fmla="*/ 127 w 2767"/>
                  <a:gd name="T23" fmla="*/ 1943 h 2078"/>
                  <a:gd name="T24" fmla="*/ 225 w 2767"/>
                  <a:gd name="T25" fmla="*/ 2010 h 2078"/>
                  <a:gd name="T26" fmla="*/ 360 w 2767"/>
                  <a:gd name="T27" fmla="*/ 2048 h 2078"/>
                  <a:gd name="T28" fmla="*/ 555 w 2767"/>
                  <a:gd name="T29" fmla="*/ 2063 h 2078"/>
                  <a:gd name="T30" fmla="*/ 870 w 2767"/>
                  <a:gd name="T31" fmla="*/ 2078 h 2078"/>
                  <a:gd name="T32" fmla="*/ 1207 w 2767"/>
                  <a:gd name="T33" fmla="*/ 2055 h 2078"/>
                  <a:gd name="T34" fmla="*/ 1342 w 2767"/>
                  <a:gd name="T35" fmla="*/ 2040 h 2078"/>
                  <a:gd name="T36" fmla="*/ 1507 w 2767"/>
                  <a:gd name="T37" fmla="*/ 2003 h 2078"/>
                  <a:gd name="T38" fmla="*/ 1702 w 2767"/>
                  <a:gd name="T39" fmla="*/ 1905 h 2078"/>
                  <a:gd name="T40" fmla="*/ 1837 w 2767"/>
                  <a:gd name="T41" fmla="*/ 1815 h 2078"/>
                  <a:gd name="T42" fmla="*/ 1957 w 2767"/>
                  <a:gd name="T43" fmla="*/ 1635 h 2078"/>
                  <a:gd name="T44" fmla="*/ 2047 w 2767"/>
                  <a:gd name="T45" fmla="*/ 1343 h 2078"/>
                  <a:gd name="T46" fmla="*/ 2130 w 2767"/>
                  <a:gd name="T47" fmla="*/ 1020 h 2078"/>
                  <a:gd name="T48" fmla="*/ 2175 w 2767"/>
                  <a:gd name="T49" fmla="*/ 803 h 2078"/>
                  <a:gd name="T50" fmla="*/ 2205 w 2767"/>
                  <a:gd name="T51" fmla="*/ 690 h 2078"/>
                  <a:gd name="T52" fmla="*/ 2257 w 2767"/>
                  <a:gd name="T53" fmla="*/ 570 h 2078"/>
                  <a:gd name="T54" fmla="*/ 2332 w 2767"/>
                  <a:gd name="T55" fmla="*/ 473 h 2078"/>
                  <a:gd name="T56" fmla="*/ 2445 w 2767"/>
                  <a:gd name="T57" fmla="*/ 308 h 2078"/>
                  <a:gd name="T58" fmla="*/ 2535 w 2767"/>
                  <a:gd name="T59" fmla="*/ 195 h 2078"/>
                  <a:gd name="T60" fmla="*/ 2595 w 2767"/>
                  <a:gd name="T61" fmla="*/ 105 h 2078"/>
                  <a:gd name="T62" fmla="*/ 2767 w 2767"/>
                  <a:gd name="T63" fmla="*/ 0 h 20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67"/>
                  <a:gd name="T97" fmla="*/ 0 h 2078"/>
                  <a:gd name="T98" fmla="*/ 2767 w 2767"/>
                  <a:gd name="T99" fmla="*/ 2078 h 20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67" h="2078">
                    <a:moveTo>
                      <a:pt x="1394" y="106"/>
                    </a:moveTo>
                    <a:lnTo>
                      <a:pt x="1320" y="255"/>
                    </a:lnTo>
                    <a:lnTo>
                      <a:pt x="1237" y="353"/>
                    </a:lnTo>
                    <a:lnTo>
                      <a:pt x="900" y="653"/>
                    </a:lnTo>
                    <a:lnTo>
                      <a:pt x="525" y="923"/>
                    </a:lnTo>
                    <a:lnTo>
                      <a:pt x="352" y="1043"/>
                    </a:lnTo>
                    <a:lnTo>
                      <a:pt x="180" y="1208"/>
                    </a:lnTo>
                    <a:lnTo>
                      <a:pt x="82" y="1388"/>
                    </a:lnTo>
                    <a:lnTo>
                      <a:pt x="7" y="1560"/>
                    </a:lnTo>
                    <a:lnTo>
                      <a:pt x="0" y="1755"/>
                    </a:lnTo>
                    <a:lnTo>
                      <a:pt x="37" y="1868"/>
                    </a:lnTo>
                    <a:lnTo>
                      <a:pt x="127" y="1943"/>
                    </a:lnTo>
                    <a:lnTo>
                      <a:pt x="225" y="2010"/>
                    </a:lnTo>
                    <a:lnTo>
                      <a:pt x="360" y="2048"/>
                    </a:lnTo>
                    <a:lnTo>
                      <a:pt x="555" y="2063"/>
                    </a:lnTo>
                    <a:lnTo>
                      <a:pt x="870" y="2078"/>
                    </a:lnTo>
                    <a:lnTo>
                      <a:pt x="1207" y="2055"/>
                    </a:lnTo>
                    <a:lnTo>
                      <a:pt x="1342" y="2040"/>
                    </a:lnTo>
                    <a:lnTo>
                      <a:pt x="1507" y="2003"/>
                    </a:lnTo>
                    <a:lnTo>
                      <a:pt x="1702" y="1905"/>
                    </a:lnTo>
                    <a:lnTo>
                      <a:pt x="1837" y="1815"/>
                    </a:lnTo>
                    <a:lnTo>
                      <a:pt x="1957" y="1635"/>
                    </a:lnTo>
                    <a:lnTo>
                      <a:pt x="2047" y="1343"/>
                    </a:lnTo>
                    <a:lnTo>
                      <a:pt x="2130" y="1020"/>
                    </a:lnTo>
                    <a:lnTo>
                      <a:pt x="2175" y="803"/>
                    </a:lnTo>
                    <a:lnTo>
                      <a:pt x="2205" y="690"/>
                    </a:lnTo>
                    <a:lnTo>
                      <a:pt x="2257" y="570"/>
                    </a:lnTo>
                    <a:lnTo>
                      <a:pt x="2332" y="473"/>
                    </a:lnTo>
                    <a:lnTo>
                      <a:pt x="2445" y="308"/>
                    </a:lnTo>
                    <a:lnTo>
                      <a:pt x="2535" y="195"/>
                    </a:lnTo>
                    <a:lnTo>
                      <a:pt x="2595" y="105"/>
                    </a:lnTo>
                    <a:lnTo>
                      <a:pt x="2767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5567" name="AutoShape 31"/>
          <p:cNvSpPr>
            <a:spLocks noChangeArrowheads="1"/>
          </p:cNvSpPr>
          <p:nvPr/>
        </p:nvSpPr>
        <p:spPr bwMode="auto">
          <a:xfrm>
            <a:off x="5200650" y="666751"/>
            <a:ext cx="3638550" cy="1503363"/>
          </a:xfrm>
          <a:prstGeom prst="wedgeRoundRectCallout">
            <a:avLst>
              <a:gd name="adj1" fmla="val -74116"/>
              <a:gd name="adj2" fmla="val 45560"/>
              <a:gd name="adj3" fmla="val 16667"/>
            </a:avLst>
          </a:prstGeom>
          <a:solidFill>
            <a:srgbClr val="99CCFF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5592" name="AutoShape 56"/>
          <p:cNvSpPr>
            <a:spLocks noChangeArrowheads="1"/>
          </p:cNvSpPr>
          <p:nvPr/>
        </p:nvSpPr>
        <p:spPr bwMode="auto">
          <a:xfrm>
            <a:off x="304800" y="3371850"/>
            <a:ext cx="4824466" cy="1657350"/>
          </a:xfrm>
          <a:prstGeom prst="wedgeRoundRectCallout">
            <a:avLst>
              <a:gd name="adj1" fmla="val 31468"/>
              <a:gd name="adj2" fmla="val -92458"/>
              <a:gd name="adj3" fmla="val 16667"/>
            </a:avLst>
          </a:prstGeom>
          <a:solidFill>
            <a:srgbClr val="99CCFF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just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30" name="Oval 29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1" name="Oval 30"/>
          <p:cNvSpPr/>
          <p:nvPr/>
        </p:nvSpPr>
        <p:spPr>
          <a:xfrm>
            <a:off x="3015381" y="39689"/>
            <a:ext cx="3402473" cy="627062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b.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89172"/>
      </p:ext>
    </p:extLst>
  </p:cSld>
  <p:clrMapOvr>
    <a:masterClrMapping/>
  </p:clrMapOvr>
  <p:transition spd="slow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/>
          <p:cNvGrpSpPr>
            <a:grpSpLocks/>
          </p:cNvGrpSpPr>
          <p:nvPr/>
        </p:nvGrpSpPr>
        <p:grpSpPr bwMode="auto">
          <a:xfrm>
            <a:off x="3136704" y="1189731"/>
            <a:ext cx="5518847" cy="2161586"/>
            <a:chOff x="1245" y="8295"/>
            <a:chExt cx="8432" cy="4540"/>
          </a:xfrm>
        </p:grpSpPr>
        <p:grpSp>
          <p:nvGrpSpPr>
            <p:cNvPr id="10246" name="Group 8"/>
            <p:cNvGrpSpPr>
              <a:grpSpLocks/>
            </p:cNvGrpSpPr>
            <p:nvPr/>
          </p:nvGrpSpPr>
          <p:grpSpPr bwMode="auto">
            <a:xfrm>
              <a:off x="2271" y="8295"/>
              <a:ext cx="7406" cy="4540"/>
              <a:chOff x="2271" y="1195"/>
              <a:chExt cx="6392" cy="4540"/>
            </a:xfrm>
          </p:grpSpPr>
          <p:sp>
            <p:nvSpPr>
              <p:cNvPr id="10256" name="Rectangle 9"/>
              <p:cNvSpPr>
                <a:spLocks noChangeArrowheads="1"/>
              </p:cNvSpPr>
              <p:nvPr/>
            </p:nvSpPr>
            <p:spPr bwMode="auto">
              <a:xfrm>
                <a:off x="2415" y="119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en-US" sz="1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      </a:t>
                </a:r>
                <a:r>
                  <a:rPr lang="en-US" altLang="en-US" sz="11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9           8          7            </a:t>
                </a:r>
                <a:r>
                  <a:rPr lang="en-US" altLang="en-US" sz="1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        </a:t>
                </a:r>
                <a:r>
                  <a:rPr lang="en-US" altLang="en-US" sz="11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         </a:t>
                </a:r>
                <a:r>
                  <a:rPr lang="en-US" altLang="en-US" sz="1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       </a:t>
                </a:r>
                <a:r>
                  <a:rPr lang="en-US" altLang="en-US" sz="11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3         2           1</a:t>
                </a: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57" name="Line 1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258" name="Group 11"/>
              <p:cNvGrpSpPr>
                <a:grpSpLocks/>
              </p:cNvGrpSpPr>
              <p:nvPr/>
            </p:nvGrpSpPr>
            <p:grpSpPr bwMode="auto">
              <a:xfrm>
                <a:off x="2827" y="3531"/>
                <a:ext cx="4556" cy="197"/>
                <a:chOff x="2827" y="6134"/>
                <a:chExt cx="4556" cy="197"/>
              </a:xfrm>
            </p:grpSpPr>
            <p:sp>
              <p:nvSpPr>
                <p:cNvPr id="1025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679" y="6218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8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0247" name="Group 22"/>
            <p:cNvGrpSpPr>
              <a:grpSpLocks/>
            </p:cNvGrpSpPr>
            <p:nvPr/>
          </p:nvGrpSpPr>
          <p:grpSpPr bwMode="auto">
            <a:xfrm>
              <a:off x="1245" y="10575"/>
              <a:ext cx="7588" cy="2168"/>
              <a:chOff x="1245" y="10575"/>
              <a:chExt cx="7588" cy="2168"/>
            </a:xfrm>
          </p:grpSpPr>
          <p:sp>
            <p:nvSpPr>
              <p:cNvPr id="10248" name="Freeform 23"/>
              <p:cNvSpPr>
                <a:spLocks/>
              </p:cNvSpPr>
              <p:nvPr/>
            </p:nvSpPr>
            <p:spPr bwMode="auto">
              <a:xfrm>
                <a:off x="1245" y="10631"/>
                <a:ext cx="1130" cy="57"/>
              </a:xfrm>
              <a:custGeom>
                <a:avLst/>
                <a:gdLst>
                  <a:gd name="T0" fmla="*/ 1130 w 1130"/>
                  <a:gd name="T1" fmla="*/ 57 h 57"/>
                  <a:gd name="T2" fmla="*/ 0 w 1130"/>
                  <a:gd name="T3" fmla="*/ 57 h 57"/>
                  <a:gd name="T4" fmla="*/ 1130 w 1130"/>
                  <a:gd name="T5" fmla="*/ 0 h 57"/>
                  <a:gd name="T6" fmla="*/ 1130 w 1130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0"/>
                  <a:gd name="T13" fmla="*/ 0 h 57"/>
                  <a:gd name="T14" fmla="*/ 1130 w 1130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0" h="57">
                    <a:moveTo>
                      <a:pt x="1130" y="57"/>
                    </a:moveTo>
                    <a:lnTo>
                      <a:pt x="0" y="57"/>
                    </a:lnTo>
                    <a:lnTo>
                      <a:pt x="1130" y="0"/>
                    </a:lnTo>
                    <a:lnTo>
                      <a:pt x="1130" y="5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49" name="Freeform 24"/>
              <p:cNvSpPr>
                <a:spLocks/>
              </p:cNvSpPr>
              <p:nvPr/>
            </p:nvSpPr>
            <p:spPr bwMode="auto">
              <a:xfrm>
                <a:off x="2910" y="10605"/>
                <a:ext cx="683" cy="83"/>
              </a:xfrm>
              <a:custGeom>
                <a:avLst/>
                <a:gdLst>
                  <a:gd name="T0" fmla="*/ 677 w 683"/>
                  <a:gd name="T1" fmla="*/ 83 h 83"/>
                  <a:gd name="T2" fmla="*/ 5 w 683"/>
                  <a:gd name="T3" fmla="*/ 83 h 83"/>
                  <a:gd name="T4" fmla="*/ 0 w 683"/>
                  <a:gd name="T5" fmla="*/ 45 h 83"/>
                  <a:gd name="T6" fmla="*/ 683 w 683"/>
                  <a:gd name="T7" fmla="*/ 0 h 83"/>
                  <a:gd name="T8" fmla="*/ 677 w 683"/>
                  <a:gd name="T9" fmla="*/ 83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3"/>
                  <a:gd name="T16" fmla="*/ 0 h 83"/>
                  <a:gd name="T17" fmla="*/ 683 w 68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3" h="83">
                    <a:moveTo>
                      <a:pt x="677" y="83"/>
                    </a:moveTo>
                    <a:lnTo>
                      <a:pt x="5" y="83"/>
                    </a:lnTo>
                    <a:lnTo>
                      <a:pt x="0" y="45"/>
                    </a:lnTo>
                    <a:lnTo>
                      <a:pt x="683" y="0"/>
                    </a:lnTo>
                    <a:lnTo>
                      <a:pt x="677" y="8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50" name="Freeform 25"/>
              <p:cNvSpPr>
                <a:spLocks/>
              </p:cNvSpPr>
              <p:nvPr/>
            </p:nvSpPr>
            <p:spPr bwMode="auto">
              <a:xfrm>
                <a:off x="4245" y="10583"/>
                <a:ext cx="668" cy="105"/>
              </a:xfrm>
              <a:custGeom>
                <a:avLst/>
                <a:gdLst>
                  <a:gd name="T0" fmla="*/ 659 w 668"/>
                  <a:gd name="T1" fmla="*/ 105 h 105"/>
                  <a:gd name="T2" fmla="*/ 0 w 668"/>
                  <a:gd name="T3" fmla="*/ 105 h 105"/>
                  <a:gd name="T4" fmla="*/ 8 w 668"/>
                  <a:gd name="T5" fmla="*/ 30 h 105"/>
                  <a:gd name="T6" fmla="*/ 668 w 668"/>
                  <a:gd name="T7" fmla="*/ 0 h 105"/>
                  <a:gd name="T8" fmla="*/ 659 w 668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105"/>
                  <a:gd name="T17" fmla="*/ 668 w 66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105">
                    <a:moveTo>
                      <a:pt x="659" y="105"/>
                    </a:moveTo>
                    <a:lnTo>
                      <a:pt x="0" y="105"/>
                    </a:lnTo>
                    <a:lnTo>
                      <a:pt x="8" y="30"/>
                    </a:lnTo>
                    <a:lnTo>
                      <a:pt x="668" y="0"/>
                    </a:lnTo>
                    <a:lnTo>
                      <a:pt x="659" y="10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51" name="Freeform 26"/>
              <p:cNvSpPr>
                <a:spLocks/>
              </p:cNvSpPr>
              <p:nvPr/>
            </p:nvSpPr>
            <p:spPr bwMode="auto">
              <a:xfrm>
                <a:off x="5562" y="10575"/>
                <a:ext cx="326" cy="113"/>
              </a:xfrm>
              <a:custGeom>
                <a:avLst/>
                <a:gdLst>
                  <a:gd name="T0" fmla="*/ 0 w 326"/>
                  <a:gd name="T1" fmla="*/ 75 h 113"/>
                  <a:gd name="T2" fmla="*/ 0 w 326"/>
                  <a:gd name="T3" fmla="*/ 23 h 113"/>
                  <a:gd name="T4" fmla="*/ 266 w 326"/>
                  <a:gd name="T5" fmla="*/ 0 h 113"/>
                  <a:gd name="T6" fmla="*/ 313 w 326"/>
                  <a:gd name="T7" fmla="*/ 8 h 113"/>
                  <a:gd name="T8" fmla="*/ 326 w 326"/>
                  <a:gd name="T9" fmla="*/ 60 h 113"/>
                  <a:gd name="T10" fmla="*/ 313 w 326"/>
                  <a:gd name="T11" fmla="*/ 113 h 113"/>
                  <a:gd name="T12" fmla="*/ 240 w 326"/>
                  <a:gd name="T13" fmla="*/ 113 h 113"/>
                  <a:gd name="T14" fmla="*/ 248 w 326"/>
                  <a:gd name="T15" fmla="*/ 68 h 113"/>
                  <a:gd name="T16" fmla="*/ 0 w 326"/>
                  <a:gd name="T17" fmla="*/ 75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6"/>
                  <a:gd name="T28" fmla="*/ 0 h 113"/>
                  <a:gd name="T29" fmla="*/ 326 w 326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6" h="113">
                    <a:moveTo>
                      <a:pt x="0" y="75"/>
                    </a:moveTo>
                    <a:lnTo>
                      <a:pt x="0" y="23"/>
                    </a:lnTo>
                    <a:lnTo>
                      <a:pt x="266" y="0"/>
                    </a:lnTo>
                    <a:lnTo>
                      <a:pt x="313" y="8"/>
                    </a:lnTo>
                    <a:lnTo>
                      <a:pt x="326" y="60"/>
                    </a:lnTo>
                    <a:lnTo>
                      <a:pt x="313" y="113"/>
                    </a:lnTo>
                    <a:lnTo>
                      <a:pt x="240" y="113"/>
                    </a:lnTo>
                    <a:lnTo>
                      <a:pt x="248" y="68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52" name="Line 27"/>
              <p:cNvSpPr>
                <a:spLocks noChangeShapeType="1"/>
              </p:cNvSpPr>
              <p:nvPr/>
            </p:nvSpPr>
            <p:spPr bwMode="auto">
              <a:xfrm flipH="1">
                <a:off x="8174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53" name="Line 28"/>
              <p:cNvSpPr>
                <a:spLocks noChangeShapeType="1"/>
              </p:cNvSpPr>
              <p:nvPr/>
            </p:nvSpPr>
            <p:spPr bwMode="auto">
              <a:xfrm flipH="1">
                <a:off x="6878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54" name="Freeform 29"/>
              <p:cNvSpPr>
                <a:spLocks/>
              </p:cNvSpPr>
              <p:nvPr/>
            </p:nvSpPr>
            <p:spPr bwMode="auto">
              <a:xfrm>
                <a:off x="5468" y="10631"/>
                <a:ext cx="817" cy="2112"/>
              </a:xfrm>
              <a:custGeom>
                <a:avLst/>
                <a:gdLst>
                  <a:gd name="T0" fmla="*/ 263 w 817"/>
                  <a:gd name="T1" fmla="*/ 0 h 2112"/>
                  <a:gd name="T2" fmla="*/ 232 w 817"/>
                  <a:gd name="T3" fmla="*/ 87 h 2112"/>
                  <a:gd name="T4" fmla="*/ 187 w 817"/>
                  <a:gd name="T5" fmla="*/ 199 h 2112"/>
                  <a:gd name="T6" fmla="*/ 150 w 817"/>
                  <a:gd name="T7" fmla="*/ 327 h 2112"/>
                  <a:gd name="T8" fmla="*/ 142 w 817"/>
                  <a:gd name="T9" fmla="*/ 454 h 2112"/>
                  <a:gd name="T10" fmla="*/ 142 w 817"/>
                  <a:gd name="T11" fmla="*/ 642 h 2112"/>
                  <a:gd name="T12" fmla="*/ 157 w 817"/>
                  <a:gd name="T13" fmla="*/ 844 h 2112"/>
                  <a:gd name="T14" fmla="*/ 150 w 817"/>
                  <a:gd name="T15" fmla="*/ 979 h 2112"/>
                  <a:gd name="T16" fmla="*/ 127 w 817"/>
                  <a:gd name="T17" fmla="*/ 1092 h 2112"/>
                  <a:gd name="T18" fmla="*/ 97 w 817"/>
                  <a:gd name="T19" fmla="*/ 1212 h 2112"/>
                  <a:gd name="T20" fmla="*/ 52 w 817"/>
                  <a:gd name="T21" fmla="*/ 1369 h 2112"/>
                  <a:gd name="T22" fmla="*/ 15 w 817"/>
                  <a:gd name="T23" fmla="*/ 1497 h 2112"/>
                  <a:gd name="T24" fmla="*/ 0 w 817"/>
                  <a:gd name="T25" fmla="*/ 1609 h 2112"/>
                  <a:gd name="T26" fmla="*/ 7 w 817"/>
                  <a:gd name="T27" fmla="*/ 1722 h 2112"/>
                  <a:gd name="T28" fmla="*/ 97 w 817"/>
                  <a:gd name="T29" fmla="*/ 1864 h 2112"/>
                  <a:gd name="T30" fmla="*/ 255 w 817"/>
                  <a:gd name="T31" fmla="*/ 1962 h 2112"/>
                  <a:gd name="T32" fmla="*/ 315 w 817"/>
                  <a:gd name="T33" fmla="*/ 2007 h 2112"/>
                  <a:gd name="T34" fmla="*/ 420 w 817"/>
                  <a:gd name="T35" fmla="*/ 2059 h 2112"/>
                  <a:gd name="T36" fmla="*/ 615 w 817"/>
                  <a:gd name="T37" fmla="*/ 2097 h 2112"/>
                  <a:gd name="T38" fmla="*/ 817 w 817"/>
                  <a:gd name="T39" fmla="*/ 2112 h 21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7"/>
                  <a:gd name="T61" fmla="*/ 0 h 2112"/>
                  <a:gd name="T62" fmla="*/ 817 w 817"/>
                  <a:gd name="T63" fmla="*/ 2112 h 21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7" h="2112">
                    <a:moveTo>
                      <a:pt x="263" y="0"/>
                    </a:moveTo>
                    <a:lnTo>
                      <a:pt x="232" y="87"/>
                    </a:lnTo>
                    <a:lnTo>
                      <a:pt x="187" y="199"/>
                    </a:lnTo>
                    <a:lnTo>
                      <a:pt x="150" y="327"/>
                    </a:lnTo>
                    <a:lnTo>
                      <a:pt x="142" y="454"/>
                    </a:lnTo>
                    <a:lnTo>
                      <a:pt x="142" y="642"/>
                    </a:lnTo>
                    <a:lnTo>
                      <a:pt x="157" y="844"/>
                    </a:lnTo>
                    <a:lnTo>
                      <a:pt x="150" y="979"/>
                    </a:lnTo>
                    <a:lnTo>
                      <a:pt x="127" y="1092"/>
                    </a:lnTo>
                    <a:lnTo>
                      <a:pt x="97" y="1212"/>
                    </a:lnTo>
                    <a:lnTo>
                      <a:pt x="52" y="1369"/>
                    </a:lnTo>
                    <a:lnTo>
                      <a:pt x="15" y="1497"/>
                    </a:lnTo>
                    <a:lnTo>
                      <a:pt x="0" y="1609"/>
                    </a:lnTo>
                    <a:lnTo>
                      <a:pt x="7" y="1722"/>
                    </a:lnTo>
                    <a:lnTo>
                      <a:pt x="97" y="1864"/>
                    </a:lnTo>
                    <a:lnTo>
                      <a:pt x="255" y="1962"/>
                    </a:lnTo>
                    <a:lnTo>
                      <a:pt x="315" y="2007"/>
                    </a:lnTo>
                    <a:lnTo>
                      <a:pt x="420" y="2059"/>
                    </a:lnTo>
                    <a:lnTo>
                      <a:pt x="615" y="2097"/>
                    </a:lnTo>
                    <a:lnTo>
                      <a:pt x="817" y="211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55" name="Freeform 30"/>
              <p:cNvSpPr>
                <a:spLocks/>
              </p:cNvSpPr>
              <p:nvPr/>
            </p:nvSpPr>
            <p:spPr bwMode="auto">
              <a:xfrm>
                <a:off x="5731" y="10631"/>
                <a:ext cx="2024" cy="1984"/>
              </a:xfrm>
              <a:custGeom>
                <a:avLst/>
                <a:gdLst>
                  <a:gd name="T0" fmla="*/ 0 w 2024"/>
                  <a:gd name="T1" fmla="*/ 0 h 1984"/>
                  <a:gd name="T2" fmla="*/ 82 w 2024"/>
                  <a:gd name="T3" fmla="*/ 139 h 1984"/>
                  <a:gd name="T4" fmla="*/ 157 w 2024"/>
                  <a:gd name="T5" fmla="*/ 244 h 1984"/>
                  <a:gd name="T6" fmla="*/ 217 w 2024"/>
                  <a:gd name="T7" fmla="*/ 364 h 1984"/>
                  <a:gd name="T8" fmla="*/ 254 w 2024"/>
                  <a:gd name="T9" fmla="*/ 469 h 1984"/>
                  <a:gd name="T10" fmla="*/ 262 w 2024"/>
                  <a:gd name="T11" fmla="*/ 574 h 1984"/>
                  <a:gd name="T12" fmla="*/ 262 w 2024"/>
                  <a:gd name="T13" fmla="*/ 702 h 1984"/>
                  <a:gd name="T14" fmla="*/ 239 w 2024"/>
                  <a:gd name="T15" fmla="*/ 897 h 1984"/>
                  <a:gd name="T16" fmla="*/ 217 w 2024"/>
                  <a:gd name="T17" fmla="*/ 1107 h 1984"/>
                  <a:gd name="T18" fmla="*/ 217 w 2024"/>
                  <a:gd name="T19" fmla="*/ 1182 h 1984"/>
                  <a:gd name="T20" fmla="*/ 217 w 2024"/>
                  <a:gd name="T21" fmla="*/ 1294 h 1984"/>
                  <a:gd name="T22" fmla="*/ 202 w 2024"/>
                  <a:gd name="T23" fmla="*/ 1399 h 1984"/>
                  <a:gd name="T24" fmla="*/ 224 w 2024"/>
                  <a:gd name="T25" fmla="*/ 1557 h 1984"/>
                  <a:gd name="T26" fmla="*/ 269 w 2024"/>
                  <a:gd name="T27" fmla="*/ 1692 h 1984"/>
                  <a:gd name="T28" fmla="*/ 337 w 2024"/>
                  <a:gd name="T29" fmla="*/ 1767 h 1984"/>
                  <a:gd name="T30" fmla="*/ 464 w 2024"/>
                  <a:gd name="T31" fmla="*/ 1894 h 1984"/>
                  <a:gd name="T32" fmla="*/ 569 w 2024"/>
                  <a:gd name="T33" fmla="*/ 1947 h 1984"/>
                  <a:gd name="T34" fmla="*/ 802 w 2024"/>
                  <a:gd name="T35" fmla="*/ 1977 h 1984"/>
                  <a:gd name="T36" fmla="*/ 967 w 2024"/>
                  <a:gd name="T37" fmla="*/ 1984 h 1984"/>
                  <a:gd name="T38" fmla="*/ 1064 w 2024"/>
                  <a:gd name="T39" fmla="*/ 1984 h 1984"/>
                  <a:gd name="T40" fmla="*/ 1282 w 2024"/>
                  <a:gd name="T41" fmla="*/ 1984 h 1984"/>
                  <a:gd name="T42" fmla="*/ 1447 w 2024"/>
                  <a:gd name="T43" fmla="*/ 1977 h 1984"/>
                  <a:gd name="T44" fmla="*/ 1634 w 2024"/>
                  <a:gd name="T45" fmla="*/ 1962 h 1984"/>
                  <a:gd name="T46" fmla="*/ 1822 w 2024"/>
                  <a:gd name="T47" fmla="*/ 1909 h 1984"/>
                  <a:gd name="T48" fmla="*/ 1927 w 2024"/>
                  <a:gd name="T49" fmla="*/ 1842 h 1984"/>
                  <a:gd name="T50" fmla="*/ 2002 w 2024"/>
                  <a:gd name="T51" fmla="*/ 1729 h 1984"/>
                  <a:gd name="T52" fmla="*/ 2024 w 2024"/>
                  <a:gd name="T53" fmla="*/ 1587 h 1984"/>
                  <a:gd name="T54" fmla="*/ 2009 w 2024"/>
                  <a:gd name="T55" fmla="*/ 1467 h 1984"/>
                  <a:gd name="T56" fmla="*/ 1972 w 2024"/>
                  <a:gd name="T57" fmla="*/ 1354 h 1984"/>
                  <a:gd name="T58" fmla="*/ 1897 w 2024"/>
                  <a:gd name="T59" fmla="*/ 1279 h 1984"/>
                  <a:gd name="T60" fmla="*/ 1777 w 2024"/>
                  <a:gd name="T61" fmla="*/ 1159 h 1984"/>
                  <a:gd name="T62" fmla="*/ 1679 w 2024"/>
                  <a:gd name="T63" fmla="*/ 1062 h 1984"/>
                  <a:gd name="T64" fmla="*/ 1582 w 2024"/>
                  <a:gd name="T65" fmla="*/ 979 h 1984"/>
                  <a:gd name="T66" fmla="*/ 1484 w 2024"/>
                  <a:gd name="T67" fmla="*/ 919 h 1984"/>
                  <a:gd name="T68" fmla="*/ 1289 w 2024"/>
                  <a:gd name="T69" fmla="*/ 807 h 1984"/>
                  <a:gd name="T70" fmla="*/ 1072 w 2024"/>
                  <a:gd name="T71" fmla="*/ 619 h 1984"/>
                  <a:gd name="T72" fmla="*/ 937 w 2024"/>
                  <a:gd name="T73" fmla="*/ 477 h 1984"/>
                  <a:gd name="T74" fmla="*/ 839 w 2024"/>
                  <a:gd name="T75" fmla="*/ 327 h 1984"/>
                  <a:gd name="T76" fmla="*/ 757 w 2024"/>
                  <a:gd name="T77" fmla="*/ 244 h 1984"/>
                  <a:gd name="T78" fmla="*/ 689 w 2024"/>
                  <a:gd name="T79" fmla="*/ 162 h 1984"/>
                  <a:gd name="T80" fmla="*/ 487 w 2024"/>
                  <a:gd name="T81" fmla="*/ 57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24"/>
                  <a:gd name="T124" fmla="*/ 0 h 1984"/>
                  <a:gd name="T125" fmla="*/ 2024 w 2024"/>
                  <a:gd name="T126" fmla="*/ 1984 h 19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24" h="1984">
                    <a:moveTo>
                      <a:pt x="0" y="0"/>
                    </a:moveTo>
                    <a:lnTo>
                      <a:pt x="82" y="139"/>
                    </a:lnTo>
                    <a:lnTo>
                      <a:pt x="157" y="244"/>
                    </a:lnTo>
                    <a:lnTo>
                      <a:pt x="217" y="364"/>
                    </a:lnTo>
                    <a:lnTo>
                      <a:pt x="254" y="469"/>
                    </a:lnTo>
                    <a:lnTo>
                      <a:pt x="262" y="574"/>
                    </a:lnTo>
                    <a:lnTo>
                      <a:pt x="262" y="702"/>
                    </a:lnTo>
                    <a:lnTo>
                      <a:pt x="239" y="897"/>
                    </a:lnTo>
                    <a:lnTo>
                      <a:pt x="217" y="1107"/>
                    </a:lnTo>
                    <a:lnTo>
                      <a:pt x="217" y="1182"/>
                    </a:lnTo>
                    <a:lnTo>
                      <a:pt x="217" y="1294"/>
                    </a:lnTo>
                    <a:lnTo>
                      <a:pt x="202" y="1399"/>
                    </a:lnTo>
                    <a:lnTo>
                      <a:pt x="224" y="1557"/>
                    </a:lnTo>
                    <a:lnTo>
                      <a:pt x="269" y="1692"/>
                    </a:lnTo>
                    <a:lnTo>
                      <a:pt x="337" y="1767"/>
                    </a:lnTo>
                    <a:lnTo>
                      <a:pt x="464" y="1894"/>
                    </a:lnTo>
                    <a:lnTo>
                      <a:pt x="569" y="1947"/>
                    </a:lnTo>
                    <a:lnTo>
                      <a:pt x="802" y="1977"/>
                    </a:lnTo>
                    <a:lnTo>
                      <a:pt x="967" y="1984"/>
                    </a:lnTo>
                    <a:lnTo>
                      <a:pt x="1064" y="1984"/>
                    </a:lnTo>
                    <a:lnTo>
                      <a:pt x="1282" y="1984"/>
                    </a:lnTo>
                    <a:lnTo>
                      <a:pt x="1447" y="1977"/>
                    </a:lnTo>
                    <a:lnTo>
                      <a:pt x="1634" y="1962"/>
                    </a:lnTo>
                    <a:lnTo>
                      <a:pt x="1822" y="1909"/>
                    </a:lnTo>
                    <a:lnTo>
                      <a:pt x="1927" y="1842"/>
                    </a:lnTo>
                    <a:lnTo>
                      <a:pt x="2002" y="1729"/>
                    </a:lnTo>
                    <a:lnTo>
                      <a:pt x="2024" y="1587"/>
                    </a:lnTo>
                    <a:lnTo>
                      <a:pt x="2009" y="1467"/>
                    </a:lnTo>
                    <a:lnTo>
                      <a:pt x="1972" y="1354"/>
                    </a:lnTo>
                    <a:lnTo>
                      <a:pt x="1897" y="1279"/>
                    </a:lnTo>
                    <a:lnTo>
                      <a:pt x="1777" y="1159"/>
                    </a:lnTo>
                    <a:lnTo>
                      <a:pt x="1679" y="1062"/>
                    </a:lnTo>
                    <a:lnTo>
                      <a:pt x="1582" y="979"/>
                    </a:lnTo>
                    <a:lnTo>
                      <a:pt x="1484" y="919"/>
                    </a:lnTo>
                    <a:lnTo>
                      <a:pt x="1289" y="807"/>
                    </a:lnTo>
                    <a:lnTo>
                      <a:pt x="1072" y="619"/>
                    </a:lnTo>
                    <a:lnTo>
                      <a:pt x="937" y="477"/>
                    </a:lnTo>
                    <a:lnTo>
                      <a:pt x="839" y="327"/>
                    </a:lnTo>
                    <a:lnTo>
                      <a:pt x="757" y="244"/>
                    </a:lnTo>
                    <a:lnTo>
                      <a:pt x="689" y="162"/>
                    </a:lnTo>
                    <a:lnTo>
                      <a:pt x="487" y="5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244" name="Rectangle 33"/>
          <p:cNvSpPr>
            <a:spLocks noChangeArrowheads="1"/>
          </p:cNvSpPr>
          <p:nvPr/>
        </p:nvSpPr>
        <p:spPr bwMode="auto">
          <a:xfrm>
            <a:off x="228600" y="3423490"/>
            <a:ext cx="8534400" cy="125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0" name="Oval 29"/>
          <p:cNvSpPr/>
          <p:nvPr/>
        </p:nvSpPr>
        <p:spPr>
          <a:xfrm>
            <a:off x="3015380" y="39688"/>
            <a:ext cx="5429173" cy="799649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altLang="en-US" sz="21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V="1">
            <a:off x="8115665" y="1924921"/>
            <a:ext cx="0" cy="538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01764"/>
      </p:ext>
    </p:extLst>
  </p:cSld>
  <p:clrMapOvr>
    <a:masterClrMapping/>
  </p:clrMapOvr>
  <p:transition spd="slow" advClick="0" advTm="1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8"/>
          <p:cNvGrpSpPr>
            <a:grpSpLocks/>
          </p:cNvGrpSpPr>
          <p:nvPr/>
        </p:nvGrpSpPr>
        <p:grpSpPr bwMode="auto">
          <a:xfrm>
            <a:off x="4114800" y="1247776"/>
            <a:ext cx="4495800" cy="2162175"/>
            <a:chOff x="1932" y="1245"/>
            <a:chExt cx="7240" cy="4540"/>
          </a:xfrm>
        </p:grpSpPr>
        <p:grpSp>
          <p:nvGrpSpPr>
            <p:cNvPr id="11270" name="Group 9"/>
            <p:cNvGrpSpPr>
              <a:grpSpLocks/>
            </p:cNvGrpSpPr>
            <p:nvPr/>
          </p:nvGrpSpPr>
          <p:grpSpPr bwMode="auto">
            <a:xfrm>
              <a:off x="1932" y="1245"/>
              <a:ext cx="7240" cy="4540"/>
              <a:chOff x="2271" y="1135"/>
              <a:chExt cx="6248" cy="4540"/>
            </a:xfrm>
          </p:grpSpPr>
          <p:sp>
            <p:nvSpPr>
              <p:cNvPr id="11282" name="Rectangle 10"/>
              <p:cNvSpPr>
                <a:spLocks noChangeArrowheads="1"/>
              </p:cNvSpPr>
              <p:nvPr/>
            </p:nvSpPr>
            <p:spPr bwMode="auto">
              <a:xfrm>
                <a:off x="2271" y="113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1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1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en-US" sz="11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10        </a:t>
                </a:r>
                <a:r>
                  <a:rPr lang="en-US" altLang="en-US" sz="1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       </a:t>
                </a:r>
                <a:r>
                  <a:rPr lang="en-US" altLang="en-US" sz="11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8         </a:t>
                </a:r>
                <a:r>
                  <a:rPr lang="en-US" altLang="en-US" sz="1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      </a:t>
                </a:r>
                <a:r>
                  <a:rPr lang="en-US" altLang="en-US" sz="11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en-US" sz="1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6         5         4         </a:t>
                </a:r>
                <a:r>
                  <a:rPr lang="en-US" altLang="en-US" sz="11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3          </a:t>
                </a:r>
                <a:r>
                  <a:rPr lang="en-US" altLang="en-US" sz="1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2         1</a:t>
                </a: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83" name="Line 11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284" name="Group 12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128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8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8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8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8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9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9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9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9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9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1271" name="Group 23"/>
            <p:cNvGrpSpPr>
              <a:grpSpLocks/>
            </p:cNvGrpSpPr>
            <p:nvPr/>
          </p:nvGrpSpPr>
          <p:grpSpPr bwMode="auto">
            <a:xfrm>
              <a:off x="2093" y="3698"/>
              <a:ext cx="6424" cy="2040"/>
              <a:chOff x="2093" y="3698"/>
              <a:chExt cx="6424" cy="2040"/>
            </a:xfrm>
          </p:grpSpPr>
          <p:sp>
            <p:nvSpPr>
              <p:cNvPr id="11272" name="Line 24"/>
              <p:cNvSpPr>
                <a:spLocks noChangeShapeType="1"/>
              </p:cNvSpPr>
              <p:nvPr/>
            </p:nvSpPr>
            <p:spPr bwMode="auto">
              <a:xfrm flipH="1">
                <a:off x="7859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73" name="Line 25"/>
              <p:cNvSpPr>
                <a:spLocks noChangeShapeType="1"/>
              </p:cNvSpPr>
              <p:nvPr/>
            </p:nvSpPr>
            <p:spPr bwMode="auto">
              <a:xfrm flipH="1">
                <a:off x="2576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74" name="Line 26"/>
              <p:cNvSpPr>
                <a:spLocks noChangeShapeType="1"/>
              </p:cNvSpPr>
              <p:nvPr/>
            </p:nvSpPr>
            <p:spPr bwMode="auto">
              <a:xfrm flipH="1">
                <a:off x="3906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75" name="Line 27"/>
              <p:cNvSpPr>
                <a:spLocks noChangeShapeType="1"/>
              </p:cNvSpPr>
              <p:nvPr/>
            </p:nvSpPr>
            <p:spPr bwMode="auto">
              <a:xfrm flipH="1">
                <a:off x="5223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76" name="Line 28"/>
              <p:cNvSpPr>
                <a:spLocks noChangeShapeType="1"/>
              </p:cNvSpPr>
              <p:nvPr/>
            </p:nvSpPr>
            <p:spPr bwMode="auto">
              <a:xfrm flipH="1">
                <a:off x="6531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277" name="Group 29"/>
              <p:cNvGrpSpPr>
                <a:grpSpLocks/>
              </p:cNvGrpSpPr>
              <p:nvPr/>
            </p:nvGrpSpPr>
            <p:grpSpPr bwMode="auto">
              <a:xfrm>
                <a:off x="2093" y="3705"/>
                <a:ext cx="4395" cy="2033"/>
                <a:chOff x="2093" y="3705"/>
                <a:chExt cx="4395" cy="2033"/>
              </a:xfrm>
            </p:grpSpPr>
            <p:sp>
              <p:nvSpPr>
                <p:cNvPr id="11278" name="Freeform 30"/>
                <p:cNvSpPr>
                  <a:spLocks/>
                </p:cNvSpPr>
                <p:nvPr/>
              </p:nvSpPr>
              <p:spPr bwMode="auto">
                <a:xfrm>
                  <a:off x="2558" y="3705"/>
                  <a:ext cx="3502" cy="443"/>
                </a:xfrm>
                <a:custGeom>
                  <a:avLst/>
                  <a:gdLst>
                    <a:gd name="T0" fmla="*/ 7 w 3502"/>
                    <a:gd name="T1" fmla="*/ 0 h 443"/>
                    <a:gd name="T2" fmla="*/ 3427 w 3502"/>
                    <a:gd name="T3" fmla="*/ 293 h 443"/>
                    <a:gd name="T4" fmla="*/ 3487 w 3502"/>
                    <a:gd name="T5" fmla="*/ 323 h 443"/>
                    <a:gd name="T6" fmla="*/ 3502 w 3502"/>
                    <a:gd name="T7" fmla="*/ 390 h 443"/>
                    <a:gd name="T8" fmla="*/ 3465 w 3502"/>
                    <a:gd name="T9" fmla="*/ 428 h 443"/>
                    <a:gd name="T10" fmla="*/ 3397 w 3502"/>
                    <a:gd name="T11" fmla="*/ 443 h 443"/>
                    <a:gd name="T12" fmla="*/ 3285 w 3502"/>
                    <a:gd name="T13" fmla="*/ 443 h 443"/>
                    <a:gd name="T14" fmla="*/ 3187 w 3502"/>
                    <a:gd name="T15" fmla="*/ 435 h 443"/>
                    <a:gd name="T16" fmla="*/ 3007 w 3502"/>
                    <a:gd name="T17" fmla="*/ 420 h 443"/>
                    <a:gd name="T18" fmla="*/ 0 w 3502"/>
                    <a:gd name="T19" fmla="*/ 45 h 443"/>
                    <a:gd name="T20" fmla="*/ 7 w 3502"/>
                    <a:gd name="T21" fmla="*/ 0 h 4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02"/>
                    <a:gd name="T34" fmla="*/ 0 h 443"/>
                    <a:gd name="T35" fmla="*/ 3502 w 3502"/>
                    <a:gd name="T36" fmla="*/ 443 h 4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02" h="443">
                      <a:moveTo>
                        <a:pt x="7" y="0"/>
                      </a:moveTo>
                      <a:lnTo>
                        <a:pt x="3427" y="293"/>
                      </a:lnTo>
                      <a:lnTo>
                        <a:pt x="3487" y="323"/>
                      </a:lnTo>
                      <a:lnTo>
                        <a:pt x="3502" y="390"/>
                      </a:lnTo>
                      <a:lnTo>
                        <a:pt x="3465" y="428"/>
                      </a:lnTo>
                      <a:lnTo>
                        <a:pt x="3397" y="443"/>
                      </a:lnTo>
                      <a:lnTo>
                        <a:pt x="3285" y="443"/>
                      </a:lnTo>
                      <a:lnTo>
                        <a:pt x="3187" y="435"/>
                      </a:lnTo>
                      <a:lnTo>
                        <a:pt x="3007" y="420"/>
                      </a:lnTo>
                      <a:lnTo>
                        <a:pt x="0" y="4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79" name="Freeform 31"/>
                <p:cNvSpPr>
                  <a:spLocks/>
                </p:cNvSpPr>
                <p:nvPr/>
              </p:nvSpPr>
              <p:spPr bwMode="auto">
                <a:xfrm>
                  <a:off x="5693" y="4020"/>
                  <a:ext cx="277" cy="75"/>
                </a:xfrm>
                <a:custGeom>
                  <a:avLst/>
                  <a:gdLst>
                    <a:gd name="T0" fmla="*/ 0 w 277"/>
                    <a:gd name="T1" fmla="*/ 23 h 75"/>
                    <a:gd name="T2" fmla="*/ 150 w 277"/>
                    <a:gd name="T3" fmla="*/ 60 h 75"/>
                    <a:gd name="T4" fmla="*/ 210 w 277"/>
                    <a:gd name="T5" fmla="*/ 68 h 75"/>
                    <a:gd name="T6" fmla="*/ 255 w 277"/>
                    <a:gd name="T7" fmla="*/ 75 h 75"/>
                    <a:gd name="T8" fmla="*/ 277 w 277"/>
                    <a:gd name="T9" fmla="*/ 53 h 75"/>
                    <a:gd name="T10" fmla="*/ 262 w 277"/>
                    <a:gd name="T11" fmla="*/ 15 h 75"/>
                    <a:gd name="T12" fmla="*/ 157 w 277"/>
                    <a:gd name="T13" fmla="*/ 0 h 75"/>
                    <a:gd name="T14" fmla="*/ 0 w 277"/>
                    <a:gd name="T15" fmla="*/ 23 h 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7"/>
                    <a:gd name="T25" fmla="*/ 0 h 75"/>
                    <a:gd name="T26" fmla="*/ 277 w 277"/>
                    <a:gd name="T27" fmla="*/ 75 h 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7" h="75">
                      <a:moveTo>
                        <a:pt x="0" y="23"/>
                      </a:moveTo>
                      <a:lnTo>
                        <a:pt x="150" y="60"/>
                      </a:lnTo>
                      <a:lnTo>
                        <a:pt x="210" y="68"/>
                      </a:lnTo>
                      <a:lnTo>
                        <a:pt x="255" y="75"/>
                      </a:lnTo>
                      <a:lnTo>
                        <a:pt x="277" y="53"/>
                      </a:lnTo>
                      <a:lnTo>
                        <a:pt x="262" y="15"/>
                      </a:lnTo>
                      <a:lnTo>
                        <a:pt x="157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80" name="Freeform 32"/>
                <p:cNvSpPr>
                  <a:spLocks/>
                </p:cNvSpPr>
                <p:nvPr/>
              </p:nvSpPr>
              <p:spPr bwMode="auto">
                <a:xfrm>
                  <a:off x="5895" y="4065"/>
                  <a:ext cx="593" cy="1673"/>
                </a:xfrm>
                <a:custGeom>
                  <a:avLst/>
                  <a:gdLst>
                    <a:gd name="T0" fmla="*/ 0 w 593"/>
                    <a:gd name="T1" fmla="*/ 0 h 1673"/>
                    <a:gd name="T2" fmla="*/ 90 w 593"/>
                    <a:gd name="T3" fmla="*/ 45 h 1673"/>
                    <a:gd name="T4" fmla="*/ 158 w 593"/>
                    <a:gd name="T5" fmla="*/ 105 h 1673"/>
                    <a:gd name="T6" fmla="*/ 203 w 593"/>
                    <a:gd name="T7" fmla="*/ 158 h 1673"/>
                    <a:gd name="T8" fmla="*/ 240 w 593"/>
                    <a:gd name="T9" fmla="*/ 233 h 1673"/>
                    <a:gd name="T10" fmla="*/ 255 w 593"/>
                    <a:gd name="T11" fmla="*/ 345 h 1673"/>
                    <a:gd name="T12" fmla="*/ 225 w 593"/>
                    <a:gd name="T13" fmla="*/ 510 h 1673"/>
                    <a:gd name="T14" fmla="*/ 180 w 593"/>
                    <a:gd name="T15" fmla="*/ 675 h 1673"/>
                    <a:gd name="T16" fmla="*/ 143 w 593"/>
                    <a:gd name="T17" fmla="*/ 810 h 1673"/>
                    <a:gd name="T18" fmla="*/ 143 w 593"/>
                    <a:gd name="T19" fmla="*/ 938 h 1673"/>
                    <a:gd name="T20" fmla="*/ 195 w 593"/>
                    <a:gd name="T21" fmla="*/ 1020 h 1673"/>
                    <a:gd name="T22" fmla="*/ 248 w 593"/>
                    <a:gd name="T23" fmla="*/ 1110 h 1673"/>
                    <a:gd name="T24" fmla="*/ 330 w 593"/>
                    <a:gd name="T25" fmla="*/ 1193 h 1673"/>
                    <a:gd name="T26" fmla="*/ 420 w 593"/>
                    <a:gd name="T27" fmla="*/ 1268 h 1673"/>
                    <a:gd name="T28" fmla="*/ 465 w 593"/>
                    <a:gd name="T29" fmla="*/ 1305 h 1673"/>
                    <a:gd name="T30" fmla="*/ 525 w 593"/>
                    <a:gd name="T31" fmla="*/ 1343 h 1673"/>
                    <a:gd name="T32" fmla="*/ 578 w 593"/>
                    <a:gd name="T33" fmla="*/ 1380 h 1673"/>
                    <a:gd name="T34" fmla="*/ 593 w 593"/>
                    <a:gd name="T35" fmla="*/ 1448 h 1673"/>
                    <a:gd name="T36" fmla="*/ 570 w 593"/>
                    <a:gd name="T37" fmla="*/ 1560 h 1673"/>
                    <a:gd name="T38" fmla="*/ 518 w 593"/>
                    <a:gd name="T39" fmla="*/ 1673 h 1673"/>
                    <a:gd name="T40" fmla="*/ 495 w 593"/>
                    <a:gd name="T41" fmla="*/ 1673 h 167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93"/>
                    <a:gd name="T64" fmla="*/ 0 h 1673"/>
                    <a:gd name="T65" fmla="*/ 593 w 593"/>
                    <a:gd name="T66" fmla="*/ 1673 h 167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93" h="1673">
                      <a:moveTo>
                        <a:pt x="0" y="0"/>
                      </a:moveTo>
                      <a:lnTo>
                        <a:pt x="90" y="45"/>
                      </a:lnTo>
                      <a:lnTo>
                        <a:pt x="158" y="105"/>
                      </a:lnTo>
                      <a:lnTo>
                        <a:pt x="203" y="158"/>
                      </a:lnTo>
                      <a:lnTo>
                        <a:pt x="240" y="233"/>
                      </a:lnTo>
                      <a:lnTo>
                        <a:pt x="255" y="345"/>
                      </a:lnTo>
                      <a:lnTo>
                        <a:pt x="225" y="510"/>
                      </a:lnTo>
                      <a:lnTo>
                        <a:pt x="180" y="675"/>
                      </a:lnTo>
                      <a:lnTo>
                        <a:pt x="143" y="810"/>
                      </a:lnTo>
                      <a:lnTo>
                        <a:pt x="143" y="938"/>
                      </a:lnTo>
                      <a:lnTo>
                        <a:pt x="195" y="1020"/>
                      </a:lnTo>
                      <a:lnTo>
                        <a:pt x="248" y="1110"/>
                      </a:lnTo>
                      <a:lnTo>
                        <a:pt x="330" y="1193"/>
                      </a:lnTo>
                      <a:lnTo>
                        <a:pt x="420" y="1268"/>
                      </a:lnTo>
                      <a:lnTo>
                        <a:pt x="465" y="1305"/>
                      </a:lnTo>
                      <a:lnTo>
                        <a:pt x="525" y="1343"/>
                      </a:lnTo>
                      <a:lnTo>
                        <a:pt x="578" y="1380"/>
                      </a:lnTo>
                      <a:lnTo>
                        <a:pt x="593" y="1448"/>
                      </a:lnTo>
                      <a:lnTo>
                        <a:pt x="570" y="1560"/>
                      </a:lnTo>
                      <a:lnTo>
                        <a:pt x="518" y="1673"/>
                      </a:lnTo>
                      <a:lnTo>
                        <a:pt x="495" y="1673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81" name="Freeform 33"/>
                <p:cNvSpPr>
                  <a:spLocks/>
                </p:cNvSpPr>
                <p:nvPr/>
              </p:nvSpPr>
              <p:spPr bwMode="auto">
                <a:xfrm>
                  <a:off x="2093" y="3810"/>
                  <a:ext cx="3840" cy="1815"/>
                </a:xfrm>
                <a:custGeom>
                  <a:avLst/>
                  <a:gdLst>
                    <a:gd name="T0" fmla="*/ 3716 w 3840"/>
                    <a:gd name="T1" fmla="*/ 338 h 1815"/>
                    <a:gd name="T2" fmla="*/ 3630 w 3840"/>
                    <a:gd name="T3" fmla="*/ 405 h 1815"/>
                    <a:gd name="T4" fmla="*/ 3577 w 3840"/>
                    <a:gd name="T5" fmla="*/ 518 h 1815"/>
                    <a:gd name="T6" fmla="*/ 3577 w 3840"/>
                    <a:gd name="T7" fmla="*/ 623 h 1815"/>
                    <a:gd name="T8" fmla="*/ 3607 w 3840"/>
                    <a:gd name="T9" fmla="*/ 848 h 1815"/>
                    <a:gd name="T10" fmla="*/ 3630 w 3840"/>
                    <a:gd name="T11" fmla="*/ 945 h 1815"/>
                    <a:gd name="T12" fmla="*/ 3705 w 3840"/>
                    <a:gd name="T13" fmla="*/ 1215 h 1815"/>
                    <a:gd name="T14" fmla="*/ 3825 w 3840"/>
                    <a:gd name="T15" fmla="*/ 1425 h 1815"/>
                    <a:gd name="T16" fmla="*/ 3840 w 3840"/>
                    <a:gd name="T17" fmla="*/ 1530 h 1815"/>
                    <a:gd name="T18" fmla="*/ 3810 w 3840"/>
                    <a:gd name="T19" fmla="*/ 1628 h 1815"/>
                    <a:gd name="T20" fmla="*/ 3787 w 3840"/>
                    <a:gd name="T21" fmla="*/ 1688 h 1815"/>
                    <a:gd name="T22" fmla="*/ 3720 w 3840"/>
                    <a:gd name="T23" fmla="*/ 1763 h 1815"/>
                    <a:gd name="T24" fmla="*/ 3630 w 3840"/>
                    <a:gd name="T25" fmla="*/ 1808 h 1815"/>
                    <a:gd name="T26" fmla="*/ 3525 w 3840"/>
                    <a:gd name="T27" fmla="*/ 1815 h 1815"/>
                    <a:gd name="T28" fmla="*/ 3405 w 3840"/>
                    <a:gd name="T29" fmla="*/ 1793 h 1815"/>
                    <a:gd name="T30" fmla="*/ 3247 w 3840"/>
                    <a:gd name="T31" fmla="*/ 1770 h 1815"/>
                    <a:gd name="T32" fmla="*/ 2662 w 3840"/>
                    <a:gd name="T33" fmla="*/ 1665 h 1815"/>
                    <a:gd name="T34" fmla="*/ 2400 w 3840"/>
                    <a:gd name="T35" fmla="*/ 1613 h 1815"/>
                    <a:gd name="T36" fmla="*/ 1972 w 3840"/>
                    <a:gd name="T37" fmla="*/ 1463 h 1815"/>
                    <a:gd name="T38" fmla="*/ 1642 w 3840"/>
                    <a:gd name="T39" fmla="*/ 1298 h 1815"/>
                    <a:gd name="T40" fmla="*/ 1492 w 3840"/>
                    <a:gd name="T41" fmla="*/ 1208 h 1815"/>
                    <a:gd name="T42" fmla="*/ 1305 w 3840"/>
                    <a:gd name="T43" fmla="*/ 1095 h 1815"/>
                    <a:gd name="T44" fmla="*/ 1095 w 3840"/>
                    <a:gd name="T45" fmla="*/ 968 h 1815"/>
                    <a:gd name="T46" fmla="*/ 787 w 3840"/>
                    <a:gd name="T47" fmla="*/ 780 h 1815"/>
                    <a:gd name="T48" fmla="*/ 607 w 3840"/>
                    <a:gd name="T49" fmla="*/ 630 h 1815"/>
                    <a:gd name="T50" fmla="*/ 442 w 3840"/>
                    <a:gd name="T51" fmla="*/ 465 h 1815"/>
                    <a:gd name="T52" fmla="*/ 360 w 3840"/>
                    <a:gd name="T53" fmla="*/ 360 h 1815"/>
                    <a:gd name="T54" fmla="*/ 270 w 3840"/>
                    <a:gd name="T55" fmla="*/ 255 h 1815"/>
                    <a:gd name="T56" fmla="*/ 0 w 3840"/>
                    <a:gd name="T57" fmla="*/ 0 h 181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40"/>
                    <a:gd name="T88" fmla="*/ 0 h 1815"/>
                    <a:gd name="T89" fmla="*/ 3840 w 3840"/>
                    <a:gd name="T90" fmla="*/ 1815 h 181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40" h="1815">
                      <a:moveTo>
                        <a:pt x="3716" y="338"/>
                      </a:moveTo>
                      <a:lnTo>
                        <a:pt x="3630" y="405"/>
                      </a:lnTo>
                      <a:lnTo>
                        <a:pt x="3577" y="518"/>
                      </a:lnTo>
                      <a:lnTo>
                        <a:pt x="3577" y="623"/>
                      </a:lnTo>
                      <a:lnTo>
                        <a:pt x="3607" y="848"/>
                      </a:lnTo>
                      <a:lnTo>
                        <a:pt x="3630" y="945"/>
                      </a:lnTo>
                      <a:lnTo>
                        <a:pt x="3705" y="1215"/>
                      </a:lnTo>
                      <a:lnTo>
                        <a:pt x="3825" y="1425"/>
                      </a:lnTo>
                      <a:lnTo>
                        <a:pt x="3840" y="1530"/>
                      </a:lnTo>
                      <a:lnTo>
                        <a:pt x="3810" y="1628"/>
                      </a:lnTo>
                      <a:lnTo>
                        <a:pt x="3787" y="1688"/>
                      </a:lnTo>
                      <a:lnTo>
                        <a:pt x="3720" y="1763"/>
                      </a:lnTo>
                      <a:lnTo>
                        <a:pt x="3630" y="1808"/>
                      </a:lnTo>
                      <a:lnTo>
                        <a:pt x="3525" y="1815"/>
                      </a:lnTo>
                      <a:lnTo>
                        <a:pt x="3405" y="1793"/>
                      </a:lnTo>
                      <a:lnTo>
                        <a:pt x="3247" y="1770"/>
                      </a:lnTo>
                      <a:lnTo>
                        <a:pt x="2662" y="1665"/>
                      </a:lnTo>
                      <a:lnTo>
                        <a:pt x="2400" y="1613"/>
                      </a:lnTo>
                      <a:lnTo>
                        <a:pt x="1972" y="1463"/>
                      </a:lnTo>
                      <a:lnTo>
                        <a:pt x="1642" y="1298"/>
                      </a:lnTo>
                      <a:lnTo>
                        <a:pt x="1492" y="1208"/>
                      </a:lnTo>
                      <a:lnTo>
                        <a:pt x="1305" y="1095"/>
                      </a:lnTo>
                      <a:lnTo>
                        <a:pt x="1095" y="968"/>
                      </a:lnTo>
                      <a:lnTo>
                        <a:pt x="787" y="780"/>
                      </a:lnTo>
                      <a:lnTo>
                        <a:pt x="607" y="630"/>
                      </a:lnTo>
                      <a:lnTo>
                        <a:pt x="442" y="465"/>
                      </a:lnTo>
                      <a:lnTo>
                        <a:pt x="360" y="360"/>
                      </a:lnTo>
                      <a:lnTo>
                        <a:pt x="270" y="25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1268" name="AutoShape 36"/>
          <p:cNvSpPr>
            <a:spLocks noChangeArrowheads="1"/>
          </p:cNvSpPr>
          <p:nvPr/>
        </p:nvSpPr>
        <p:spPr bwMode="auto">
          <a:xfrm>
            <a:off x="533401" y="2305050"/>
            <a:ext cx="2894013" cy="1790700"/>
          </a:xfrm>
          <a:prstGeom prst="wedgeEllipseCallout">
            <a:avLst>
              <a:gd name="adj1" fmla="val 69245"/>
              <a:gd name="adj2" fmla="val -3483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Xuống kim ở mặt trái, gút chỉ</a:t>
            </a:r>
          </a:p>
        </p:txBody>
      </p:sp>
      <p:sp>
        <p:nvSpPr>
          <p:cNvPr id="31" name="Oval 30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2" name="Oval 31"/>
          <p:cNvSpPr/>
          <p:nvPr/>
        </p:nvSpPr>
        <p:spPr>
          <a:xfrm>
            <a:off x="2882969" y="154327"/>
            <a:ext cx="4113555" cy="799649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altLang="en-US" sz="21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22920"/>
      </p:ext>
    </p:extLst>
  </p:cSld>
  <p:clrMapOvr>
    <a:masterClrMapping/>
  </p:clrMapOvr>
  <p:transition spd="slow" advClick="0" advTm="1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838200" y="3314701"/>
            <a:ext cx="28956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6" name="Picture 4" descr="Picture 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4073"/>
            <a:ext cx="2514600" cy="1145381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Picture 0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25105"/>
            <a:ext cx="2514600" cy="11310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Picture 0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25105"/>
            <a:ext cx="2438400" cy="1134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Picture 0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37361"/>
            <a:ext cx="2514600" cy="12453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Picture 0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25453"/>
            <a:ext cx="2438400" cy="125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 descr="Picture 0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32423"/>
            <a:ext cx="2514600" cy="11787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 descr="Picture 0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32424"/>
            <a:ext cx="2438400" cy="11537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886200" y="457201"/>
            <a:ext cx="52578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55900" y="810519"/>
            <a:ext cx="3009327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alt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3886200" y="1943100"/>
            <a:ext cx="2133600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a) B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ắt đầu khâu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6324600" y="1943100"/>
            <a:ext cx="2590800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âu mũi thứ nhất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3657600" y="3348039"/>
            <a:ext cx="243840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âu mũi thứ hai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6248400" y="3371851"/>
            <a:ext cx="312420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 mũi tiếp theo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5186718" y="4849158"/>
            <a:ext cx="2123364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e) K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ết thúc đường khâu</a:t>
            </a: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Oval 21"/>
          <p:cNvSpPr/>
          <p:nvPr/>
        </p:nvSpPr>
        <p:spPr>
          <a:xfrm>
            <a:off x="4310749" y="38198"/>
            <a:ext cx="3873065" cy="419004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Quy trình thực hiện</a:t>
            </a:r>
          </a:p>
        </p:txBody>
      </p:sp>
      <p:sp>
        <p:nvSpPr>
          <p:cNvPr id="23" name="Oval 22"/>
          <p:cNvSpPr/>
          <p:nvPr/>
        </p:nvSpPr>
        <p:spPr>
          <a:xfrm>
            <a:off x="119062" y="58738"/>
            <a:ext cx="3418153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7731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0" y="1657350"/>
            <a:ext cx="2057400" cy="1828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4056" y="782616"/>
            <a:ext cx="4183062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7329" y="2190880"/>
            <a:ext cx="4191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2 -3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54056" y="3326444"/>
            <a:ext cx="4191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4" name="Straight Arrow Connector 13"/>
          <p:cNvCxnSpPr>
            <a:stCxn id="2" idx="6"/>
            <a:endCxn id="4" idx="1"/>
          </p:cNvCxnSpPr>
          <p:nvPr/>
        </p:nvCxnSpPr>
        <p:spPr>
          <a:xfrm flipV="1">
            <a:off x="2133601" y="1392216"/>
            <a:ext cx="1520456" cy="11795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6"/>
            <a:endCxn id="7" idx="1"/>
          </p:cNvCxnSpPr>
          <p:nvPr/>
        </p:nvCxnSpPr>
        <p:spPr>
          <a:xfrm>
            <a:off x="2133600" y="2571750"/>
            <a:ext cx="1493729" cy="763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6"/>
            <a:endCxn id="8" idx="1"/>
          </p:cNvCxnSpPr>
          <p:nvPr/>
        </p:nvCxnSpPr>
        <p:spPr>
          <a:xfrm>
            <a:off x="2133601" y="2571750"/>
            <a:ext cx="1520456" cy="12118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549595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6551" y="114300"/>
            <a:ext cx="2203450" cy="641350"/>
          </a:xfrm>
          <a:solidFill>
            <a:srgbClr val="FFFF99"/>
          </a:solidFill>
        </p:spPr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91" name="Group 70"/>
          <p:cNvGrpSpPr>
            <a:grpSpLocks/>
          </p:cNvGrpSpPr>
          <p:nvPr/>
        </p:nvGrpSpPr>
        <p:grpSpPr bwMode="auto">
          <a:xfrm>
            <a:off x="1447800" y="2838736"/>
            <a:ext cx="7239000" cy="2095214"/>
            <a:chOff x="912" y="1889"/>
            <a:chExt cx="4477" cy="1743"/>
          </a:xfrm>
        </p:grpSpPr>
        <p:sp>
          <p:nvSpPr>
            <p:cNvPr id="12294" name="Rectangle 4"/>
            <p:cNvSpPr>
              <a:spLocks noChangeArrowheads="1"/>
            </p:cNvSpPr>
            <p:nvPr/>
          </p:nvSpPr>
          <p:spPr bwMode="auto">
            <a:xfrm>
              <a:off x="912" y="1889"/>
              <a:ext cx="3648" cy="153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600"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295" name="Group 69"/>
            <p:cNvGrpSpPr>
              <a:grpSpLocks/>
            </p:cNvGrpSpPr>
            <p:nvPr/>
          </p:nvGrpSpPr>
          <p:grpSpPr bwMode="auto">
            <a:xfrm>
              <a:off x="960" y="2448"/>
              <a:ext cx="4429" cy="1184"/>
              <a:chOff x="960" y="2448"/>
              <a:chExt cx="4429" cy="1184"/>
            </a:xfrm>
          </p:grpSpPr>
          <p:sp>
            <p:nvSpPr>
              <p:cNvPr id="12296" name="Line 5"/>
              <p:cNvSpPr>
                <a:spLocks noChangeShapeType="1"/>
              </p:cNvSpPr>
              <p:nvPr/>
            </p:nvSpPr>
            <p:spPr bwMode="auto">
              <a:xfrm>
                <a:off x="960" y="2736"/>
                <a:ext cx="3696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97" name="Line 9"/>
              <p:cNvSpPr>
                <a:spLocks noChangeShapeType="1"/>
              </p:cNvSpPr>
              <p:nvPr/>
            </p:nvSpPr>
            <p:spPr bwMode="auto">
              <a:xfrm>
                <a:off x="4320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98" name="Line 10"/>
              <p:cNvSpPr>
                <a:spLocks noChangeShapeType="1"/>
              </p:cNvSpPr>
              <p:nvPr/>
            </p:nvSpPr>
            <p:spPr bwMode="auto">
              <a:xfrm>
                <a:off x="3984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99" name="Line 11"/>
              <p:cNvSpPr>
                <a:spLocks noChangeShapeType="1"/>
              </p:cNvSpPr>
              <p:nvPr/>
            </p:nvSpPr>
            <p:spPr bwMode="auto">
              <a:xfrm>
                <a:off x="3648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00" name="Line 12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01" name="Line 13"/>
              <p:cNvSpPr>
                <a:spLocks noChangeShapeType="1"/>
              </p:cNvSpPr>
              <p:nvPr/>
            </p:nvSpPr>
            <p:spPr bwMode="auto">
              <a:xfrm>
                <a:off x="2928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02" name="Line 14"/>
              <p:cNvSpPr>
                <a:spLocks noChangeShapeType="1"/>
              </p:cNvSpPr>
              <p:nvPr/>
            </p:nvSpPr>
            <p:spPr bwMode="auto">
              <a:xfrm>
                <a:off x="2592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03" name="Line 15"/>
              <p:cNvSpPr>
                <a:spLocks noChangeShapeType="1"/>
              </p:cNvSpPr>
              <p:nvPr/>
            </p:nvSpPr>
            <p:spPr bwMode="auto">
              <a:xfrm>
                <a:off x="2256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04" name="Line 16"/>
              <p:cNvSpPr>
                <a:spLocks noChangeShapeType="1"/>
              </p:cNvSpPr>
              <p:nvPr/>
            </p:nvSpPr>
            <p:spPr bwMode="auto">
              <a:xfrm>
                <a:off x="1920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05" name="Line 17"/>
              <p:cNvSpPr>
                <a:spLocks noChangeShapeType="1"/>
              </p:cNvSpPr>
              <p:nvPr/>
            </p:nvSpPr>
            <p:spPr bwMode="auto">
              <a:xfrm>
                <a:off x="1296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06" name="Line 18"/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07" name="Text Box 19"/>
              <p:cNvSpPr txBox="1">
                <a:spLocks noChangeArrowheads="1"/>
              </p:cNvSpPr>
              <p:nvPr/>
            </p:nvSpPr>
            <p:spPr bwMode="auto">
              <a:xfrm>
                <a:off x="1152" y="2496"/>
                <a:ext cx="336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12308" name="Text Box 20"/>
              <p:cNvSpPr txBox="1">
                <a:spLocks noChangeArrowheads="1"/>
              </p:cNvSpPr>
              <p:nvPr/>
            </p:nvSpPr>
            <p:spPr bwMode="auto">
              <a:xfrm>
                <a:off x="1536" y="2496"/>
                <a:ext cx="336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12309" name="Text Box 21"/>
              <p:cNvSpPr txBox="1">
                <a:spLocks noChangeArrowheads="1"/>
              </p:cNvSpPr>
              <p:nvPr/>
            </p:nvSpPr>
            <p:spPr bwMode="auto">
              <a:xfrm>
                <a:off x="1824" y="2496"/>
                <a:ext cx="288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2310" name="Text Box 22"/>
              <p:cNvSpPr txBox="1">
                <a:spLocks noChangeArrowheads="1"/>
              </p:cNvSpPr>
              <p:nvPr/>
            </p:nvSpPr>
            <p:spPr bwMode="auto">
              <a:xfrm>
                <a:off x="2160" y="2496"/>
                <a:ext cx="144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12311" name="Text Box 23"/>
              <p:cNvSpPr txBox="1">
                <a:spLocks noChangeArrowheads="1"/>
              </p:cNvSpPr>
              <p:nvPr/>
            </p:nvSpPr>
            <p:spPr bwMode="auto">
              <a:xfrm>
                <a:off x="2496" y="2496"/>
                <a:ext cx="336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12312" name="Text Box 24"/>
              <p:cNvSpPr txBox="1">
                <a:spLocks noChangeArrowheads="1"/>
              </p:cNvSpPr>
              <p:nvPr/>
            </p:nvSpPr>
            <p:spPr bwMode="auto">
              <a:xfrm>
                <a:off x="2832" y="2496"/>
                <a:ext cx="336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2313" name="Text Box 25"/>
              <p:cNvSpPr txBox="1">
                <a:spLocks noChangeArrowheads="1"/>
              </p:cNvSpPr>
              <p:nvPr/>
            </p:nvSpPr>
            <p:spPr bwMode="auto">
              <a:xfrm>
                <a:off x="3168" y="2496"/>
                <a:ext cx="43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2314" name="Text Box 26"/>
              <p:cNvSpPr txBox="1">
                <a:spLocks noChangeArrowheads="1"/>
              </p:cNvSpPr>
              <p:nvPr/>
            </p:nvSpPr>
            <p:spPr bwMode="auto">
              <a:xfrm>
                <a:off x="3552" y="2496"/>
                <a:ext cx="576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2315" name="Text Box 27"/>
              <p:cNvSpPr txBox="1">
                <a:spLocks noChangeArrowheads="1"/>
              </p:cNvSpPr>
              <p:nvPr/>
            </p:nvSpPr>
            <p:spPr bwMode="auto">
              <a:xfrm>
                <a:off x="3888" y="2496"/>
                <a:ext cx="480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2316" name="Text Box 28"/>
              <p:cNvSpPr txBox="1">
                <a:spLocks noChangeArrowheads="1"/>
              </p:cNvSpPr>
              <p:nvPr/>
            </p:nvSpPr>
            <p:spPr bwMode="auto">
              <a:xfrm>
                <a:off x="4224" y="2496"/>
                <a:ext cx="384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2317" name="Line 35"/>
              <p:cNvSpPr>
                <a:spLocks noChangeShapeType="1"/>
              </p:cNvSpPr>
              <p:nvPr/>
            </p:nvSpPr>
            <p:spPr bwMode="auto">
              <a:xfrm flipH="1" flipV="1">
                <a:off x="2640" y="2448"/>
                <a:ext cx="12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18" name="Line 36"/>
              <p:cNvSpPr>
                <a:spLocks noChangeShapeType="1"/>
              </p:cNvSpPr>
              <p:nvPr/>
            </p:nvSpPr>
            <p:spPr bwMode="auto">
              <a:xfrm>
                <a:off x="2640" y="2448"/>
                <a:ext cx="1392" cy="28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19" name="Line 39"/>
              <p:cNvSpPr>
                <a:spLocks noChangeShapeType="1"/>
              </p:cNvSpPr>
              <p:nvPr/>
            </p:nvSpPr>
            <p:spPr bwMode="auto">
              <a:xfrm>
                <a:off x="4656" y="28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20" name="Line 40"/>
              <p:cNvSpPr>
                <a:spLocks noChangeShapeType="1"/>
              </p:cNvSpPr>
              <p:nvPr/>
            </p:nvSpPr>
            <p:spPr bwMode="auto">
              <a:xfrm>
                <a:off x="4656" y="2976"/>
                <a:ext cx="48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21" name="Freeform 41"/>
              <p:cNvSpPr>
                <a:spLocks/>
              </p:cNvSpPr>
              <p:nvPr/>
            </p:nvSpPr>
            <p:spPr bwMode="auto">
              <a:xfrm>
                <a:off x="5088" y="2976"/>
                <a:ext cx="141" cy="154"/>
              </a:xfrm>
              <a:custGeom>
                <a:avLst/>
                <a:gdLst>
                  <a:gd name="T0" fmla="*/ 51 w 141"/>
                  <a:gd name="T1" fmla="*/ 0 h 154"/>
                  <a:gd name="T2" fmla="*/ 141 w 141"/>
                  <a:gd name="T3" fmla="*/ 64 h 154"/>
                  <a:gd name="T4" fmla="*/ 51 w 141"/>
                  <a:gd name="T5" fmla="*/ 141 h 154"/>
                  <a:gd name="T6" fmla="*/ 0 w 141"/>
                  <a:gd name="T7" fmla="*/ 154 h 1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1"/>
                  <a:gd name="T13" fmla="*/ 0 h 154"/>
                  <a:gd name="T14" fmla="*/ 141 w 141"/>
                  <a:gd name="T15" fmla="*/ 154 h 1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1" h="154">
                    <a:moveTo>
                      <a:pt x="51" y="0"/>
                    </a:moveTo>
                    <a:cubicBezTo>
                      <a:pt x="141" y="30"/>
                      <a:pt x="119" y="0"/>
                      <a:pt x="141" y="64"/>
                    </a:cubicBezTo>
                    <a:cubicBezTo>
                      <a:pt x="122" y="120"/>
                      <a:pt x="107" y="125"/>
                      <a:pt x="51" y="141"/>
                    </a:cubicBezTo>
                    <a:cubicBezTo>
                      <a:pt x="34" y="146"/>
                      <a:pt x="0" y="154"/>
                      <a:pt x="0" y="1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22" name="Oval 47"/>
              <p:cNvSpPr>
                <a:spLocks noChangeArrowheads="1"/>
              </p:cNvSpPr>
              <p:nvPr/>
            </p:nvSpPr>
            <p:spPr bwMode="auto">
              <a:xfrm rot="1174387">
                <a:off x="4752" y="2928"/>
                <a:ext cx="33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23" name="Freeform 48"/>
              <p:cNvSpPr>
                <a:spLocks/>
              </p:cNvSpPr>
              <p:nvPr/>
            </p:nvSpPr>
            <p:spPr bwMode="auto">
              <a:xfrm>
                <a:off x="3916" y="2686"/>
                <a:ext cx="78" cy="50"/>
              </a:xfrm>
              <a:custGeom>
                <a:avLst/>
                <a:gdLst>
                  <a:gd name="T0" fmla="*/ 78 w 78"/>
                  <a:gd name="T1" fmla="*/ 18 h 50"/>
                  <a:gd name="T2" fmla="*/ 39 w 78"/>
                  <a:gd name="T3" fmla="*/ 5 h 50"/>
                  <a:gd name="T4" fmla="*/ 14 w 78"/>
                  <a:gd name="T5" fmla="*/ 43 h 50"/>
                  <a:gd name="T6" fmla="*/ 78 w 78"/>
                  <a:gd name="T7" fmla="*/ 18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50"/>
                  <a:gd name="T14" fmla="*/ 78 w 78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50">
                    <a:moveTo>
                      <a:pt x="78" y="18"/>
                    </a:moveTo>
                    <a:cubicBezTo>
                      <a:pt x="65" y="14"/>
                      <a:pt x="52" y="0"/>
                      <a:pt x="39" y="5"/>
                    </a:cubicBezTo>
                    <a:cubicBezTo>
                      <a:pt x="25" y="11"/>
                      <a:pt x="0" y="38"/>
                      <a:pt x="14" y="43"/>
                    </a:cubicBezTo>
                    <a:cubicBezTo>
                      <a:pt x="36" y="50"/>
                      <a:pt x="57" y="26"/>
                      <a:pt x="78" y="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24" name="Freeform 49"/>
              <p:cNvSpPr>
                <a:spLocks/>
              </p:cNvSpPr>
              <p:nvPr/>
            </p:nvSpPr>
            <p:spPr bwMode="auto">
              <a:xfrm>
                <a:off x="3917" y="2950"/>
                <a:ext cx="13" cy="39"/>
              </a:xfrm>
              <a:custGeom>
                <a:avLst/>
                <a:gdLst>
                  <a:gd name="T0" fmla="*/ 13 w 13"/>
                  <a:gd name="T1" fmla="*/ 39 h 39"/>
                  <a:gd name="T2" fmla="*/ 0 w 13"/>
                  <a:gd name="T3" fmla="*/ 0 h 39"/>
                  <a:gd name="T4" fmla="*/ 13 w 13"/>
                  <a:gd name="T5" fmla="*/ 39 h 39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39"/>
                  <a:gd name="T11" fmla="*/ 13 w 13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39">
                    <a:moveTo>
                      <a:pt x="13" y="39"/>
                    </a:moveTo>
                    <a:cubicBezTo>
                      <a:pt x="9" y="26"/>
                      <a:pt x="0" y="0"/>
                      <a:pt x="0" y="0"/>
                    </a:cubicBezTo>
                    <a:cubicBezTo>
                      <a:pt x="0" y="0"/>
                      <a:pt x="9" y="26"/>
                      <a:pt x="13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25" name="Freeform 50"/>
              <p:cNvSpPr>
                <a:spLocks/>
              </p:cNvSpPr>
              <p:nvPr/>
            </p:nvSpPr>
            <p:spPr bwMode="auto">
              <a:xfrm>
                <a:off x="4691" y="3024"/>
                <a:ext cx="150" cy="499"/>
              </a:xfrm>
              <a:custGeom>
                <a:avLst/>
                <a:gdLst>
                  <a:gd name="T0" fmla="*/ 7 w 150"/>
                  <a:gd name="T1" fmla="*/ 499 h 499"/>
                  <a:gd name="T2" fmla="*/ 32 w 150"/>
                  <a:gd name="T3" fmla="*/ 179 h 499"/>
                  <a:gd name="T4" fmla="*/ 71 w 150"/>
                  <a:gd name="T5" fmla="*/ 154 h 499"/>
                  <a:gd name="T6" fmla="*/ 96 w 150"/>
                  <a:gd name="T7" fmla="*/ 115 h 499"/>
                  <a:gd name="T8" fmla="*/ 135 w 150"/>
                  <a:gd name="T9" fmla="*/ 90 h 499"/>
                  <a:gd name="T10" fmla="*/ 147 w 150"/>
                  <a:gd name="T11" fmla="*/ 0 h 4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0"/>
                  <a:gd name="T19" fmla="*/ 0 h 499"/>
                  <a:gd name="T20" fmla="*/ 150 w 150"/>
                  <a:gd name="T21" fmla="*/ 499 h 4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0" h="499">
                    <a:moveTo>
                      <a:pt x="7" y="499"/>
                    </a:moveTo>
                    <a:cubicBezTo>
                      <a:pt x="14" y="392"/>
                      <a:pt x="0" y="281"/>
                      <a:pt x="32" y="179"/>
                    </a:cubicBezTo>
                    <a:cubicBezTo>
                      <a:pt x="37" y="164"/>
                      <a:pt x="58" y="162"/>
                      <a:pt x="71" y="154"/>
                    </a:cubicBezTo>
                    <a:cubicBezTo>
                      <a:pt x="79" y="141"/>
                      <a:pt x="85" y="126"/>
                      <a:pt x="96" y="115"/>
                    </a:cubicBezTo>
                    <a:cubicBezTo>
                      <a:pt x="107" y="104"/>
                      <a:pt x="126" y="103"/>
                      <a:pt x="135" y="90"/>
                    </a:cubicBezTo>
                    <a:cubicBezTo>
                      <a:pt x="150" y="68"/>
                      <a:pt x="147" y="26"/>
                      <a:pt x="147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26" name="Freeform 51"/>
              <p:cNvSpPr>
                <a:spLocks/>
              </p:cNvSpPr>
              <p:nvPr/>
            </p:nvSpPr>
            <p:spPr bwMode="auto">
              <a:xfrm>
                <a:off x="4864" y="2880"/>
                <a:ext cx="525" cy="752"/>
              </a:xfrm>
              <a:custGeom>
                <a:avLst/>
                <a:gdLst>
                  <a:gd name="T0" fmla="*/ 0 w 525"/>
                  <a:gd name="T1" fmla="*/ 22 h 752"/>
                  <a:gd name="T2" fmla="*/ 115 w 525"/>
                  <a:gd name="T3" fmla="*/ 60 h 752"/>
                  <a:gd name="T4" fmla="*/ 128 w 525"/>
                  <a:gd name="T5" fmla="*/ 163 h 752"/>
                  <a:gd name="T6" fmla="*/ 205 w 525"/>
                  <a:gd name="T7" fmla="*/ 240 h 752"/>
                  <a:gd name="T8" fmla="*/ 269 w 525"/>
                  <a:gd name="T9" fmla="*/ 355 h 752"/>
                  <a:gd name="T10" fmla="*/ 282 w 525"/>
                  <a:gd name="T11" fmla="*/ 419 h 752"/>
                  <a:gd name="T12" fmla="*/ 294 w 525"/>
                  <a:gd name="T13" fmla="*/ 457 h 752"/>
                  <a:gd name="T14" fmla="*/ 397 w 525"/>
                  <a:gd name="T15" fmla="*/ 636 h 752"/>
                  <a:gd name="T16" fmla="*/ 422 w 525"/>
                  <a:gd name="T17" fmla="*/ 675 h 752"/>
                  <a:gd name="T18" fmla="*/ 461 w 525"/>
                  <a:gd name="T19" fmla="*/ 688 h 752"/>
                  <a:gd name="T20" fmla="*/ 474 w 525"/>
                  <a:gd name="T21" fmla="*/ 726 h 752"/>
                  <a:gd name="T22" fmla="*/ 525 w 525"/>
                  <a:gd name="T23" fmla="*/ 752 h 7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25"/>
                  <a:gd name="T37" fmla="*/ 0 h 752"/>
                  <a:gd name="T38" fmla="*/ 525 w 525"/>
                  <a:gd name="T39" fmla="*/ 752 h 7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25" h="752">
                    <a:moveTo>
                      <a:pt x="0" y="22"/>
                    </a:moveTo>
                    <a:cubicBezTo>
                      <a:pt x="64" y="0"/>
                      <a:pt x="78" y="4"/>
                      <a:pt x="115" y="60"/>
                    </a:cubicBezTo>
                    <a:cubicBezTo>
                      <a:pt x="119" y="94"/>
                      <a:pt x="113" y="132"/>
                      <a:pt x="128" y="163"/>
                    </a:cubicBezTo>
                    <a:cubicBezTo>
                      <a:pt x="144" y="195"/>
                      <a:pt x="185" y="210"/>
                      <a:pt x="205" y="240"/>
                    </a:cubicBezTo>
                    <a:cubicBezTo>
                      <a:pt x="230" y="278"/>
                      <a:pt x="243" y="317"/>
                      <a:pt x="269" y="355"/>
                    </a:cubicBezTo>
                    <a:cubicBezTo>
                      <a:pt x="273" y="376"/>
                      <a:pt x="277" y="398"/>
                      <a:pt x="282" y="419"/>
                    </a:cubicBezTo>
                    <a:cubicBezTo>
                      <a:pt x="285" y="432"/>
                      <a:pt x="291" y="444"/>
                      <a:pt x="294" y="457"/>
                    </a:cubicBezTo>
                    <a:cubicBezTo>
                      <a:pt x="314" y="547"/>
                      <a:pt x="296" y="605"/>
                      <a:pt x="397" y="636"/>
                    </a:cubicBezTo>
                    <a:cubicBezTo>
                      <a:pt x="405" y="649"/>
                      <a:pt x="410" y="665"/>
                      <a:pt x="422" y="675"/>
                    </a:cubicBezTo>
                    <a:cubicBezTo>
                      <a:pt x="433" y="684"/>
                      <a:pt x="451" y="678"/>
                      <a:pt x="461" y="688"/>
                    </a:cubicBezTo>
                    <a:cubicBezTo>
                      <a:pt x="471" y="697"/>
                      <a:pt x="465" y="717"/>
                      <a:pt x="474" y="726"/>
                    </a:cubicBezTo>
                    <a:cubicBezTo>
                      <a:pt x="487" y="739"/>
                      <a:pt x="512" y="739"/>
                      <a:pt x="525" y="75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2292" name="AutoShape 71"/>
          <p:cNvSpPr>
            <a:spLocks noChangeArrowheads="1"/>
          </p:cNvSpPr>
          <p:nvPr/>
        </p:nvSpPr>
        <p:spPr bwMode="auto">
          <a:xfrm>
            <a:off x="6553200" y="1657350"/>
            <a:ext cx="2590800" cy="1352550"/>
          </a:xfrm>
          <a:prstGeom prst="wedgeRoundRectCallout">
            <a:avLst>
              <a:gd name="adj1" fmla="val -54292"/>
              <a:gd name="adj2" fmla="val 83602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 eaLnBrk="1" hangingPunct="1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Lên kim tại điểm 2.</a:t>
            </a:r>
          </a:p>
        </p:txBody>
      </p:sp>
      <p:sp>
        <p:nvSpPr>
          <p:cNvPr id="39" name="Oval 38"/>
          <p:cNvSpPr/>
          <p:nvPr/>
        </p:nvSpPr>
        <p:spPr>
          <a:xfrm>
            <a:off x="119062" y="58738"/>
            <a:ext cx="3418153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1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endParaRPr lang="en-US" sz="21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404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00151"/>
            <a:ext cx="3581400" cy="557213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15" name="Group 47"/>
          <p:cNvGrpSpPr>
            <a:grpSpLocks/>
          </p:cNvGrpSpPr>
          <p:nvPr/>
        </p:nvGrpSpPr>
        <p:grpSpPr bwMode="auto">
          <a:xfrm>
            <a:off x="228601" y="2800351"/>
            <a:ext cx="6791325" cy="2022475"/>
            <a:chOff x="1008" y="1824"/>
            <a:chExt cx="4278" cy="1698"/>
          </a:xfrm>
        </p:grpSpPr>
        <p:sp>
          <p:nvSpPr>
            <p:cNvPr id="13318" name="Rectangle 4"/>
            <p:cNvSpPr>
              <a:spLocks noChangeArrowheads="1"/>
            </p:cNvSpPr>
            <p:nvPr/>
          </p:nvSpPr>
          <p:spPr bwMode="auto">
            <a:xfrm>
              <a:off x="1008" y="1824"/>
              <a:ext cx="3648" cy="148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600"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19" name="Line 5"/>
            <p:cNvSpPr>
              <a:spLocks noChangeShapeType="1"/>
            </p:cNvSpPr>
            <p:nvPr/>
          </p:nvSpPr>
          <p:spPr bwMode="auto">
            <a:xfrm flipV="1">
              <a:off x="1008" y="2544"/>
              <a:ext cx="3648" cy="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0" name="Line 9"/>
            <p:cNvSpPr>
              <a:spLocks noChangeShapeType="1"/>
            </p:cNvSpPr>
            <p:nvPr/>
          </p:nvSpPr>
          <p:spPr bwMode="auto">
            <a:xfrm>
              <a:off x="4320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1" name="Line 10"/>
            <p:cNvSpPr>
              <a:spLocks noChangeShapeType="1"/>
            </p:cNvSpPr>
            <p:nvPr/>
          </p:nvSpPr>
          <p:spPr bwMode="auto">
            <a:xfrm>
              <a:off x="3984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2" name="Line 11"/>
            <p:cNvSpPr>
              <a:spLocks noChangeShapeType="1"/>
            </p:cNvSpPr>
            <p:nvPr/>
          </p:nvSpPr>
          <p:spPr bwMode="auto">
            <a:xfrm>
              <a:off x="3648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3" name="Line 12"/>
            <p:cNvSpPr>
              <a:spLocks noChangeShapeType="1"/>
            </p:cNvSpPr>
            <p:nvPr/>
          </p:nvSpPr>
          <p:spPr bwMode="auto">
            <a:xfrm>
              <a:off x="3264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4" name="Line 13"/>
            <p:cNvSpPr>
              <a:spLocks noChangeShapeType="1"/>
            </p:cNvSpPr>
            <p:nvPr/>
          </p:nvSpPr>
          <p:spPr bwMode="auto">
            <a:xfrm>
              <a:off x="2928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5" name="Line 14"/>
            <p:cNvSpPr>
              <a:spLocks noChangeShapeType="1"/>
            </p:cNvSpPr>
            <p:nvPr/>
          </p:nvSpPr>
          <p:spPr bwMode="auto">
            <a:xfrm>
              <a:off x="2592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6" name="Line 15"/>
            <p:cNvSpPr>
              <a:spLocks noChangeShapeType="1"/>
            </p:cNvSpPr>
            <p:nvPr/>
          </p:nvSpPr>
          <p:spPr bwMode="auto">
            <a:xfrm>
              <a:off x="2256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7" name="Line 16"/>
            <p:cNvSpPr>
              <a:spLocks noChangeShapeType="1"/>
            </p:cNvSpPr>
            <p:nvPr/>
          </p:nvSpPr>
          <p:spPr bwMode="auto">
            <a:xfrm>
              <a:off x="1920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8" name="Line 17"/>
            <p:cNvSpPr>
              <a:spLocks noChangeShapeType="1"/>
            </p:cNvSpPr>
            <p:nvPr/>
          </p:nvSpPr>
          <p:spPr bwMode="auto">
            <a:xfrm>
              <a:off x="1296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9" name="Line 18"/>
            <p:cNvSpPr>
              <a:spLocks noChangeShapeType="1"/>
            </p:cNvSpPr>
            <p:nvPr/>
          </p:nvSpPr>
          <p:spPr bwMode="auto">
            <a:xfrm>
              <a:off x="1632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30" name="Text Box 19"/>
            <p:cNvSpPr txBox="1">
              <a:spLocks noChangeArrowheads="1"/>
            </p:cNvSpPr>
            <p:nvPr/>
          </p:nvSpPr>
          <p:spPr bwMode="auto">
            <a:xfrm>
              <a:off x="1152" y="2208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3331" name="Text Box 20"/>
            <p:cNvSpPr txBox="1">
              <a:spLocks noChangeArrowheads="1"/>
            </p:cNvSpPr>
            <p:nvPr/>
          </p:nvSpPr>
          <p:spPr bwMode="auto">
            <a:xfrm>
              <a:off x="1536" y="2208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3332" name="Text Box 21"/>
            <p:cNvSpPr txBox="1">
              <a:spLocks noChangeArrowheads="1"/>
            </p:cNvSpPr>
            <p:nvPr/>
          </p:nvSpPr>
          <p:spPr bwMode="auto">
            <a:xfrm>
              <a:off x="1824" y="2208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3333" name="Text Box 22"/>
            <p:cNvSpPr txBox="1">
              <a:spLocks noChangeArrowheads="1"/>
            </p:cNvSpPr>
            <p:nvPr/>
          </p:nvSpPr>
          <p:spPr bwMode="auto">
            <a:xfrm>
              <a:off x="2160" y="2208"/>
              <a:ext cx="14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3334" name="Text Box 23"/>
            <p:cNvSpPr txBox="1">
              <a:spLocks noChangeArrowheads="1"/>
            </p:cNvSpPr>
            <p:nvPr/>
          </p:nvSpPr>
          <p:spPr bwMode="auto">
            <a:xfrm>
              <a:off x="2496" y="2208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3335" name="Text Box 24"/>
            <p:cNvSpPr txBox="1">
              <a:spLocks noChangeArrowheads="1"/>
            </p:cNvSpPr>
            <p:nvPr/>
          </p:nvSpPr>
          <p:spPr bwMode="auto">
            <a:xfrm>
              <a:off x="2832" y="2208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3336" name="Text Box 25"/>
            <p:cNvSpPr txBox="1">
              <a:spLocks noChangeArrowheads="1"/>
            </p:cNvSpPr>
            <p:nvPr/>
          </p:nvSpPr>
          <p:spPr bwMode="auto">
            <a:xfrm>
              <a:off x="3168" y="2208"/>
              <a:ext cx="43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3337" name="Text Box 26"/>
            <p:cNvSpPr txBox="1">
              <a:spLocks noChangeArrowheads="1"/>
            </p:cNvSpPr>
            <p:nvPr/>
          </p:nvSpPr>
          <p:spPr bwMode="auto">
            <a:xfrm>
              <a:off x="3552" y="2208"/>
              <a:ext cx="57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3338" name="Text Box 27"/>
            <p:cNvSpPr txBox="1">
              <a:spLocks noChangeArrowheads="1"/>
            </p:cNvSpPr>
            <p:nvPr/>
          </p:nvSpPr>
          <p:spPr bwMode="auto">
            <a:xfrm>
              <a:off x="3888" y="2208"/>
              <a:ext cx="48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339" name="Text Box 28"/>
            <p:cNvSpPr txBox="1">
              <a:spLocks noChangeArrowheads="1"/>
            </p:cNvSpPr>
            <p:nvPr/>
          </p:nvSpPr>
          <p:spPr bwMode="auto">
            <a:xfrm>
              <a:off x="4224" y="2208"/>
              <a:ext cx="38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340" name="Line 33"/>
            <p:cNvSpPr>
              <a:spLocks noChangeShapeType="1"/>
            </p:cNvSpPr>
            <p:nvPr/>
          </p:nvSpPr>
          <p:spPr bwMode="auto">
            <a:xfrm>
              <a:off x="4320" y="2640"/>
              <a:ext cx="72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41" name="Line 35"/>
            <p:cNvSpPr>
              <a:spLocks noChangeShapeType="1"/>
            </p:cNvSpPr>
            <p:nvPr/>
          </p:nvSpPr>
          <p:spPr bwMode="auto">
            <a:xfrm>
              <a:off x="4368" y="2544"/>
              <a:ext cx="67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42" name="Freeform 36"/>
            <p:cNvSpPr>
              <a:spLocks/>
            </p:cNvSpPr>
            <p:nvPr/>
          </p:nvSpPr>
          <p:spPr bwMode="auto">
            <a:xfrm>
              <a:off x="4325" y="2448"/>
              <a:ext cx="58" cy="115"/>
            </a:xfrm>
            <a:custGeom>
              <a:avLst/>
              <a:gdLst>
                <a:gd name="T0" fmla="*/ 40 w 58"/>
                <a:gd name="T1" fmla="*/ 0 h 115"/>
                <a:gd name="T2" fmla="*/ 53 w 58"/>
                <a:gd name="T3" fmla="*/ 38 h 115"/>
                <a:gd name="T4" fmla="*/ 14 w 58"/>
                <a:gd name="T5" fmla="*/ 64 h 115"/>
                <a:gd name="T6" fmla="*/ 1 w 58"/>
                <a:gd name="T7" fmla="*/ 115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15"/>
                <a:gd name="T14" fmla="*/ 58 w 58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15">
                  <a:moveTo>
                    <a:pt x="40" y="0"/>
                  </a:moveTo>
                  <a:cubicBezTo>
                    <a:pt x="44" y="13"/>
                    <a:pt x="58" y="26"/>
                    <a:pt x="53" y="38"/>
                  </a:cubicBezTo>
                  <a:cubicBezTo>
                    <a:pt x="47" y="52"/>
                    <a:pt x="24" y="52"/>
                    <a:pt x="14" y="64"/>
                  </a:cubicBezTo>
                  <a:cubicBezTo>
                    <a:pt x="0" y="82"/>
                    <a:pt x="1" y="97"/>
                    <a:pt x="1" y="11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43" name="Freeform 37"/>
            <p:cNvSpPr>
              <a:spLocks/>
            </p:cNvSpPr>
            <p:nvPr/>
          </p:nvSpPr>
          <p:spPr bwMode="auto">
            <a:xfrm>
              <a:off x="5018" y="2640"/>
              <a:ext cx="131" cy="141"/>
            </a:xfrm>
            <a:custGeom>
              <a:avLst/>
              <a:gdLst>
                <a:gd name="T0" fmla="*/ 0 w 131"/>
                <a:gd name="T1" fmla="*/ 0 h 141"/>
                <a:gd name="T2" fmla="*/ 76 w 131"/>
                <a:gd name="T3" fmla="*/ 26 h 141"/>
                <a:gd name="T4" fmla="*/ 12 w 131"/>
                <a:gd name="T5" fmla="*/ 141 h 141"/>
                <a:gd name="T6" fmla="*/ 0 60000 65536"/>
                <a:gd name="T7" fmla="*/ 0 60000 65536"/>
                <a:gd name="T8" fmla="*/ 0 60000 65536"/>
                <a:gd name="T9" fmla="*/ 0 w 131"/>
                <a:gd name="T10" fmla="*/ 0 h 141"/>
                <a:gd name="T11" fmla="*/ 131 w 131"/>
                <a:gd name="T12" fmla="*/ 141 h 1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" h="141">
                  <a:moveTo>
                    <a:pt x="0" y="0"/>
                  </a:moveTo>
                  <a:cubicBezTo>
                    <a:pt x="25" y="9"/>
                    <a:pt x="51" y="17"/>
                    <a:pt x="76" y="26"/>
                  </a:cubicBezTo>
                  <a:cubicBezTo>
                    <a:pt x="131" y="45"/>
                    <a:pt x="37" y="141"/>
                    <a:pt x="12" y="1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44" name="Line 38"/>
            <p:cNvSpPr>
              <a:spLocks noChangeShapeType="1"/>
            </p:cNvSpPr>
            <p:nvPr/>
          </p:nvSpPr>
          <p:spPr bwMode="auto">
            <a:xfrm flipH="1" flipV="1">
              <a:off x="2592" y="2448"/>
              <a:ext cx="67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45" name="Line 39"/>
            <p:cNvSpPr>
              <a:spLocks noChangeShapeType="1"/>
            </p:cNvSpPr>
            <p:nvPr/>
          </p:nvSpPr>
          <p:spPr bwMode="auto">
            <a:xfrm flipH="1" flipV="1">
              <a:off x="2544" y="2448"/>
              <a:ext cx="72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46" name="Oval 40"/>
            <p:cNvSpPr>
              <a:spLocks noChangeArrowheads="1"/>
            </p:cNvSpPr>
            <p:nvPr/>
          </p:nvSpPr>
          <p:spPr bwMode="auto">
            <a:xfrm rot="383490">
              <a:off x="4704" y="2640"/>
              <a:ext cx="28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47" name="Freeform 44"/>
            <p:cNvSpPr>
              <a:spLocks/>
            </p:cNvSpPr>
            <p:nvPr/>
          </p:nvSpPr>
          <p:spPr bwMode="auto">
            <a:xfrm>
              <a:off x="3682" y="2592"/>
              <a:ext cx="1195" cy="911"/>
            </a:xfrm>
            <a:custGeom>
              <a:avLst/>
              <a:gdLst>
                <a:gd name="T0" fmla="*/ 286 w 1195"/>
                <a:gd name="T1" fmla="*/ 0 h 911"/>
                <a:gd name="T2" fmla="*/ 209 w 1195"/>
                <a:gd name="T3" fmla="*/ 115 h 911"/>
                <a:gd name="T4" fmla="*/ 132 w 1195"/>
                <a:gd name="T5" fmla="*/ 269 h 911"/>
                <a:gd name="T6" fmla="*/ 107 w 1195"/>
                <a:gd name="T7" fmla="*/ 345 h 911"/>
                <a:gd name="T8" fmla="*/ 94 w 1195"/>
                <a:gd name="T9" fmla="*/ 384 h 911"/>
                <a:gd name="T10" fmla="*/ 260 w 1195"/>
                <a:gd name="T11" fmla="*/ 896 h 911"/>
                <a:gd name="T12" fmla="*/ 555 w 1195"/>
                <a:gd name="T13" fmla="*/ 870 h 911"/>
                <a:gd name="T14" fmla="*/ 734 w 1195"/>
                <a:gd name="T15" fmla="*/ 832 h 911"/>
                <a:gd name="T16" fmla="*/ 824 w 1195"/>
                <a:gd name="T17" fmla="*/ 768 h 911"/>
                <a:gd name="T18" fmla="*/ 862 w 1195"/>
                <a:gd name="T19" fmla="*/ 640 h 911"/>
                <a:gd name="T20" fmla="*/ 926 w 1195"/>
                <a:gd name="T21" fmla="*/ 576 h 911"/>
                <a:gd name="T22" fmla="*/ 977 w 1195"/>
                <a:gd name="T23" fmla="*/ 525 h 911"/>
                <a:gd name="T24" fmla="*/ 1003 w 1195"/>
                <a:gd name="T25" fmla="*/ 486 h 911"/>
                <a:gd name="T26" fmla="*/ 1041 w 1195"/>
                <a:gd name="T27" fmla="*/ 473 h 911"/>
                <a:gd name="T28" fmla="*/ 1080 w 1195"/>
                <a:gd name="T29" fmla="*/ 448 h 911"/>
                <a:gd name="T30" fmla="*/ 1092 w 1195"/>
                <a:gd name="T31" fmla="*/ 409 h 911"/>
                <a:gd name="T32" fmla="*/ 1118 w 1195"/>
                <a:gd name="T33" fmla="*/ 333 h 911"/>
                <a:gd name="T34" fmla="*/ 1131 w 1195"/>
                <a:gd name="T35" fmla="*/ 141 h 911"/>
                <a:gd name="T36" fmla="*/ 1195 w 1195"/>
                <a:gd name="T37" fmla="*/ 89 h 9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95"/>
                <a:gd name="T58" fmla="*/ 0 h 911"/>
                <a:gd name="T59" fmla="*/ 1195 w 1195"/>
                <a:gd name="T60" fmla="*/ 911 h 9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95" h="911">
                  <a:moveTo>
                    <a:pt x="286" y="0"/>
                  </a:moveTo>
                  <a:cubicBezTo>
                    <a:pt x="269" y="51"/>
                    <a:pt x="248" y="77"/>
                    <a:pt x="209" y="115"/>
                  </a:cubicBezTo>
                  <a:cubicBezTo>
                    <a:pt x="191" y="168"/>
                    <a:pt x="163" y="222"/>
                    <a:pt x="132" y="269"/>
                  </a:cubicBezTo>
                  <a:cubicBezTo>
                    <a:pt x="124" y="294"/>
                    <a:pt x="115" y="320"/>
                    <a:pt x="107" y="345"/>
                  </a:cubicBezTo>
                  <a:cubicBezTo>
                    <a:pt x="103" y="358"/>
                    <a:pt x="94" y="384"/>
                    <a:pt x="94" y="384"/>
                  </a:cubicBezTo>
                  <a:cubicBezTo>
                    <a:pt x="104" y="712"/>
                    <a:pt x="0" y="830"/>
                    <a:pt x="260" y="896"/>
                  </a:cubicBezTo>
                  <a:cubicBezTo>
                    <a:pt x="669" y="875"/>
                    <a:pt x="413" y="911"/>
                    <a:pt x="555" y="870"/>
                  </a:cubicBezTo>
                  <a:cubicBezTo>
                    <a:pt x="614" y="853"/>
                    <a:pt x="734" y="832"/>
                    <a:pt x="734" y="832"/>
                  </a:cubicBezTo>
                  <a:cubicBezTo>
                    <a:pt x="772" y="813"/>
                    <a:pt x="800" y="805"/>
                    <a:pt x="824" y="768"/>
                  </a:cubicBezTo>
                  <a:cubicBezTo>
                    <a:pt x="847" y="734"/>
                    <a:pt x="846" y="677"/>
                    <a:pt x="862" y="640"/>
                  </a:cubicBezTo>
                  <a:cubicBezTo>
                    <a:pt x="880" y="599"/>
                    <a:pt x="891" y="599"/>
                    <a:pt x="926" y="576"/>
                  </a:cubicBezTo>
                  <a:cubicBezTo>
                    <a:pt x="955" y="490"/>
                    <a:pt x="915" y="575"/>
                    <a:pt x="977" y="525"/>
                  </a:cubicBezTo>
                  <a:cubicBezTo>
                    <a:pt x="989" y="515"/>
                    <a:pt x="991" y="496"/>
                    <a:pt x="1003" y="486"/>
                  </a:cubicBezTo>
                  <a:cubicBezTo>
                    <a:pt x="1013" y="478"/>
                    <a:pt x="1029" y="479"/>
                    <a:pt x="1041" y="473"/>
                  </a:cubicBezTo>
                  <a:cubicBezTo>
                    <a:pt x="1055" y="466"/>
                    <a:pt x="1067" y="456"/>
                    <a:pt x="1080" y="448"/>
                  </a:cubicBezTo>
                  <a:cubicBezTo>
                    <a:pt x="1084" y="435"/>
                    <a:pt x="1088" y="422"/>
                    <a:pt x="1092" y="409"/>
                  </a:cubicBezTo>
                  <a:cubicBezTo>
                    <a:pt x="1100" y="384"/>
                    <a:pt x="1118" y="333"/>
                    <a:pt x="1118" y="333"/>
                  </a:cubicBezTo>
                  <a:cubicBezTo>
                    <a:pt x="1122" y="269"/>
                    <a:pt x="1121" y="204"/>
                    <a:pt x="1131" y="141"/>
                  </a:cubicBezTo>
                  <a:cubicBezTo>
                    <a:pt x="1135" y="114"/>
                    <a:pt x="1195" y="62"/>
                    <a:pt x="1195" y="89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48" name="Freeform 45"/>
            <p:cNvSpPr>
              <a:spLocks/>
            </p:cNvSpPr>
            <p:nvPr/>
          </p:nvSpPr>
          <p:spPr bwMode="auto">
            <a:xfrm>
              <a:off x="4890" y="2688"/>
              <a:ext cx="396" cy="834"/>
            </a:xfrm>
            <a:custGeom>
              <a:avLst/>
              <a:gdLst>
                <a:gd name="T0" fmla="*/ 0 w 396"/>
                <a:gd name="T1" fmla="*/ 0 h 834"/>
                <a:gd name="T2" fmla="*/ 51 w 396"/>
                <a:gd name="T3" fmla="*/ 128 h 834"/>
                <a:gd name="T4" fmla="*/ 102 w 396"/>
                <a:gd name="T5" fmla="*/ 308 h 834"/>
                <a:gd name="T6" fmla="*/ 140 w 396"/>
                <a:gd name="T7" fmla="*/ 628 h 834"/>
                <a:gd name="T8" fmla="*/ 153 w 396"/>
                <a:gd name="T9" fmla="*/ 781 h 834"/>
                <a:gd name="T10" fmla="*/ 384 w 396"/>
                <a:gd name="T11" fmla="*/ 832 h 834"/>
                <a:gd name="T12" fmla="*/ 396 w 396"/>
                <a:gd name="T13" fmla="*/ 807 h 8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6"/>
                <a:gd name="T22" fmla="*/ 0 h 834"/>
                <a:gd name="T23" fmla="*/ 396 w 396"/>
                <a:gd name="T24" fmla="*/ 834 h 8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6" h="834">
                  <a:moveTo>
                    <a:pt x="0" y="0"/>
                  </a:moveTo>
                  <a:cubicBezTo>
                    <a:pt x="14" y="46"/>
                    <a:pt x="32" y="84"/>
                    <a:pt x="51" y="128"/>
                  </a:cubicBezTo>
                  <a:cubicBezTo>
                    <a:pt x="75" y="183"/>
                    <a:pt x="87" y="250"/>
                    <a:pt x="102" y="308"/>
                  </a:cubicBezTo>
                  <a:cubicBezTo>
                    <a:pt x="119" y="526"/>
                    <a:pt x="106" y="419"/>
                    <a:pt x="140" y="628"/>
                  </a:cubicBezTo>
                  <a:cubicBezTo>
                    <a:pt x="148" y="679"/>
                    <a:pt x="130" y="735"/>
                    <a:pt x="153" y="781"/>
                  </a:cubicBezTo>
                  <a:cubicBezTo>
                    <a:pt x="168" y="810"/>
                    <a:pt x="369" y="834"/>
                    <a:pt x="384" y="832"/>
                  </a:cubicBezTo>
                  <a:cubicBezTo>
                    <a:pt x="393" y="831"/>
                    <a:pt x="392" y="815"/>
                    <a:pt x="396" y="807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316" name="AutoShape 46"/>
          <p:cNvSpPr>
            <a:spLocks noChangeArrowheads="1"/>
          </p:cNvSpPr>
          <p:nvPr/>
        </p:nvSpPr>
        <p:spPr bwMode="auto">
          <a:xfrm>
            <a:off x="4876800" y="133350"/>
            <a:ext cx="4222750" cy="2438400"/>
          </a:xfrm>
          <a:prstGeom prst="wedgeRoundRectCallout">
            <a:avLst>
              <a:gd name="adj1" fmla="val -30204"/>
              <a:gd name="adj2" fmla="val 88569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eaLnBrk="1" hangingPunct="1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Lùi lại, xuống kim ở điểm 1, lên kim tại điểm 4 </a:t>
            </a:r>
          </a:p>
          <a:p>
            <a:pPr eaLnBrk="1" hangingPunct="1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Rút  chỉ lên được mũi khâu thứ nhất. </a:t>
            </a:r>
          </a:p>
        </p:txBody>
      </p:sp>
      <p:sp>
        <p:nvSpPr>
          <p:cNvPr id="38" name="Oval 37"/>
          <p:cNvSpPr/>
          <p:nvPr/>
        </p:nvSpPr>
        <p:spPr>
          <a:xfrm>
            <a:off x="119062" y="58738"/>
            <a:ext cx="3418153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28987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1" y="38101"/>
            <a:ext cx="2803525" cy="703263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085850"/>
            <a:ext cx="7637462" cy="1371600"/>
          </a:xfrm>
          <a:solidFill>
            <a:srgbClr val="C8F4BE"/>
          </a:solidFill>
        </p:spPr>
        <p:txBody>
          <a:bodyPr/>
          <a:lstStyle/>
          <a:p>
            <a:pPr eaLnBrk="1" hangingPunct="1"/>
            <a:r>
              <a:rPr lang="en-US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Lùi lại, xuống kim tại điểm 3, lên kim tại điểm 6.</a:t>
            </a:r>
          </a:p>
          <a:p>
            <a:pPr eaLnBrk="1" hangingPunct="1"/>
            <a:r>
              <a:rPr lang="en-US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 chỉ lên được mũi khâu thứ 2.</a:t>
            </a:r>
          </a:p>
        </p:txBody>
      </p:sp>
      <p:sp>
        <p:nvSpPr>
          <p:cNvPr id="14340" name="Freeform 40"/>
          <p:cNvSpPr>
            <a:spLocks/>
          </p:cNvSpPr>
          <p:nvPr/>
        </p:nvSpPr>
        <p:spPr bwMode="auto">
          <a:xfrm>
            <a:off x="5121276" y="3028951"/>
            <a:ext cx="2032000" cy="1096963"/>
          </a:xfrm>
          <a:custGeom>
            <a:avLst/>
            <a:gdLst>
              <a:gd name="T0" fmla="*/ 2147483647 w 1280"/>
              <a:gd name="T1" fmla="*/ 0 h 921"/>
              <a:gd name="T2" fmla="*/ 2147483647 w 1280"/>
              <a:gd name="T3" fmla="*/ 2147483647 h 921"/>
              <a:gd name="T4" fmla="*/ 2147483647 w 1280"/>
              <a:gd name="T5" fmla="*/ 2147483647 h 921"/>
              <a:gd name="T6" fmla="*/ 2147483647 w 1280"/>
              <a:gd name="T7" fmla="*/ 2147483647 h 921"/>
              <a:gd name="T8" fmla="*/ 2147483647 w 1280"/>
              <a:gd name="T9" fmla="*/ 2147483647 h 921"/>
              <a:gd name="T10" fmla="*/ 0 w 1280"/>
              <a:gd name="T11" fmla="*/ 2147483647 h 921"/>
              <a:gd name="T12" fmla="*/ 2147483647 w 1280"/>
              <a:gd name="T13" fmla="*/ 2147483647 h 921"/>
              <a:gd name="T14" fmla="*/ 2147483647 w 1280"/>
              <a:gd name="T15" fmla="*/ 2147483647 h 921"/>
              <a:gd name="T16" fmla="*/ 2147483647 w 1280"/>
              <a:gd name="T17" fmla="*/ 2147483647 h 921"/>
              <a:gd name="T18" fmla="*/ 2147483647 w 1280"/>
              <a:gd name="T19" fmla="*/ 2147483647 h 921"/>
              <a:gd name="T20" fmla="*/ 2147483647 w 1280"/>
              <a:gd name="T21" fmla="*/ 2147483647 h 921"/>
              <a:gd name="T22" fmla="*/ 2147483647 w 1280"/>
              <a:gd name="T23" fmla="*/ 2147483647 h 921"/>
              <a:gd name="T24" fmla="*/ 2147483647 w 1280"/>
              <a:gd name="T25" fmla="*/ 2147483647 h 921"/>
              <a:gd name="T26" fmla="*/ 2147483647 w 1280"/>
              <a:gd name="T27" fmla="*/ 2147483647 h 921"/>
              <a:gd name="T28" fmla="*/ 2147483647 w 1280"/>
              <a:gd name="T29" fmla="*/ 2147483647 h 921"/>
              <a:gd name="T30" fmla="*/ 2147483647 w 1280"/>
              <a:gd name="T31" fmla="*/ 2147483647 h 921"/>
              <a:gd name="T32" fmla="*/ 2147483647 w 1280"/>
              <a:gd name="T33" fmla="*/ 2147483647 h 921"/>
              <a:gd name="T34" fmla="*/ 2147483647 w 1280"/>
              <a:gd name="T35" fmla="*/ 2147483647 h 921"/>
              <a:gd name="T36" fmla="*/ 2147483647 w 1280"/>
              <a:gd name="T37" fmla="*/ 2147483647 h 921"/>
              <a:gd name="T38" fmla="*/ 2147483647 w 1280"/>
              <a:gd name="T39" fmla="*/ 2147483647 h 921"/>
              <a:gd name="T40" fmla="*/ 2147483647 w 1280"/>
              <a:gd name="T41" fmla="*/ 2147483647 h 921"/>
              <a:gd name="T42" fmla="*/ 2147483647 w 1280"/>
              <a:gd name="T43" fmla="*/ 2147483647 h 921"/>
              <a:gd name="T44" fmla="*/ 2147483647 w 1280"/>
              <a:gd name="T45" fmla="*/ 2147483647 h 9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80"/>
              <a:gd name="T70" fmla="*/ 0 h 921"/>
              <a:gd name="T71" fmla="*/ 1280 w 1280"/>
              <a:gd name="T72" fmla="*/ 921 h 92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80" h="921">
                <a:moveTo>
                  <a:pt x="38" y="0"/>
                </a:moveTo>
                <a:cubicBezTo>
                  <a:pt x="42" y="13"/>
                  <a:pt x="43" y="28"/>
                  <a:pt x="51" y="38"/>
                </a:cubicBezTo>
                <a:cubicBezTo>
                  <a:pt x="61" y="50"/>
                  <a:pt x="87" y="49"/>
                  <a:pt x="89" y="64"/>
                </a:cubicBezTo>
                <a:cubicBezTo>
                  <a:pt x="96" y="113"/>
                  <a:pt x="78" y="227"/>
                  <a:pt x="51" y="281"/>
                </a:cubicBezTo>
                <a:cubicBezTo>
                  <a:pt x="42" y="298"/>
                  <a:pt x="32" y="315"/>
                  <a:pt x="25" y="333"/>
                </a:cubicBezTo>
                <a:cubicBezTo>
                  <a:pt x="15" y="358"/>
                  <a:pt x="0" y="409"/>
                  <a:pt x="0" y="409"/>
                </a:cubicBezTo>
                <a:cubicBezTo>
                  <a:pt x="4" y="452"/>
                  <a:pt x="6" y="495"/>
                  <a:pt x="12" y="537"/>
                </a:cubicBezTo>
                <a:cubicBezTo>
                  <a:pt x="14" y="551"/>
                  <a:pt x="15" y="566"/>
                  <a:pt x="25" y="576"/>
                </a:cubicBezTo>
                <a:cubicBezTo>
                  <a:pt x="35" y="586"/>
                  <a:pt x="52" y="583"/>
                  <a:pt x="64" y="589"/>
                </a:cubicBezTo>
                <a:cubicBezTo>
                  <a:pt x="115" y="614"/>
                  <a:pt x="162" y="648"/>
                  <a:pt x="217" y="665"/>
                </a:cubicBezTo>
                <a:cubicBezTo>
                  <a:pt x="226" y="682"/>
                  <a:pt x="231" y="702"/>
                  <a:pt x="243" y="717"/>
                </a:cubicBezTo>
                <a:cubicBezTo>
                  <a:pt x="273" y="753"/>
                  <a:pt x="321" y="744"/>
                  <a:pt x="358" y="768"/>
                </a:cubicBezTo>
                <a:cubicBezTo>
                  <a:pt x="407" y="801"/>
                  <a:pt x="382" y="788"/>
                  <a:pt x="435" y="806"/>
                </a:cubicBezTo>
                <a:cubicBezTo>
                  <a:pt x="530" y="904"/>
                  <a:pt x="638" y="910"/>
                  <a:pt x="768" y="921"/>
                </a:cubicBezTo>
                <a:cubicBezTo>
                  <a:pt x="806" y="917"/>
                  <a:pt x="845" y="916"/>
                  <a:pt x="883" y="909"/>
                </a:cubicBezTo>
                <a:cubicBezTo>
                  <a:pt x="910" y="904"/>
                  <a:pt x="960" y="883"/>
                  <a:pt x="960" y="883"/>
                </a:cubicBezTo>
                <a:cubicBezTo>
                  <a:pt x="964" y="870"/>
                  <a:pt x="966" y="857"/>
                  <a:pt x="972" y="845"/>
                </a:cubicBezTo>
                <a:cubicBezTo>
                  <a:pt x="987" y="818"/>
                  <a:pt x="1024" y="768"/>
                  <a:pt x="1024" y="768"/>
                </a:cubicBezTo>
                <a:cubicBezTo>
                  <a:pt x="1031" y="738"/>
                  <a:pt x="1045" y="709"/>
                  <a:pt x="1049" y="678"/>
                </a:cubicBezTo>
                <a:cubicBezTo>
                  <a:pt x="1061" y="592"/>
                  <a:pt x="1031" y="491"/>
                  <a:pt x="1126" y="461"/>
                </a:cubicBezTo>
                <a:cubicBezTo>
                  <a:pt x="1141" y="417"/>
                  <a:pt x="1162" y="377"/>
                  <a:pt x="1177" y="333"/>
                </a:cubicBezTo>
                <a:cubicBezTo>
                  <a:pt x="1187" y="220"/>
                  <a:pt x="1171" y="185"/>
                  <a:pt x="1241" y="115"/>
                </a:cubicBezTo>
                <a:cubicBezTo>
                  <a:pt x="1254" y="119"/>
                  <a:pt x="1280" y="128"/>
                  <a:pt x="1280" y="12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341" name="Group 45"/>
          <p:cNvGrpSpPr>
            <a:grpSpLocks/>
          </p:cNvGrpSpPr>
          <p:nvPr/>
        </p:nvGrpSpPr>
        <p:grpSpPr bwMode="auto">
          <a:xfrm>
            <a:off x="1600201" y="2698750"/>
            <a:ext cx="6265863" cy="1930400"/>
            <a:chOff x="1008" y="1824"/>
            <a:chExt cx="3947" cy="1622"/>
          </a:xfrm>
        </p:grpSpPr>
        <p:sp>
          <p:nvSpPr>
            <p:cNvPr id="14343" name="Freeform 41"/>
            <p:cNvSpPr>
              <a:spLocks/>
            </p:cNvSpPr>
            <p:nvPr/>
          </p:nvSpPr>
          <p:spPr bwMode="auto">
            <a:xfrm>
              <a:off x="4544" y="2640"/>
              <a:ext cx="411" cy="806"/>
            </a:xfrm>
            <a:custGeom>
              <a:avLst/>
              <a:gdLst>
                <a:gd name="T0" fmla="*/ 0 w 411"/>
                <a:gd name="T1" fmla="*/ 0 h 806"/>
                <a:gd name="T2" fmla="*/ 115 w 411"/>
                <a:gd name="T3" fmla="*/ 102 h 806"/>
                <a:gd name="T4" fmla="*/ 141 w 411"/>
                <a:gd name="T5" fmla="*/ 179 h 806"/>
                <a:gd name="T6" fmla="*/ 230 w 411"/>
                <a:gd name="T7" fmla="*/ 409 h 806"/>
                <a:gd name="T8" fmla="*/ 333 w 411"/>
                <a:gd name="T9" fmla="*/ 435 h 806"/>
                <a:gd name="T10" fmla="*/ 371 w 411"/>
                <a:gd name="T11" fmla="*/ 755 h 806"/>
                <a:gd name="T12" fmla="*/ 384 w 411"/>
                <a:gd name="T13" fmla="*/ 806 h 8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1"/>
                <a:gd name="T22" fmla="*/ 0 h 806"/>
                <a:gd name="T23" fmla="*/ 411 w 411"/>
                <a:gd name="T24" fmla="*/ 806 h 8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1" h="806">
                  <a:moveTo>
                    <a:pt x="0" y="0"/>
                  </a:moveTo>
                  <a:cubicBezTo>
                    <a:pt x="28" y="82"/>
                    <a:pt x="39" y="76"/>
                    <a:pt x="115" y="102"/>
                  </a:cubicBezTo>
                  <a:cubicBezTo>
                    <a:pt x="124" y="128"/>
                    <a:pt x="132" y="153"/>
                    <a:pt x="141" y="179"/>
                  </a:cubicBezTo>
                  <a:cubicBezTo>
                    <a:pt x="166" y="253"/>
                    <a:pt x="140" y="364"/>
                    <a:pt x="230" y="409"/>
                  </a:cubicBezTo>
                  <a:cubicBezTo>
                    <a:pt x="262" y="425"/>
                    <a:pt x="299" y="424"/>
                    <a:pt x="333" y="435"/>
                  </a:cubicBezTo>
                  <a:cubicBezTo>
                    <a:pt x="411" y="554"/>
                    <a:pt x="347" y="441"/>
                    <a:pt x="371" y="755"/>
                  </a:cubicBezTo>
                  <a:cubicBezTo>
                    <a:pt x="372" y="772"/>
                    <a:pt x="384" y="806"/>
                    <a:pt x="384" y="80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4" name="Rectangle 4"/>
            <p:cNvSpPr>
              <a:spLocks noChangeArrowheads="1"/>
            </p:cNvSpPr>
            <p:nvPr/>
          </p:nvSpPr>
          <p:spPr bwMode="auto">
            <a:xfrm>
              <a:off x="1008" y="1824"/>
              <a:ext cx="3648" cy="148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600"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5" name="Line 5"/>
            <p:cNvSpPr>
              <a:spLocks noChangeShapeType="1"/>
            </p:cNvSpPr>
            <p:nvPr/>
          </p:nvSpPr>
          <p:spPr bwMode="auto">
            <a:xfrm flipV="1">
              <a:off x="1008" y="2592"/>
              <a:ext cx="3648" cy="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6" name="Line 9"/>
            <p:cNvSpPr>
              <a:spLocks noChangeShapeType="1"/>
            </p:cNvSpPr>
            <p:nvPr/>
          </p:nvSpPr>
          <p:spPr bwMode="auto">
            <a:xfrm>
              <a:off x="4320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7" name="Line 10"/>
            <p:cNvSpPr>
              <a:spLocks noChangeShapeType="1"/>
            </p:cNvSpPr>
            <p:nvPr/>
          </p:nvSpPr>
          <p:spPr bwMode="auto">
            <a:xfrm>
              <a:off x="3984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8" name="Line 11"/>
            <p:cNvSpPr>
              <a:spLocks noChangeShapeType="1"/>
            </p:cNvSpPr>
            <p:nvPr/>
          </p:nvSpPr>
          <p:spPr bwMode="auto">
            <a:xfrm>
              <a:off x="3648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9" name="Line 12"/>
            <p:cNvSpPr>
              <a:spLocks noChangeShapeType="1"/>
            </p:cNvSpPr>
            <p:nvPr/>
          </p:nvSpPr>
          <p:spPr bwMode="auto">
            <a:xfrm>
              <a:off x="3264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0" name="Line 13"/>
            <p:cNvSpPr>
              <a:spLocks noChangeShapeType="1"/>
            </p:cNvSpPr>
            <p:nvPr/>
          </p:nvSpPr>
          <p:spPr bwMode="auto">
            <a:xfrm>
              <a:off x="2928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1" name="Line 14"/>
            <p:cNvSpPr>
              <a:spLocks noChangeShapeType="1"/>
            </p:cNvSpPr>
            <p:nvPr/>
          </p:nvSpPr>
          <p:spPr bwMode="auto">
            <a:xfrm>
              <a:off x="2592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2" name="Line 15"/>
            <p:cNvSpPr>
              <a:spLocks noChangeShapeType="1"/>
            </p:cNvSpPr>
            <p:nvPr/>
          </p:nvSpPr>
          <p:spPr bwMode="auto">
            <a:xfrm>
              <a:off x="2256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3" name="Line 16"/>
            <p:cNvSpPr>
              <a:spLocks noChangeShapeType="1"/>
            </p:cNvSpPr>
            <p:nvPr/>
          </p:nvSpPr>
          <p:spPr bwMode="auto">
            <a:xfrm>
              <a:off x="1920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4" name="Line 17"/>
            <p:cNvSpPr>
              <a:spLocks noChangeShapeType="1"/>
            </p:cNvSpPr>
            <p:nvPr/>
          </p:nvSpPr>
          <p:spPr bwMode="auto">
            <a:xfrm>
              <a:off x="1296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5" name="Line 18"/>
            <p:cNvSpPr>
              <a:spLocks noChangeShapeType="1"/>
            </p:cNvSpPr>
            <p:nvPr/>
          </p:nvSpPr>
          <p:spPr bwMode="auto">
            <a:xfrm>
              <a:off x="1632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6" name="Text Box 19"/>
            <p:cNvSpPr txBox="1">
              <a:spLocks noChangeArrowheads="1"/>
            </p:cNvSpPr>
            <p:nvPr/>
          </p:nvSpPr>
          <p:spPr bwMode="auto">
            <a:xfrm>
              <a:off x="1152" y="2256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357" name="Text Box 20"/>
            <p:cNvSpPr txBox="1">
              <a:spLocks noChangeArrowheads="1"/>
            </p:cNvSpPr>
            <p:nvPr/>
          </p:nvSpPr>
          <p:spPr bwMode="auto">
            <a:xfrm>
              <a:off x="1536" y="2256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4358" name="Text Box 21"/>
            <p:cNvSpPr txBox="1">
              <a:spLocks noChangeArrowheads="1"/>
            </p:cNvSpPr>
            <p:nvPr/>
          </p:nvSpPr>
          <p:spPr bwMode="auto">
            <a:xfrm>
              <a:off x="1824" y="2256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4359" name="Text Box 22"/>
            <p:cNvSpPr txBox="1">
              <a:spLocks noChangeArrowheads="1"/>
            </p:cNvSpPr>
            <p:nvPr/>
          </p:nvSpPr>
          <p:spPr bwMode="auto">
            <a:xfrm>
              <a:off x="2160" y="2256"/>
              <a:ext cx="14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4360" name="Text Box 23"/>
            <p:cNvSpPr txBox="1">
              <a:spLocks noChangeArrowheads="1"/>
            </p:cNvSpPr>
            <p:nvPr/>
          </p:nvSpPr>
          <p:spPr bwMode="auto">
            <a:xfrm>
              <a:off x="2496" y="2256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4361" name="Text Box 24"/>
            <p:cNvSpPr txBox="1">
              <a:spLocks noChangeArrowheads="1"/>
            </p:cNvSpPr>
            <p:nvPr/>
          </p:nvSpPr>
          <p:spPr bwMode="auto">
            <a:xfrm>
              <a:off x="2832" y="2256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4362" name="Text Box 25"/>
            <p:cNvSpPr txBox="1">
              <a:spLocks noChangeArrowheads="1"/>
            </p:cNvSpPr>
            <p:nvPr/>
          </p:nvSpPr>
          <p:spPr bwMode="auto">
            <a:xfrm>
              <a:off x="3168" y="2265"/>
              <a:ext cx="43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4363" name="Text Box 26"/>
            <p:cNvSpPr txBox="1">
              <a:spLocks noChangeArrowheads="1"/>
            </p:cNvSpPr>
            <p:nvPr/>
          </p:nvSpPr>
          <p:spPr bwMode="auto">
            <a:xfrm>
              <a:off x="3552" y="2265"/>
              <a:ext cx="57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4364" name="Text Box 27"/>
            <p:cNvSpPr txBox="1">
              <a:spLocks noChangeArrowheads="1"/>
            </p:cNvSpPr>
            <p:nvPr/>
          </p:nvSpPr>
          <p:spPr bwMode="auto">
            <a:xfrm>
              <a:off x="3888" y="2265"/>
              <a:ext cx="48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365" name="Text Box 28"/>
            <p:cNvSpPr txBox="1">
              <a:spLocks noChangeArrowheads="1"/>
            </p:cNvSpPr>
            <p:nvPr/>
          </p:nvSpPr>
          <p:spPr bwMode="auto">
            <a:xfrm>
              <a:off x="4224" y="2256"/>
              <a:ext cx="38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366" name="Line 31"/>
            <p:cNvSpPr>
              <a:spLocks noChangeShapeType="1"/>
            </p:cNvSpPr>
            <p:nvPr/>
          </p:nvSpPr>
          <p:spPr bwMode="auto">
            <a:xfrm>
              <a:off x="3648" y="2640"/>
              <a:ext cx="110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7" name="Line 32"/>
            <p:cNvSpPr>
              <a:spLocks noChangeShapeType="1"/>
            </p:cNvSpPr>
            <p:nvPr/>
          </p:nvSpPr>
          <p:spPr bwMode="auto">
            <a:xfrm>
              <a:off x="3744" y="2544"/>
              <a:ext cx="100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8" name="Freeform 34"/>
            <p:cNvSpPr>
              <a:spLocks/>
            </p:cNvSpPr>
            <p:nvPr/>
          </p:nvSpPr>
          <p:spPr bwMode="auto">
            <a:xfrm>
              <a:off x="3616" y="2544"/>
              <a:ext cx="109" cy="77"/>
            </a:xfrm>
            <a:custGeom>
              <a:avLst/>
              <a:gdLst>
                <a:gd name="T0" fmla="*/ 109 w 109"/>
                <a:gd name="T1" fmla="*/ 0 h 77"/>
                <a:gd name="T2" fmla="*/ 58 w 109"/>
                <a:gd name="T3" fmla="*/ 64 h 77"/>
                <a:gd name="T4" fmla="*/ 32 w 109"/>
                <a:gd name="T5" fmla="*/ 76 h 77"/>
                <a:gd name="T6" fmla="*/ 0 60000 65536"/>
                <a:gd name="T7" fmla="*/ 0 60000 65536"/>
                <a:gd name="T8" fmla="*/ 0 60000 65536"/>
                <a:gd name="T9" fmla="*/ 0 w 109"/>
                <a:gd name="T10" fmla="*/ 0 h 77"/>
                <a:gd name="T11" fmla="*/ 109 w 109"/>
                <a:gd name="T12" fmla="*/ 77 h 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9" h="77">
                  <a:moveTo>
                    <a:pt x="109" y="0"/>
                  </a:moveTo>
                  <a:cubicBezTo>
                    <a:pt x="94" y="43"/>
                    <a:pt x="103" y="42"/>
                    <a:pt x="58" y="64"/>
                  </a:cubicBezTo>
                  <a:cubicBezTo>
                    <a:pt x="31" y="77"/>
                    <a:pt x="0" y="76"/>
                    <a:pt x="32" y="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9" name="Oval 35"/>
            <p:cNvSpPr>
              <a:spLocks noChangeArrowheads="1"/>
            </p:cNvSpPr>
            <p:nvPr/>
          </p:nvSpPr>
          <p:spPr bwMode="auto">
            <a:xfrm>
              <a:off x="4368" y="2640"/>
              <a:ext cx="288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70" name="Line 36"/>
            <p:cNvSpPr>
              <a:spLocks noChangeShapeType="1"/>
            </p:cNvSpPr>
            <p:nvPr/>
          </p:nvSpPr>
          <p:spPr bwMode="auto">
            <a:xfrm flipH="1" flipV="1">
              <a:off x="1824" y="2448"/>
              <a:ext cx="76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71" name="Line 37"/>
            <p:cNvSpPr>
              <a:spLocks noChangeShapeType="1"/>
            </p:cNvSpPr>
            <p:nvPr/>
          </p:nvSpPr>
          <p:spPr bwMode="auto">
            <a:xfrm>
              <a:off x="1872" y="2448"/>
              <a:ext cx="76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72" name="Freeform 38"/>
            <p:cNvSpPr>
              <a:spLocks/>
            </p:cNvSpPr>
            <p:nvPr/>
          </p:nvSpPr>
          <p:spPr bwMode="auto">
            <a:xfrm>
              <a:off x="2573" y="2784"/>
              <a:ext cx="38" cy="12"/>
            </a:xfrm>
            <a:custGeom>
              <a:avLst/>
              <a:gdLst>
                <a:gd name="T0" fmla="*/ 38 w 38"/>
                <a:gd name="T1" fmla="*/ 0 h 12"/>
                <a:gd name="T2" fmla="*/ 0 w 38"/>
                <a:gd name="T3" fmla="*/ 12 h 12"/>
                <a:gd name="T4" fmla="*/ 38 w 38"/>
                <a:gd name="T5" fmla="*/ 0 h 12"/>
                <a:gd name="T6" fmla="*/ 0 60000 65536"/>
                <a:gd name="T7" fmla="*/ 0 60000 65536"/>
                <a:gd name="T8" fmla="*/ 0 60000 65536"/>
                <a:gd name="T9" fmla="*/ 0 w 38"/>
                <a:gd name="T10" fmla="*/ 0 h 12"/>
                <a:gd name="T11" fmla="*/ 38 w 3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12">
                  <a:moveTo>
                    <a:pt x="38" y="0"/>
                  </a:moveTo>
                  <a:cubicBezTo>
                    <a:pt x="25" y="4"/>
                    <a:pt x="0" y="12"/>
                    <a:pt x="0" y="12"/>
                  </a:cubicBezTo>
                  <a:cubicBezTo>
                    <a:pt x="0" y="12"/>
                    <a:pt x="25" y="4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73" name="Line 39"/>
            <p:cNvSpPr>
              <a:spLocks noChangeShapeType="1"/>
            </p:cNvSpPr>
            <p:nvPr/>
          </p:nvSpPr>
          <p:spPr bwMode="auto">
            <a:xfrm>
              <a:off x="3984" y="2592"/>
              <a:ext cx="3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74" name="Freeform 42"/>
            <p:cNvSpPr>
              <a:spLocks/>
            </p:cNvSpPr>
            <p:nvPr/>
          </p:nvSpPr>
          <p:spPr bwMode="auto">
            <a:xfrm>
              <a:off x="4723" y="2692"/>
              <a:ext cx="86" cy="140"/>
            </a:xfrm>
            <a:custGeom>
              <a:avLst/>
              <a:gdLst>
                <a:gd name="T0" fmla="*/ 13 w 86"/>
                <a:gd name="T1" fmla="*/ 0 h 140"/>
                <a:gd name="T2" fmla="*/ 77 w 86"/>
                <a:gd name="T3" fmla="*/ 64 h 140"/>
                <a:gd name="T4" fmla="*/ 0 w 86"/>
                <a:gd name="T5" fmla="*/ 140 h 140"/>
                <a:gd name="T6" fmla="*/ 0 60000 65536"/>
                <a:gd name="T7" fmla="*/ 0 60000 65536"/>
                <a:gd name="T8" fmla="*/ 0 60000 65536"/>
                <a:gd name="T9" fmla="*/ 0 w 86"/>
                <a:gd name="T10" fmla="*/ 0 h 140"/>
                <a:gd name="T11" fmla="*/ 86 w 86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40">
                  <a:moveTo>
                    <a:pt x="13" y="0"/>
                  </a:moveTo>
                  <a:cubicBezTo>
                    <a:pt x="35" y="14"/>
                    <a:pt x="73" y="32"/>
                    <a:pt x="77" y="64"/>
                  </a:cubicBezTo>
                  <a:cubicBezTo>
                    <a:pt x="86" y="135"/>
                    <a:pt x="52" y="140"/>
                    <a:pt x="0" y="1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Oval 38"/>
          <p:cNvSpPr/>
          <p:nvPr/>
        </p:nvSpPr>
        <p:spPr>
          <a:xfrm>
            <a:off x="119062" y="58738"/>
            <a:ext cx="3418153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74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8018" y="3326910"/>
            <a:ext cx="8338782" cy="5334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eaLnBrk="1" hangingPunct="1">
              <a:buFontTx/>
              <a:buNone/>
            </a:pP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 tắc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 3 lùi 1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64" name="Group 47"/>
          <p:cNvGrpSpPr>
            <a:grpSpLocks/>
          </p:cNvGrpSpPr>
          <p:nvPr/>
        </p:nvGrpSpPr>
        <p:grpSpPr bwMode="auto">
          <a:xfrm>
            <a:off x="1295400" y="1475370"/>
            <a:ext cx="6019800" cy="1771650"/>
            <a:chOff x="864" y="2160"/>
            <a:chExt cx="3792" cy="1488"/>
          </a:xfrm>
        </p:grpSpPr>
        <p:sp>
          <p:nvSpPr>
            <p:cNvPr id="15366" name="Rectangle 4"/>
            <p:cNvSpPr>
              <a:spLocks noChangeArrowheads="1"/>
            </p:cNvSpPr>
            <p:nvPr/>
          </p:nvSpPr>
          <p:spPr bwMode="auto">
            <a:xfrm>
              <a:off x="1008" y="2160"/>
              <a:ext cx="3648" cy="148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600"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67" name="Line 5"/>
            <p:cNvSpPr>
              <a:spLocks noChangeShapeType="1"/>
            </p:cNvSpPr>
            <p:nvPr/>
          </p:nvSpPr>
          <p:spPr bwMode="auto">
            <a:xfrm flipV="1">
              <a:off x="1008" y="2880"/>
              <a:ext cx="3648" cy="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68" name="Line 9"/>
            <p:cNvSpPr>
              <a:spLocks noChangeShapeType="1"/>
            </p:cNvSpPr>
            <p:nvPr/>
          </p:nvSpPr>
          <p:spPr bwMode="auto">
            <a:xfrm>
              <a:off x="4320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69" name="Line 10"/>
            <p:cNvSpPr>
              <a:spLocks noChangeShapeType="1"/>
            </p:cNvSpPr>
            <p:nvPr/>
          </p:nvSpPr>
          <p:spPr bwMode="auto">
            <a:xfrm>
              <a:off x="3984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0" name="Line 11"/>
            <p:cNvSpPr>
              <a:spLocks noChangeShapeType="1"/>
            </p:cNvSpPr>
            <p:nvPr/>
          </p:nvSpPr>
          <p:spPr bwMode="auto">
            <a:xfrm>
              <a:off x="3648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1" name="Line 12"/>
            <p:cNvSpPr>
              <a:spLocks noChangeShapeType="1"/>
            </p:cNvSpPr>
            <p:nvPr/>
          </p:nvSpPr>
          <p:spPr bwMode="auto">
            <a:xfrm>
              <a:off x="3264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2" name="Line 13"/>
            <p:cNvSpPr>
              <a:spLocks noChangeShapeType="1"/>
            </p:cNvSpPr>
            <p:nvPr/>
          </p:nvSpPr>
          <p:spPr bwMode="auto">
            <a:xfrm>
              <a:off x="2928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3" name="Line 14"/>
            <p:cNvSpPr>
              <a:spLocks noChangeShapeType="1"/>
            </p:cNvSpPr>
            <p:nvPr/>
          </p:nvSpPr>
          <p:spPr bwMode="auto">
            <a:xfrm>
              <a:off x="2592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4" name="Line 15"/>
            <p:cNvSpPr>
              <a:spLocks noChangeShapeType="1"/>
            </p:cNvSpPr>
            <p:nvPr/>
          </p:nvSpPr>
          <p:spPr bwMode="auto">
            <a:xfrm>
              <a:off x="2256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5" name="Line 16"/>
            <p:cNvSpPr>
              <a:spLocks noChangeShapeType="1"/>
            </p:cNvSpPr>
            <p:nvPr/>
          </p:nvSpPr>
          <p:spPr bwMode="auto">
            <a:xfrm>
              <a:off x="1920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6" name="Line 17"/>
            <p:cNvSpPr>
              <a:spLocks noChangeShapeType="1"/>
            </p:cNvSpPr>
            <p:nvPr/>
          </p:nvSpPr>
          <p:spPr bwMode="auto">
            <a:xfrm>
              <a:off x="1296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7" name="Line 18"/>
            <p:cNvSpPr>
              <a:spLocks noChangeShapeType="1"/>
            </p:cNvSpPr>
            <p:nvPr/>
          </p:nvSpPr>
          <p:spPr bwMode="auto">
            <a:xfrm>
              <a:off x="1632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8" name="Text Box 19"/>
            <p:cNvSpPr txBox="1">
              <a:spLocks noChangeArrowheads="1"/>
            </p:cNvSpPr>
            <p:nvPr/>
          </p:nvSpPr>
          <p:spPr bwMode="auto">
            <a:xfrm>
              <a:off x="1152" y="2544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5379" name="Text Box 20"/>
            <p:cNvSpPr txBox="1">
              <a:spLocks noChangeArrowheads="1"/>
            </p:cNvSpPr>
            <p:nvPr/>
          </p:nvSpPr>
          <p:spPr bwMode="auto">
            <a:xfrm>
              <a:off x="1536" y="2544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5380" name="Text Box 21"/>
            <p:cNvSpPr txBox="1">
              <a:spLocks noChangeArrowheads="1"/>
            </p:cNvSpPr>
            <p:nvPr/>
          </p:nvSpPr>
          <p:spPr bwMode="auto">
            <a:xfrm>
              <a:off x="1824" y="2544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5381" name="Text Box 22"/>
            <p:cNvSpPr txBox="1">
              <a:spLocks noChangeArrowheads="1"/>
            </p:cNvSpPr>
            <p:nvPr/>
          </p:nvSpPr>
          <p:spPr bwMode="auto">
            <a:xfrm>
              <a:off x="2160" y="2544"/>
              <a:ext cx="14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5382" name="Text Box 23"/>
            <p:cNvSpPr txBox="1">
              <a:spLocks noChangeArrowheads="1"/>
            </p:cNvSpPr>
            <p:nvPr/>
          </p:nvSpPr>
          <p:spPr bwMode="auto">
            <a:xfrm>
              <a:off x="2496" y="2544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5383" name="Text Box 24"/>
            <p:cNvSpPr txBox="1">
              <a:spLocks noChangeArrowheads="1"/>
            </p:cNvSpPr>
            <p:nvPr/>
          </p:nvSpPr>
          <p:spPr bwMode="auto">
            <a:xfrm>
              <a:off x="2832" y="2544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5384" name="Text Box 25"/>
            <p:cNvSpPr txBox="1">
              <a:spLocks noChangeArrowheads="1"/>
            </p:cNvSpPr>
            <p:nvPr/>
          </p:nvSpPr>
          <p:spPr bwMode="auto">
            <a:xfrm>
              <a:off x="3168" y="2544"/>
              <a:ext cx="43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5385" name="Text Box 26"/>
            <p:cNvSpPr txBox="1">
              <a:spLocks noChangeArrowheads="1"/>
            </p:cNvSpPr>
            <p:nvPr/>
          </p:nvSpPr>
          <p:spPr bwMode="auto">
            <a:xfrm>
              <a:off x="3552" y="2544"/>
              <a:ext cx="57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5386" name="Text Box 27"/>
            <p:cNvSpPr txBox="1">
              <a:spLocks noChangeArrowheads="1"/>
            </p:cNvSpPr>
            <p:nvPr/>
          </p:nvSpPr>
          <p:spPr bwMode="auto">
            <a:xfrm>
              <a:off x="3888" y="2544"/>
              <a:ext cx="48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5387" name="Text Box 28"/>
            <p:cNvSpPr txBox="1">
              <a:spLocks noChangeArrowheads="1"/>
            </p:cNvSpPr>
            <p:nvPr/>
          </p:nvSpPr>
          <p:spPr bwMode="auto">
            <a:xfrm>
              <a:off x="4224" y="2544"/>
              <a:ext cx="38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5388" name="Line 31"/>
            <p:cNvSpPr>
              <a:spLocks noChangeShapeType="1"/>
            </p:cNvSpPr>
            <p:nvPr/>
          </p:nvSpPr>
          <p:spPr bwMode="auto">
            <a:xfrm>
              <a:off x="2592" y="2880"/>
              <a:ext cx="3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89" name="Line 32"/>
            <p:cNvSpPr>
              <a:spLocks noChangeShapeType="1"/>
            </p:cNvSpPr>
            <p:nvPr/>
          </p:nvSpPr>
          <p:spPr bwMode="auto">
            <a:xfrm>
              <a:off x="3264" y="2880"/>
              <a:ext cx="38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0" name="Line 33"/>
            <p:cNvSpPr>
              <a:spLocks noChangeShapeType="1"/>
            </p:cNvSpPr>
            <p:nvPr/>
          </p:nvSpPr>
          <p:spPr bwMode="auto">
            <a:xfrm>
              <a:off x="3984" y="2880"/>
              <a:ext cx="3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1" name="Line 34"/>
            <p:cNvSpPr>
              <a:spLocks noChangeShapeType="1"/>
            </p:cNvSpPr>
            <p:nvPr/>
          </p:nvSpPr>
          <p:spPr bwMode="auto">
            <a:xfrm>
              <a:off x="2256" y="2928"/>
              <a:ext cx="96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2" name="Line 35"/>
            <p:cNvSpPr>
              <a:spLocks noChangeShapeType="1"/>
            </p:cNvSpPr>
            <p:nvPr/>
          </p:nvSpPr>
          <p:spPr bwMode="auto">
            <a:xfrm>
              <a:off x="2352" y="2880"/>
              <a:ext cx="86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3" name="Freeform 37"/>
            <p:cNvSpPr>
              <a:spLocks/>
            </p:cNvSpPr>
            <p:nvPr/>
          </p:nvSpPr>
          <p:spPr bwMode="auto">
            <a:xfrm>
              <a:off x="2266" y="2842"/>
              <a:ext cx="64" cy="76"/>
            </a:xfrm>
            <a:custGeom>
              <a:avLst/>
              <a:gdLst>
                <a:gd name="T0" fmla="*/ 64 w 64"/>
                <a:gd name="T1" fmla="*/ 0 h 76"/>
                <a:gd name="T2" fmla="*/ 0 w 64"/>
                <a:gd name="T3" fmla="*/ 76 h 76"/>
                <a:gd name="T4" fmla="*/ 0 60000 65536"/>
                <a:gd name="T5" fmla="*/ 0 60000 65536"/>
                <a:gd name="T6" fmla="*/ 0 w 64"/>
                <a:gd name="T7" fmla="*/ 0 h 76"/>
                <a:gd name="T8" fmla="*/ 64 w 64"/>
                <a:gd name="T9" fmla="*/ 76 h 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" h="76">
                  <a:moveTo>
                    <a:pt x="64" y="0"/>
                  </a:moveTo>
                  <a:cubicBezTo>
                    <a:pt x="52" y="59"/>
                    <a:pt x="62" y="76"/>
                    <a:pt x="0" y="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4" name="Freeform 38"/>
            <p:cNvSpPr>
              <a:spLocks/>
            </p:cNvSpPr>
            <p:nvPr/>
          </p:nvSpPr>
          <p:spPr bwMode="auto">
            <a:xfrm>
              <a:off x="3200" y="2957"/>
              <a:ext cx="83" cy="151"/>
            </a:xfrm>
            <a:custGeom>
              <a:avLst/>
              <a:gdLst>
                <a:gd name="T0" fmla="*/ 0 w 83"/>
                <a:gd name="T1" fmla="*/ 0 h 151"/>
                <a:gd name="T2" fmla="*/ 38 w 83"/>
                <a:gd name="T3" fmla="*/ 141 h 151"/>
                <a:gd name="T4" fmla="*/ 0 w 83"/>
                <a:gd name="T5" fmla="*/ 141 h 151"/>
                <a:gd name="T6" fmla="*/ 0 60000 65536"/>
                <a:gd name="T7" fmla="*/ 0 60000 65536"/>
                <a:gd name="T8" fmla="*/ 0 60000 65536"/>
                <a:gd name="T9" fmla="*/ 0 w 83"/>
                <a:gd name="T10" fmla="*/ 0 h 151"/>
                <a:gd name="T11" fmla="*/ 83 w 83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151">
                  <a:moveTo>
                    <a:pt x="0" y="0"/>
                  </a:moveTo>
                  <a:cubicBezTo>
                    <a:pt x="27" y="41"/>
                    <a:pt x="83" y="85"/>
                    <a:pt x="38" y="141"/>
                  </a:cubicBezTo>
                  <a:cubicBezTo>
                    <a:pt x="30" y="151"/>
                    <a:pt x="13" y="141"/>
                    <a:pt x="0" y="1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5" name="Oval 39"/>
            <p:cNvSpPr>
              <a:spLocks noChangeArrowheads="1"/>
            </p:cNvSpPr>
            <p:nvPr/>
          </p:nvSpPr>
          <p:spPr bwMode="auto">
            <a:xfrm>
              <a:off x="2880" y="2976"/>
              <a:ext cx="28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6" name="Line 40"/>
            <p:cNvSpPr>
              <a:spLocks noChangeShapeType="1"/>
            </p:cNvSpPr>
            <p:nvPr/>
          </p:nvSpPr>
          <p:spPr bwMode="auto">
            <a:xfrm flipH="1" flipV="1">
              <a:off x="864" y="2736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7" name="Line 41"/>
            <p:cNvSpPr>
              <a:spLocks noChangeShapeType="1"/>
            </p:cNvSpPr>
            <p:nvPr/>
          </p:nvSpPr>
          <p:spPr bwMode="auto">
            <a:xfrm>
              <a:off x="864" y="2736"/>
              <a:ext cx="4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8" name="Freeform 44"/>
            <p:cNvSpPr>
              <a:spLocks/>
            </p:cNvSpPr>
            <p:nvPr/>
          </p:nvSpPr>
          <p:spPr bwMode="auto">
            <a:xfrm>
              <a:off x="1920" y="2893"/>
              <a:ext cx="1126" cy="678"/>
            </a:xfrm>
            <a:custGeom>
              <a:avLst/>
              <a:gdLst>
                <a:gd name="T0" fmla="*/ 0 w 1126"/>
                <a:gd name="T1" fmla="*/ 0 h 678"/>
                <a:gd name="T2" fmla="*/ 13 w 1126"/>
                <a:gd name="T3" fmla="*/ 358 h 678"/>
                <a:gd name="T4" fmla="*/ 90 w 1126"/>
                <a:gd name="T5" fmla="*/ 537 h 678"/>
                <a:gd name="T6" fmla="*/ 141 w 1126"/>
                <a:gd name="T7" fmla="*/ 601 h 678"/>
                <a:gd name="T8" fmla="*/ 166 w 1126"/>
                <a:gd name="T9" fmla="*/ 640 h 678"/>
                <a:gd name="T10" fmla="*/ 307 w 1126"/>
                <a:gd name="T11" fmla="*/ 678 h 678"/>
                <a:gd name="T12" fmla="*/ 602 w 1126"/>
                <a:gd name="T13" fmla="*/ 640 h 678"/>
                <a:gd name="T14" fmla="*/ 691 w 1126"/>
                <a:gd name="T15" fmla="*/ 563 h 678"/>
                <a:gd name="T16" fmla="*/ 986 w 1126"/>
                <a:gd name="T17" fmla="*/ 422 h 678"/>
                <a:gd name="T18" fmla="*/ 1088 w 1126"/>
                <a:gd name="T19" fmla="*/ 128 h 678"/>
                <a:gd name="T20" fmla="*/ 1126 w 1126"/>
                <a:gd name="T21" fmla="*/ 141 h 6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6"/>
                <a:gd name="T34" fmla="*/ 0 h 678"/>
                <a:gd name="T35" fmla="*/ 1126 w 1126"/>
                <a:gd name="T36" fmla="*/ 678 h 6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6" h="678">
                  <a:moveTo>
                    <a:pt x="0" y="0"/>
                  </a:moveTo>
                  <a:cubicBezTo>
                    <a:pt x="70" y="102"/>
                    <a:pt x="42" y="244"/>
                    <a:pt x="13" y="358"/>
                  </a:cubicBezTo>
                  <a:cubicBezTo>
                    <a:pt x="24" y="458"/>
                    <a:pt x="12" y="487"/>
                    <a:pt x="90" y="537"/>
                  </a:cubicBezTo>
                  <a:cubicBezTo>
                    <a:pt x="114" y="614"/>
                    <a:pt x="83" y="543"/>
                    <a:pt x="141" y="601"/>
                  </a:cubicBezTo>
                  <a:cubicBezTo>
                    <a:pt x="152" y="612"/>
                    <a:pt x="153" y="632"/>
                    <a:pt x="166" y="640"/>
                  </a:cubicBezTo>
                  <a:cubicBezTo>
                    <a:pt x="194" y="658"/>
                    <a:pt x="273" y="671"/>
                    <a:pt x="307" y="678"/>
                  </a:cubicBezTo>
                  <a:cubicBezTo>
                    <a:pt x="411" y="669"/>
                    <a:pt x="500" y="655"/>
                    <a:pt x="602" y="640"/>
                  </a:cubicBezTo>
                  <a:cubicBezTo>
                    <a:pt x="657" y="621"/>
                    <a:pt x="672" y="620"/>
                    <a:pt x="691" y="563"/>
                  </a:cubicBezTo>
                  <a:cubicBezTo>
                    <a:pt x="719" y="371"/>
                    <a:pt x="735" y="435"/>
                    <a:pt x="986" y="422"/>
                  </a:cubicBezTo>
                  <a:cubicBezTo>
                    <a:pt x="1051" y="324"/>
                    <a:pt x="987" y="195"/>
                    <a:pt x="1088" y="128"/>
                  </a:cubicBezTo>
                  <a:cubicBezTo>
                    <a:pt x="1101" y="132"/>
                    <a:pt x="1126" y="141"/>
                    <a:pt x="1126" y="141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9" name="Freeform 45"/>
            <p:cNvSpPr>
              <a:spLocks/>
            </p:cNvSpPr>
            <p:nvPr/>
          </p:nvSpPr>
          <p:spPr bwMode="auto">
            <a:xfrm>
              <a:off x="3072" y="3072"/>
              <a:ext cx="486" cy="492"/>
            </a:xfrm>
            <a:custGeom>
              <a:avLst/>
              <a:gdLst>
                <a:gd name="T0" fmla="*/ 0 w 486"/>
                <a:gd name="T1" fmla="*/ 0 h 492"/>
                <a:gd name="T2" fmla="*/ 77 w 486"/>
                <a:gd name="T3" fmla="*/ 205 h 492"/>
                <a:gd name="T4" fmla="*/ 230 w 486"/>
                <a:gd name="T5" fmla="*/ 282 h 492"/>
                <a:gd name="T6" fmla="*/ 320 w 486"/>
                <a:gd name="T7" fmla="*/ 410 h 492"/>
                <a:gd name="T8" fmla="*/ 397 w 486"/>
                <a:gd name="T9" fmla="*/ 435 h 492"/>
                <a:gd name="T10" fmla="*/ 486 w 486"/>
                <a:gd name="T11" fmla="*/ 474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6"/>
                <a:gd name="T19" fmla="*/ 0 h 492"/>
                <a:gd name="T20" fmla="*/ 486 w 486"/>
                <a:gd name="T21" fmla="*/ 492 h 4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6" h="492">
                  <a:moveTo>
                    <a:pt x="0" y="0"/>
                  </a:moveTo>
                  <a:cubicBezTo>
                    <a:pt x="17" y="51"/>
                    <a:pt x="37" y="165"/>
                    <a:pt x="77" y="205"/>
                  </a:cubicBezTo>
                  <a:cubicBezTo>
                    <a:pt x="117" y="245"/>
                    <a:pt x="182" y="249"/>
                    <a:pt x="230" y="282"/>
                  </a:cubicBezTo>
                  <a:cubicBezTo>
                    <a:pt x="250" y="322"/>
                    <a:pt x="278" y="386"/>
                    <a:pt x="320" y="410"/>
                  </a:cubicBezTo>
                  <a:cubicBezTo>
                    <a:pt x="344" y="423"/>
                    <a:pt x="397" y="435"/>
                    <a:pt x="397" y="435"/>
                  </a:cubicBezTo>
                  <a:cubicBezTo>
                    <a:pt x="434" y="492"/>
                    <a:pt x="407" y="474"/>
                    <a:pt x="486" y="47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Rectangle 2"/>
          <p:cNvSpPr>
            <a:spLocks noGrp="1" noChangeArrowheads="1"/>
          </p:cNvSpPr>
          <p:nvPr>
            <p:ph type="title"/>
          </p:nvPr>
        </p:nvSpPr>
        <p:spPr>
          <a:xfrm>
            <a:off x="3157462" y="725487"/>
            <a:ext cx="3108845" cy="703263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3054828" y="3931853"/>
            <a:ext cx="3429000" cy="703263"/>
          </a:xfrm>
          <a:prstGeom prst="rect">
            <a:avLst/>
          </a:prstGeom>
          <a:solidFill>
            <a:srgbClr val="FFFF99"/>
          </a:solidFill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e) K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ết thúc đường khâu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19062" y="58738"/>
            <a:ext cx="3418153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59379"/>
      </p:ext>
    </p:extLst>
  </p:cSld>
  <p:clrMapOvr>
    <a:masterClrMapping/>
  </p:clrMapOvr>
  <p:transition spd="slow"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2" descr="IMG_0006_NEW_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>
            <a:fillRect/>
          </a:stretch>
        </p:blipFill>
        <p:spPr bwMode="auto">
          <a:xfrm>
            <a:off x="6205845" y="1752682"/>
            <a:ext cx="2968864" cy="127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1" name="Picture 3" descr="IMG_0006_NEW_0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2"/>
          <a:stretch>
            <a:fillRect/>
          </a:stretch>
        </p:blipFill>
        <p:spPr bwMode="auto">
          <a:xfrm>
            <a:off x="6158554" y="3596196"/>
            <a:ext cx="2920622" cy="12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 descr="IMG_0006_NEW_0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8"/>
          <a:stretch>
            <a:fillRect/>
          </a:stretch>
        </p:blipFill>
        <p:spPr bwMode="auto">
          <a:xfrm>
            <a:off x="3241346" y="3517719"/>
            <a:ext cx="3111689" cy="128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 descr="IMG_0006_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7"/>
          <a:stretch>
            <a:fillRect/>
          </a:stretch>
        </p:blipFill>
        <p:spPr bwMode="auto">
          <a:xfrm>
            <a:off x="3190168" y="1677622"/>
            <a:ext cx="3111689" cy="139207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2902424" y="2929802"/>
            <a:ext cx="300364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6339386" y="2984393"/>
            <a:ext cx="233035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b)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2742728" y="4693126"/>
            <a:ext cx="3657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c)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5420448" y="4665828"/>
            <a:ext cx="441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d)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95600" y="58738"/>
            <a:ext cx="3923197" cy="760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71800" y="857346"/>
            <a:ext cx="3873065" cy="419004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Quy trình thực hiện</a:t>
            </a:r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54589" y="1735344"/>
            <a:ext cx="3272369" cy="1425145"/>
            <a:chOff x="960" y="1059"/>
            <a:chExt cx="3315" cy="2006"/>
          </a:xfrm>
        </p:grpSpPr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960" y="1059"/>
              <a:ext cx="3125" cy="2006"/>
              <a:chOff x="1016" y="6809"/>
              <a:chExt cx="7811" cy="5027"/>
            </a:xfrm>
          </p:grpSpPr>
          <p:grpSp>
            <p:nvGrpSpPr>
              <p:cNvPr id="17" name="Group 8"/>
              <p:cNvGrpSpPr>
                <a:grpSpLocks/>
              </p:cNvGrpSpPr>
              <p:nvPr/>
            </p:nvGrpSpPr>
            <p:grpSpPr bwMode="auto">
              <a:xfrm>
                <a:off x="1016" y="6809"/>
                <a:ext cx="7240" cy="5027"/>
                <a:chOff x="2271" y="1620"/>
                <a:chExt cx="6248" cy="5027"/>
              </a:xfrm>
            </p:grpSpPr>
            <p:sp>
              <p:nvSpPr>
                <p:cNvPr id="22" name="Rectangle 9"/>
                <p:cNvSpPr>
                  <a:spLocks noChangeArrowheads="1"/>
                </p:cNvSpPr>
                <p:nvPr/>
              </p:nvSpPr>
              <p:spPr bwMode="auto">
                <a:xfrm>
                  <a:off x="2271" y="1620"/>
                  <a:ext cx="6248" cy="5027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r>
                    <a:rPr lang="en-US" sz="9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10       9       8       7        6        5       4       3        2        1</a:t>
                  </a:r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auto">
                <a:xfrm>
                  <a:off x="2271" y="3588"/>
                  <a:ext cx="6248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4" name="Group 11"/>
                <p:cNvGrpSpPr>
                  <a:grpSpLocks/>
                </p:cNvGrpSpPr>
                <p:nvPr/>
              </p:nvGrpSpPr>
              <p:grpSpPr bwMode="auto">
                <a:xfrm>
                  <a:off x="2827" y="3531"/>
                  <a:ext cx="5124" cy="113"/>
                  <a:chOff x="2827" y="6134"/>
                  <a:chExt cx="5124" cy="113"/>
                </a:xfrm>
              </p:grpSpPr>
              <p:sp>
                <p:nvSpPr>
                  <p:cNvPr id="25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0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9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5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1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8" name="Group 22"/>
              <p:cNvGrpSpPr>
                <a:grpSpLocks/>
              </p:cNvGrpSpPr>
              <p:nvPr/>
            </p:nvGrpSpPr>
            <p:grpSpPr bwMode="auto">
              <a:xfrm>
                <a:off x="8256" y="6809"/>
                <a:ext cx="571" cy="1968"/>
                <a:chOff x="8516" y="7002"/>
                <a:chExt cx="571" cy="1968"/>
              </a:xfrm>
            </p:grpSpPr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>
                  <a:off x="8519" y="8969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Line 24"/>
                <p:cNvSpPr>
                  <a:spLocks noChangeShapeType="1"/>
                </p:cNvSpPr>
                <p:nvPr/>
              </p:nvSpPr>
              <p:spPr bwMode="auto">
                <a:xfrm>
                  <a:off x="8516" y="7018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Line 25"/>
                <p:cNvSpPr>
                  <a:spLocks noChangeShapeType="1"/>
                </p:cNvSpPr>
                <p:nvPr/>
              </p:nvSpPr>
              <p:spPr bwMode="auto">
                <a:xfrm>
                  <a:off x="8800" y="7002"/>
                  <a:ext cx="24" cy="19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6" name="Picture 26" descr="Untitled-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32" y="1104"/>
              <a:ext cx="24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-202032" y="1106122"/>
            <a:ext cx="300364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Vạch dấu đường thêu</a:t>
            </a: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4098735" y="1108481"/>
            <a:ext cx="428440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Thêu móc xích theo đường vạch dấu. </a:t>
            </a: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37214"/>
      </p:ext>
    </p:extLst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5" grpId="0"/>
      <p:bldP spid="345096" grpId="0"/>
      <p:bldP spid="345097" grpId="0"/>
      <p:bldP spid="345098" grpId="0"/>
      <p:bldP spid="12" grpId="0" animBg="1"/>
      <p:bldP spid="13" grpId="0" animBg="1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3000" y="62865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295400" y="14859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+mj-lt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905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+mj-lt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09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2457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+mj-lt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936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+mj-lt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3416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+mj-lt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3886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+mj-lt"/>
            </a:endParaRP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+mj-lt"/>
            </a:endParaRP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+mj-lt"/>
            </a:endParaRP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5257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+mj-lt"/>
            </a:endParaRP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5715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+mj-lt"/>
            </a:endParaRP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6172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+mj-lt"/>
            </a:endParaRP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629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+mj-lt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6477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743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6019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7433" name="Group 25"/>
          <p:cNvGrpSpPr>
            <a:grpSpLocks/>
          </p:cNvGrpSpPr>
          <p:nvPr/>
        </p:nvGrpSpPr>
        <p:grpSpPr bwMode="auto">
          <a:xfrm rot="-371461">
            <a:off x="2209800" y="1200150"/>
            <a:ext cx="2819400" cy="255588"/>
            <a:chOff x="1776" y="3072"/>
            <a:chExt cx="1776" cy="214"/>
          </a:xfrm>
        </p:grpSpPr>
        <p:sp>
          <p:nvSpPr>
            <p:cNvPr id="17437" name="AutoShape 26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17438" name="Oval 27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>
                <a:latin typeface="+mj-lt"/>
              </a:endParaRPr>
            </a:p>
          </p:txBody>
        </p:sp>
      </p:grpSp>
      <p:sp>
        <p:nvSpPr>
          <p:cNvPr id="17434" name="Freeform 28"/>
          <p:cNvSpPr>
            <a:spLocks/>
          </p:cNvSpPr>
          <p:nvPr/>
        </p:nvSpPr>
        <p:spPr bwMode="auto">
          <a:xfrm>
            <a:off x="2768600" y="485775"/>
            <a:ext cx="3873500" cy="2895600"/>
          </a:xfrm>
          <a:custGeom>
            <a:avLst/>
            <a:gdLst>
              <a:gd name="T0" fmla="*/ 2147483647 w 2440"/>
              <a:gd name="T1" fmla="*/ 2147483647 h 2432"/>
              <a:gd name="T2" fmla="*/ 2147483647 w 2440"/>
              <a:gd name="T3" fmla="*/ 2147483647 h 2432"/>
              <a:gd name="T4" fmla="*/ 2147483647 w 2440"/>
              <a:gd name="T5" fmla="*/ 2147483647 h 2432"/>
              <a:gd name="T6" fmla="*/ 2147483647 w 2440"/>
              <a:gd name="T7" fmla="*/ 2147483647 h 2432"/>
              <a:gd name="T8" fmla="*/ 2147483647 w 2440"/>
              <a:gd name="T9" fmla="*/ 2147483647 h 2432"/>
              <a:gd name="T10" fmla="*/ 2147483647 w 2440"/>
              <a:gd name="T11" fmla="*/ 2147483647 h 2432"/>
              <a:gd name="T12" fmla="*/ 2147483647 w 2440"/>
              <a:gd name="T13" fmla="*/ 2147483647 h 2432"/>
              <a:gd name="T14" fmla="*/ 2147483647 w 2440"/>
              <a:gd name="T15" fmla="*/ 2147483647 h 2432"/>
              <a:gd name="T16" fmla="*/ 2147483647 w 2440"/>
              <a:gd name="T17" fmla="*/ 2147483647 h 2432"/>
              <a:gd name="T18" fmla="*/ 2147483647 w 2440"/>
              <a:gd name="T19" fmla="*/ 2147483647 h 2432"/>
              <a:gd name="T20" fmla="*/ 2147483647 w 2440"/>
              <a:gd name="T21" fmla="*/ 2147483647 h 2432"/>
              <a:gd name="T22" fmla="*/ 2147483647 w 2440"/>
              <a:gd name="T23" fmla="*/ 2147483647 h 2432"/>
              <a:gd name="T24" fmla="*/ 2147483647 w 2440"/>
              <a:gd name="T25" fmla="*/ 2147483647 h 2432"/>
              <a:gd name="T26" fmla="*/ 2147483647 w 2440"/>
              <a:gd name="T27" fmla="*/ 2147483647 h 2432"/>
              <a:gd name="T28" fmla="*/ 2147483647 w 2440"/>
              <a:gd name="T29" fmla="*/ 2147483647 h 2432"/>
              <a:gd name="T30" fmla="*/ 2147483647 w 2440"/>
              <a:gd name="T31" fmla="*/ 2147483647 h 2432"/>
              <a:gd name="T32" fmla="*/ 2147483647 w 2440"/>
              <a:gd name="T33" fmla="*/ 2147483647 h 2432"/>
              <a:gd name="T34" fmla="*/ 2147483647 w 2440"/>
              <a:gd name="T35" fmla="*/ 2147483647 h 2432"/>
              <a:gd name="T36" fmla="*/ 2147483647 w 2440"/>
              <a:gd name="T37" fmla="*/ 2147483647 h 2432"/>
              <a:gd name="T38" fmla="*/ 2147483647 w 2440"/>
              <a:gd name="T39" fmla="*/ 2147483647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+mj-lt"/>
            </a:endParaRPr>
          </a:p>
        </p:txBody>
      </p:sp>
      <p:sp>
        <p:nvSpPr>
          <p:cNvPr id="17435" name="Line 29"/>
          <p:cNvSpPr>
            <a:spLocks noChangeShapeType="1"/>
          </p:cNvSpPr>
          <p:nvPr/>
        </p:nvSpPr>
        <p:spPr bwMode="auto">
          <a:xfrm>
            <a:off x="4953000" y="1371600"/>
            <a:ext cx="1219200" cy="1143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+mj-lt"/>
            </a:endParaRPr>
          </a:p>
        </p:txBody>
      </p:sp>
      <p:sp>
        <p:nvSpPr>
          <p:cNvPr id="17436" name="Freeform 30"/>
          <p:cNvSpPr>
            <a:spLocks/>
          </p:cNvSpPr>
          <p:nvPr/>
        </p:nvSpPr>
        <p:spPr bwMode="auto">
          <a:xfrm>
            <a:off x="4822826" y="1257300"/>
            <a:ext cx="858838" cy="522288"/>
          </a:xfrm>
          <a:custGeom>
            <a:avLst/>
            <a:gdLst>
              <a:gd name="T0" fmla="*/ 2147483647 w 541"/>
              <a:gd name="T1" fmla="*/ 2147483647 h 439"/>
              <a:gd name="T2" fmla="*/ 2147483647 w 541"/>
              <a:gd name="T3" fmla="*/ 2147483647 h 439"/>
              <a:gd name="T4" fmla="*/ 2147483647 w 541"/>
              <a:gd name="T5" fmla="*/ 2147483647 h 439"/>
              <a:gd name="T6" fmla="*/ 2147483647 w 541"/>
              <a:gd name="T7" fmla="*/ 2147483647 h 439"/>
              <a:gd name="T8" fmla="*/ 2147483647 w 541"/>
              <a:gd name="T9" fmla="*/ 2147483647 h 439"/>
              <a:gd name="T10" fmla="*/ 2147483647 w 541"/>
              <a:gd name="T11" fmla="*/ 2147483647 h 4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1"/>
              <a:gd name="T19" fmla="*/ 0 h 439"/>
              <a:gd name="T20" fmla="*/ 541 w 541"/>
              <a:gd name="T21" fmla="*/ 439 h 4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1" h="439">
                <a:moveTo>
                  <a:pt x="75" y="69"/>
                </a:moveTo>
                <a:cubicBezTo>
                  <a:pt x="188" y="178"/>
                  <a:pt x="0" y="0"/>
                  <a:pt x="144" y="123"/>
                </a:cubicBezTo>
                <a:cubicBezTo>
                  <a:pt x="211" y="180"/>
                  <a:pt x="262" y="239"/>
                  <a:pt x="336" y="288"/>
                </a:cubicBezTo>
                <a:cubicBezTo>
                  <a:pt x="380" y="355"/>
                  <a:pt x="390" y="357"/>
                  <a:pt x="473" y="384"/>
                </a:cubicBezTo>
                <a:cubicBezTo>
                  <a:pt x="489" y="389"/>
                  <a:pt x="501" y="401"/>
                  <a:pt x="514" y="411"/>
                </a:cubicBezTo>
                <a:cubicBezTo>
                  <a:pt x="524" y="419"/>
                  <a:pt x="541" y="439"/>
                  <a:pt x="541" y="439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0231686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143000" y="62865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eaLnBrk="1" hangingPunct="1"/>
            <a:endParaRPr lang="vi-VN" altLang="en-US"/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>
            <a:off x="1295400" y="14859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1905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209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2457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>
            <a:off x="2936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3416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>
            <a:off x="3886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5257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>
            <a:off x="5715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>
            <a:off x="6172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>
            <a:off x="6629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8" name="Text Box 17"/>
          <p:cNvSpPr txBox="1">
            <a:spLocks noChangeArrowheads="1"/>
          </p:cNvSpPr>
          <p:nvPr/>
        </p:nvSpPr>
        <p:spPr bwMode="auto">
          <a:xfrm>
            <a:off x="6477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2743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450" name="Text Box 19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452" name="Text Box 21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454" name="Text Box 23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455" name="Text Box 24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456" name="Text Box 25"/>
          <p:cNvSpPr txBox="1">
            <a:spLocks noChangeArrowheads="1"/>
          </p:cNvSpPr>
          <p:nvPr/>
        </p:nvSpPr>
        <p:spPr bwMode="auto">
          <a:xfrm>
            <a:off x="6019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8457" name="Group 28"/>
          <p:cNvGrpSpPr>
            <a:grpSpLocks/>
          </p:cNvGrpSpPr>
          <p:nvPr/>
        </p:nvGrpSpPr>
        <p:grpSpPr bwMode="auto">
          <a:xfrm rot="-371461">
            <a:off x="2209800" y="1200150"/>
            <a:ext cx="2819400" cy="255588"/>
            <a:chOff x="1776" y="3072"/>
            <a:chExt cx="1776" cy="214"/>
          </a:xfrm>
        </p:grpSpPr>
        <p:sp>
          <p:nvSpPr>
            <p:cNvPr id="18461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18462" name="Oval 30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18458" name="Freeform 33"/>
          <p:cNvSpPr>
            <a:spLocks/>
          </p:cNvSpPr>
          <p:nvPr/>
        </p:nvSpPr>
        <p:spPr bwMode="auto">
          <a:xfrm>
            <a:off x="2768600" y="485775"/>
            <a:ext cx="3873500" cy="2895600"/>
          </a:xfrm>
          <a:custGeom>
            <a:avLst/>
            <a:gdLst>
              <a:gd name="T0" fmla="*/ 2147483647 w 2440"/>
              <a:gd name="T1" fmla="*/ 2147483647 h 2432"/>
              <a:gd name="T2" fmla="*/ 2147483647 w 2440"/>
              <a:gd name="T3" fmla="*/ 2147483647 h 2432"/>
              <a:gd name="T4" fmla="*/ 2147483647 w 2440"/>
              <a:gd name="T5" fmla="*/ 2147483647 h 2432"/>
              <a:gd name="T6" fmla="*/ 2147483647 w 2440"/>
              <a:gd name="T7" fmla="*/ 2147483647 h 2432"/>
              <a:gd name="T8" fmla="*/ 2147483647 w 2440"/>
              <a:gd name="T9" fmla="*/ 2147483647 h 2432"/>
              <a:gd name="T10" fmla="*/ 2147483647 w 2440"/>
              <a:gd name="T11" fmla="*/ 2147483647 h 2432"/>
              <a:gd name="T12" fmla="*/ 2147483647 w 2440"/>
              <a:gd name="T13" fmla="*/ 2147483647 h 2432"/>
              <a:gd name="T14" fmla="*/ 2147483647 w 2440"/>
              <a:gd name="T15" fmla="*/ 2147483647 h 2432"/>
              <a:gd name="T16" fmla="*/ 2147483647 w 2440"/>
              <a:gd name="T17" fmla="*/ 2147483647 h 2432"/>
              <a:gd name="T18" fmla="*/ 2147483647 w 2440"/>
              <a:gd name="T19" fmla="*/ 2147483647 h 2432"/>
              <a:gd name="T20" fmla="*/ 2147483647 w 2440"/>
              <a:gd name="T21" fmla="*/ 2147483647 h 2432"/>
              <a:gd name="T22" fmla="*/ 2147483647 w 2440"/>
              <a:gd name="T23" fmla="*/ 2147483647 h 2432"/>
              <a:gd name="T24" fmla="*/ 2147483647 w 2440"/>
              <a:gd name="T25" fmla="*/ 2147483647 h 2432"/>
              <a:gd name="T26" fmla="*/ 2147483647 w 2440"/>
              <a:gd name="T27" fmla="*/ 2147483647 h 2432"/>
              <a:gd name="T28" fmla="*/ 2147483647 w 2440"/>
              <a:gd name="T29" fmla="*/ 2147483647 h 2432"/>
              <a:gd name="T30" fmla="*/ 2147483647 w 2440"/>
              <a:gd name="T31" fmla="*/ 2147483647 h 2432"/>
              <a:gd name="T32" fmla="*/ 2147483647 w 2440"/>
              <a:gd name="T33" fmla="*/ 2147483647 h 2432"/>
              <a:gd name="T34" fmla="*/ 2147483647 w 2440"/>
              <a:gd name="T35" fmla="*/ 2147483647 h 2432"/>
              <a:gd name="T36" fmla="*/ 2147483647 w 2440"/>
              <a:gd name="T37" fmla="*/ 2147483647 h 2432"/>
              <a:gd name="T38" fmla="*/ 2147483647 w 2440"/>
              <a:gd name="T39" fmla="*/ 2147483647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9" name="Line 34"/>
          <p:cNvSpPr>
            <a:spLocks noChangeShapeType="1"/>
          </p:cNvSpPr>
          <p:nvPr/>
        </p:nvSpPr>
        <p:spPr bwMode="auto">
          <a:xfrm>
            <a:off x="4953000" y="1371600"/>
            <a:ext cx="1219200" cy="1143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0" name="Freeform 35"/>
          <p:cNvSpPr>
            <a:spLocks/>
          </p:cNvSpPr>
          <p:nvPr/>
        </p:nvSpPr>
        <p:spPr bwMode="auto">
          <a:xfrm>
            <a:off x="4822826" y="1257300"/>
            <a:ext cx="858838" cy="522288"/>
          </a:xfrm>
          <a:custGeom>
            <a:avLst/>
            <a:gdLst>
              <a:gd name="T0" fmla="*/ 2147483647 w 541"/>
              <a:gd name="T1" fmla="*/ 2147483647 h 439"/>
              <a:gd name="T2" fmla="*/ 2147483647 w 541"/>
              <a:gd name="T3" fmla="*/ 2147483647 h 439"/>
              <a:gd name="T4" fmla="*/ 2147483647 w 541"/>
              <a:gd name="T5" fmla="*/ 2147483647 h 439"/>
              <a:gd name="T6" fmla="*/ 2147483647 w 541"/>
              <a:gd name="T7" fmla="*/ 2147483647 h 439"/>
              <a:gd name="T8" fmla="*/ 2147483647 w 541"/>
              <a:gd name="T9" fmla="*/ 2147483647 h 439"/>
              <a:gd name="T10" fmla="*/ 2147483647 w 541"/>
              <a:gd name="T11" fmla="*/ 2147483647 h 4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1"/>
              <a:gd name="T19" fmla="*/ 0 h 439"/>
              <a:gd name="T20" fmla="*/ 541 w 541"/>
              <a:gd name="T21" fmla="*/ 439 h 4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1" h="439">
                <a:moveTo>
                  <a:pt x="75" y="69"/>
                </a:moveTo>
                <a:cubicBezTo>
                  <a:pt x="188" y="178"/>
                  <a:pt x="0" y="0"/>
                  <a:pt x="144" y="123"/>
                </a:cubicBezTo>
                <a:cubicBezTo>
                  <a:pt x="211" y="180"/>
                  <a:pt x="262" y="239"/>
                  <a:pt x="336" y="288"/>
                </a:cubicBezTo>
                <a:cubicBezTo>
                  <a:pt x="380" y="355"/>
                  <a:pt x="390" y="357"/>
                  <a:pt x="473" y="384"/>
                </a:cubicBezTo>
                <a:cubicBezTo>
                  <a:pt x="489" y="389"/>
                  <a:pt x="501" y="401"/>
                  <a:pt x="514" y="411"/>
                </a:cubicBezTo>
                <a:cubicBezTo>
                  <a:pt x="524" y="419"/>
                  <a:pt x="541" y="439"/>
                  <a:pt x="541" y="439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9724898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66800" y="80010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11430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1905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209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2457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>
            <a:off x="2936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>
            <a:off x="3416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>
            <a:off x="3886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>
            <a:off x="5257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>
            <a:off x="5715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>
            <a:off x="6172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>
            <a:off x="6629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72" name="Text Box 17"/>
          <p:cNvSpPr txBox="1">
            <a:spLocks noChangeArrowheads="1"/>
          </p:cNvSpPr>
          <p:nvPr/>
        </p:nvSpPr>
        <p:spPr bwMode="auto">
          <a:xfrm>
            <a:off x="6477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2743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475" name="Text Box 20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476" name="Text Box 21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477" name="Text Box 22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478" name="Text Box 23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479" name="Text Box 24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480" name="Text Box 25"/>
          <p:cNvSpPr txBox="1">
            <a:spLocks noChangeArrowheads="1"/>
          </p:cNvSpPr>
          <p:nvPr/>
        </p:nvSpPr>
        <p:spPr bwMode="auto">
          <a:xfrm>
            <a:off x="6019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9481" name="Group 28"/>
          <p:cNvGrpSpPr>
            <a:grpSpLocks/>
          </p:cNvGrpSpPr>
          <p:nvPr/>
        </p:nvGrpSpPr>
        <p:grpSpPr bwMode="auto">
          <a:xfrm rot="-371461">
            <a:off x="0" y="971550"/>
            <a:ext cx="2819400" cy="255588"/>
            <a:chOff x="1776" y="3072"/>
            <a:chExt cx="1776" cy="214"/>
          </a:xfrm>
        </p:grpSpPr>
        <p:sp>
          <p:nvSpPr>
            <p:cNvPr id="19485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19486" name="Oval 30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19482" name="Line 32"/>
          <p:cNvSpPr>
            <a:spLocks noChangeShapeType="1"/>
          </p:cNvSpPr>
          <p:nvPr/>
        </p:nvSpPr>
        <p:spPr bwMode="auto">
          <a:xfrm>
            <a:off x="2667000" y="1143000"/>
            <a:ext cx="3505200" cy="342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83" name="Freeform 33"/>
          <p:cNvSpPr>
            <a:spLocks/>
          </p:cNvSpPr>
          <p:nvPr/>
        </p:nvSpPr>
        <p:spPr bwMode="auto">
          <a:xfrm>
            <a:off x="3225801" y="581026"/>
            <a:ext cx="3403600" cy="2257425"/>
          </a:xfrm>
          <a:custGeom>
            <a:avLst/>
            <a:gdLst>
              <a:gd name="T0" fmla="*/ 2147483647 w 2144"/>
              <a:gd name="T1" fmla="*/ 2147483647 h 1896"/>
              <a:gd name="T2" fmla="*/ 2147483647 w 2144"/>
              <a:gd name="T3" fmla="*/ 2147483647 h 1896"/>
              <a:gd name="T4" fmla="*/ 2147483647 w 2144"/>
              <a:gd name="T5" fmla="*/ 2147483647 h 1896"/>
              <a:gd name="T6" fmla="*/ 2147483647 w 2144"/>
              <a:gd name="T7" fmla="*/ 2147483647 h 1896"/>
              <a:gd name="T8" fmla="*/ 2147483647 w 2144"/>
              <a:gd name="T9" fmla="*/ 2147483647 h 1896"/>
              <a:gd name="T10" fmla="*/ 2147483647 w 2144"/>
              <a:gd name="T11" fmla="*/ 2147483647 h 1896"/>
              <a:gd name="T12" fmla="*/ 2147483647 w 2144"/>
              <a:gd name="T13" fmla="*/ 2147483647 h 1896"/>
              <a:gd name="T14" fmla="*/ 2147483647 w 2144"/>
              <a:gd name="T15" fmla="*/ 2147483647 h 1896"/>
              <a:gd name="T16" fmla="*/ 2147483647 w 2144"/>
              <a:gd name="T17" fmla="*/ 2147483647 h 1896"/>
              <a:gd name="T18" fmla="*/ 2147483647 w 2144"/>
              <a:gd name="T19" fmla="*/ 2147483647 h 1896"/>
              <a:gd name="T20" fmla="*/ 2147483647 w 2144"/>
              <a:gd name="T21" fmla="*/ 2147483647 h 1896"/>
              <a:gd name="T22" fmla="*/ 2147483647 w 2144"/>
              <a:gd name="T23" fmla="*/ 2147483647 h 1896"/>
              <a:gd name="T24" fmla="*/ 2147483647 w 2144"/>
              <a:gd name="T25" fmla="*/ 2147483647 h 1896"/>
              <a:gd name="T26" fmla="*/ 2147483647 w 2144"/>
              <a:gd name="T27" fmla="*/ 2147483647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84" name="Freeform 34"/>
          <p:cNvSpPr>
            <a:spLocks/>
          </p:cNvSpPr>
          <p:nvPr/>
        </p:nvSpPr>
        <p:spPr bwMode="auto">
          <a:xfrm>
            <a:off x="2678114" y="1111251"/>
            <a:ext cx="522287" cy="735013"/>
          </a:xfrm>
          <a:custGeom>
            <a:avLst/>
            <a:gdLst>
              <a:gd name="T0" fmla="*/ 0 w 329"/>
              <a:gd name="T1" fmla="*/ 0 h 617"/>
              <a:gd name="T2" fmla="*/ 2147483647 w 329"/>
              <a:gd name="T3" fmla="*/ 2147483647 h 617"/>
              <a:gd name="T4" fmla="*/ 2147483647 w 329"/>
              <a:gd name="T5" fmla="*/ 2147483647 h 617"/>
              <a:gd name="T6" fmla="*/ 2147483647 w 329"/>
              <a:gd name="T7" fmla="*/ 2147483647 h 617"/>
              <a:gd name="T8" fmla="*/ 2147483647 w 329"/>
              <a:gd name="T9" fmla="*/ 2147483647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9"/>
              <a:gd name="T16" fmla="*/ 0 h 617"/>
              <a:gd name="T17" fmla="*/ 329 w 329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9" h="617">
                <a:moveTo>
                  <a:pt x="0" y="0"/>
                </a:moveTo>
                <a:cubicBezTo>
                  <a:pt x="77" y="25"/>
                  <a:pt x="124" y="105"/>
                  <a:pt x="192" y="150"/>
                </a:cubicBezTo>
                <a:cubicBezTo>
                  <a:pt x="218" y="228"/>
                  <a:pt x="248" y="234"/>
                  <a:pt x="302" y="288"/>
                </a:cubicBezTo>
                <a:cubicBezTo>
                  <a:pt x="329" y="375"/>
                  <a:pt x="307" y="279"/>
                  <a:pt x="302" y="384"/>
                </a:cubicBezTo>
                <a:cubicBezTo>
                  <a:pt x="298" y="462"/>
                  <a:pt x="302" y="539"/>
                  <a:pt x="302" y="617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90365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066800" y="62865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>
            <a:off x="1143000" y="14859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1905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209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2457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>
            <a:off x="2936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>
            <a:off x="3416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3886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>
            <a:off x="5257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>
            <a:off x="5715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>
            <a:off x="6172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>
            <a:off x="6629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6" name="Text Box 17"/>
          <p:cNvSpPr txBox="1">
            <a:spLocks noChangeArrowheads="1"/>
          </p:cNvSpPr>
          <p:nvPr/>
        </p:nvSpPr>
        <p:spPr bwMode="auto">
          <a:xfrm>
            <a:off x="6477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2743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500" name="Text Box 21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0501" name="Text Box 22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502" name="Text Box 23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503" name="Text Box 24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504" name="Text Box 25"/>
          <p:cNvSpPr txBox="1">
            <a:spLocks noChangeArrowheads="1"/>
          </p:cNvSpPr>
          <p:nvPr/>
        </p:nvSpPr>
        <p:spPr bwMode="auto">
          <a:xfrm>
            <a:off x="6019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505" name="Line 31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506" name="Freeform 33"/>
          <p:cNvSpPr>
            <a:spLocks/>
          </p:cNvSpPr>
          <p:nvPr/>
        </p:nvSpPr>
        <p:spPr bwMode="auto">
          <a:xfrm>
            <a:off x="4318000" y="695326"/>
            <a:ext cx="2324100" cy="1762125"/>
          </a:xfrm>
          <a:custGeom>
            <a:avLst/>
            <a:gdLst>
              <a:gd name="T0" fmla="*/ 2147483647 w 1464"/>
              <a:gd name="T1" fmla="*/ 2147483647 h 1480"/>
              <a:gd name="T2" fmla="*/ 2147483647 w 1464"/>
              <a:gd name="T3" fmla="*/ 2147483647 h 1480"/>
              <a:gd name="T4" fmla="*/ 2147483647 w 1464"/>
              <a:gd name="T5" fmla="*/ 2147483647 h 1480"/>
              <a:gd name="T6" fmla="*/ 2147483647 w 1464"/>
              <a:gd name="T7" fmla="*/ 2147483647 h 1480"/>
              <a:gd name="T8" fmla="*/ 2147483647 w 1464"/>
              <a:gd name="T9" fmla="*/ 2147483647 h 1480"/>
              <a:gd name="T10" fmla="*/ 2147483647 w 1464"/>
              <a:gd name="T11" fmla="*/ 2147483647 h 1480"/>
              <a:gd name="T12" fmla="*/ 2147483647 w 1464"/>
              <a:gd name="T13" fmla="*/ 2147483647 h 1480"/>
              <a:gd name="T14" fmla="*/ 2147483647 w 1464"/>
              <a:gd name="T15" fmla="*/ 2147483647 h 1480"/>
              <a:gd name="T16" fmla="*/ 2147483647 w 1464"/>
              <a:gd name="T17" fmla="*/ 2147483647 h 1480"/>
              <a:gd name="T18" fmla="*/ 2147483647 w 1464"/>
              <a:gd name="T19" fmla="*/ 2147483647 h 1480"/>
              <a:gd name="T20" fmla="*/ 2147483647 w 1464"/>
              <a:gd name="T21" fmla="*/ 2147483647 h 1480"/>
              <a:gd name="T22" fmla="*/ 2147483647 w 1464"/>
              <a:gd name="T23" fmla="*/ 2147483647 h 1480"/>
              <a:gd name="T24" fmla="*/ 2147483647 w 1464"/>
              <a:gd name="T25" fmla="*/ 2147483647 h 1480"/>
              <a:gd name="T26" fmla="*/ 2147483647 w 1464"/>
              <a:gd name="T27" fmla="*/ 2147483647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243004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066800" y="74295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1219200" y="14859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1905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2209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2457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2936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3416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>
            <a:off x="3886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5257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5715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8" name="Line 15"/>
          <p:cNvSpPr>
            <a:spLocks noChangeShapeType="1"/>
          </p:cNvSpPr>
          <p:nvPr/>
        </p:nvSpPr>
        <p:spPr bwMode="auto">
          <a:xfrm>
            <a:off x="6172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9" name="Line 16"/>
          <p:cNvSpPr>
            <a:spLocks noChangeShapeType="1"/>
          </p:cNvSpPr>
          <p:nvPr/>
        </p:nvSpPr>
        <p:spPr bwMode="auto">
          <a:xfrm>
            <a:off x="6629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20" name="Text Box 17"/>
          <p:cNvSpPr txBox="1">
            <a:spLocks noChangeArrowheads="1"/>
          </p:cNvSpPr>
          <p:nvPr/>
        </p:nvSpPr>
        <p:spPr bwMode="auto">
          <a:xfrm>
            <a:off x="6477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521" name="Text Box 18"/>
          <p:cNvSpPr txBox="1">
            <a:spLocks noChangeArrowheads="1"/>
          </p:cNvSpPr>
          <p:nvPr/>
        </p:nvSpPr>
        <p:spPr bwMode="auto">
          <a:xfrm>
            <a:off x="2743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522" name="Text Box 19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523" name="Text Box 20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524" name="Text Box 21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525" name="Text Box 22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526" name="Text Box 23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527" name="Text Box 24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528" name="Text Box 25"/>
          <p:cNvSpPr txBox="1">
            <a:spLocks noChangeArrowheads="1"/>
          </p:cNvSpPr>
          <p:nvPr/>
        </p:nvSpPr>
        <p:spPr bwMode="auto">
          <a:xfrm>
            <a:off x="6019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529" name="Line 28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0" name="Freeform 30"/>
          <p:cNvSpPr>
            <a:spLocks/>
          </p:cNvSpPr>
          <p:nvPr/>
        </p:nvSpPr>
        <p:spPr bwMode="auto">
          <a:xfrm>
            <a:off x="5181600" y="971551"/>
            <a:ext cx="1460500" cy="923925"/>
          </a:xfrm>
          <a:custGeom>
            <a:avLst/>
            <a:gdLst>
              <a:gd name="T0" fmla="*/ 2147483647 w 920"/>
              <a:gd name="T1" fmla="*/ 2147483647 h 776"/>
              <a:gd name="T2" fmla="*/ 2147483647 w 920"/>
              <a:gd name="T3" fmla="*/ 2147483647 h 776"/>
              <a:gd name="T4" fmla="*/ 2147483647 w 920"/>
              <a:gd name="T5" fmla="*/ 2147483647 h 776"/>
              <a:gd name="T6" fmla="*/ 2147483647 w 920"/>
              <a:gd name="T7" fmla="*/ 2147483647 h 776"/>
              <a:gd name="T8" fmla="*/ 2147483647 w 920"/>
              <a:gd name="T9" fmla="*/ 2147483647 h 776"/>
              <a:gd name="T10" fmla="*/ 2147483647 w 920"/>
              <a:gd name="T11" fmla="*/ 2147483647 h 776"/>
              <a:gd name="T12" fmla="*/ 2147483647 w 920"/>
              <a:gd name="T13" fmla="*/ 2147483647 h 776"/>
              <a:gd name="T14" fmla="*/ 2147483647 w 920"/>
              <a:gd name="T15" fmla="*/ 2147483647 h 776"/>
              <a:gd name="T16" fmla="*/ 2147483647 w 920"/>
              <a:gd name="T17" fmla="*/ 2147483647 h 776"/>
              <a:gd name="T18" fmla="*/ 2147483647 w 920"/>
              <a:gd name="T19" fmla="*/ 2147483647 h 776"/>
              <a:gd name="T20" fmla="*/ 2147483647 w 920"/>
              <a:gd name="T21" fmla="*/ 2147483647 h 776"/>
              <a:gd name="T22" fmla="*/ 2147483647 w 920"/>
              <a:gd name="T23" fmla="*/ 2147483647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7238990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3276600" y="514350"/>
            <a:ext cx="25908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CHUẨN BỊ</a:t>
            </a:r>
          </a:p>
        </p:txBody>
      </p:sp>
      <p:sp>
        <p:nvSpPr>
          <p:cNvPr id="7" name="Oval 6"/>
          <p:cNvSpPr/>
          <p:nvPr/>
        </p:nvSpPr>
        <p:spPr>
          <a:xfrm>
            <a:off x="6094414" y="1695450"/>
            <a:ext cx="2744787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en-US" sz="21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Kéo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21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C:\Users\KimAnh\Desktop\KHÂU ĐỘT THƯA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6" y="4019550"/>
            <a:ext cx="15081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 descr="C:\Users\KimAnh\Desktop\KHÂU ĐỘT THƯA\KÉO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2876550"/>
            <a:ext cx="13700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C:\Users\KimAnh\Desktop\KHÂU ĐỘT THƯA\KI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800350"/>
            <a:ext cx="18859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C:\Users\KimAnh\Desktop\KHÂU ĐỘT THƯA\KÉ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4" y="2868614"/>
            <a:ext cx="11509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C:\Users\KimAnh\Desktop\KHÂU ĐỘT THƯA\BÚT CHÌ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67151"/>
            <a:ext cx="12192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 descr="C:\Users\KimAnh\Desktop\KHÂU ĐỘT THƯA\THƯỚC KẺ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4" y="4314826"/>
            <a:ext cx="15573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3198814" y="1695450"/>
            <a:ext cx="2744787" cy="1181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latin typeface="Times New Roman" panose="02020603050405020304" pitchFamily="18" charset="0"/>
                <a:cs typeface="Times New Roman" pitchFamily="18" charset="0"/>
              </a:rPr>
              <a:t>Kim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thêu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7014" y="1695450"/>
            <a:ext cx="2744787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 err="1">
                <a:latin typeface="Times New Roman" panose="02020603050405020304" pitchFamily="18" charset="0"/>
                <a:cs typeface="Times New Roman" pitchFamily="18" charset="0"/>
              </a:rPr>
              <a:t>Vải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endCxn id="16" idx="7"/>
          </p:cNvCxnSpPr>
          <p:nvPr/>
        </p:nvCxnSpPr>
        <p:spPr>
          <a:xfrm flipH="1">
            <a:off x="2570164" y="1276351"/>
            <a:ext cx="2001837" cy="5699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4" idx="0"/>
          </p:cNvCxnSpPr>
          <p:nvPr/>
        </p:nvCxnSpPr>
        <p:spPr>
          <a:xfrm flipH="1">
            <a:off x="4571207" y="1276350"/>
            <a:ext cx="794" cy="419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7" idx="1"/>
          </p:cNvCxnSpPr>
          <p:nvPr/>
        </p:nvCxnSpPr>
        <p:spPr>
          <a:xfrm>
            <a:off x="4572000" y="1276351"/>
            <a:ext cx="1924050" cy="5699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60414" y="3319464"/>
            <a:ext cx="2058987" cy="130968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lang="vi-VN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1" name="TextBox 2"/>
          <p:cNvSpPr txBox="1">
            <a:spLocks noChangeArrowheads="1"/>
          </p:cNvSpPr>
          <p:nvPr/>
        </p:nvSpPr>
        <p:spPr bwMode="auto">
          <a:xfrm>
            <a:off x="1295400" y="287655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20cm</a:t>
            </a:r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-76200" y="371475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15cm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Kỹ thuật:</a:t>
            </a:r>
            <a:r>
              <a:rPr lang="en-US" sz="3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Cắt, khâu thêu sản phẩm tự chọn</a:t>
            </a:r>
          </a:p>
        </p:txBody>
      </p:sp>
    </p:spTree>
    <p:extLst>
      <p:ext uri="{BB962C8B-B14F-4D97-AF65-F5344CB8AC3E}">
        <p14:creationId xmlns:p14="http://schemas.microsoft.com/office/powerpoint/2010/main" val="270131983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4" grpId="0" animBg="1"/>
      <p:bldP spid="16" grpId="0" animBg="1"/>
      <p:bldP spid="18" grpId="0" animBg="1"/>
      <p:bldP spid="6161" grpId="0"/>
      <p:bldP spid="61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143000" y="74295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11430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1905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2209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2457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2936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3416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>
            <a:off x="3886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>
            <a:off x="5257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>
            <a:off x="5715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6172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>
            <a:off x="6629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44" name="Text Box 17"/>
          <p:cNvSpPr txBox="1">
            <a:spLocks noChangeArrowheads="1"/>
          </p:cNvSpPr>
          <p:nvPr/>
        </p:nvSpPr>
        <p:spPr bwMode="auto">
          <a:xfrm>
            <a:off x="6477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545" name="Text Box 18"/>
          <p:cNvSpPr txBox="1">
            <a:spLocks noChangeArrowheads="1"/>
          </p:cNvSpPr>
          <p:nvPr/>
        </p:nvSpPr>
        <p:spPr bwMode="auto">
          <a:xfrm>
            <a:off x="2743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547" name="Text Box 20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2548" name="Text Box 21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552" name="Text Box 25"/>
          <p:cNvSpPr txBox="1">
            <a:spLocks noChangeArrowheads="1"/>
          </p:cNvSpPr>
          <p:nvPr/>
        </p:nvSpPr>
        <p:spPr bwMode="auto">
          <a:xfrm>
            <a:off x="6019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553" name="Line 28"/>
          <p:cNvSpPr>
            <a:spLocks noChangeShapeType="1"/>
          </p:cNvSpPr>
          <p:nvPr/>
        </p:nvSpPr>
        <p:spPr bwMode="auto">
          <a:xfrm>
            <a:off x="0" y="400050"/>
            <a:ext cx="6172200" cy="1085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54" name="Oval 30"/>
          <p:cNvSpPr>
            <a:spLocks noChangeArrowheads="1"/>
          </p:cNvSpPr>
          <p:nvPr/>
        </p:nvSpPr>
        <p:spPr bwMode="auto">
          <a:xfrm>
            <a:off x="6172201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07616137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43000" y="68580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914400" y="1485900"/>
            <a:ext cx="6477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2286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2590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2838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>
            <a:off x="3317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0" name="Line 9"/>
          <p:cNvSpPr>
            <a:spLocks noChangeShapeType="1"/>
          </p:cNvSpPr>
          <p:nvPr/>
        </p:nvSpPr>
        <p:spPr bwMode="auto">
          <a:xfrm>
            <a:off x="3797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>
            <a:off x="4267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>
            <a:off x="4724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>
            <a:off x="5181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5638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>
            <a:off x="6096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>
            <a:off x="6553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7010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8" name="Text Box 17"/>
          <p:cNvSpPr txBox="1">
            <a:spLocks noChangeArrowheads="1"/>
          </p:cNvSpPr>
          <p:nvPr/>
        </p:nvSpPr>
        <p:spPr bwMode="auto">
          <a:xfrm>
            <a:off x="6858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569" name="Text Box 18"/>
          <p:cNvSpPr txBox="1">
            <a:spLocks noChangeArrowheads="1"/>
          </p:cNvSpPr>
          <p:nvPr/>
        </p:nvSpPr>
        <p:spPr bwMode="auto">
          <a:xfrm>
            <a:off x="3124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570" name="Text Box 19"/>
          <p:cNvSpPr txBox="1">
            <a:spLocks noChangeArrowheads="1"/>
          </p:cNvSpPr>
          <p:nvPr/>
        </p:nvSpPr>
        <p:spPr bwMode="auto">
          <a:xfrm>
            <a:off x="3581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571" name="Text Box 20"/>
          <p:cNvSpPr txBox="1">
            <a:spLocks noChangeArrowheads="1"/>
          </p:cNvSpPr>
          <p:nvPr/>
        </p:nvSpPr>
        <p:spPr bwMode="auto">
          <a:xfrm>
            <a:off x="4038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572" name="Text Box 21"/>
          <p:cNvSpPr txBox="1">
            <a:spLocks noChangeArrowheads="1"/>
          </p:cNvSpPr>
          <p:nvPr/>
        </p:nvSpPr>
        <p:spPr bwMode="auto">
          <a:xfrm>
            <a:off x="4495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573" name="Text Box 22"/>
          <p:cNvSpPr txBox="1">
            <a:spLocks noChangeArrowheads="1"/>
          </p:cNvSpPr>
          <p:nvPr/>
        </p:nvSpPr>
        <p:spPr bwMode="auto">
          <a:xfrm>
            <a:off x="4953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574" name="Text Box 23"/>
          <p:cNvSpPr txBox="1">
            <a:spLocks noChangeArrowheads="1"/>
          </p:cNvSpPr>
          <p:nvPr/>
        </p:nvSpPr>
        <p:spPr bwMode="auto">
          <a:xfrm>
            <a:off x="5410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575" name="Text Box 24"/>
          <p:cNvSpPr txBox="1">
            <a:spLocks noChangeArrowheads="1"/>
          </p:cNvSpPr>
          <p:nvPr/>
        </p:nvSpPr>
        <p:spPr bwMode="auto">
          <a:xfrm>
            <a:off x="5867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576" name="Text Box 25"/>
          <p:cNvSpPr txBox="1">
            <a:spLocks noChangeArrowheads="1"/>
          </p:cNvSpPr>
          <p:nvPr/>
        </p:nvSpPr>
        <p:spPr bwMode="auto">
          <a:xfrm>
            <a:off x="6400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3577" name="Group 28"/>
          <p:cNvGrpSpPr>
            <a:grpSpLocks/>
          </p:cNvGrpSpPr>
          <p:nvPr/>
        </p:nvGrpSpPr>
        <p:grpSpPr bwMode="auto">
          <a:xfrm rot="-3175050">
            <a:off x="-179387" y="1516063"/>
            <a:ext cx="2114550" cy="339725"/>
            <a:chOff x="1776" y="3072"/>
            <a:chExt cx="1776" cy="214"/>
          </a:xfrm>
        </p:grpSpPr>
        <p:sp>
          <p:nvSpPr>
            <p:cNvPr id="23582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23583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23578" name="Freeform 31"/>
          <p:cNvSpPr>
            <a:spLocks/>
          </p:cNvSpPr>
          <p:nvPr/>
        </p:nvSpPr>
        <p:spPr bwMode="auto">
          <a:xfrm>
            <a:off x="5508625" y="0"/>
            <a:ext cx="1066800" cy="1428750"/>
          </a:xfrm>
          <a:custGeom>
            <a:avLst/>
            <a:gdLst>
              <a:gd name="T0" fmla="*/ 2147483647 w 672"/>
              <a:gd name="T1" fmla="*/ 2147483647 h 1200"/>
              <a:gd name="T2" fmla="*/ 2147483647 w 672"/>
              <a:gd name="T3" fmla="*/ 2147483647 h 1200"/>
              <a:gd name="T4" fmla="*/ 2147483647 w 672"/>
              <a:gd name="T5" fmla="*/ 2147483647 h 1200"/>
              <a:gd name="T6" fmla="*/ 2147483647 w 672"/>
              <a:gd name="T7" fmla="*/ 2147483647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79" name="Freeform 32"/>
          <p:cNvSpPr>
            <a:spLocks/>
          </p:cNvSpPr>
          <p:nvPr/>
        </p:nvSpPr>
        <p:spPr bwMode="auto">
          <a:xfrm>
            <a:off x="1851025" y="0"/>
            <a:ext cx="1447800" cy="914400"/>
          </a:xfrm>
          <a:custGeom>
            <a:avLst/>
            <a:gdLst>
              <a:gd name="T0" fmla="*/ 0 w 912"/>
              <a:gd name="T1" fmla="*/ 2147483647 h 768"/>
              <a:gd name="T2" fmla="*/ 2147483647 w 912"/>
              <a:gd name="T3" fmla="*/ 2147483647 h 768"/>
              <a:gd name="T4" fmla="*/ 2147483647 w 912"/>
              <a:gd name="T5" fmla="*/ 2147483647 h 768"/>
              <a:gd name="T6" fmla="*/ 2147483647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80" name="Oval 33"/>
          <p:cNvSpPr>
            <a:spLocks noChangeArrowheads="1"/>
          </p:cNvSpPr>
          <p:nvPr/>
        </p:nvSpPr>
        <p:spPr bwMode="auto">
          <a:xfrm>
            <a:off x="6553201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3581" name="Freeform 34"/>
          <p:cNvSpPr>
            <a:spLocks/>
          </p:cNvSpPr>
          <p:nvPr/>
        </p:nvSpPr>
        <p:spPr bwMode="auto">
          <a:xfrm>
            <a:off x="1717676" y="858838"/>
            <a:ext cx="1003300" cy="144462"/>
          </a:xfrm>
          <a:custGeom>
            <a:avLst/>
            <a:gdLst>
              <a:gd name="T0" fmla="*/ 0 w 632"/>
              <a:gd name="T1" fmla="*/ 2147483647 h 121"/>
              <a:gd name="T2" fmla="*/ 2147483647 w 632"/>
              <a:gd name="T3" fmla="*/ 2147483647 h 121"/>
              <a:gd name="T4" fmla="*/ 2147483647 w 632"/>
              <a:gd name="T5" fmla="*/ 2147483647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3242463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838200" y="514350"/>
            <a:ext cx="70866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9906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23622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26670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29146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3394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38735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>
            <a:off x="52578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>
            <a:off x="57150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9" name="Line 14"/>
          <p:cNvSpPr>
            <a:spLocks noChangeShapeType="1"/>
          </p:cNvSpPr>
          <p:nvPr/>
        </p:nvSpPr>
        <p:spPr bwMode="auto">
          <a:xfrm>
            <a:off x="61722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90" name="Line 15"/>
          <p:cNvSpPr>
            <a:spLocks noChangeShapeType="1"/>
          </p:cNvSpPr>
          <p:nvPr/>
        </p:nvSpPr>
        <p:spPr bwMode="auto">
          <a:xfrm>
            <a:off x="66294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91" name="Line 16"/>
          <p:cNvSpPr>
            <a:spLocks noChangeShapeType="1"/>
          </p:cNvSpPr>
          <p:nvPr/>
        </p:nvSpPr>
        <p:spPr bwMode="auto">
          <a:xfrm>
            <a:off x="7086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92" name="Text Box 17"/>
          <p:cNvSpPr txBox="1">
            <a:spLocks noChangeArrowheads="1"/>
          </p:cNvSpPr>
          <p:nvPr/>
        </p:nvSpPr>
        <p:spPr bwMode="auto">
          <a:xfrm>
            <a:off x="69342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593" name="Text Box 18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594" name="Text Box 19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595" name="Text Box 20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4596" name="Text Box 21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597" name="Text Box 22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598" name="Text Box 23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599" name="Text Box 24"/>
          <p:cNvSpPr txBox="1">
            <a:spLocks noChangeArrowheads="1"/>
          </p:cNvSpPr>
          <p:nvPr/>
        </p:nvSpPr>
        <p:spPr bwMode="auto">
          <a:xfrm>
            <a:off x="5943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600" name="Text Box 25"/>
          <p:cNvSpPr txBox="1">
            <a:spLocks noChangeArrowheads="1"/>
          </p:cNvSpPr>
          <p:nvPr/>
        </p:nvSpPr>
        <p:spPr bwMode="auto">
          <a:xfrm>
            <a:off x="6477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4601" name="Group 28"/>
          <p:cNvGrpSpPr>
            <a:grpSpLocks/>
          </p:cNvGrpSpPr>
          <p:nvPr/>
        </p:nvGrpSpPr>
        <p:grpSpPr bwMode="auto">
          <a:xfrm rot="-7990346">
            <a:off x="123826" y="3557588"/>
            <a:ext cx="2114550" cy="339725"/>
            <a:chOff x="1776" y="3072"/>
            <a:chExt cx="1776" cy="214"/>
          </a:xfrm>
        </p:grpSpPr>
        <p:sp>
          <p:nvSpPr>
            <p:cNvPr id="24606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24607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24602" name="Freeform 31"/>
          <p:cNvSpPr>
            <a:spLocks/>
          </p:cNvSpPr>
          <p:nvPr/>
        </p:nvSpPr>
        <p:spPr bwMode="auto">
          <a:xfrm>
            <a:off x="5562600" y="0"/>
            <a:ext cx="1066800" cy="1428750"/>
          </a:xfrm>
          <a:custGeom>
            <a:avLst/>
            <a:gdLst>
              <a:gd name="T0" fmla="*/ 2147483647 w 672"/>
              <a:gd name="T1" fmla="*/ 2147483647 h 1200"/>
              <a:gd name="T2" fmla="*/ 2147483647 w 672"/>
              <a:gd name="T3" fmla="*/ 2147483647 h 1200"/>
              <a:gd name="T4" fmla="*/ 2147483647 w 672"/>
              <a:gd name="T5" fmla="*/ 2147483647 h 1200"/>
              <a:gd name="T6" fmla="*/ 2147483647 w 672"/>
              <a:gd name="T7" fmla="*/ 2147483647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603" name="Freeform 32"/>
          <p:cNvSpPr>
            <a:spLocks/>
          </p:cNvSpPr>
          <p:nvPr/>
        </p:nvSpPr>
        <p:spPr bwMode="auto">
          <a:xfrm>
            <a:off x="266700" y="0"/>
            <a:ext cx="4762500" cy="2914650"/>
          </a:xfrm>
          <a:custGeom>
            <a:avLst/>
            <a:gdLst>
              <a:gd name="T0" fmla="*/ 2147483647 w 3000"/>
              <a:gd name="T1" fmla="*/ 0 h 2448"/>
              <a:gd name="T2" fmla="*/ 2147483647 w 3000"/>
              <a:gd name="T3" fmla="*/ 2147483647 h 2448"/>
              <a:gd name="T4" fmla="*/ 2147483647 w 3000"/>
              <a:gd name="T5" fmla="*/ 2147483647 h 2448"/>
              <a:gd name="T6" fmla="*/ 2147483647 w 3000"/>
              <a:gd name="T7" fmla="*/ 2147483647 h 2448"/>
              <a:gd name="T8" fmla="*/ 2147483647 w 3000"/>
              <a:gd name="T9" fmla="*/ 2147483647 h 2448"/>
              <a:gd name="T10" fmla="*/ 2147483647 w 3000"/>
              <a:gd name="T11" fmla="*/ 2147483647 h 2448"/>
              <a:gd name="T12" fmla="*/ 2147483647 w 3000"/>
              <a:gd name="T13" fmla="*/ 2147483647 h 24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0"/>
              <a:gd name="T22" fmla="*/ 0 h 2448"/>
              <a:gd name="T23" fmla="*/ 3000 w 3000"/>
              <a:gd name="T24" fmla="*/ 2448 h 24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0" h="2448">
                <a:moveTo>
                  <a:pt x="3000" y="0"/>
                </a:moveTo>
                <a:cubicBezTo>
                  <a:pt x="2916" y="12"/>
                  <a:pt x="2832" y="24"/>
                  <a:pt x="2712" y="48"/>
                </a:cubicBezTo>
                <a:cubicBezTo>
                  <a:pt x="2592" y="72"/>
                  <a:pt x="2584" y="104"/>
                  <a:pt x="2280" y="144"/>
                </a:cubicBezTo>
                <a:cubicBezTo>
                  <a:pt x="1976" y="184"/>
                  <a:pt x="1232" y="160"/>
                  <a:pt x="888" y="288"/>
                </a:cubicBezTo>
                <a:cubicBezTo>
                  <a:pt x="544" y="416"/>
                  <a:pt x="360" y="688"/>
                  <a:pt x="216" y="912"/>
                </a:cubicBezTo>
                <a:cubicBezTo>
                  <a:pt x="72" y="1136"/>
                  <a:pt x="48" y="1376"/>
                  <a:pt x="24" y="1632"/>
                </a:cubicBezTo>
                <a:cubicBezTo>
                  <a:pt x="0" y="1888"/>
                  <a:pt x="36" y="2168"/>
                  <a:pt x="72" y="2448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604" name="Oval 33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4605" name="Freeform 34"/>
          <p:cNvSpPr>
            <a:spLocks/>
          </p:cNvSpPr>
          <p:nvPr/>
        </p:nvSpPr>
        <p:spPr bwMode="auto">
          <a:xfrm>
            <a:off x="1" y="2922589"/>
            <a:ext cx="392113" cy="180975"/>
          </a:xfrm>
          <a:custGeom>
            <a:avLst/>
            <a:gdLst>
              <a:gd name="T0" fmla="*/ 2147483647 w 247"/>
              <a:gd name="T1" fmla="*/ 0 h 151"/>
              <a:gd name="T2" fmla="*/ 0 w 247"/>
              <a:gd name="T3" fmla="*/ 2147483647 h 151"/>
              <a:gd name="T4" fmla="*/ 0 60000 65536"/>
              <a:gd name="T5" fmla="*/ 0 60000 65536"/>
              <a:gd name="T6" fmla="*/ 0 w 247"/>
              <a:gd name="T7" fmla="*/ 0 h 151"/>
              <a:gd name="T8" fmla="*/ 247 w 247"/>
              <a:gd name="T9" fmla="*/ 151 h 1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7" h="151">
                <a:moveTo>
                  <a:pt x="247" y="0"/>
                </a:moveTo>
                <a:cubicBezTo>
                  <a:pt x="145" y="10"/>
                  <a:pt x="0" y="6"/>
                  <a:pt x="0" y="1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4222422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90600" y="457200"/>
            <a:ext cx="70866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981076" y="1485900"/>
            <a:ext cx="64103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235267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265747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2905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33845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38639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4333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4791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52482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>
            <a:off x="570547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616267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661987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7077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692467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617" name="Text Box 18"/>
          <p:cNvSpPr txBox="1">
            <a:spLocks noChangeArrowheads="1"/>
          </p:cNvSpPr>
          <p:nvPr/>
        </p:nvSpPr>
        <p:spPr bwMode="auto">
          <a:xfrm>
            <a:off x="31908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5618" name="Text Box 19"/>
          <p:cNvSpPr txBox="1">
            <a:spLocks noChangeArrowheads="1"/>
          </p:cNvSpPr>
          <p:nvPr/>
        </p:nvSpPr>
        <p:spPr bwMode="auto">
          <a:xfrm>
            <a:off x="36480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619" name="Text Box 20"/>
          <p:cNvSpPr txBox="1">
            <a:spLocks noChangeArrowheads="1"/>
          </p:cNvSpPr>
          <p:nvPr/>
        </p:nvSpPr>
        <p:spPr bwMode="auto">
          <a:xfrm>
            <a:off x="41052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620" name="Text Box 21"/>
          <p:cNvSpPr txBox="1">
            <a:spLocks noChangeArrowheads="1"/>
          </p:cNvSpPr>
          <p:nvPr/>
        </p:nvSpPr>
        <p:spPr bwMode="auto">
          <a:xfrm>
            <a:off x="45624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621" name="Text Box 22"/>
          <p:cNvSpPr txBox="1">
            <a:spLocks noChangeArrowheads="1"/>
          </p:cNvSpPr>
          <p:nvPr/>
        </p:nvSpPr>
        <p:spPr bwMode="auto">
          <a:xfrm>
            <a:off x="50196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622" name="Text Box 23"/>
          <p:cNvSpPr txBox="1">
            <a:spLocks noChangeArrowheads="1"/>
          </p:cNvSpPr>
          <p:nvPr/>
        </p:nvSpPr>
        <p:spPr bwMode="auto">
          <a:xfrm>
            <a:off x="54768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623" name="Text Box 24"/>
          <p:cNvSpPr txBox="1">
            <a:spLocks noChangeArrowheads="1"/>
          </p:cNvSpPr>
          <p:nvPr/>
        </p:nvSpPr>
        <p:spPr bwMode="auto">
          <a:xfrm>
            <a:off x="59340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624" name="Text Box 25"/>
          <p:cNvSpPr txBox="1">
            <a:spLocks noChangeArrowheads="1"/>
          </p:cNvSpPr>
          <p:nvPr/>
        </p:nvSpPr>
        <p:spPr bwMode="auto">
          <a:xfrm>
            <a:off x="64674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5625" name="Group 28"/>
          <p:cNvGrpSpPr>
            <a:grpSpLocks/>
          </p:cNvGrpSpPr>
          <p:nvPr/>
        </p:nvGrpSpPr>
        <p:grpSpPr bwMode="auto">
          <a:xfrm rot="7854179">
            <a:off x="3862388" y="2601913"/>
            <a:ext cx="2114550" cy="339725"/>
            <a:chOff x="1776" y="3072"/>
            <a:chExt cx="1776" cy="214"/>
          </a:xfrm>
        </p:grpSpPr>
        <p:sp>
          <p:nvSpPr>
            <p:cNvPr id="25628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25629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25626" name="Freeform 31"/>
          <p:cNvSpPr>
            <a:spLocks/>
          </p:cNvSpPr>
          <p:nvPr/>
        </p:nvSpPr>
        <p:spPr bwMode="auto">
          <a:xfrm>
            <a:off x="1168401" y="514351"/>
            <a:ext cx="5461000" cy="3438525"/>
          </a:xfrm>
          <a:custGeom>
            <a:avLst/>
            <a:gdLst>
              <a:gd name="T0" fmla="*/ 2147483647 w 3440"/>
              <a:gd name="T1" fmla="*/ 2147483647 h 2888"/>
              <a:gd name="T2" fmla="*/ 2147483647 w 3440"/>
              <a:gd name="T3" fmla="*/ 2147483647 h 2888"/>
              <a:gd name="T4" fmla="*/ 2147483647 w 3440"/>
              <a:gd name="T5" fmla="*/ 2147483647 h 2888"/>
              <a:gd name="T6" fmla="*/ 2147483647 w 3440"/>
              <a:gd name="T7" fmla="*/ 2147483647 h 2888"/>
              <a:gd name="T8" fmla="*/ 2147483647 w 3440"/>
              <a:gd name="T9" fmla="*/ 0 h 2888"/>
              <a:gd name="T10" fmla="*/ 2147483647 w 3440"/>
              <a:gd name="T11" fmla="*/ 2147483647 h 2888"/>
              <a:gd name="T12" fmla="*/ 2147483647 w 3440"/>
              <a:gd name="T13" fmla="*/ 2147483647 h 2888"/>
              <a:gd name="T14" fmla="*/ 2147483647 w 3440"/>
              <a:gd name="T15" fmla="*/ 2147483647 h 2888"/>
              <a:gd name="T16" fmla="*/ 2147483647 w 3440"/>
              <a:gd name="T17" fmla="*/ 2147483647 h 2888"/>
              <a:gd name="T18" fmla="*/ 2147483647 w 3440"/>
              <a:gd name="T19" fmla="*/ 2147483647 h 2888"/>
              <a:gd name="T20" fmla="*/ 2147483647 w 3440"/>
              <a:gd name="T21" fmla="*/ 2147483647 h 2888"/>
              <a:gd name="T22" fmla="*/ 2147483647 w 3440"/>
              <a:gd name="T23" fmla="*/ 2147483647 h 2888"/>
              <a:gd name="T24" fmla="*/ 2147483647 w 3440"/>
              <a:gd name="T25" fmla="*/ 2147483647 h 2888"/>
              <a:gd name="T26" fmla="*/ 2147483647 w 3440"/>
              <a:gd name="T27" fmla="*/ 2147483647 h 2888"/>
              <a:gd name="T28" fmla="*/ 2147483647 w 3440"/>
              <a:gd name="T29" fmla="*/ 2147483647 h 2888"/>
              <a:gd name="T30" fmla="*/ 2147483647 w 3440"/>
              <a:gd name="T31" fmla="*/ 2147483647 h 2888"/>
              <a:gd name="T32" fmla="*/ 2147483647 w 3440"/>
              <a:gd name="T33" fmla="*/ 2147483647 h 2888"/>
              <a:gd name="T34" fmla="*/ 2147483647 w 3440"/>
              <a:gd name="T35" fmla="*/ 2147483647 h 2888"/>
              <a:gd name="T36" fmla="*/ 2147483647 w 3440"/>
              <a:gd name="T37" fmla="*/ 2147483647 h 28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40"/>
              <a:gd name="T58" fmla="*/ 0 h 2888"/>
              <a:gd name="T59" fmla="*/ 3440 w 3440"/>
              <a:gd name="T60" fmla="*/ 2888 h 288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40" h="2888">
                <a:moveTo>
                  <a:pt x="3440" y="816"/>
                </a:moveTo>
                <a:cubicBezTo>
                  <a:pt x="3400" y="652"/>
                  <a:pt x="3360" y="488"/>
                  <a:pt x="3296" y="384"/>
                </a:cubicBezTo>
                <a:cubicBezTo>
                  <a:pt x="3232" y="280"/>
                  <a:pt x="3192" y="248"/>
                  <a:pt x="3056" y="192"/>
                </a:cubicBezTo>
                <a:cubicBezTo>
                  <a:pt x="2920" y="136"/>
                  <a:pt x="2672" y="80"/>
                  <a:pt x="2480" y="48"/>
                </a:cubicBezTo>
                <a:cubicBezTo>
                  <a:pt x="2288" y="16"/>
                  <a:pt x="2144" y="0"/>
                  <a:pt x="1904" y="0"/>
                </a:cubicBezTo>
                <a:cubicBezTo>
                  <a:pt x="1664" y="0"/>
                  <a:pt x="1280" y="0"/>
                  <a:pt x="1040" y="48"/>
                </a:cubicBezTo>
                <a:cubicBezTo>
                  <a:pt x="800" y="96"/>
                  <a:pt x="608" y="168"/>
                  <a:pt x="464" y="288"/>
                </a:cubicBezTo>
                <a:cubicBezTo>
                  <a:pt x="320" y="408"/>
                  <a:pt x="248" y="608"/>
                  <a:pt x="176" y="768"/>
                </a:cubicBezTo>
                <a:cubicBezTo>
                  <a:pt x="104" y="928"/>
                  <a:pt x="56" y="1064"/>
                  <a:pt x="32" y="1248"/>
                </a:cubicBezTo>
                <a:cubicBezTo>
                  <a:pt x="8" y="1432"/>
                  <a:pt x="0" y="1664"/>
                  <a:pt x="32" y="1872"/>
                </a:cubicBezTo>
                <a:cubicBezTo>
                  <a:pt x="64" y="2080"/>
                  <a:pt x="144" y="2344"/>
                  <a:pt x="224" y="2496"/>
                </a:cubicBezTo>
                <a:cubicBezTo>
                  <a:pt x="304" y="2648"/>
                  <a:pt x="384" y="2720"/>
                  <a:pt x="512" y="2784"/>
                </a:cubicBezTo>
                <a:cubicBezTo>
                  <a:pt x="640" y="2848"/>
                  <a:pt x="864" y="2872"/>
                  <a:pt x="992" y="2880"/>
                </a:cubicBezTo>
                <a:cubicBezTo>
                  <a:pt x="1120" y="2888"/>
                  <a:pt x="1192" y="2856"/>
                  <a:pt x="1280" y="2832"/>
                </a:cubicBezTo>
                <a:cubicBezTo>
                  <a:pt x="1368" y="2808"/>
                  <a:pt x="1464" y="2776"/>
                  <a:pt x="1520" y="2736"/>
                </a:cubicBezTo>
                <a:cubicBezTo>
                  <a:pt x="1576" y="2696"/>
                  <a:pt x="1584" y="2640"/>
                  <a:pt x="1616" y="2592"/>
                </a:cubicBezTo>
                <a:cubicBezTo>
                  <a:pt x="1648" y="2544"/>
                  <a:pt x="1680" y="2448"/>
                  <a:pt x="1712" y="2448"/>
                </a:cubicBezTo>
                <a:cubicBezTo>
                  <a:pt x="1744" y="2448"/>
                  <a:pt x="1808" y="2528"/>
                  <a:pt x="1808" y="2592"/>
                </a:cubicBezTo>
                <a:cubicBezTo>
                  <a:pt x="1808" y="2656"/>
                  <a:pt x="1728" y="2784"/>
                  <a:pt x="1712" y="2832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27" name="Oval 32"/>
          <p:cNvSpPr>
            <a:spLocks noChangeArrowheads="1"/>
          </p:cNvSpPr>
          <p:nvPr/>
        </p:nvSpPr>
        <p:spPr bwMode="auto">
          <a:xfrm>
            <a:off x="6629401" y="1428751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45473013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3"/>
          <p:cNvSpPr>
            <a:spLocks noChangeArrowheads="1"/>
          </p:cNvSpPr>
          <p:nvPr/>
        </p:nvSpPr>
        <p:spPr bwMode="auto">
          <a:xfrm>
            <a:off x="990600" y="571500"/>
            <a:ext cx="70866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9906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23622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26670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29146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>
            <a:off x="3394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38735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>
            <a:off x="52578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>
            <a:off x="57150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>
            <a:off x="61722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>
            <a:off x="66294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7086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40" name="Text Box 17"/>
          <p:cNvSpPr txBox="1">
            <a:spLocks noChangeArrowheads="1"/>
          </p:cNvSpPr>
          <p:nvPr/>
        </p:nvSpPr>
        <p:spPr bwMode="auto">
          <a:xfrm>
            <a:off x="69342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641" name="Text Box 18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6642" name="Text Box 19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6643" name="Text Box 20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644" name="Text Box 21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645" name="Text Box 22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646" name="Text Box 23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647" name="Text Box 24"/>
          <p:cNvSpPr txBox="1">
            <a:spLocks noChangeArrowheads="1"/>
          </p:cNvSpPr>
          <p:nvPr/>
        </p:nvSpPr>
        <p:spPr bwMode="auto">
          <a:xfrm>
            <a:off x="5943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648" name="Text Box 25"/>
          <p:cNvSpPr txBox="1">
            <a:spLocks noChangeArrowheads="1"/>
          </p:cNvSpPr>
          <p:nvPr/>
        </p:nvSpPr>
        <p:spPr bwMode="auto">
          <a:xfrm>
            <a:off x="6477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6649" name="Group 28"/>
          <p:cNvGrpSpPr>
            <a:grpSpLocks/>
          </p:cNvGrpSpPr>
          <p:nvPr/>
        </p:nvGrpSpPr>
        <p:grpSpPr bwMode="auto">
          <a:xfrm rot="6534137">
            <a:off x="4697413" y="2209801"/>
            <a:ext cx="2114550" cy="339725"/>
            <a:chOff x="1776" y="3072"/>
            <a:chExt cx="1776" cy="214"/>
          </a:xfrm>
        </p:grpSpPr>
        <p:sp>
          <p:nvSpPr>
            <p:cNvPr id="26652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26653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26650" name="Freeform 31"/>
          <p:cNvSpPr>
            <a:spLocks/>
          </p:cNvSpPr>
          <p:nvPr/>
        </p:nvSpPr>
        <p:spPr bwMode="auto">
          <a:xfrm>
            <a:off x="1498600" y="514350"/>
            <a:ext cx="5130800" cy="3086100"/>
          </a:xfrm>
          <a:custGeom>
            <a:avLst/>
            <a:gdLst>
              <a:gd name="T0" fmla="*/ 2147483647 w 3232"/>
              <a:gd name="T1" fmla="*/ 2147483647 h 2592"/>
              <a:gd name="T2" fmla="*/ 2147483647 w 3232"/>
              <a:gd name="T3" fmla="*/ 2147483647 h 2592"/>
              <a:gd name="T4" fmla="*/ 2147483647 w 3232"/>
              <a:gd name="T5" fmla="*/ 2147483647 h 2592"/>
              <a:gd name="T6" fmla="*/ 2147483647 w 3232"/>
              <a:gd name="T7" fmla="*/ 2147483647 h 2592"/>
              <a:gd name="T8" fmla="*/ 2147483647 w 3232"/>
              <a:gd name="T9" fmla="*/ 0 h 2592"/>
              <a:gd name="T10" fmla="*/ 2147483647 w 3232"/>
              <a:gd name="T11" fmla="*/ 2147483647 h 2592"/>
              <a:gd name="T12" fmla="*/ 2147483647 w 3232"/>
              <a:gd name="T13" fmla="*/ 2147483647 h 2592"/>
              <a:gd name="T14" fmla="*/ 2147483647 w 3232"/>
              <a:gd name="T15" fmla="*/ 2147483647 h 2592"/>
              <a:gd name="T16" fmla="*/ 2147483647 w 3232"/>
              <a:gd name="T17" fmla="*/ 2147483647 h 2592"/>
              <a:gd name="T18" fmla="*/ 2147483647 w 3232"/>
              <a:gd name="T19" fmla="*/ 2147483647 h 2592"/>
              <a:gd name="T20" fmla="*/ 2147483647 w 3232"/>
              <a:gd name="T21" fmla="*/ 2147483647 h 2592"/>
              <a:gd name="T22" fmla="*/ 2147483647 w 3232"/>
              <a:gd name="T23" fmla="*/ 2147483647 h 2592"/>
              <a:gd name="T24" fmla="*/ 2147483647 w 3232"/>
              <a:gd name="T25" fmla="*/ 2147483647 h 2592"/>
              <a:gd name="T26" fmla="*/ 2147483647 w 3232"/>
              <a:gd name="T27" fmla="*/ 2147483647 h 2592"/>
              <a:gd name="T28" fmla="*/ 2147483647 w 3232"/>
              <a:gd name="T29" fmla="*/ 2147483647 h 2592"/>
              <a:gd name="T30" fmla="*/ 2147483647 w 3232"/>
              <a:gd name="T31" fmla="*/ 2147483647 h 2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32"/>
              <a:gd name="T49" fmla="*/ 0 h 2592"/>
              <a:gd name="T50" fmla="*/ 3232 w 3232"/>
              <a:gd name="T51" fmla="*/ 2592 h 2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32" h="2592">
                <a:moveTo>
                  <a:pt x="3232" y="768"/>
                </a:moveTo>
                <a:cubicBezTo>
                  <a:pt x="3188" y="668"/>
                  <a:pt x="3144" y="568"/>
                  <a:pt x="3088" y="480"/>
                </a:cubicBezTo>
                <a:cubicBezTo>
                  <a:pt x="3032" y="392"/>
                  <a:pt x="3008" y="312"/>
                  <a:pt x="2896" y="240"/>
                </a:cubicBezTo>
                <a:cubicBezTo>
                  <a:pt x="2784" y="168"/>
                  <a:pt x="2608" y="88"/>
                  <a:pt x="2416" y="48"/>
                </a:cubicBezTo>
                <a:cubicBezTo>
                  <a:pt x="2224" y="8"/>
                  <a:pt x="1992" y="0"/>
                  <a:pt x="1744" y="0"/>
                </a:cubicBezTo>
                <a:cubicBezTo>
                  <a:pt x="1496" y="0"/>
                  <a:pt x="1128" y="8"/>
                  <a:pt x="928" y="48"/>
                </a:cubicBezTo>
                <a:cubicBezTo>
                  <a:pt x="728" y="88"/>
                  <a:pt x="648" y="160"/>
                  <a:pt x="544" y="240"/>
                </a:cubicBezTo>
                <a:cubicBezTo>
                  <a:pt x="440" y="320"/>
                  <a:pt x="384" y="384"/>
                  <a:pt x="304" y="528"/>
                </a:cubicBezTo>
                <a:cubicBezTo>
                  <a:pt x="224" y="672"/>
                  <a:pt x="112" y="928"/>
                  <a:pt x="64" y="1104"/>
                </a:cubicBezTo>
                <a:cubicBezTo>
                  <a:pt x="16" y="1280"/>
                  <a:pt x="0" y="1416"/>
                  <a:pt x="16" y="1584"/>
                </a:cubicBezTo>
                <a:cubicBezTo>
                  <a:pt x="32" y="1752"/>
                  <a:pt x="80" y="1960"/>
                  <a:pt x="160" y="2112"/>
                </a:cubicBezTo>
                <a:cubicBezTo>
                  <a:pt x="240" y="2264"/>
                  <a:pt x="384" y="2416"/>
                  <a:pt x="496" y="2496"/>
                </a:cubicBezTo>
                <a:cubicBezTo>
                  <a:pt x="608" y="2576"/>
                  <a:pt x="664" y="2592"/>
                  <a:pt x="832" y="2592"/>
                </a:cubicBezTo>
                <a:cubicBezTo>
                  <a:pt x="1000" y="2592"/>
                  <a:pt x="1288" y="2520"/>
                  <a:pt x="1504" y="2496"/>
                </a:cubicBezTo>
                <a:cubicBezTo>
                  <a:pt x="1720" y="2472"/>
                  <a:pt x="1960" y="2512"/>
                  <a:pt x="2128" y="2448"/>
                </a:cubicBezTo>
                <a:cubicBezTo>
                  <a:pt x="2296" y="2384"/>
                  <a:pt x="2404" y="2248"/>
                  <a:pt x="2512" y="2112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51" name="Oval 32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69546158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3"/>
          <p:cNvSpPr>
            <a:spLocks noChangeArrowheads="1"/>
          </p:cNvSpPr>
          <p:nvPr/>
        </p:nvSpPr>
        <p:spPr bwMode="auto">
          <a:xfrm>
            <a:off x="1066800" y="571500"/>
            <a:ext cx="70866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1174750" y="1485900"/>
            <a:ext cx="63690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239395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269875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2946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34258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39052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>
            <a:off x="43751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>
            <a:off x="48323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>
            <a:off x="52895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60" name="Line 13"/>
          <p:cNvSpPr>
            <a:spLocks noChangeShapeType="1"/>
          </p:cNvSpPr>
          <p:nvPr/>
        </p:nvSpPr>
        <p:spPr bwMode="auto">
          <a:xfrm>
            <a:off x="574675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>
            <a:off x="620395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62" name="Line 15"/>
          <p:cNvSpPr>
            <a:spLocks noChangeShapeType="1"/>
          </p:cNvSpPr>
          <p:nvPr/>
        </p:nvSpPr>
        <p:spPr bwMode="auto">
          <a:xfrm>
            <a:off x="666115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63" name="Line 16"/>
          <p:cNvSpPr>
            <a:spLocks noChangeShapeType="1"/>
          </p:cNvSpPr>
          <p:nvPr/>
        </p:nvSpPr>
        <p:spPr bwMode="auto">
          <a:xfrm>
            <a:off x="71183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64" name="Text Box 17"/>
          <p:cNvSpPr txBox="1">
            <a:spLocks noChangeArrowheads="1"/>
          </p:cNvSpPr>
          <p:nvPr/>
        </p:nvSpPr>
        <p:spPr bwMode="auto">
          <a:xfrm>
            <a:off x="696595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665" name="Text Box 18"/>
          <p:cNvSpPr txBox="1">
            <a:spLocks noChangeArrowheads="1"/>
          </p:cNvSpPr>
          <p:nvPr/>
        </p:nvSpPr>
        <p:spPr bwMode="auto">
          <a:xfrm>
            <a:off x="32321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666" name="Text Box 19"/>
          <p:cNvSpPr txBox="1">
            <a:spLocks noChangeArrowheads="1"/>
          </p:cNvSpPr>
          <p:nvPr/>
        </p:nvSpPr>
        <p:spPr bwMode="auto">
          <a:xfrm>
            <a:off x="36893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667" name="Text Box 20"/>
          <p:cNvSpPr txBox="1">
            <a:spLocks noChangeArrowheads="1"/>
          </p:cNvSpPr>
          <p:nvPr/>
        </p:nvSpPr>
        <p:spPr bwMode="auto">
          <a:xfrm>
            <a:off x="41465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668" name="Text Box 21"/>
          <p:cNvSpPr txBox="1">
            <a:spLocks noChangeArrowheads="1"/>
          </p:cNvSpPr>
          <p:nvPr/>
        </p:nvSpPr>
        <p:spPr bwMode="auto">
          <a:xfrm>
            <a:off x="46037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669" name="Text Box 22"/>
          <p:cNvSpPr txBox="1">
            <a:spLocks noChangeArrowheads="1"/>
          </p:cNvSpPr>
          <p:nvPr/>
        </p:nvSpPr>
        <p:spPr bwMode="auto">
          <a:xfrm>
            <a:off x="50609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670" name="Text Box 23"/>
          <p:cNvSpPr txBox="1">
            <a:spLocks noChangeArrowheads="1"/>
          </p:cNvSpPr>
          <p:nvPr/>
        </p:nvSpPr>
        <p:spPr bwMode="auto">
          <a:xfrm>
            <a:off x="55181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671" name="Text Box 24"/>
          <p:cNvSpPr txBox="1">
            <a:spLocks noChangeArrowheads="1"/>
          </p:cNvSpPr>
          <p:nvPr/>
        </p:nvSpPr>
        <p:spPr bwMode="auto">
          <a:xfrm>
            <a:off x="59753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672" name="Text Box 25"/>
          <p:cNvSpPr txBox="1">
            <a:spLocks noChangeArrowheads="1"/>
          </p:cNvSpPr>
          <p:nvPr/>
        </p:nvSpPr>
        <p:spPr bwMode="auto">
          <a:xfrm>
            <a:off x="65087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7673" name="Group 28"/>
          <p:cNvGrpSpPr>
            <a:grpSpLocks/>
          </p:cNvGrpSpPr>
          <p:nvPr/>
        </p:nvGrpSpPr>
        <p:grpSpPr bwMode="auto">
          <a:xfrm rot="3647323">
            <a:off x="5840413" y="2373313"/>
            <a:ext cx="2114550" cy="339725"/>
            <a:chOff x="1776" y="3072"/>
            <a:chExt cx="1776" cy="214"/>
          </a:xfrm>
        </p:grpSpPr>
        <p:sp>
          <p:nvSpPr>
            <p:cNvPr id="27676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27677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27674" name="Freeform 31"/>
          <p:cNvSpPr>
            <a:spLocks/>
          </p:cNvSpPr>
          <p:nvPr/>
        </p:nvSpPr>
        <p:spPr bwMode="auto">
          <a:xfrm>
            <a:off x="1714500" y="523876"/>
            <a:ext cx="5905500" cy="3419475"/>
          </a:xfrm>
          <a:custGeom>
            <a:avLst/>
            <a:gdLst>
              <a:gd name="T0" fmla="*/ 2147483647 w 3720"/>
              <a:gd name="T1" fmla="*/ 2147483647 h 2888"/>
              <a:gd name="T2" fmla="*/ 2147483647 w 3720"/>
              <a:gd name="T3" fmla="*/ 2147483647 h 2888"/>
              <a:gd name="T4" fmla="*/ 2147483647 w 3720"/>
              <a:gd name="T5" fmla="*/ 2147483647 h 2888"/>
              <a:gd name="T6" fmla="*/ 2147483647 w 3720"/>
              <a:gd name="T7" fmla="*/ 2147483647 h 2888"/>
              <a:gd name="T8" fmla="*/ 2147483647 w 3720"/>
              <a:gd name="T9" fmla="*/ 2147483647 h 2888"/>
              <a:gd name="T10" fmla="*/ 2147483647 w 3720"/>
              <a:gd name="T11" fmla="*/ 2147483647 h 2888"/>
              <a:gd name="T12" fmla="*/ 2147483647 w 3720"/>
              <a:gd name="T13" fmla="*/ 2147483647 h 2888"/>
              <a:gd name="T14" fmla="*/ 2147483647 w 3720"/>
              <a:gd name="T15" fmla="*/ 2147483647 h 2888"/>
              <a:gd name="T16" fmla="*/ 2147483647 w 3720"/>
              <a:gd name="T17" fmla="*/ 2147483647 h 2888"/>
              <a:gd name="T18" fmla="*/ 2147483647 w 3720"/>
              <a:gd name="T19" fmla="*/ 2147483647 h 2888"/>
              <a:gd name="T20" fmla="*/ 2147483647 w 3720"/>
              <a:gd name="T21" fmla="*/ 2147483647 h 2888"/>
              <a:gd name="T22" fmla="*/ 2147483647 w 3720"/>
              <a:gd name="T23" fmla="*/ 2147483647 h 2888"/>
              <a:gd name="T24" fmla="*/ 2147483647 w 3720"/>
              <a:gd name="T25" fmla="*/ 2147483647 h 2888"/>
              <a:gd name="T26" fmla="*/ 2147483647 w 3720"/>
              <a:gd name="T27" fmla="*/ 2147483647 h 2888"/>
              <a:gd name="T28" fmla="*/ 2147483647 w 3720"/>
              <a:gd name="T29" fmla="*/ 2147483647 h 2888"/>
              <a:gd name="T30" fmla="*/ 2147483647 w 3720"/>
              <a:gd name="T31" fmla="*/ 2147483647 h 2888"/>
              <a:gd name="T32" fmla="*/ 2147483647 w 3720"/>
              <a:gd name="T33" fmla="*/ 2147483647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75" name="Oval 32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39961802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4"/>
          <p:cNvSpPr>
            <a:spLocks noChangeArrowheads="1"/>
          </p:cNvSpPr>
          <p:nvPr/>
        </p:nvSpPr>
        <p:spPr bwMode="auto">
          <a:xfrm>
            <a:off x="990600" y="742950"/>
            <a:ext cx="70866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>
            <a:off x="993776" y="1485900"/>
            <a:ext cx="64738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236537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267017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>
            <a:off x="29178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>
            <a:off x="33972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38766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43465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48037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52609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>
            <a:off x="571817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617537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>
            <a:off x="663257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>
            <a:off x="70897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8" name="Text Box 17"/>
          <p:cNvSpPr txBox="1">
            <a:spLocks noChangeArrowheads="1"/>
          </p:cNvSpPr>
          <p:nvPr/>
        </p:nvSpPr>
        <p:spPr bwMode="auto">
          <a:xfrm>
            <a:off x="693737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689" name="Text Box 18"/>
          <p:cNvSpPr txBox="1">
            <a:spLocks noChangeArrowheads="1"/>
          </p:cNvSpPr>
          <p:nvPr/>
        </p:nvSpPr>
        <p:spPr bwMode="auto">
          <a:xfrm>
            <a:off x="32035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8690" name="Text Box 19"/>
          <p:cNvSpPr txBox="1">
            <a:spLocks noChangeArrowheads="1"/>
          </p:cNvSpPr>
          <p:nvPr/>
        </p:nvSpPr>
        <p:spPr bwMode="auto">
          <a:xfrm>
            <a:off x="36607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691" name="Text Box 20"/>
          <p:cNvSpPr txBox="1">
            <a:spLocks noChangeArrowheads="1"/>
          </p:cNvSpPr>
          <p:nvPr/>
        </p:nvSpPr>
        <p:spPr bwMode="auto">
          <a:xfrm>
            <a:off x="41179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8692" name="Text Box 21"/>
          <p:cNvSpPr txBox="1">
            <a:spLocks noChangeArrowheads="1"/>
          </p:cNvSpPr>
          <p:nvPr/>
        </p:nvSpPr>
        <p:spPr bwMode="auto">
          <a:xfrm>
            <a:off x="45751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693" name="Text Box 22"/>
          <p:cNvSpPr txBox="1">
            <a:spLocks noChangeArrowheads="1"/>
          </p:cNvSpPr>
          <p:nvPr/>
        </p:nvSpPr>
        <p:spPr bwMode="auto">
          <a:xfrm>
            <a:off x="50323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694" name="Text Box 23"/>
          <p:cNvSpPr txBox="1">
            <a:spLocks noChangeArrowheads="1"/>
          </p:cNvSpPr>
          <p:nvPr/>
        </p:nvSpPr>
        <p:spPr bwMode="auto">
          <a:xfrm>
            <a:off x="54895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695" name="Text Box 24"/>
          <p:cNvSpPr txBox="1">
            <a:spLocks noChangeArrowheads="1"/>
          </p:cNvSpPr>
          <p:nvPr/>
        </p:nvSpPr>
        <p:spPr bwMode="auto">
          <a:xfrm>
            <a:off x="59467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696" name="Text Box 25"/>
          <p:cNvSpPr txBox="1">
            <a:spLocks noChangeArrowheads="1"/>
          </p:cNvSpPr>
          <p:nvPr/>
        </p:nvSpPr>
        <p:spPr bwMode="auto">
          <a:xfrm>
            <a:off x="64801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697" name="AutoShape 29"/>
          <p:cNvSpPr>
            <a:spLocks noChangeArrowheads="1"/>
          </p:cNvSpPr>
          <p:nvPr/>
        </p:nvSpPr>
        <p:spPr bwMode="auto">
          <a:xfrm rot="-3657521">
            <a:off x="7810501" y="593726"/>
            <a:ext cx="66675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8698" name="Oval 30"/>
          <p:cNvSpPr>
            <a:spLocks noChangeArrowheads="1"/>
          </p:cNvSpPr>
          <p:nvPr/>
        </p:nvSpPr>
        <p:spPr bwMode="auto">
          <a:xfrm rot="1742479">
            <a:off x="8651875" y="2403476"/>
            <a:ext cx="457200" cy="55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8699" name="Freeform 31"/>
          <p:cNvSpPr>
            <a:spLocks/>
          </p:cNvSpPr>
          <p:nvPr/>
        </p:nvSpPr>
        <p:spPr bwMode="auto">
          <a:xfrm>
            <a:off x="2933700" y="609601"/>
            <a:ext cx="5918200" cy="3838575"/>
          </a:xfrm>
          <a:custGeom>
            <a:avLst/>
            <a:gdLst>
              <a:gd name="T0" fmla="*/ 2147483647 w 3728"/>
              <a:gd name="T1" fmla="*/ 2147483647 h 3224"/>
              <a:gd name="T2" fmla="*/ 2147483647 w 3728"/>
              <a:gd name="T3" fmla="*/ 2147483647 h 3224"/>
              <a:gd name="T4" fmla="*/ 2147483647 w 3728"/>
              <a:gd name="T5" fmla="*/ 2147483647 h 3224"/>
              <a:gd name="T6" fmla="*/ 2147483647 w 3728"/>
              <a:gd name="T7" fmla="*/ 2147483647 h 3224"/>
              <a:gd name="T8" fmla="*/ 2147483647 w 3728"/>
              <a:gd name="T9" fmla="*/ 2147483647 h 3224"/>
              <a:gd name="T10" fmla="*/ 2147483647 w 3728"/>
              <a:gd name="T11" fmla="*/ 2147483647 h 3224"/>
              <a:gd name="T12" fmla="*/ 2147483647 w 3728"/>
              <a:gd name="T13" fmla="*/ 2147483647 h 3224"/>
              <a:gd name="T14" fmla="*/ 2147483647 w 3728"/>
              <a:gd name="T15" fmla="*/ 2147483647 h 3224"/>
              <a:gd name="T16" fmla="*/ 2147483647 w 3728"/>
              <a:gd name="T17" fmla="*/ 2147483647 h 3224"/>
              <a:gd name="T18" fmla="*/ 2147483647 w 3728"/>
              <a:gd name="T19" fmla="*/ 2147483647 h 3224"/>
              <a:gd name="T20" fmla="*/ 2147483647 w 3728"/>
              <a:gd name="T21" fmla="*/ 2147483647 h 3224"/>
              <a:gd name="T22" fmla="*/ 2147483647 w 3728"/>
              <a:gd name="T23" fmla="*/ 2147483647 h 3224"/>
              <a:gd name="T24" fmla="*/ 2147483647 w 3728"/>
              <a:gd name="T25" fmla="*/ 2147483647 h 3224"/>
              <a:gd name="T26" fmla="*/ 2147483647 w 3728"/>
              <a:gd name="T27" fmla="*/ 2147483647 h 3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28"/>
              <a:gd name="T43" fmla="*/ 0 h 3224"/>
              <a:gd name="T44" fmla="*/ 3728 w 3728"/>
              <a:gd name="T45" fmla="*/ 3224 h 3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28" h="3224">
                <a:moveTo>
                  <a:pt x="2328" y="736"/>
                </a:moveTo>
                <a:cubicBezTo>
                  <a:pt x="2336" y="600"/>
                  <a:pt x="2344" y="464"/>
                  <a:pt x="2232" y="352"/>
                </a:cubicBezTo>
                <a:cubicBezTo>
                  <a:pt x="2120" y="240"/>
                  <a:pt x="1896" y="104"/>
                  <a:pt x="1656" y="64"/>
                </a:cubicBezTo>
                <a:cubicBezTo>
                  <a:pt x="1416" y="24"/>
                  <a:pt x="1048" y="0"/>
                  <a:pt x="792" y="112"/>
                </a:cubicBezTo>
                <a:cubicBezTo>
                  <a:pt x="536" y="224"/>
                  <a:pt x="240" y="504"/>
                  <a:pt x="120" y="736"/>
                </a:cubicBezTo>
                <a:cubicBezTo>
                  <a:pt x="0" y="968"/>
                  <a:pt x="56" y="1232"/>
                  <a:pt x="72" y="1504"/>
                </a:cubicBezTo>
                <a:cubicBezTo>
                  <a:pt x="88" y="1776"/>
                  <a:pt x="72" y="2104"/>
                  <a:pt x="216" y="2368"/>
                </a:cubicBezTo>
                <a:cubicBezTo>
                  <a:pt x="360" y="2632"/>
                  <a:pt x="632" y="2952"/>
                  <a:pt x="936" y="3088"/>
                </a:cubicBezTo>
                <a:cubicBezTo>
                  <a:pt x="1240" y="3224"/>
                  <a:pt x="1736" y="3184"/>
                  <a:pt x="2040" y="3184"/>
                </a:cubicBezTo>
                <a:cubicBezTo>
                  <a:pt x="2344" y="3184"/>
                  <a:pt x="2616" y="3136"/>
                  <a:pt x="2760" y="3088"/>
                </a:cubicBezTo>
                <a:cubicBezTo>
                  <a:pt x="2904" y="3040"/>
                  <a:pt x="2784" y="3048"/>
                  <a:pt x="2904" y="2896"/>
                </a:cubicBezTo>
                <a:cubicBezTo>
                  <a:pt x="3024" y="2744"/>
                  <a:pt x="3352" y="2416"/>
                  <a:pt x="3480" y="2176"/>
                </a:cubicBezTo>
                <a:cubicBezTo>
                  <a:pt x="3608" y="1936"/>
                  <a:pt x="3728" y="1456"/>
                  <a:pt x="3672" y="1456"/>
                </a:cubicBezTo>
                <a:cubicBezTo>
                  <a:pt x="3616" y="1456"/>
                  <a:pt x="3380" y="1816"/>
                  <a:pt x="3144" y="2176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700" name="Oval 33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80442834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914400" y="74295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9906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23622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26670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>
            <a:off x="29146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>
            <a:off x="3394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>
            <a:off x="38735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>
            <a:off x="52578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>
            <a:off x="57150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>
            <a:off x="61722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>
            <a:off x="66294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7086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12" name="Text Box 17"/>
          <p:cNvSpPr txBox="1">
            <a:spLocks noChangeArrowheads="1"/>
          </p:cNvSpPr>
          <p:nvPr/>
        </p:nvSpPr>
        <p:spPr bwMode="auto">
          <a:xfrm>
            <a:off x="69342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13" name="Text Box 18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714" name="Text Box 19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715" name="Text Box 20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716" name="Text Box 21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717" name="Text Box 22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718" name="Text Box 23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19" name="Text Box 24"/>
          <p:cNvSpPr txBox="1">
            <a:spLocks noChangeArrowheads="1"/>
          </p:cNvSpPr>
          <p:nvPr/>
        </p:nvSpPr>
        <p:spPr bwMode="auto">
          <a:xfrm>
            <a:off x="5943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720" name="Text Box 25"/>
          <p:cNvSpPr txBox="1">
            <a:spLocks noChangeArrowheads="1"/>
          </p:cNvSpPr>
          <p:nvPr/>
        </p:nvSpPr>
        <p:spPr bwMode="auto">
          <a:xfrm>
            <a:off x="6477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9721" name="Group 28"/>
          <p:cNvGrpSpPr>
            <a:grpSpLocks/>
          </p:cNvGrpSpPr>
          <p:nvPr/>
        </p:nvGrpSpPr>
        <p:grpSpPr bwMode="auto">
          <a:xfrm rot="-438555">
            <a:off x="6629400" y="1543050"/>
            <a:ext cx="2819400" cy="255588"/>
            <a:chOff x="1776" y="3072"/>
            <a:chExt cx="1776" cy="214"/>
          </a:xfrm>
        </p:grpSpPr>
        <p:sp>
          <p:nvSpPr>
            <p:cNvPr id="29724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29725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29722" name="Freeform 31"/>
          <p:cNvSpPr>
            <a:spLocks/>
          </p:cNvSpPr>
          <p:nvPr/>
        </p:nvSpPr>
        <p:spPr bwMode="auto">
          <a:xfrm>
            <a:off x="3797300" y="800101"/>
            <a:ext cx="5372100" cy="3000375"/>
          </a:xfrm>
          <a:custGeom>
            <a:avLst/>
            <a:gdLst>
              <a:gd name="T0" fmla="*/ 2147483647 w 3384"/>
              <a:gd name="T1" fmla="*/ 2147483647 h 2520"/>
              <a:gd name="T2" fmla="*/ 2147483647 w 3384"/>
              <a:gd name="T3" fmla="*/ 2147483647 h 2520"/>
              <a:gd name="T4" fmla="*/ 2147483647 w 3384"/>
              <a:gd name="T5" fmla="*/ 2147483647 h 2520"/>
              <a:gd name="T6" fmla="*/ 2147483647 w 3384"/>
              <a:gd name="T7" fmla="*/ 2147483647 h 2520"/>
              <a:gd name="T8" fmla="*/ 2147483647 w 3384"/>
              <a:gd name="T9" fmla="*/ 2147483647 h 2520"/>
              <a:gd name="T10" fmla="*/ 2147483647 w 3384"/>
              <a:gd name="T11" fmla="*/ 2147483647 h 2520"/>
              <a:gd name="T12" fmla="*/ 2147483647 w 3384"/>
              <a:gd name="T13" fmla="*/ 2147483647 h 2520"/>
              <a:gd name="T14" fmla="*/ 2147483647 w 3384"/>
              <a:gd name="T15" fmla="*/ 2147483647 h 2520"/>
              <a:gd name="T16" fmla="*/ 2147483647 w 3384"/>
              <a:gd name="T17" fmla="*/ 2147483647 h 2520"/>
              <a:gd name="T18" fmla="*/ 2147483647 w 3384"/>
              <a:gd name="T19" fmla="*/ 2147483647 h 2520"/>
              <a:gd name="T20" fmla="*/ 2147483647 w 3384"/>
              <a:gd name="T21" fmla="*/ 2147483647 h 2520"/>
              <a:gd name="T22" fmla="*/ 2147483647 w 3384"/>
              <a:gd name="T23" fmla="*/ 2147483647 h 2520"/>
              <a:gd name="T24" fmla="*/ 2147483647 w 3384"/>
              <a:gd name="T25" fmla="*/ 2147483647 h 2520"/>
              <a:gd name="T26" fmla="*/ 2147483647 w 3384"/>
              <a:gd name="T27" fmla="*/ 2147483647 h 2520"/>
              <a:gd name="T28" fmla="*/ 2147483647 w 3384"/>
              <a:gd name="T29" fmla="*/ 2147483647 h 2520"/>
              <a:gd name="T30" fmla="*/ 2147483647 w 3384"/>
              <a:gd name="T31" fmla="*/ 2147483647 h 2520"/>
              <a:gd name="T32" fmla="*/ 2147483647 w 3384"/>
              <a:gd name="T33" fmla="*/ 2147483647 h 2520"/>
              <a:gd name="T34" fmla="*/ 2147483647 w 3384"/>
              <a:gd name="T35" fmla="*/ 2147483647 h 25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4"/>
              <a:gd name="T55" fmla="*/ 0 h 2520"/>
              <a:gd name="T56" fmla="*/ 3384 w 3384"/>
              <a:gd name="T57" fmla="*/ 2520 h 25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4" h="2520">
                <a:moveTo>
                  <a:pt x="1784" y="576"/>
                </a:moveTo>
                <a:cubicBezTo>
                  <a:pt x="1784" y="524"/>
                  <a:pt x="1784" y="472"/>
                  <a:pt x="1688" y="384"/>
                </a:cubicBezTo>
                <a:cubicBezTo>
                  <a:pt x="1592" y="296"/>
                  <a:pt x="1392" y="96"/>
                  <a:pt x="1208" y="48"/>
                </a:cubicBezTo>
                <a:cubicBezTo>
                  <a:pt x="1024" y="0"/>
                  <a:pt x="752" y="32"/>
                  <a:pt x="584" y="96"/>
                </a:cubicBezTo>
                <a:cubicBezTo>
                  <a:pt x="416" y="160"/>
                  <a:pt x="296" y="272"/>
                  <a:pt x="200" y="432"/>
                </a:cubicBezTo>
                <a:cubicBezTo>
                  <a:pt x="104" y="592"/>
                  <a:pt x="0" y="832"/>
                  <a:pt x="8" y="1056"/>
                </a:cubicBezTo>
                <a:cubicBezTo>
                  <a:pt x="16" y="1280"/>
                  <a:pt x="64" y="1552"/>
                  <a:pt x="248" y="1776"/>
                </a:cubicBezTo>
                <a:cubicBezTo>
                  <a:pt x="432" y="2000"/>
                  <a:pt x="832" y="2280"/>
                  <a:pt x="1112" y="2400"/>
                </a:cubicBezTo>
                <a:cubicBezTo>
                  <a:pt x="1392" y="2520"/>
                  <a:pt x="1664" y="2496"/>
                  <a:pt x="1928" y="2496"/>
                </a:cubicBezTo>
                <a:cubicBezTo>
                  <a:pt x="2192" y="2496"/>
                  <a:pt x="2520" y="2504"/>
                  <a:pt x="2696" y="2400"/>
                </a:cubicBezTo>
                <a:cubicBezTo>
                  <a:pt x="2872" y="2296"/>
                  <a:pt x="2904" y="2016"/>
                  <a:pt x="2984" y="1872"/>
                </a:cubicBezTo>
                <a:cubicBezTo>
                  <a:pt x="3064" y="1728"/>
                  <a:pt x="3120" y="1648"/>
                  <a:pt x="3176" y="1536"/>
                </a:cubicBezTo>
                <a:cubicBezTo>
                  <a:pt x="3232" y="1424"/>
                  <a:pt x="3296" y="1312"/>
                  <a:pt x="3320" y="1200"/>
                </a:cubicBezTo>
                <a:cubicBezTo>
                  <a:pt x="3344" y="1088"/>
                  <a:pt x="3312" y="944"/>
                  <a:pt x="3320" y="864"/>
                </a:cubicBezTo>
                <a:cubicBezTo>
                  <a:pt x="3328" y="784"/>
                  <a:pt x="3384" y="728"/>
                  <a:pt x="3368" y="720"/>
                </a:cubicBezTo>
                <a:cubicBezTo>
                  <a:pt x="3352" y="712"/>
                  <a:pt x="3256" y="752"/>
                  <a:pt x="3224" y="816"/>
                </a:cubicBezTo>
                <a:cubicBezTo>
                  <a:pt x="3192" y="880"/>
                  <a:pt x="3184" y="1008"/>
                  <a:pt x="3176" y="1104"/>
                </a:cubicBezTo>
                <a:cubicBezTo>
                  <a:pt x="3168" y="1200"/>
                  <a:pt x="3172" y="1296"/>
                  <a:pt x="3176" y="1392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23" name="Oval 32"/>
          <p:cNvSpPr>
            <a:spLocks noChangeArrowheads="1"/>
          </p:cNvSpPr>
          <p:nvPr/>
        </p:nvSpPr>
        <p:spPr bwMode="auto">
          <a:xfrm>
            <a:off x="6629401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2060787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/>
          <p:cNvSpPr>
            <a:spLocks noChangeArrowheads="1"/>
          </p:cNvSpPr>
          <p:nvPr/>
        </p:nvSpPr>
        <p:spPr bwMode="auto">
          <a:xfrm rot="-5066433">
            <a:off x="7091363" y="109538"/>
            <a:ext cx="66675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0723" name="Oval 4"/>
          <p:cNvSpPr>
            <a:spLocks noChangeArrowheads="1"/>
          </p:cNvSpPr>
          <p:nvPr/>
        </p:nvSpPr>
        <p:spPr bwMode="auto">
          <a:xfrm rot="333567">
            <a:off x="8097838" y="1573213"/>
            <a:ext cx="457200" cy="55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533401" y="571500"/>
            <a:ext cx="6911975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0725" name="Line 7"/>
          <p:cNvSpPr>
            <a:spLocks noChangeShapeType="1"/>
          </p:cNvSpPr>
          <p:nvPr/>
        </p:nvSpPr>
        <p:spPr bwMode="auto">
          <a:xfrm>
            <a:off x="1000126" y="1485900"/>
            <a:ext cx="64674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26" name="Line 8"/>
          <p:cNvSpPr>
            <a:spLocks noChangeShapeType="1"/>
          </p:cNvSpPr>
          <p:nvPr/>
        </p:nvSpPr>
        <p:spPr bwMode="auto">
          <a:xfrm>
            <a:off x="237172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267652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>
            <a:off x="2924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29" name="Line 11"/>
          <p:cNvSpPr>
            <a:spLocks noChangeShapeType="1"/>
          </p:cNvSpPr>
          <p:nvPr/>
        </p:nvSpPr>
        <p:spPr bwMode="auto">
          <a:xfrm>
            <a:off x="3403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0" name="Line 12"/>
          <p:cNvSpPr>
            <a:spLocks noChangeShapeType="1"/>
          </p:cNvSpPr>
          <p:nvPr/>
        </p:nvSpPr>
        <p:spPr bwMode="auto">
          <a:xfrm>
            <a:off x="38830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>
            <a:off x="43529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2" name="Line 14"/>
          <p:cNvSpPr>
            <a:spLocks noChangeShapeType="1"/>
          </p:cNvSpPr>
          <p:nvPr/>
        </p:nvSpPr>
        <p:spPr bwMode="auto">
          <a:xfrm>
            <a:off x="4810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3" name="Line 15"/>
          <p:cNvSpPr>
            <a:spLocks noChangeShapeType="1"/>
          </p:cNvSpPr>
          <p:nvPr/>
        </p:nvSpPr>
        <p:spPr bwMode="auto">
          <a:xfrm>
            <a:off x="52673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4" name="Line 16"/>
          <p:cNvSpPr>
            <a:spLocks noChangeShapeType="1"/>
          </p:cNvSpPr>
          <p:nvPr/>
        </p:nvSpPr>
        <p:spPr bwMode="auto">
          <a:xfrm>
            <a:off x="572452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5" name="Line 17"/>
          <p:cNvSpPr>
            <a:spLocks noChangeShapeType="1"/>
          </p:cNvSpPr>
          <p:nvPr/>
        </p:nvSpPr>
        <p:spPr bwMode="auto">
          <a:xfrm>
            <a:off x="618172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6" name="Line 18"/>
          <p:cNvSpPr>
            <a:spLocks noChangeShapeType="1"/>
          </p:cNvSpPr>
          <p:nvPr/>
        </p:nvSpPr>
        <p:spPr bwMode="auto">
          <a:xfrm>
            <a:off x="663892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7" name="Line 19"/>
          <p:cNvSpPr>
            <a:spLocks noChangeShapeType="1"/>
          </p:cNvSpPr>
          <p:nvPr/>
        </p:nvSpPr>
        <p:spPr bwMode="auto">
          <a:xfrm>
            <a:off x="7096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8" name="Text Box 20"/>
          <p:cNvSpPr txBox="1">
            <a:spLocks noChangeArrowheads="1"/>
          </p:cNvSpPr>
          <p:nvPr/>
        </p:nvSpPr>
        <p:spPr bwMode="auto">
          <a:xfrm>
            <a:off x="694372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739" name="Text Box 21"/>
          <p:cNvSpPr txBox="1">
            <a:spLocks noChangeArrowheads="1"/>
          </p:cNvSpPr>
          <p:nvPr/>
        </p:nvSpPr>
        <p:spPr bwMode="auto">
          <a:xfrm>
            <a:off x="3209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0740" name="Text Box 22"/>
          <p:cNvSpPr txBox="1">
            <a:spLocks noChangeArrowheads="1"/>
          </p:cNvSpPr>
          <p:nvPr/>
        </p:nvSpPr>
        <p:spPr bwMode="auto">
          <a:xfrm>
            <a:off x="3667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0741" name="Text Box 23"/>
          <p:cNvSpPr txBox="1">
            <a:spLocks noChangeArrowheads="1"/>
          </p:cNvSpPr>
          <p:nvPr/>
        </p:nvSpPr>
        <p:spPr bwMode="auto">
          <a:xfrm>
            <a:off x="41243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0742" name="Text Box 24"/>
          <p:cNvSpPr txBox="1">
            <a:spLocks noChangeArrowheads="1"/>
          </p:cNvSpPr>
          <p:nvPr/>
        </p:nvSpPr>
        <p:spPr bwMode="auto">
          <a:xfrm>
            <a:off x="4581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743" name="Text Box 25"/>
          <p:cNvSpPr txBox="1">
            <a:spLocks noChangeArrowheads="1"/>
          </p:cNvSpPr>
          <p:nvPr/>
        </p:nvSpPr>
        <p:spPr bwMode="auto">
          <a:xfrm>
            <a:off x="50387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744" name="Text Box 26"/>
          <p:cNvSpPr txBox="1">
            <a:spLocks noChangeArrowheads="1"/>
          </p:cNvSpPr>
          <p:nvPr/>
        </p:nvSpPr>
        <p:spPr bwMode="auto">
          <a:xfrm>
            <a:off x="5495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745" name="Text Box 27"/>
          <p:cNvSpPr txBox="1">
            <a:spLocks noChangeArrowheads="1"/>
          </p:cNvSpPr>
          <p:nvPr/>
        </p:nvSpPr>
        <p:spPr bwMode="auto">
          <a:xfrm>
            <a:off x="5953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746" name="Text Box 28"/>
          <p:cNvSpPr txBox="1">
            <a:spLocks noChangeArrowheads="1"/>
          </p:cNvSpPr>
          <p:nvPr/>
        </p:nvSpPr>
        <p:spPr bwMode="auto">
          <a:xfrm>
            <a:off x="6486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747" name="Line 31"/>
          <p:cNvSpPr>
            <a:spLocks noChangeShapeType="1"/>
          </p:cNvSpPr>
          <p:nvPr/>
        </p:nvSpPr>
        <p:spPr bwMode="auto">
          <a:xfrm>
            <a:off x="6629400" y="1485900"/>
            <a:ext cx="838200" cy="57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48" name="Line 32"/>
          <p:cNvSpPr>
            <a:spLocks noChangeShapeType="1"/>
          </p:cNvSpPr>
          <p:nvPr/>
        </p:nvSpPr>
        <p:spPr bwMode="auto">
          <a:xfrm>
            <a:off x="5867401" y="1428751"/>
            <a:ext cx="295275" cy="23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49" name="Freeform 33"/>
          <p:cNvSpPr>
            <a:spLocks/>
          </p:cNvSpPr>
          <p:nvPr/>
        </p:nvSpPr>
        <p:spPr bwMode="auto">
          <a:xfrm>
            <a:off x="3100389" y="638175"/>
            <a:ext cx="5537200" cy="2990850"/>
          </a:xfrm>
          <a:custGeom>
            <a:avLst/>
            <a:gdLst>
              <a:gd name="T0" fmla="*/ 2147483647 w 3488"/>
              <a:gd name="T1" fmla="*/ 2147483647 h 2512"/>
              <a:gd name="T2" fmla="*/ 2147483647 w 3488"/>
              <a:gd name="T3" fmla="*/ 2147483647 h 2512"/>
              <a:gd name="T4" fmla="*/ 2147483647 w 3488"/>
              <a:gd name="T5" fmla="*/ 2147483647 h 2512"/>
              <a:gd name="T6" fmla="*/ 2147483647 w 3488"/>
              <a:gd name="T7" fmla="*/ 2147483647 h 2512"/>
              <a:gd name="T8" fmla="*/ 2147483647 w 3488"/>
              <a:gd name="T9" fmla="*/ 2147483647 h 2512"/>
              <a:gd name="T10" fmla="*/ 2147483647 w 3488"/>
              <a:gd name="T11" fmla="*/ 2147483647 h 2512"/>
              <a:gd name="T12" fmla="*/ 2147483647 w 3488"/>
              <a:gd name="T13" fmla="*/ 2147483647 h 2512"/>
              <a:gd name="T14" fmla="*/ 2147483647 w 3488"/>
              <a:gd name="T15" fmla="*/ 2147483647 h 2512"/>
              <a:gd name="T16" fmla="*/ 2147483647 w 3488"/>
              <a:gd name="T17" fmla="*/ 2147483647 h 2512"/>
              <a:gd name="T18" fmla="*/ 2147483647 w 3488"/>
              <a:gd name="T19" fmla="*/ 2147483647 h 2512"/>
              <a:gd name="T20" fmla="*/ 2147483647 w 3488"/>
              <a:gd name="T21" fmla="*/ 2147483647 h 2512"/>
              <a:gd name="T22" fmla="*/ 2147483647 w 3488"/>
              <a:gd name="T23" fmla="*/ 2147483647 h 2512"/>
              <a:gd name="T24" fmla="*/ 2147483647 w 3488"/>
              <a:gd name="T25" fmla="*/ 2147483647 h 2512"/>
              <a:gd name="T26" fmla="*/ 2147483647 w 3488"/>
              <a:gd name="T27" fmla="*/ 2147483647 h 2512"/>
              <a:gd name="T28" fmla="*/ 2147483647 w 3488"/>
              <a:gd name="T29" fmla="*/ 2147483647 h 2512"/>
              <a:gd name="T30" fmla="*/ 2147483647 w 3488"/>
              <a:gd name="T31" fmla="*/ 2147483647 h 2512"/>
              <a:gd name="T32" fmla="*/ 2147483647 w 3488"/>
              <a:gd name="T33" fmla="*/ 2147483647 h 2512"/>
              <a:gd name="T34" fmla="*/ 2147483647 w 3488"/>
              <a:gd name="T35" fmla="*/ 2147483647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50" name="Oval 34"/>
          <p:cNvSpPr>
            <a:spLocks noChangeArrowheads="1"/>
          </p:cNvSpPr>
          <p:nvPr/>
        </p:nvSpPr>
        <p:spPr bwMode="auto">
          <a:xfrm>
            <a:off x="6605588" y="1428751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53808867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3401" y="514350"/>
            <a:ext cx="6911975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977901" y="1485900"/>
            <a:ext cx="64135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23495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26543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>
            <a:off x="29019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>
            <a:off x="33813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2" name="Line 9"/>
          <p:cNvSpPr>
            <a:spLocks noChangeShapeType="1"/>
          </p:cNvSpPr>
          <p:nvPr/>
        </p:nvSpPr>
        <p:spPr bwMode="auto">
          <a:xfrm>
            <a:off x="38608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>
            <a:off x="43307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47879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>
            <a:off x="52451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>
            <a:off x="57023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7" name="Line 14"/>
          <p:cNvSpPr>
            <a:spLocks noChangeShapeType="1"/>
          </p:cNvSpPr>
          <p:nvPr/>
        </p:nvSpPr>
        <p:spPr bwMode="auto">
          <a:xfrm>
            <a:off x="61595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8" name="Line 15"/>
          <p:cNvSpPr>
            <a:spLocks noChangeShapeType="1"/>
          </p:cNvSpPr>
          <p:nvPr/>
        </p:nvSpPr>
        <p:spPr bwMode="auto">
          <a:xfrm>
            <a:off x="66167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9" name="Line 16"/>
          <p:cNvSpPr>
            <a:spLocks noChangeShapeType="1"/>
          </p:cNvSpPr>
          <p:nvPr/>
        </p:nvSpPr>
        <p:spPr bwMode="auto">
          <a:xfrm>
            <a:off x="70739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69215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761" name="Text Box 18"/>
          <p:cNvSpPr txBox="1">
            <a:spLocks noChangeArrowheads="1"/>
          </p:cNvSpPr>
          <p:nvPr/>
        </p:nvSpPr>
        <p:spPr bwMode="auto">
          <a:xfrm>
            <a:off x="31877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1762" name="Text Box 19"/>
          <p:cNvSpPr txBox="1">
            <a:spLocks noChangeArrowheads="1"/>
          </p:cNvSpPr>
          <p:nvPr/>
        </p:nvSpPr>
        <p:spPr bwMode="auto">
          <a:xfrm>
            <a:off x="36449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763" name="Text Box 20"/>
          <p:cNvSpPr txBox="1">
            <a:spLocks noChangeArrowheads="1"/>
          </p:cNvSpPr>
          <p:nvPr/>
        </p:nvSpPr>
        <p:spPr bwMode="auto">
          <a:xfrm>
            <a:off x="41021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1764" name="Text Box 21"/>
          <p:cNvSpPr txBox="1">
            <a:spLocks noChangeArrowheads="1"/>
          </p:cNvSpPr>
          <p:nvPr/>
        </p:nvSpPr>
        <p:spPr bwMode="auto">
          <a:xfrm>
            <a:off x="45593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765" name="Text Box 22"/>
          <p:cNvSpPr txBox="1">
            <a:spLocks noChangeArrowheads="1"/>
          </p:cNvSpPr>
          <p:nvPr/>
        </p:nvSpPr>
        <p:spPr bwMode="auto">
          <a:xfrm>
            <a:off x="50165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766" name="Text Box 23"/>
          <p:cNvSpPr txBox="1">
            <a:spLocks noChangeArrowheads="1"/>
          </p:cNvSpPr>
          <p:nvPr/>
        </p:nvSpPr>
        <p:spPr bwMode="auto">
          <a:xfrm>
            <a:off x="54737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767" name="Text Box 24"/>
          <p:cNvSpPr txBox="1">
            <a:spLocks noChangeArrowheads="1"/>
          </p:cNvSpPr>
          <p:nvPr/>
        </p:nvSpPr>
        <p:spPr bwMode="auto">
          <a:xfrm>
            <a:off x="59309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768" name="Text Box 25"/>
          <p:cNvSpPr txBox="1">
            <a:spLocks noChangeArrowheads="1"/>
          </p:cNvSpPr>
          <p:nvPr/>
        </p:nvSpPr>
        <p:spPr bwMode="auto">
          <a:xfrm>
            <a:off x="64643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31769" name="Group 28"/>
          <p:cNvGrpSpPr>
            <a:grpSpLocks/>
          </p:cNvGrpSpPr>
          <p:nvPr/>
        </p:nvGrpSpPr>
        <p:grpSpPr bwMode="auto">
          <a:xfrm rot="-371461">
            <a:off x="3352800" y="1304925"/>
            <a:ext cx="2819400" cy="255588"/>
            <a:chOff x="1776" y="3072"/>
            <a:chExt cx="1776" cy="214"/>
          </a:xfrm>
        </p:grpSpPr>
        <p:sp>
          <p:nvSpPr>
            <p:cNvPr id="31773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31774" name="Oval 30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31770" name="Freeform 31"/>
          <p:cNvSpPr>
            <a:spLocks/>
          </p:cNvSpPr>
          <p:nvPr/>
        </p:nvSpPr>
        <p:spPr bwMode="auto">
          <a:xfrm>
            <a:off x="1981200" y="742950"/>
            <a:ext cx="4775200" cy="3048000"/>
          </a:xfrm>
          <a:custGeom>
            <a:avLst/>
            <a:gdLst>
              <a:gd name="T0" fmla="*/ 2147483647 w 3008"/>
              <a:gd name="T1" fmla="*/ 2147483647 h 2560"/>
              <a:gd name="T2" fmla="*/ 2147483647 w 3008"/>
              <a:gd name="T3" fmla="*/ 2147483647 h 2560"/>
              <a:gd name="T4" fmla="*/ 2147483647 w 3008"/>
              <a:gd name="T5" fmla="*/ 2147483647 h 2560"/>
              <a:gd name="T6" fmla="*/ 2147483647 w 3008"/>
              <a:gd name="T7" fmla="*/ 2147483647 h 2560"/>
              <a:gd name="T8" fmla="*/ 2147483647 w 3008"/>
              <a:gd name="T9" fmla="*/ 2147483647 h 2560"/>
              <a:gd name="T10" fmla="*/ 2147483647 w 3008"/>
              <a:gd name="T11" fmla="*/ 2147483647 h 2560"/>
              <a:gd name="T12" fmla="*/ 2147483647 w 3008"/>
              <a:gd name="T13" fmla="*/ 2147483647 h 2560"/>
              <a:gd name="T14" fmla="*/ 2147483647 w 3008"/>
              <a:gd name="T15" fmla="*/ 2147483647 h 2560"/>
              <a:gd name="T16" fmla="*/ 2147483647 w 3008"/>
              <a:gd name="T17" fmla="*/ 2147483647 h 2560"/>
              <a:gd name="T18" fmla="*/ 2147483647 w 3008"/>
              <a:gd name="T19" fmla="*/ 2147483647 h 2560"/>
              <a:gd name="T20" fmla="*/ 2147483647 w 3008"/>
              <a:gd name="T21" fmla="*/ 2147483647 h 2560"/>
              <a:gd name="T22" fmla="*/ 2147483647 w 3008"/>
              <a:gd name="T23" fmla="*/ 2147483647 h 2560"/>
              <a:gd name="T24" fmla="*/ 2147483647 w 3008"/>
              <a:gd name="T25" fmla="*/ 2147483647 h 2560"/>
              <a:gd name="T26" fmla="*/ 2147483647 w 3008"/>
              <a:gd name="T27" fmla="*/ 2147483647 h 2560"/>
              <a:gd name="T28" fmla="*/ 2147483647 w 3008"/>
              <a:gd name="T29" fmla="*/ 2147483647 h 2560"/>
              <a:gd name="T30" fmla="*/ 2147483647 w 3008"/>
              <a:gd name="T31" fmla="*/ 2147483647 h 2560"/>
              <a:gd name="T32" fmla="*/ 2147483647 w 3008"/>
              <a:gd name="T33" fmla="*/ 2147483647 h 2560"/>
              <a:gd name="T34" fmla="*/ 2147483647 w 3008"/>
              <a:gd name="T35" fmla="*/ 2147483647 h 2560"/>
              <a:gd name="T36" fmla="*/ 2147483647 w 3008"/>
              <a:gd name="T37" fmla="*/ 2147483647 h 2560"/>
              <a:gd name="T38" fmla="*/ 2147483647 w 3008"/>
              <a:gd name="T39" fmla="*/ 2147483647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71" name="Oval 32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1772" name="Freeform 34"/>
          <p:cNvSpPr>
            <a:spLocks/>
          </p:cNvSpPr>
          <p:nvPr/>
        </p:nvSpPr>
        <p:spPr bwMode="auto">
          <a:xfrm>
            <a:off x="6589713" y="1493838"/>
            <a:ext cx="144462" cy="182562"/>
          </a:xfrm>
          <a:custGeom>
            <a:avLst/>
            <a:gdLst>
              <a:gd name="T0" fmla="*/ 2147483647 w 91"/>
              <a:gd name="T1" fmla="*/ 2147483647 h 153"/>
              <a:gd name="T2" fmla="*/ 2147483647 w 91"/>
              <a:gd name="T3" fmla="*/ 2147483647 h 153"/>
              <a:gd name="T4" fmla="*/ 2147483647 w 91"/>
              <a:gd name="T5" fmla="*/ 2147483647 h 153"/>
              <a:gd name="T6" fmla="*/ 2147483647 w 91"/>
              <a:gd name="T7" fmla="*/ 2147483647 h 153"/>
              <a:gd name="T8" fmla="*/ 2147483647 w 91"/>
              <a:gd name="T9" fmla="*/ 2147483647 h 153"/>
              <a:gd name="T10" fmla="*/ 2147483647 w 91"/>
              <a:gd name="T11" fmla="*/ 2147483647 h 153"/>
              <a:gd name="T12" fmla="*/ 0 w 91"/>
              <a:gd name="T13" fmla="*/ 2147483647 h 153"/>
              <a:gd name="T14" fmla="*/ 2147483647 w 91"/>
              <a:gd name="T15" fmla="*/ 2147483647 h 153"/>
              <a:gd name="T16" fmla="*/ 2147483647 w 91"/>
              <a:gd name="T17" fmla="*/ 2147483647 h 1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"/>
              <a:gd name="T28" fmla="*/ 0 h 153"/>
              <a:gd name="T29" fmla="*/ 91 w 91"/>
              <a:gd name="T30" fmla="*/ 153 h 1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" h="153">
                <a:moveTo>
                  <a:pt x="91" y="107"/>
                </a:moveTo>
                <a:cubicBezTo>
                  <a:pt x="45" y="92"/>
                  <a:pt x="46" y="83"/>
                  <a:pt x="27" y="43"/>
                </a:cubicBezTo>
                <a:cubicBezTo>
                  <a:pt x="22" y="33"/>
                  <a:pt x="4" y="26"/>
                  <a:pt x="9" y="16"/>
                </a:cubicBezTo>
                <a:cubicBezTo>
                  <a:pt x="13" y="8"/>
                  <a:pt x="27" y="22"/>
                  <a:pt x="36" y="25"/>
                </a:cubicBezTo>
                <a:cubicBezTo>
                  <a:pt x="69" y="56"/>
                  <a:pt x="53" y="35"/>
                  <a:pt x="73" y="98"/>
                </a:cubicBezTo>
                <a:cubicBezTo>
                  <a:pt x="76" y="107"/>
                  <a:pt x="67" y="80"/>
                  <a:pt x="64" y="71"/>
                </a:cubicBezTo>
                <a:cubicBezTo>
                  <a:pt x="56" y="47"/>
                  <a:pt x="20" y="32"/>
                  <a:pt x="0" y="25"/>
                </a:cubicBezTo>
                <a:cubicBezTo>
                  <a:pt x="76" y="0"/>
                  <a:pt x="55" y="103"/>
                  <a:pt x="55" y="153"/>
                </a:cubicBezTo>
                <a:lnTo>
                  <a:pt x="91" y="10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3558835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2968389" y="1160347"/>
            <a:ext cx="3408529" cy="886820"/>
          </a:xfrm>
          <a:prstGeom prst="hexagon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MẪU KHÂU, THÊU ĐÃ HỌC</a:t>
            </a:r>
          </a:p>
        </p:txBody>
      </p:sp>
      <p:sp>
        <p:nvSpPr>
          <p:cNvPr id="3" name="Hexagon 2"/>
          <p:cNvSpPr/>
          <p:nvPr/>
        </p:nvSpPr>
        <p:spPr>
          <a:xfrm>
            <a:off x="685800" y="3143250"/>
            <a:ext cx="2133600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3733800" y="3152776"/>
            <a:ext cx="2133600" cy="11906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6553200" y="3143250"/>
            <a:ext cx="2133600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709738" y="2057400"/>
            <a:ext cx="297180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70425" y="2066925"/>
            <a:ext cx="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78694" y="2057400"/>
            <a:ext cx="289560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 Box 43"/>
          <p:cNvSpPr txBox="1">
            <a:spLocks noChangeArrowheads="1"/>
          </p:cNvSpPr>
          <p:nvPr/>
        </p:nvSpPr>
        <p:spPr bwMode="auto">
          <a:xfrm>
            <a:off x="0" y="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51364"/>
      </p:ext>
    </p:extLst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77851" y="40005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+mj-lt"/>
            </a:endParaRP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1000126" y="14859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+mj-lt"/>
            </a:endParaRPr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237172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+mj-lt"/>
            </a:endParaRP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267652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>
            <a:off x="2924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>
            <a:off x="3403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>
            <a:off x="38830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43529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>
            <a:off x="4810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52673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>
            <a:off x="572452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>
            <a:off x="618172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2" name="Line 15"/>
          <p:cNvSpPr>
            <a:spLocks noChangeShapeType="1"/>
          </p:cNvSpPr>
          <p:nvPr/>
        </p:nvSpPr>
        <p:spPr bwMode="auto">
          <a:xfrm>
            <a:off x="663892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>
            <a:off x="7096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4" name="Text Box 17"/>
          <p:cNvSpPr txBox="1">
            <a:spLocks noChangeArrowheads="1"/>
          </p:cNvSpPr>
          <p:nvPr/>
        </p:nvSpPr>
        <p:spPr bwMode="auto">
          <a:xfrm>
            <a:off x="694372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785" name="Text Box 18"/>
          <p:cNvSpPr txBox="1">
            <a:spLocks noChangeArrowheads="1"/>
          </p:cNvSpPr>
          <p:nvPr/>
        </p:nvSpPr>
        <p:spPr bwMode="auto">
          <a:xfrm>
            <a:off x="3209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786" name="Text Box 19"/>
          <p:cNvSpPr txBox="1">
            <a:spLocks noChangeArrowheads="1"/>
          </p:cNvSpPr>
          <p:nvPr/>
        </p:nvSpPr>
        <p:spPr bwMode="auto">
          <a:xfrm>
            <a:off x="3667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41243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2788" name="Text Box 21"/>
          <p:cNvSpPr txBox="1">
            <a:spLocks noChangeArrowheads="1"/>
          </p:cNvSpPr>
          <p:nvPr/>
        </p:nvSpPr>
        <p:spPr bwMode="auto">
          <a:xfrm>
            <a:off x="4581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789" name="Text Box 22"/>
          <p:cNvSpPr txBox="1">
            <a:spLocks noChangeArrowheads="1"/>
          </p:cNvSpPr>
          <p:nvPr/>
        </p:nvSpPr>
        <p:spPr bwMode="auto">
          <a:xfrm>
            <a:off x="50387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790" name="Text Box 23"/>
          <p:cNvSpPr txBox="1">
            <a:spLocks noChangeArrowheads="1"/>
          </p:cNvSpPr>
          <p:nvPr/>
        </p:nvSpPr>
        <p:spPr bwMode="auto">
          <a:xfrm>
            <a:off x="5495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791" name="Text Box 24"/>
          <p:cNvSpPr txBox="1">
            <a:spLocks noChangeArrowheads="1"/>
          </p:cNvSpPr>
          <p:nvPr/>
        </p:nvSpPr>
        <p:spPr bwMode="auto">
          <a:xfrm>
            <a:off x="5953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792" name="Text Box 25"/>
          <p:cNvSpPr txBox="1">
            <a:spLocks noChangeArrowheads="1"/>
          </p:cNvSpPr>
          <p:nvPr/>
        </p:nvSpPr>
        <p:spPr bwMode="auto">
          <a:xfrm>
            <a:off x="6486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793" name="Line 27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794" name="Group 28"/>
          <p:cNvGrpSpPr>
            <a:grpSpLocks/>
          </p:cNvGrpSpPr>
          <p:nvPr/>
        </p:nvGrpSpPr>
        <p:grpSpPr bwMode="auto">
          <a:xfrm rot="-371461">
            <a:off x="2209800" y="1200150"/>
            <a:ext cx="2819400" cy="255588"/>
            <a:chOff x="1776" y="3072"/>
            <a:chExt cx="1776" cy="214"/>
          </a:xfrm>
        </p:grpSpPr>
        <p:sp>
          <p:nvSpPr>
            <p:cNvPr id="32799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>
                <a:latin typeface="+mj-lt"/>
              </a:endParaRPr>
            </a:p>
          </p:txBody>
        </p:sp>
        <p:sp>
          <p:nvSpPr>
            <p:cNvPr id="32800" name="Oval 30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>
                <a:latin typeface="+mj-lt"/>
              </a:endParaRPr>
            </a:p>
          </p:txBody>
        </p:sp>
      </p:grpSp>
      <p:sp>
        <p:nvSpPr>
          <p:cNvPr id="32795" name="Freeform 31"/>
          <p:cNvSpPr>
            <a:spLocks/>
          </p:cNvSpPr>
          <p:nvPr/>
        </p:nvSpPr>
        <p:spPr bwMode="auto">
          <a:xfrm>
            <a:off x="2768600" y="485775"/>
            <a:ext cx="3873500" cy="2895600"/>
          </a:xfrm>
          <a:custGeom>
            <a:avLst/>
            <a:gdLst>
              <a:gd name="T0" fmla="*/ 2147483647 w 2440"/>
              <a:gd name="T1" fmla="*/ 2147483647 h 2432"/>
              <a:gd name="T2" fmla="*/ 2147483647 w 2440"/>
              <a:gd name="T3" fmla="*/ 2147483647 h 2432"/>
              <a:gd name="T4" fmla="*/ 2147483647 w 2440"/>
              <a:gd name="T5" fmla="*/ 2147483647 h 2432"/>
              <a:gd name="T6" fmla="*/ 2147483647 w 2440"/>
              <a:gd name="T7" fmla="*/ 2147483647 h 2432"/>
              <a:gd name="T8" fmla="*/ 2147483647 w 2440"/>
              <a:gd name="T9" fmla="*/ 2147483647 h 2432"/>
              <a:gd name="T10" fmla="*/ 2147483647 w 2440"/>
              <a:gd name="T11" fmla="*/ 2147483647 h 2432"/>
              <a:gd name="T12" fmla="*/ 2147483647 w 2440"/>
              <a:gd name="T13" fmla="*/ 2147483647 h 2432"/>
              <a:gd name="T14" fmla="*/ 2147483647 w 2440"/>
              <a:gd name="T15" fmla="*/ 2147483647 h 2432"/>
              <a:gd name="T16" fmla="*/ 2147483647 w 2440"/>
              <a:gd name="T17" fmla="*/ 2147483647 h 2432"/>
              <a:gd name="T18" fmla="*/ 2147483647 w 2440"/>
              <a:gd name="T19" fmla="*/ 2147483647 h 2432"/>
              <a:gd name="T20" fmla="*/ 2147483647 w 2440"/>
              <a:gd name="T21" fmla="*/ 2147483647 h 2432"/>
              <a:gd name="T22" fmla="*/ 2147483647 w 2440"/>
              <a:gd name="T23" fmla="*/ 2147483647 h 2432"/>
              <a:gd name="T24" fmla="*/ 2147483647 w 2440"/>
              <a:gd name="T25" fmla="*/ 2147483647 h 2432"/>
              <a:gd name="T26" fmla="*/ 2147483647 w 2440"/>
              <a:gd name="T27" fmla="*/ 2147483647 h 2432"/>
              <a:gd name="T28" fmla="*/ 2147483647 w 2440"/>
              <a:gd name="T29" fmla="*/ 2147483647 h 2432"/>
              <a:gd name="T30" fmla="*/ 2147483647 w 2440"/>
              <a:gd name="T31" fmla="*/ 2147483647 h 2432"/>
              <a:gd name="T32" fmla="*/ 2147483647 w 2440"/>
              <a:gd name="T33" fmla="*/ 2147483647 h 2432"/>
              <a:gd name="T34" fmla="*/ 2147483647 w 2440"/>
              <a:gd name="T35" fmla="*/ 2147483647 h 2432"/>
              <a:gd name="T36" fmla="*/ 2147483647 w 2440"/>
              <a:gd name="T37" fmla="*/ 2147483647 h 2432"/>
              <a:gd name="T38" fmla="*/ 2147483647 w 2440"/>
              <a:gd name="T39" fmla="*/ 2147483647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+mj-lt"/>
            </a:endParaRPr>
          </a:p>
        </p:txBody>
      </p:sp>
      <p:sp>
        <p:nvSpPr>
          <p:cNvPr id="32796" name="Line 32"/>
          <p:cNvSpPr>
            <a:spLocks noChangeShapeType="1"/>
          </p:cNvSpPr>
          <p:nvPr/>
        </p:nvSpPr>
        <p:spPr bwMode="auto">
          <a:xfrm>
            <a:off x="4953000" y="1371600"/>
            <a:ext cx="1219200" cy="1143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97" name="Oval 33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98" name="Freeform 34"/>
          <p:cNvSpPr>
            <a:spLocks/>
          </p:cNvSpPr>
          <p:nvPr/>
        </p:nvSpPr>
        <p:spPr bwMode="auto">
          <a:xfrm>
            <a:off x="4919663" y="1339851"/>
            <a:ext cx="828675" cy="392113"/>
          </a:xfrm>
          <a:custGeom>
            <a:avLst/>
            <a:gdLst>
              <a:gd name="T0" fmla="*/ 0 w 522"/>
              <a:gd name="T1" fmla="*/ 0 h 329"/>
              <a:gd name="T2" fmla="*/ 2147483647 w 522"/>
              <a:gd name="T3" fmla="*/ 2147483647 h 329"/>
              <a:gd name="T4" fmla="*/ 2147483647 w 522"/>
              <a:gd name="T5" fmla="*/ 2147483647 h 329"/>
              <a:gd name="T6" fmla="*/ 2147483647 w 522"/>
              <a:gd name="T7" fmla="*/ 2147483647 h 329"/>
              <a:gd name="T8" fmla="*/ 2147483647 w 522"/>
              <a:gd name="T9" fmla="*/ 2147483647 h 329"/>
              <a:gd name="T10" fmla="*/ 2147483647 w 522"/>
              <a:gd name="T11" fmla="*/ 2147483647 h 329"/>
              <a:gd name="T12" fmla="*/ 2147483647 w 522"/>
              <a:gd name="T13" fmla="*/ 2147483647 h 329"/>
              <a:gd name="T14" fmla="*/ 2147483647 w 522"/>
              <a:gd name="T15" fmla="*/ 2147483647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329"/>
              <a:gd name="T26" fmla="*/ 522 w 522"/>
              <a:gd name="T27" fmla="*/ 329 h 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329">
                <a:moveTo>
                  <a:pt x="0" y="0"/>
                </a:moveTo>
                <a:cubicBezTo>
                  <a:pt x="9" y="3"/>
                  <a:pt x="74" y="22"/>
                  <a:pt x="83" y="27"/>
                </a:cubicBezTo>
                <a:cubicBezTo>
                  <a:pt x="143" y="57"/>
                  <a:pt x="187" y="117"/>
                  <a:pt x="234" y="164"/>
                </a:cubicBezTo>
                <a:cubicBezTo>
                  <a:pt x="243" y="173"/>
                  <a:pt x="252" y="183"/>
                  <a:pt x="261" y="192"/>
                </a:cubicBezTo>
                <a:cubicBezTo>
                  <a:pt x="281" y="213"/>
                  <a:pt x="343" y="219"/>
                  <a:pt x="343" y="219"/>
                </a:cubicBezTo>
                <a:cubicBezTo>
                  <a:pt x="420" y="293"/>
                  <a:pt x="316" y="201"/>
                  <a:pt x="412" y="260"/>
                </a:cubicBezTo>
                <a:cubicBezTo>
                  <a:pt x="496" y="312"/>
                  <a:pt x="362" y="270"/>
                  <a:pt x="494" y="301"/>
                </a:cubicBezTo>
                <a:cubicBezTo>
                  <a:pt x="503" y="310"/>
                  <a:pt x="522" y="329"/>
                  <a:pt x="522" y="329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234729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54038" y="400050"/>
            <a:ext cx="69342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>
            <a:off x="1000126" y="14859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+mj-lt"/>
            </a:endParaRPr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>
            <a:off x="237172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+mj-lt"/>
            </a:endParaRP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267652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2924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>
            <a:off x="3403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4" name="Line 9"/>
          <p:cNvSpPr>
            <a:spLocks noChangeShapeType="1"/>
          </p:cNvSpPr>
          <p:nvPr/>
        </p:nvSpPr>
        <p:spPr bwMode="auto">
          <a:xfrm>
            <a:off x="38830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5" name="Line 10"/>
          <p:cNvSpPr>
            <a:spLocks noChangeShapeType="1"/>
          </p:cNvSpPr>
          <p:nvPr/>
        </p:nvSpPr>
        <p:spPr bwMode="auto">
          <a:xfrm>
            <a:off x="43529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6" name="Line 11"/>
          <p:cNvSpPr>
            <a:spLocks noChangeShapeType="1"/>
          </p:cNvSpPr>
          <p:nvPr/>
        </p:nvSpPr>
        <p:spPr bwMode="auto">
          <a:xfrm>
            <a:off x="4810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7" name="Line 12"/>
          <p:cNvSpPr>
            <a:spLocks noChangeShapeType="1"/>
          </p:cNvSpPr>
          <p:nvPr/>
        </p:nvSpPr>
        <p:spPr bwMode="auto">
          <a:xfrm>
            <a:off x="52673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8" name="Line 13"/>
          <p:cNvSpPr>
            <a:spLocks noChangeShapeType="1"/>
          </p:cNvSpPr>
          <p:nvPr/>
        </p:nvSpPr>
        <p:spPr bwMode="auto">
          <a:xfrm>
            <a:off x="572452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9" name="Line 14"/>
          <p:cNvSpPr>
            <a:spLocks noChangeShapeType="1"/>
          </p:cNvSpPr>
          <p:nvPr/>
        </p:nvSpPr>
        <p:spPr bwMode="auto">
          <a:xfrm>
            <a:off x="618172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0" name="Line 15"/>
          <p:cNvSpPr>
            <a:spLocks noChangeShapeType="1"/>
          </p:cNvSpPr>
          <p:nvPr/>
        </p:nvSpPr>
        <p:spPr bwMode="auto">
          <a:xfrm>
            <a:off x="663892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1" name="Line 16"/>
          <p:cNvSpPr>
            <a:spLocks noChangeShapeType="1"/>
          </p:cNvSpPr>
          <p:nvPr/>
        </p:nvSpPr>
        <p:spPr bwMode="auto">
          <a:xfrm>
            <a:off x="7096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2" name="Text Box 17"/>
          <p:cNvSpPr txBox="1">
            <a:spLocks noChangeArrowheads="1"/>
          </p:cNvSpPr>
          <p:nvPr/>
        </p:nvSpPr>
        <p:spPr bwMode="auto">
          <a:xfrm>
            <a:off x="694372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833" name="Text Box 18"/>
          <p:cNvSpPr txBox="1">
            <a:spLocks noChangeArrowheads="1"/>
          </p:cNvSpPr>
          <p:nvPr/>
        </p:nvSpPr>
        <p:spPr bwMode="auto">
          <a:xfrm>
            <a:off x="3209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4834" name="Text Box 19"/>
          <p:cNvSpPr txBox="1">
            <a:spLocks noChangeArrowheads="1"/>
          </p:cNvSpPr>
          <p:nvPr/>
        </p:nvSpPr>
        <p:spPr bwMode="auto">
          <a:xfrm>
            <a:off x="3667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4835" name="Text Box 20"/>
          <p:cNvSpPr txBox="1">
            <a:spLocks noChangeArrowheads="1"/>
          </p:cNvSpPr>
          <p:nvPr/>
        </p:nvSpPr>
        <p:spPr bwMode="auto">
          <a:xfrm>
            <a:off x="41243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4836" name="Text Box 21"/>
          <p:cNvSpPr txBox="1">
            <a:spLocks noChangeArrowheads="1"/>
          </p:cNvSpPr>
          <p:nvPr/>
        </p:nvSpPr>
        <p:spPr bwMode="auto">
          <a:xfrm>
            <a:off x="4581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4837" name="Text Box 22"/>
          <p:cNvSpPr txBox="1">
            <a:spLocks noChangeArrowheads="1"/>
          </p:cNvSpPr>
          <p:nvPr/>
        </p:nvSpPr>
        <p:spPr bwMode="auto">
          <a:xfrm>
            <a:off x="50387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4838" name="Text Box 23"/>
          <p:cNvSpPr txBox="1">
            <a:spLocks noChangeArrowheads="1"/>
          </p:cNvSpPr>
          <p:nvPr/>
        </p:nvSpPr>
        <p:spPr bwMode="auto">
          <a:xfrm>
            <a:off x="5495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839" name="Text Box 24"/>
          <p:cNvSpPr txBox="1">
            <a:spLocks noChangeArrowheads="1"/>
          </p:cNvSpPr>
          <p:nvPr/>
        </p:nvSpPr>
        <p:spPr bwMode="auto">
          <a:xfrm>
            <a:off x="5953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4840" name="Text Box 25"/>
          <p:cNvSpPr txBox="1">
            <a:spLocks noChangeArrowheads="1"/>
          </p:cNvSpPr>
          <p:nvPr/>
        </p:nvSpPr>
        <p:spPr bwMode="auto">
          <a:xfrm>
            <a:off x="6486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841" name="Line 27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+mj-lt"/>
            </a:endParaRPr>
          </a:p>
        </p:txBody>
      </p:sp>
      <p:sp>
        <p:nvSpPr>
          <p:cNvPr id="34842" name="Line 28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+mj-lt"/>
            </a:endParaRPr>
          </a:p>
        </p:txBody>
      </p:sp>
      <p:sp>
        <p:nvSpPr>
          <p:cNvPr id="34843" name="Freeform 29"/>
          <p:cNvSpPr>
            <a:spLocks/>
          </p:cNvSpPr>
          <p:nvPr/>
        </p:nvSpPr>
        <p:spPr bwMode="auto">
          <a:xfrm>
            <a:off x="4318000" y="695326"/>
            <a:ext cx="2324100" cy="1762125"/>
          </a:xfrm>
          <a:custGeom>
            <a:avLst/>
            <a:gdLst>
              <a:gd name="T0" fmla="*/ 2147483647 w 1464"/>
              <a:gd name="T1" fmla="*/ 2147483647 h 1480"/>
              <a:gd name="T2" fmla="*/ 2147483647 w 1464"/>
              <a:gd name="T3" fmla="*/ 2147483647 h 1480"/>
              <a:gd name="T4" fmla="*/ 2147483647 w 1464"/>
              <a:gd name="T5" fmla="*/ 2147483647 h 1480"/>
              <a:gd name="T6" fmla="*/ 2147483647 w 1464"/>
              <a:gd name="T7" fmla="*/ 2147483647 h 1480"/>
              <a:gd name="T8" fmla="*/ 2147483647 w 1464"/>
              <a:gd name="T9" fmla="*/ 2147483647 h 1480"/>
              <a:gd name="T10" fmla="*/ 2147483647 w 1464"/>
              <a:gd name="T11" fmla="*/ 2147483647 h 1480"/>
              <a:gd name="T12" fmla="*/ 2147483647 w 1464"/>
              <a:gd name="T13" fmla="*/ 2147483647 h 1480"/>
              <a:gd name="T14" fmla="*/ 2147483647 w 1464"/>
              <a:gd name="T15" fmla="*/ 2147483647 h 1480"/>
              <a:gd name="T16" fmla="*/ 2147483647 w 1464"/>
              <a:gd name="T17" fmla="*/ 2147483647 h 1480"/>
              <a:gd name="T18" fmla="*/ 2147483647 w 1464"/>
              <a:gd name="T19" fmla="*/ 2147483647 h 1480"/>
              <a:gd name="T20" fmla="*/ 2147483647 w 1464"/>
              <a:gd name="T21" fmla="*/ 2147483647 h 1480"/>
              <a:gd name="T22" fmla="*/ 2147483647 w 1464"/>
              <a:gd name="T23" fmla="*/ 2147483647 h 1480"/>
              <a:gd name="T24" fmla="*/ 2147483647 w 1464"/>
              <a:gd name="T25" fmla="*/ 2147483647 h 1480"/>
              <a:gd name="T26" fmla="*/ 2147483647 w 1464"/>
              <a:gd name="T27" fmla="*/ 2147483647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+mj-lt"/>
            </a:endParaRPr>
          </a:p>
        </p:txBody>
      </p:sp>
      <p:sp>
        <p:nvSpPr>
          <p:cNvPr id="34844" name="Oval 30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486288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55626" y="400050"/>
            <a:ext cx="6911975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1000126" y="14859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237172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267652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>
            <a:off x="2924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>
            <a:off x="3403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>
            <a:off x="38830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>
            <a:off x="43529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>
            <a:off x="4810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52673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572452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>
            <a:off x="618172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6" name="Line 15"/>
          <p:cNvSpPr>
            <a:spLocks noChangeShapeType="1"/>
          </p:cNvSpPr>
          <p:nvPr/>
        </p:nvSpPr>
        <p:spPr bwMode="auto">
          <a:xfrm>
            <a:off x="663892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7096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8" name="Text Box 17"/>
          <p:cNvSpPr txBox="1">
            <a:spLocks noChangeArrowheads="1"/>
          </p:cNvSpPr>
          <p:nvPr/>
        </p:nvSpPr>
        <p:spPr bwMode="auto">
          <a:xfrm>
            <a:off x="694372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809" name="Text Box 18"/>
          <p:cNvSpPr txBox="1">
            <a:spLocks noChangeArrowheads="1"/>
          </p:cNvSpPr>
          <p:nvPr/>
        </p:nvSpPr>
        <p:spPr bwMode="auto">
          <a:xfrm>
            <a:off x="3209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3810" name="Text Box 19"/>
          <p:cNvSpPr txBox="1">
            <a:spLocks noChangeArrowheads="1"/>
          </p:cNvSpPr>
          <p:nvPr/>
        </p:nvSpPr>
        <p:spPr bwMode="auto">
          <a:xfrm>
            <a:off x="3667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811" name="Text Box 20"/>
          <p:cNvSpPr txBox="1">
            <a:spLocks noChangeArrowheads="1"/>
          </p:cNvSpPr>
          <p:nvPr/>
        </p:nvSpPr>
        <p:spPr bwMode="auto">
          <a:xfrm>
            <a:off x="41243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3812" name="Text Box 21"/>
          <p:cNvSpPr txBox="1">
            <a:spLocks noChangeArrowheads="1"/>
          </p:cNvSpPr>
          <p:nvPr/>
        </p:nvSpPr>
        <p:spPr bwMode="auto">
          <a:xfrm>
            <a:off x="4581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3813" name="Text Box 22"/>
          <p:cNvSpPr txBox="1">
            <a:spLocks noChangeArrowheads="1"/>
          </p:cNvSpPr>
          <p:nvPr/>
        </p:nvSpPr>
        <p:spPr bwMode="auto">
          <a:xfrm>
            <a:off x="50387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814" name="Text Box 23"/>
          <p:cNvSpPr txBox="1">
            <a:spLocks noChangeArrowheads="1"/>
          </p:cNvSpPr>
          <p:nvPr/>
        </p:nvSpPr>
        <p:spPr bwMode="auto">
          <a:xfrm>
            <a:off x="5495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815" name="Text Box 24"/>
          <p:cNvSpPr txBox="1">
            <a:spLocks noChangeArrowheads="1"/>
          </p:cNvSpPr>
          <p:nvPr/>
        </p:nvSpPr>
        <p:spPr bwMode="auto">
          <a:xfrm>
            <a:off x="5953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816" name="Text Box 25"/>
          <p:cNvSpPr txBox="1">
            <a:spLocks noChangeArrowheads="1"/>
          </p:cNvSpPr>
          <p:nvPr/>
        </p:nvSpPr>
        <p:spPr bwMode="auto">
          <a:xfrm>
            <a:off x="6486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817" name="Line 27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33818" name="Group 28"/>
          <p:cNvGrpSpPr>
            <a:grpSpLocks/>
          </p:cNvGrpSpPr>
          <p:nvPr/>
        </p:nvGrpSpPr>
        <p:grpSpPr bwMode="auto">
          <a:xfrm rot="-371461">
            <a:off x="0" y="971550"/>
            <a:ext cx="2819400" cy="255588"/>
            <a:chOff x="1776" y="3072"/>
            <a:chExt cx="1776" cy="214"/>
          </a:xfrm>
        </p:grpSpPr>
        <p:sp>
          <p:nvSpPr>
            <p:cNvPr id="33823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33824" name="Oval 30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33819" name="Line 31"/>
          <p:cNvSpPr>
            <a:spLocks noChangeShapeType="1"/>
          </p:cNvSpPr>
          <p:nvPr/>
        </p:nvSpPr>
        <p:spPr bwMode="auto">
          <a:xfrm>
            <a:off x="2667000" y="1143000"/>
            <a:ext cx="3505200" cy="342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20" name="Freeform 32"/>
          <p:cNvSpPr>
            <a:spLocks/>
          </p:cNvSpPr>
          <p:nvPr/>
        </p:nvSpPr>
        <p:spPr bwMode="auto">
          <a:xfrm>
            <a:off x="3225801" y="581026"/>
            <a:ext cx="3403600" cy="2257425"/>
          </a:xfrm>
          <a:custGeom>
            <a:avLst/>
            <a:gdLst>
              <a:gd name="T0" fmla="*/ 2147483647 w 2144"/>
              <a:gd name="T1" fmla="*/ 2147483647 h 1896"/>
              <a:gd name="T2" fmla="*/ 2147483647 w 2144"/>
              <a:gd name="T3" fmla="*/ 2147483647 h 1896"/>
              <a:gd name="T4" fmla="*/ 2147483647 w 2144"/>
              <a:gd name="T5" fmla="*/ 2147483647 h 1896"/>
              <a:gd name="T6" fmla="*/ 2147483647 w 2144"/>
              <a:gd name="T7" fmla="*/ 2147483647 h 1896"/>
              <a:gd name="T8" fmla="*/ 2147483647 w 2144"/>
              <a:gd name="T9" fmla="*/ 2147483647 h 1896"/>
              <a:gd name="T10" fmla="*/ 2147483647 w 2144"/>
              <a:gd name="T11" fmla="*/ 2147483647 h 1896"/>
              <a:gd name="T12" fmla="*/ 2147483647 w 2144"/>
              <a:gd name="T13" fmla="*/ 2147483647 h 1896"/>
              <a:gd name="T14" fmla="*/ 2147483647 w 2144"/>
              <a:gd name="T15" fmla="*/ 2147483647 h 1896"/>
              <a:gd name="T16" fmla="*/ 2147483647 w 2144"/>
              <a:gd name="T17" fmla="*/ 2147483647 h 1896"/>
              <a:gd name="T18" fmla="*/ 2147483647 w 2144"/>
              <a:gd name="T19" fmla="*/ 2147483647 h 1896"/>
              <a:gd name="T20" fmla="*/ 2147483647 w 2144"/>
              <a:gd name="T21" fmla="*/ 2147483647 h 1896"/>
              <a:gd name="T22" fmla="*/ 2147483647 w 2144"/>
              <a:gd name="T23" fmla="*/ 2147483647 h 1896"/>
              <a:gd name="T24" fmla="*/ 2147483647 w 2144"/>
              <a:gd name="T25" fmla="*/ 2147483647 h 1896"/>
              <a:gd name="T26" fmla="*/ 2147483647 w 2144"/>
              <a:gd name="T27" fmla="*/ 2147483647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21" name="Oval 33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22" name="Freeform 34"/>
          <p:cNvSpPr>
            <a:spLocks/>
          </p:cNvSpPr>
          <p:nvPr/>
        </p:nvSpPr>
        <p:spPr bwMode="auto">
          <a:xfrm>
            <a:off x="2678114" y="1093788"/>
            <a:ext cx="522287" cy="792162"/>
          </a:xfrm>
          <a:custGeom>
            <a:avLst/>
            <a:gdLst>
              <a:gd name="T0" fmla="*/ 0 w 329"/>
              <a:gd name="T1" fmla="*/ 0 h 1145"/>
              <a:gd name="T2" fmla="*/ 2147483647 w 329"/>
              <a:gd name="T3" fmla="*/ 2147483647 h 1145"/>
              <a:gd name="T4" fmla="*/ 2147483647 w 329"/>
              <a:gd name="T5" fmla="*/ 2147483647 h 1145"/>
              <a:gd name="T6" fmla="*/ 2147483647 w 329"/>
              <a:gd name="T7" fmla="*/ 2147483647 h 1145"/>
              <a:gd name="T8" fmla="*/ 2147483647 w 329"/>
              <a:gd name="T9" fmla="*/ 2147483647 h 1145"/>
              <a:gd name="T10" fmla="*/ 2147483647 w 329"/>
              <a:gd name="T11" fmla="*/ 2147483647 h 1145"/>
              <a:gd name="T12" fmla="*/ 2147483647 w 329"/>
              <a:gd name="T13" fmla="*/ 2147483647 h 1145"/>
              <a:gd name="T14" fmla="*/ 2147483647 w 329"/>
              <a:gd name="T15" fmla="*/ 2147483647 h 1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9"/>
              <a:gd name="T25" fmla="*/ 0 h 1145"/>
              <a:gd name="T26" fmla="*/ 329 w 329"/>
              <a:gd name="T27" fmla="*/ 1145 h 1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9" h="1145">
                <a:moveTo>
                  <a:pt x="0" y="0"/>
                </a:moveTo>
                <a:cubicBezTo>
                  <a:pt x="9" y="14"/>
                  <a:pt x="15" y="30"/>
                  <a:pt x="27" y="41"/>
                </a:cubicBezTo>
                <a:cubicBezTo>
                  <a:pt x="52" y="63"/>
                  <a:pt x="110" y="96"/>
                  <a:pt x="110" y="96"/>
                </a:cubicBezTo>
                <a:cubicBezTo>
                  <a:pt x="163" y="177"/>
                  <a:pt x="155" y="227"/>
                  <a:pt x="260" y="260"/>
                </a:cubicBezTo>
                <a:cubicBezTo>
                  <a:pt x="269" y="269"/>
                  <a:pt x="282" y="276"/>
                  <a:pt x="288" y="288"/>
                </a:cubicBezTo>
                <a:cubicBezTo>
                  <a:pt x="301" y="314"/>
                  <a:pt x="315" y="370"/>
                  <a:pt x="315" y="370"/>
                </a:cubicBezTo>
                <a:cubicBezTo>
                  <a:pt x="279" y="485"/>
                  <a:pt x="302" y="397"/>
                  <a:pt x="302" y="644"/>
                </a:cubicBezTo>
                <a:lnTo>
                  <a:pt x="329" y="1145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42799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54038" y="400050"/>
            <a:ext cx="69342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5843" name="Line 4"/>
          <p:cNvSpPr>
            <a:spLocks noChangeShapeType="1"/>
          </p:cNvSpPr>
          <p:nvPr/>
        </p:nvSpPr>
        <p:spPr bwMode="auto">
          <a:xfrm>
            <a:off x="1000126" y="14859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237172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267652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2924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>
            <a:off x="3403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>
            <a:off x="38830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9" name="Line 10"/>
          <p:cNvSpPr>
            <a:spLocks noChangeShapeType="1"/>
          </p:cNvSpPr>
          <p:nvPr/>
        </p:nvSpPr>
        <p:spPr bwMode="auto">
          <a:xfrm>
            <a:off x="43529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0" name="Line 11"/>
          <p:cNvSpPr>
            <a:spLocks noChangeShapeType="1"/>
          </p:cNvSpPr>
          <p:nvPr/>
        </p:nvSpPr>
        <p:spPr bwMode="auto">
          <a:xfrm>
            <a:off x="4810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>
            <a:off x="52673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2" name="Line 13"/>
          <p:cNvSpPr>
            <a:spLocks noChangeShapeType="1"/>
          </p:cNvSpPr>
          <p:nvPr/>
        </p:nvSpPr>
        <p:spPr bwMode="auto">
          <a:xfrm>
            <a:off x="572452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3" name="Line 14"/>
          <p:cNvSpPr>
            <a:spLocks noChangeShapeType="1"/>
          </p:cNvSpPr>
          <p:nvPr/>
        </p:nvSpPr>
        <p:spPr bwMode="auto">
          <a:xfrm>
            <a:off x="618172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4" name="Line 15"/>
          <p:cNvSpPr>
            <a:spLocks noChangeShapeType="1"/>
          </p:cNvSpPr>
          <p:nvPr/>
        </p:nvSpPr>
        <p:spPr bwMode="auto">
          <a:xfrm>
            <a:off x="663892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5" name="Line 16"/>
          <p:cNvSpPr>
            <a:spLocks noChangeShapeType="1"/>
          </p:cNvSpPr>
          <p:nvPr/>
        </p:nvSpPr>
        <p:spPr bwMode="auto">
          <a:xfrm>
            <a:off x="7096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6" name="Text Box 17"/>
          <p:cNvSpPr txBox="1">
            <a:spLocks noChangeArrowheads="1"/>
          </p:cNvSpPr>
          <p:nvPr/>
        </p:nvSpPr>
        <p:spPr bwMode="auto">
          <a:xfrm>
            <a:off x="694372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857" name="Text Box 18"/>
          <p:cNvSpPr txBox="1">
            <a:spLocks noChangeArrowheads="1"/>
          </p:cNvSpPr>
          <p:nvPr/>
        </p:nvSpPr>
        <p:spPr bwMode="auto">
          <a:xfrm>
            <a:off x="3209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5858" name="Text Box 19"/>
          <p:cNvSpPr txBox="1">
            <a:spLocks noChangeArrowheads="1"/>
          </p:cNvSpPr>
          <p:nvPr/>
        </p:nvSpPr>
        <p:spPr bwMode="auto">
          <a:xfrm>
            <a:off x="3667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5859" name="Text Box 20"/>
          <p:cNvSpPr txBox="1">
            <a:spLocks noChangeArrowheads="1"/>
          </p:cNvSpPr>
          <p:nvPr/>
        </p:nvSpPr>
        <p:spPr bwMode="auto">
          <a:xfrm>
            <a:off x="41243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5860" name="Text Box 21"/>
          <p:cNvSpPr txBox="1">
            <a:spLocks noChangeArrowheads="1"/>
          </p:cNvSpPr>
          <p:nvPr/>
        </p:nvSpPr>
        <p:spPr bwMode="auto">
          <a:xfrm>
            <a:off x="4581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861" name="Text Box 22"/>
          <p:cNvSpPr txBox="1">
            <a:spLocks noChangeArrowheads="1"/>
          </p:cNvSpPr>
          <p:nvPr/>
        </p:nvSpPr>
        <p:spPr bwMode="auto">
          <a:xfrm>
            <a:off x="50387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862" name="Text Box 23"/>
          <p:cNvSpPr txBox="1">
            <a:spLocks noChangeArrowheads="1"/>
          </p:cNvSpPr>
          <p:nvPr/>
        </p:nvSpPr>
        <p:spPr bwMode="auto">
          <a:xfrm>
            <a:off x="5495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863" name="Text Box 24"/>
          <p:cNvSpPr txBox="1">
            <a:spLocks noChangeArrowheads="1"/>
          </p:cNvSpPr>
          <p:nvPr/>
        </p:nvSpPr>
        <p:spPr bwMode="auto">
          <a:xfrm>
            <a:off x="5953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864" name="Text Box 25"/>
          <p:cNvSpPr txBox="1">
            <a:spLocks noChangeArrowheads="1"/>
          </p:cNvSpPr>
          <p:nvPr/>
        </p:nvSpPr>
        <p:spPr bwMode="auto">
          <a:xfrm>
            <a:off x="6486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865" name="Line 27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66" name="Line 28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67" name="Freeform 29"/>
          <p:cNvSpPr>
            <a:spLocks/>
          </p:cNvSpPr>
          <p:nvPr/>
        </p:nvSpPr>
        <p:spPr bwMode="auto">
          <a:xfrm>
            <a:off x="5168901" y="990601"/>
            <a:ext cx="1460500" cy="923925"/>
          </a:xfrm>
          <a:custGeom>
            <a:avLst/>
            <a:gdLst>
              <a:gd name="T0" fmla="*/ 2147483647 w 920"/>
              <a:gd name="T1" fmla="*/ 2147483647 h 776"/>
              <a:gd name="T2" fmla="*/ 2147483647 w 920"/>
              <a:gd name="T3" fmla="*/ 2147483647 h 776"/>
              <a:gd name="T4" fmla="*/ 2147483647 w 920"/>
              <a:gd name="T5" fmla="*/ 2147483647 h 776"/>
              <a:gd name="T6" fmla="*/ 2147483647 w 920"/>
              <a:gd name="T7" fmla="*/ 2147483647 h 776"/>
              <a:gd name="T8" fmla="*/ 2147483647 w 920"/>
              <a:gd name="T9" fmla="*/ 2147483647 h 776"/>
              <a:gd name="T10" fmla="*/ 2147483647 w 920"/>
              <a:gd name="T11" fmla="*/ 2147483647 h 776"/>
              <a:gd name="T12" fmla="*/ 2147483647 w 920"/>
              <a:gd name="T13" fmla="*/ 2147483647 h 776"/>
              <a:gd name="T14" fmla="*/ 2147483647 w 920"/>
              <a:gd name="T15" fmla="*/ 2147483647 h 776"/>
              <a:gd name="T16" fmla="*/ 2147483647 w 920"/>
              <a:gd name="T17" fmla="*/ 2147483647 h 776"/>
              <a:gd name="T18" fmla="*/ 2147483647 w 920"/>
              <a:gd name="T19" fmla="*/ 2147483647 h 776"/>
              <a:gd name="T20" fmla="*/ 2147483647 w 920"/>
              <a:gd name="T21" fmla="*/ 2147483647 h 776"/>
              <a:gd name="T22" fmla="*/ 2147483647 w 920"/>
              <a:gd name="T23" fmla="*/ 2147483647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68" name="Oval 30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8562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838200" y="400050"/>
            <a:ext cx="71628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7891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7892" name="Line 27"/>
          <p:cNvSpPr>
            <a:spLocks noChangeShapeType="1"/>
          </p:cNvSpPr>
          <p:nvPr/>
        </p:nvSpPr>
        <p:spPr bwMode="auto">
          <a:xfrm>
            <a:off x="0" y="800100"/>
            <a:ext cx="662940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+mj-lt"/>
            </a:endParaRPr>
          </a:p>
        </p:txBody>
      </p:sp>
      <p:grpSp>
        <p:nvGrpSpPr>
          <p:cNvPr id="37893" name="Group 30"/>
          <p:cNvGrpSpPr>
            <a:grpSpLocks/>
          </p:cNvGrpSpPr>
          <p:nvPr/>
        </p:nvGrpSpPr>
        <p:grpSpPr bwMode="auto">
          <a:xfrm>
            <a:off x="1371601" y="1143000"/>
            <a:ext cx="6410325" cy="407988"/>
            <a:chOff x="954" y="960"/>
            <a:chExt cx="4038" cy="342"/>
          </a:xfrm>
        </p:grpSpPr>
        <p:sp>
          <p:nvSpPr>
            <p:cNvPr id="37894" name="Line 4"/>
            <p:cNvSpPr>
              <a:spLocks noChangeShapeType="1"/>
            </p:cNvSpPr>
            <p:nvPr/>
          </p:nvSpPr>
          <p:spPr bwMode="auto">
            <a:xfrm>
              <a:off x="954" y="1248"/>
              <a:ext cx="403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37895" name="Line 5"/>
            <p:cNvSpPr>
              <a:spLocks noChangeShapeType="1"/>
            </p:cNvSpPr>
            <p:nvPr/>
          </p:nvSpPr>
          <p:spPr bwMode="auto">
            <a:xfrm>
              <a:off x="1809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37896" name="Text Box 6"/>
            <p:cNvSpPr txBox="1">
              <a:spLocks noChangeArrowheads="1"/>
            </p:cNvSpPr>
            <p:nvPr/>
          </p:nvSpPr>
          <p:spPr bwMode="auto">
            <a:xfrm>
              <a:off x="1999" y="960"/>
              <a:ext cx="28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  <a:latin typeface="+mj-lt"/>
                </a:rPr>
                <a:t>10</a:t>
              </a:r>
            </a:p>
          </p:txBody>
        </p:sp>
        <p:sp>
          <p:nvSpPr>
            <p:cNvPr id="37897" name="Line 7"/>
            <p:cNvSpPr>
              <a:spLocks noChangeShapeType="1"/>
            </p:cNvSpPr>
            <p:nvPr/>
          </p:nvSpPr>
          <p:spPr bwMode="auto">
            <a:xfrm>
              <a:off x="215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37898" name="Line 8"/>
            <p:cNvSpPr>
              <a:spLocks noChangeShapeType="1"/>
            </p:cNvSpPr>
            <p:nvPr/>
          </p:nvSpPr>
          <p:spPr bwMode="auto">
            <a:xfrm>
              <a:off x="2453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37899" name="Line 9"/>
            <p:cNvSpPr>
              <a:spLocks noChangeShapeType="1"/>
            </p:cNvSpPr>
            <p:nvPr/>
          </p:nvSpPr>
          <p:spPr bwMode="auto">
            <a:xfrm>
              <a:off x="2751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37900" name="Line 10"/>
            <p:cNvSpPr>
              <a:spLocks noChangeShapeType="1"/>
            </p:cNvSpPr>
            <p:nvPr/>
          </p:nvSpPr>
          <p:spPr bwMode="auto">
            <a:xfrm>
              <a:off x="304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37901" name="Line 11"/>
            <p:cNvSpPr>
              <a:spLocks noChangeShapeType="1"/>
            </p:cNvSpPr>
            <p:nvPr/>
          </p:nvSpPr>
          <p:spPr bwMode="auto">
            <a:xfrm>
              <a:off x="333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37902" name="Line 12"/>
            <p:cNvSpPr>
              <a:spLocks noChangeShapeType="1"/>
            </p:cNvSpPr>
            <p:nvPr/>
          </p:nvSpPr>
          <p:spPr bwMode="auto">
            <a:xfrm>
              <a:off x="3615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37903" name="Line 13"/>
            <p:cNvSpPr>
              <a:spLocks noChangeShapeType="1"/>
            </p:cNvSpPr>
            <p:nvPr/>
          </p:nvSpPr>
          <p:spPr bwMode="auto">
            <a:xfrm>
              <a:off x="3900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37904" name="Line 14"/>
            <p:cNvSpPr>
              <a:spLocks noChangeShapeType="1"/>
            </p:cNvSpPr>
            <p:nvPr/>
          </p:nvSpPr>
          <p:spPr bwMode="auto">
            <a:xfrm>
              <a:off x="4185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37905" name="Line 15"/>
            <p:cNvSpPr>
              <a:spLocks noChangeShapeType="1"/>
            </p:cNvSpPr>
            <p:nvPr/>
          </p:nvSpPr>
          <p:spPr bwMode="auto">
            <a:xfrm>
              <a:off x="4470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37906" name="Line 16"/>
            <p:cNvSpPr>
              <a:spLocks noChangeShapeType="1"/>
            </p:cNvSpPr>
            <p:nvPr/>
          </p:nvSpPr>
          <p:spPr bwMode="auto">
            <a:xfrm>
              <a:off x="4755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+mj-lt"/>
              </a:endParaRPr>
            </a:p>
          </p:txBody>
        </p:sp>
        <p:sp>
          <p:nvSpPr>
            <p:cNvPr id="37907" name="Text Box 17"/>
            <p:cNvSpPr txBox="1">
              <a:spLocks noChangeArrowheads="1"/>
            </p:cNvSpPr>
            <p:nvPr/>
          </p:nvSpPr>
          <p:spPr bwMode="auto">
            <a:xfrm>
              <a:off x="4660" y="960"/>
              <a:ext cx="14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  <a:latin typeface="+mj-lt"/>
                </a:rPr>
                <a:t>1</a:t>
              </a:r>
            </a:p>
          </p:txBody>
        </p:sp>
        <p:sp>
          <p:nvSpPr>
            <p:cNvPr id="37908" name="Text Box 18"/>
            <p:cNvSpPr txBox="1">
              <a:spLocks noChangeArrowheads="1"/>
            </p:cNvSpPr>
            <p:nvPr/>
          </p:nvSpPr>
          <p:spPr bwMode="auto">
            <a:xfrm>
              <a:off x="2332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  <a:latin typeface="+mj-lt"/>
                </a:rPr>
                <a:t>9</a:t>
              </a:r>
            </a:p>
          </p:txBody>
        </p:sp>
        <p:sp>
          <p:nvSpPr>
            <p:cNvPr id="37909" name="Text Box 19"/>
            <p:cNvSpPr txBox="1">
              <a:spLocks noChangeArrowheads="1"/>
            </p:cNvSpPr>
            <p:nvPr/>
          </p:nvSpPr>
          <p:spPr bwMode="auto">
            <a:xfrm>
              <a:off x="2617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  <a:latin typeface="+mj-lt"/>
                </a:rPr>
                <a:t>8</a:t>
              </a:r>
            </a:p>
          </p:txBody>
        </p:sp>
        <p:sp>
          <p:nvSpPr>
            <p:cNvPr id="37910" name="Text Box 20"/>
            <p:cNvSpPr txBox="1">
              <a:spLocks noChangeArrowheads="1"/>
            </p:cNvSpPr>
            <p:nvPr/>
          </p:nvSpPr>
          <p:spPr bwMode="auto">
            <a:xfrm>
              <a:off x="2902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  <a:latin typeface="+mj-lt"/>
                </a:rPr>
                <a:t>7</a:t>
              </a:r>
            </a:p>
          </p:txBody>
        </p:sp>
        <p:sp>
          <p:nvSpPr>
            <p:cNvPr id="37911" name="Text Box 21"/>
            <p:cNvSpPr txBox="1">
              <a:spLocks noChangeArrowheads="1"/>
            </p:cNvSpPr>
            <p:nvPr/>
          </p:nvSpPr>
          <p:spPr bwMode="auto">
            <a:xfrm>
              <a:off x="3187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  <a:latin typeface="+mj-lt"/>
                </a:rPr>
                <a:t>6</a:t>
              </a:r>
            </a:p>
          </p:txBody>
        </p:sp>
        <p:sp>
          <p:nvSpPr>
            <p:cNvPr id="37912" name="Text Box 22"/>
            <p:cNvSpPr txBox="1">
              <a:spLocks noChangeArrowheads="1"/>
            </p:cNvSpPr>
            <p:nvPr/>
          </p:nvSpPr>
          <p:spPr bwMode="auto">
            <a:xfrm>
              <a:off x="3472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  <a:latin typeface="+mj-lt"/>
                </a:rPr>
                <a:t>5</a:t>
              </a:r>
            </a:p>
          </p:txBody>
        </p:sp>
        <p:sp>
          <p:nvSpPr>
            <p:cNvPr id="37913" name="Text Box 23"/>
            <p:cNvSpPr txBox="1">
              <a:spLocks noChangeArrowheads="1"/>
            </p:cNvSpPr>
            <p:nvPr/>
          </p:nvSpPr>
          <p:spPr bwMode="auto">
            <a:xfrm>
              <a:off x="3757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  <a:latin typeface="+mj-lt"/>
                </a:rPr>
                <a:t>4</a:t>
              </a:r>
            </a:p>
          </p:txBody>
        </p:sp>
        <p:sp>
          <p:nvSpPr>
            <p:cNvPr id="37914" name="Text Box 24"/>
            <p:cNvSpPr txBox="1">
              <a:spLocks noChangeArrowheads="1"/>
            </p:cNvSpPr>
            <p:nvPr/>
          </p:nvSpPr>
          <p:spPr bwMode="auto">
            <a:xfrm>
              <a:off x="4042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  <a:latin typeface="+mj-lt"/>
                </a:rPr>
                <a:t>3</a:t>
              </a:r>
            </a:p>
          </p:txBody>
        </p:sp>
        <p:sp>
          <p:nvSpPr>
            <p:cNvPr id="37915" name="Text Box 25"/>
            <p:cNvSpPr txBox="1">
              <a:spLocks noChangeArrowheads="1"/>
            </p:cNvSpPr>
            <p:nvPr/>
          </p:nvSpPr>
          <p:spPr bwMode="auto">
            <a:xfrm>
              <a:off x="4375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  <a:latin typeface="+mj-lt"/>
                </a:rPr>
                <a:t>2</a:t>
              </a:r>
            </a:p>
          </p:txBody>
        </p:sp>
        <p:sp>
          <p:nvSpPr>
            <p:cNvPr id="37916" name="Oval 28"/>
            <p:cNvSpPr>
              <a:spLocks noChangeArrowheads="1"/>
            </p:cNvSpPr>
            <p:nvPr/>
          </p:nvSpPr>
          <p:spPr bwMode="auto">
            <a:xfrm>
              <a:off x="4176" y="1200"/>
              <a:ext cx="336" cy="1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latin typeface="+mj-lt"/>
              </a:endParaRPr>
            </a:p>
          </p:txBody>
        </p:sp>
        <p:sp>
          <p:nvSpPr>
            <p:cNvPr id="37917" name="Oval 29"/>
            <p:cNvSpPr>
              <a:spLocks noChangeArrowheads="1"/>
            </p:cNvSpPr>
            <p:nvPr/>
          </p:nvSpPr>
          <p:spPr bwMode="auto">
            <a:xfrm>
              <a:off x="4464" y="1200"/>
              <a:ext cx="288" cy="1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808797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8"/>
          <p:cNvSpPr>
            <a:spLocks noChangeArrowheads="1"/>
          </p:cNvSpPr>
          <p:nvPr/>
        </p:nvSpPr>
        <p:spPr bwMode="auto">
          <a:xfrm>
            <a:off x="838200" y="400050"/>
            <a:ext cx="71628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8915" name="Line 4"/>
          <p:cNvSpPr>
            <a:spLocks noChangeShapeType="1"/>
          </p:cNvSpPr>
          <p:nvPr/>
        </p:nvSpPr>
        <p:spPr bwMode="auto">
          <a:xfrm>
            <a:off x="13716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16" name="Line 5"/>
          <p:cNvSpPr>
            <a:spLocks noChangeShapeType="1"/>
          </p:cNvSpPr>
          <p:nvPr/>
        </p:nvSpPr>
        <p:spPr bwMode="auto">
          <a:xfrm>
            <a:off x="27432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+mj-lt"/>
            </a:endParaRP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30480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>
            <a:off x="32956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3775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0" name="Line 9"/>
          <p:cNvSpPr>
            <a:spLocks noChangeShapeType="1"/>
          </p:cNvSpPr>
          <p:nvPr/>
        </p:nvSpPr>
        <p:spPr bwMode="auto">
          <a:xfrm>
            <a:off x="42545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>
            <a:off x="4724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>
            <a:off x="5181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>
            <a:off x="56388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4" name="Line 13"/>
          <p:cNvSpPr>
            <a:spLocks noChangeShapeType="1"/>
          </p:cNvSpPr>
          <p:nvPr/>
        </p:nvSpPr>
        <p:spPr bwMode="auto">
          <a:xfrm>
            <a:off x="60960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>
            <a:off x="65532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6" name="Line 15"/>
          <p:cNvSpPr>
            <a:spLocks noChangeShapeType="1"/>
          </p:cNvSpPr>
          <p:nvPr/>
        </p:nvSpPr>
        <p:spPr bwMode="auto">
          <a:xfrm>
            <a:off x="70104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7" name="Line 16"/>
          <p:cNvSpPr>
            <a:spLocks noChangeShapeType="1"/>
          </p:cNvSpPr>
          <p:nvPr/>
        </p:nvSpPr>
        <p:spPr bwMode="auto">
          <a:xfrm>
            <a:off x="7467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8" name="Text Box 17"/>
          <p:cNvSpPr txBox="1">
            <a:spLocks noChangeArrowheads="1"/>
          </p:cNvSpPr>
          <p:nvPr/>
        </p:nvSpPr>
        <p:spPr bwMode="auto">
          <a:xfrm>
            <a:off x="73152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929" name="Text Box 18"/>
          <p:cNvSpPr txBox="1">
            <a:spLocks noChangeArrowheads="1"/>
          </p:cNvSpPr>
          <p:nvPr/>
        </p:nvSpPr>
        <p:spPr bwMode="auto">
          <a:xfrm>
            <a:off x="3581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8930" name="Text Box 19"/>
          <p:cNvSpPr txBox="1">
            <a:spLocks noChangeArrowheads="1"/>
          </p:cNvSpPr>
          <p:nvPr/>
        </p:nvSpPr>
        <p:spPr bwMode="auto">
          <a:xfrm>
            <a:off x="4038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931" name="Text Box 20"/>
          <p:cNvSpPr txBox="1">
            <a:spLocks noChangeArrowheads="1"/>
          </p:cNvSpPr>
          <p:nvPr/>
        </p:nvSpPr>
        <p:spPr bwMode="auto">
          <a:xfrm>
            <a:off x="4495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8932" name="Text Box 21"/>
          <p:cNvSpPr txBox="1">
            <a:spLocks noChangeArrowheads="1"/>
          </p:cNvSpPr>
          <p:nvPr/>
        </p:nvSpPr>
        <p:spPr bwMode="auto">
          <a:xfrm>
            <a:off x="4953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8933" name="Text Box 22"/>
          <p:cNvSpPr txBox="1">
            <a:spLocks noChangeArrowheads="1"/>
          </p:cNvSpPr>
          <p:nvPr/>
        </p:nvSpPr>
        <p:spPr bwMode="auto">
          <a:xfrm>
            <a:off x="5410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8934" name="Text Box 23"/>
          <p:cNvSpPr txBox="1">
            <a:spLocks noChangeArrowheads="1"/>
          </p:cNvSpPr>
          <p:nvPr/>
        </p:nvSpPr>
        <p:spPr bwMode="auto">
          <a:xfrm>
            <a:off x="5867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8935" name="Text Box 24"/>
          <p:cNvSpPr txBox="1">
            <a:spLocks noChangeArrowheads="1"/>
          </p:cNvSpPr>
          <p:nvPr/>
        </p:nvSpPr>
        <p:spPr bwMode="auto">
          <a:xfrm>
            <a:off x="6324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936" name="Text Box 25"/>
          <p:cNvSpPr txBox="1">
            <a:spLocks noChangeArrowheads="1"/>
          </p:cNvSpPr>
          <p:nvPr/>
        </p:nvSpPr>
        <p:spPr bwMode="auto">
          <a:xfrm>
            <a:off x="6858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937" name="Line 27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38938" name="Group 28"/>
          <p:cNvGrpSpPr>
            <a:grpSpLocks/>
          </p:cNvGrpSpPr>
          <p:nvPr/>
        </p:nvGrpSpPr>
        <p:grpSpPr bwMode="auto">
          <a:xfrm rot="-3175050">
            <a:off x="-201612" y="1516063"/>
            <a:ext cx="2114550" cy="339725"/>
            <a:chOff x="1776" y="3072"/>
            <a:chExt cx="1776" cy="214"/>
          </a:xfrm>
        </p:grpSpPr>
        <p:sp>
          <p:nvSpPr>
            <p:cNvPr id="38944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38945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38939" name="Freeform 31"/>
          <p:cNvSpPr>
            <a:spLocks/>
          </p:cNvSpPr>
          <p:nvPr/>
        </p:nvSpPr>
        <p:spPr bwMode="auto">
          <a:xfrm>
            <a:off x="5495925" y="17463"/>
            <a:ext cx="1066800" cy="1428750"/>
          </a:xfrm>
          <a:custGeom>
            <a:avLst/>
            <a:gdLst>
              <a:gd name="T0" fmla="*/ 2147483647 w 672"/>
              <a:gd name="T1" fmla="*/ 2147483647 h 1200"/>
              <a:gd name="T2" fmla="*/ 2147483647 w 672"/>
              <a:gd name="T3" fmla="*/ 2147483647 h 1200"/>
              <a:gd name="T4" fmla="*/ 2147483647 w 672"/>
              <a:gd name="T5" fmla="*/ 2147483647 h 1200"/>
              <a:gd name="T6" fmla="*/ 2147483647 w 672"/>
              <a:gd name="T7" fmla="*/ 2147483647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40" name="Freeform 32"/>
          <p:cNvSpPr>
            <a:spLocks/>
          </p:cNvSpPr>
          <p:nvPr/>
        </p:nvSpPr>
        <p:spPr bwMode="auto">
          <a:xfrm>
            <a:off x="1828800" y="0"/>
            <a:ext cx="1447800" cy="914400"/>
          </a:xfrm>
          <a:custGeom>
            <a:avLst/>
            <a:gdLst>
              <a:gd name="T0" fmla="*/ 0 w 912"/>
              <a:gd name="T1" fmla="*/ 2147483647 h 768"/>
              <a:gd name="T2" fmla="*/ 2147483647 w 912"/>
              <a:gd name="T3" fmla="*/ 2147483647 h 768"/>
              <a:gd name="T4" fmla="*/ 2147483647 w 912"/>
              <a:gd name="T5" fmla="*/ 2147483647 h 768"/>
              <a:gd name="T6" fmla="*/ 2147483647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41" name="Oval 33"/>
          <p:cNvSpPr>
            <a:spLocks noChangeArrowheads="1"/>
          </p:cNvSpPr>
          <p:nvPr/>
        </p:nvSpPr>
        <p:spPr bwMode="auto">
          <a:xfrm>
            <a:off x="6530975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42" name="Freeform 34"/>
          <p:cNvSpPr>
            <a:spLocks/>
          </p:cNvSpPr>
          <p:nvPr/>
        </p:nvSpPr>
        <p:spPr bwMode="auto">
          <a:xfrm>
            <a:off x="1717676" y="858838"/>
            <a:ext cx="1003300" cy="144462"/>
          </a:xfrm>
          <a:custGeom>
            <a:avLst/>
            <a:gdLst>
              <a:gd name="T0" fmla="*/ 0 w 632"/>
              <a:gd name="T1" fmla="*/ 2147483647 h 121"/>
              <a:gd name="T2" fmla="*/ 2147483647 w 632"/>
              <a:gd name="T3" fmla="*/ 2147483647 h 121"/>
              <a:gd name="T4" fmla="*/ 2147483647 w 632"/>
              <a:gd name="T5" fmla="*/ 2147483647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43" name="Oval 37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29589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4"/>
          <p:cNvSpPr>
            <a:spLocks noChangeShapeType="1"/>
          </p:cNvSpPr>
          <p:nvPr/>
        </p:nvSpPr>
        <p:spPr bwMode="auto">
          <a:xfrm>
            <a:off x="1400176" y="1485900"/>
            <a:ext cx="63722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39" name="Line 5"/>
          <p:cNvSpPr>
            <a:spLocks noChangeShapeType="1"/>
          </p:cNvSpPr>
          <p:nvPr/>
        </p:nvSpPr>
        <p:spPr bwMode="auto">
          <a:xfrm>
            <a:off x="277177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307657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9941" name="Line 7"/>
          <p:cNvSpPr>
            <a:spLocks noChangeShapeType="1"/>
          </p:cNvSpPr>
          <p:nvPr/>
        </p:nvSpPr>
        <p:spPr bwMode="auto">
          <a:xfrm>
            <a:off x="33242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2" name="Line 8"/>
          <p:cNvSpPr>
            <a:spLocks noChangeShapeType="1"/>
          </p:cNvSpPr>
          <p:nvPr/>
        </p:nvSpPr>
        <p:spPr bwMode="auto">
          <a:xfrm>
            <a:off x="38036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3" name="Line 9"/>
          <p:cNvSpPr>
            <a:spLocks noChangeShapeType="1"/>
          </p:cNvSpPr>
          <p:nvPr/>
        </p:nvSpPr>
        <p:spPr bwMode="auto">
          <a:xfrm>
            <a:off x="4283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4" name="Line 10"/>
          <p:cNvSpPr>
            <a:spLocks noChangeShapeType="1"/>
          </p:cNvSpPr>
          <p:nvPr/>
        </p:nvSpPr>
        <p:spPr bwMode="auto">
          <a:xfrm>
            <a:off x="47529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5" name="Line 11"/>
          <p:cNvSpPr>
            <a:spLocks noChangeShapeType="1"/>
          </p:cNvSpPr>
          <p:nvPr/>
        </p:nvSpPr>
        <p:spPr bwMode="auto">
          <a:xfrm>
            <a:off x="5210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6" name="Line 12"/>
          <p:cNvSpPr>
            <a:spLocks noChangeShapeType="1"/>
          </p:cNvSpPr>
          <p:nvPr/>
        </p:nvSpPr>
        <p:spPr bwMode="auto">
          <a:xfrm>
            <a:off x="56673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7" name="Line 13"/>
          <p:cNvSpPr>
            <a:spLocks noChangeShapeType="1"/>
          </p:cNvSpPr>
          <p:nvPr/>
        </p:nvSpPr>
        <p:spPr bwMode="auto">
          <a:xfrm>
            <a:off x="612457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8" name="Line 14"/>
          <p:cNvSpPr>
            <a:spLocks noChangeShapeType="1"/>
          </p:cNvSpPr>
          <p:nvPr/>
        </p:nvSpPr>
        <p:spPr bwMode="auto">
          <a:xfrm>
            <a:off x="658177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9" name="Line 15"/>
          <p:cNvSpPr>
            <a:spLocks noChangeShapeType="1"/>
          </p:cNvSpPr>
          <p:nvPr/>
        </p:nvSpPr>
        <p:spPr bwMode="auto">
          <a:xfrm>
            <a:off x="703897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50" name="Line 16"/>
          <p:cNvSpPr>
            <a:spLocks noChangeShapeType="1"/>
          </p:cNvSpPr>
          <p:nvPr/>
        </p:nvSpPr>
        <p:spPr bwMode="auto">
          <a:xfrm>
            <a:off x="7496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51" name="Text Box 17"/>
          <p:cNvSpPr txBox="1">
            <a:spLocks noChangeArrowheads="1"/>
          </p:cNvSpPr>
          <p:nvPr/>
        </p:nvSpPr>
        <p:spPr bwMode="auto">
          <a:xfrm>
            <a:off x="734377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952" name="Text Box 18"/>
          <p:cNvSpPr txBox="1">
            <a:spLocks noChangeArrowheads="1"/>
          </p:cNvSpPr>
          <p:nvPr/>
        </p:nvSpPr>
        <p:spPr bwMode="auto">
          <a:xfrm>
            <a:off x="36099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953" name="Text Box 19"/>
          <p:cNvSpPr txBox="1">
            <a:spLocks noChangeArrowheads="1"/>
          </p:cNvSpPr>
          <p:nvPr/>
        </p:nvSpPr>
        <p:spPr bwMode="auto">
          <a:xfrm>
            <a:off x="40671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9954" name="Text Box 20"/>
          <p:cNvSpPr txBox="1">
            <a:spLocks noChangeArrowheads="1"/>
          </p:cNvSpPr>
          <p:nvPr/>
        </p:nvSpPr>
        <p:spPr bwMode="auto">
          <a:xfrm>
            <a:off x="45243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955" name="Text Box 21"/>
          <p:cNvSpPr txBox="1">
            <a:spLocks noChangeArrowheads="1"/>
          </p:cNvSpPr>
          <p:nvPr/>
        </p:nvSpPr>
        <p:spPr bwMode="auto">
          <a:xfrm>
            <a:off x="49815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956" name="Text Box 22"/>
          <p:cNvSpPr txBox="1">
            <a:spLocks noChangeArrowheads="1"/>
          </p:cNvSpPr>
          <p:nvPr/>
        </p:nvSpPr>
        <p:spPr bwMode="auto">
          <a:xfrm>
            <a:off x="54387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957" name="Text Box 23"/>
          <p:cNvSpPr txBox="1">
            <a:spLocks noChangeArrowheads="1"/>
          </p:cNvSpPr>
          <p:nvPr/>
        </p:nvSpPr>
        <p:spPr bwMode="auto">
          <a:xfrm>
            <a:off x="58959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958" name="Text Box 24"/>
          <p:cNvSpPr txBox="1">
            <a:spLocks noChangeArrowheads="1"/>
          </p:cNvSpPr>
          <p:nvPr/>
        </p:nvSpPr>
        <p:spPr bwMode="auto">
          <a:xfrm>
            <a:off x="63531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959" name="Text Box 25"/>
          <p:cNvSpPr txBox="1">
            <a:spLocks noChangeArrowheads="1"/>
          </p:cNvSpPr>
          <p:nvPr/>
        </p:nvSpPr>
        <p:spPr bwMode="auto">
          <a:xfrm>
            <a:off x="68865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39960" name="Group 27"/>
          <p:cNvGrpSpPr>
            <a:grpSpLocks/>
          </p:cNvGrpSpPr>
          <p:nvPr/>
        </p:nvGrpSpPr>
        <p:grpSpPr bwMode="auto">
          <a:xfrm rot="3647323">
            <a:off x="5840413" y="2373313"/>
            <a:ext cx="2114550" cy="339725"/>
            <a:chOff x="1776" y="3072"/>
            <a:chExt cx="1776" cy="214"/>
          </a:xfrm>
        </p:grpSpPr>
        <p:sp>
          <p:nvSpPr>
            <p:cNvPr id="40026" name="AutoShape 28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027" name="Oval 29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961" name="Freeform 30"/>
          <p:cNvSpPr>
            <a:spLocks/>
          </p:cNvSpPr>
          <p:nvPr/>
        </p:nvSpPr>
        <p:spPr bwMode="auto">
          <a:xfrm>
            <a:off x="1714500" y="523876"/>
            <a:ext cx="5905500" cy="3419475"/>
          </a:xfrm>
          <a:custGeom>
            <a:avLst/>
            <a:gdLst>
              <a:gd name="T0" fmla="*/ 2147483647 w 3720"/>
              <a:gd name="T1" fmla="*/ 2147483647 h 2888"/>
              <a:gd name="T2" fmla="*/ 2147483647 w 3720"/>
              <a:gd name="T3" fmla="*/ 2147483647 h 2888"/>
              <a:gd name="T4" fmla="*/ 2147483647 w 3720"/>
              <a:gd name="T5" fmla="*/ 2147483647 h 2888"/>
              <a:gd name="T6" fmla="*/ 2147483647 w 3720"/>
              <a:gd name="T7" fmla="*/ 2147483647 h 2888"/>
              <a:gd name="T8" fmla="*/ 2147483647 w 3720"/>
              <a:gd name="T9" fmla="*/ 2147483647 h 2888"/>
              <a:gd name="T10" fmla="*/ 2147483647 w 3720"/>
              <a:gd name="T11" fmla="*/ 2147483647 h 2888"/>
              <a:gd name="T12" fmla="*/ 2147483647 w 3720"/>
              <a:gd name="T13" fmla="*/ 2147483647 h 2888"/>
              <a:gd name="T14" fmla="*/ 2147483647 w 3720"/>
              <a:gd name="T15" fmla="*/ 2147483647 h 2888"/>
              <a:gd name="T16" fmla="*/ 2147483647 w 3720"/>
              <a:gd name="T17" fmla="*/ 2147483647 h 2888"/>
              <a:gd name="T18" fmla="*/ 2147483647 w 3720"/>
              <a:gd name="T19" fmla="*/ 2147483647 h 2888"/>
              <a:gd name="T20" fmla="*/ 2147483647 w 3720"/>
              <a:gd name="T21" fmla="*/ 2147483647 h 2888"/>
              <a:gd name="T22" fmla="*/ 2147483647 w 3720"/>
              <a:gd name="T23" fmla="*/ 2147483647 h 2888"/>
              <a:gd name="T24" fmla="*/ 2147483647 w 3720"/>
              <a:gd name="T25" fmla="*/ 2147483647 h 2888"/>
              <a:gd name="T26" fmla="*/ 2147483647 w 3720"/>
              <a:gd name="T27" fmla="*/ 2147483647 h 2888"/>
              <a:gd name="T28" fmla="*/ 2147483647 w 3720"/>
              <a:gd name="T29" fmla="*/ 2147483647 h 2888"/>
              <a:gd name="T30" fmla="*/ 2147483647 w 3720"/>
              <a:gd name="T31" fmla="*/ 2147483647 h 2888"/>
              <a:gd name="T32" fmla="*/ 2147483647 w 3720"/>
              <a:gd name="T33" fmla="*/ 2147483647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62" name="Oval 31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63" name="Oval 32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964" name="Group 34"/>
          <p:cNvGrpSpPr>
            <a:grpSpLocks/>
          </p:cNvGrpSpPr>
          <p:nvPr/>
        </p:nvGrpSpPr>
        <p:grpSpPr bwMode="auto">
          <a:xfrm>
            <a:off x="990600" y="457200"/>
            <a:ext cx="7162800" cy="3600450"/>
            <a:chOff x="528" y="336"/>
            <a:chExt cx="4512" cy="3024"/>
          </a:xfrm>
        </p:grpSpPr>
        <p:sp>
          <p:nvSpPr>
            <p:cNvPr id="39996" name="Rectangle 35"/>
            <p:cNvSpPr>
              <a:spLocks noChangeArrowheads="1"/>
            </p:cNvSpPr>
            <p:nvPr/>
          </p:nvSpPr>
          <p:spPr bwMode="auto">
            <a:xfrm>
              <a:off x="528" y="336"/>
              <a:ext cx="4512" cy="302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39997" name="Line 36"/>
            <p:cNvSpPr>
              <a:spLocks noChangeShapeType="1"/>
            </p:cNvSpPr>
            <p:nvPr/>
          </p:nvSpPr>
          <p:spPr bwMode="auto">
            <a:xfrm>
              <a:off x="886" y="1248"/>
              <a:ext cx="401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98" name="Line 37"/>
            <p:cNvSpPr>
              <a:spLocks noChangeShapeType="1"/>
            </p:cNvSpPr>
            <p:nvPr/>
          </p:nvSpPr>
          <p:spPr bwMode="auto">
            <a:xfrm>
              <a:off x="1750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99" name="Text Box 38"/>
            <p:cNvSpPr txBox="1">
              <a:spLocks noChangeArrowheads="1"/>
            </p:cNvSpPr>
            <p:nvPr/>
          </p:nvSpPr>
          <p:spPr bwMode="auto">
            <a:xfrm>
              <a:off x="1942" y="960"/>
              <a:ext cx="28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40000" name="Line 39"/>
            <p:cNvSpPr>
              <a:spLocks noChangeShapeType="1"/>
            </p:cNvSpPr>
            <p:nvPr/>
          </p:nvSpPr>
          <p:spPr bwMode="auto">
            <a:xfrm>
              <a:off x="209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1" name="Line 40"/>
            <p:cNvSpPr>
              <a:spLocks noChangeShapeType="1"/>
            </p:cNvSpPr>
            <p:nvPr/>
          </p:nvSpPr>
          <p:spPr bwMode="auto">
            <a:xfrm>
              <a:off x="240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2" name="Line 41"/>
            <p:cNvSpPr>
              <a:spLocks noChangeShapeType="1"/>
            </p:cNvSpPr>
            <p:nvPr/>
          </p:nvSpPr>
          <p:spPr bwMode="auto">
            <a:xfrm>
              <a:off x="2702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3" name="Line 42"/>
            <p:cNvSpPr>
              <a:spLocks noChangeShapeType="1"/>
            </p:cNvSpPr>
            <p:nvPr/>
          </p:nvSpPr>
          <p:spPr bwMode="auto">
            <a:xfrm>
              <a:off x="299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4" name="Line 43"/>
            <p:cNvSpPr>
              <a:spLocks noChangeShapeType="1"/>
            </p:cNvSpPr>
            <p:nvPr/>
          </p:nvSpPr>
          <p:spPr bwMode="auto">
            <a:xfrm>
              <a:off x="328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5" name="Line 44"/>
            <p:cNvSpPr>
              <a:spLocks noChangeShapeType="1"/>
            </p:cNvSpPr>
            <p:nvPr/>
          </p:nvSpPr>
          <p:spPr bwMode="auto">
            <a:xfrm>
              <a:off x="357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6" name="Line 45"/>
            <p:cNvSpPr>
              <a:spLocks noChangeShapeType="1"/>
            </p:cNvSpPr>
            <p:nvPr/>
          </p:nvSpPr>
          <p:spPr bwMode="auto">
            <a:xfrm>
              <a:off x="3862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7" name="Line 46"/>
            <p:cNvSpPr>
              <a:spLocks noChangeShapeType="1"/>
            </p:cNvSpPr>
            <p:nvPr/>
          </p:nvSpPr>
          <p:spPr bwMode="auto">
            <a:xfrm>
              <a:off x="4150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8" name="Line 47"/>
            <p:cNvSpPr>
              <a:spLocks noChangeShapeType="1"/>
            </p:cNvSpPr>
            <p:nvPr/>
          </p:nvSpPr>
          <p:spPr bwMode="auto">
            <a:xfrm>
              <a:off x="4438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9" name="Line 48"/>
            <p:cNvSpPr>
              <a:spLocks noChangeShapeType="1"/>
            </p:cNvSpPr>
            <p:nvPr/>
          </p:nvSpPr>
          <p:spPr bwMode="auto">
            <a:xfrm>
              <a:off x="472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10" name="Text Box 49"/>
            <p:cNvSpPr txBox="1">
              <a:spLocks noChangeArrowheads="1"/>
            </p:cNvSpPr>
            <p:nvPr/>
          </p:nvSpPr>
          <p:spPr bwMode="auto">
            <a:xfrm>
              <a:off x="4630" y="960"/>
              <a:ext cx="14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0011" name="Text Box 50"/>
            <p:cNvSpPr txBox="1">
              <a:spLocks noChangeArrowheads="1"/>
            </p:cNvSpPr>
            <p:nvPr/>
          </p:nvSpPr>
          <p:spPr bwMode="auto">
            <a:xfrm>
              <a:off x="2278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0012" name="Text Box 51"/>
            <p:cNvSpPr txBox="1">
              <a:spLocks noChangeArrowheads="1"/>
            </p:cNvSpPr>
            <p:nvPr/>
          </p:nvSpPr>
          <p:spPr bwMode="auto">
            <a:xfrm>
              <a:off x="2566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0013" name="Text Box 52"/>
            <p:cNvSpPr txBox="1">
              <a:spLocks noChangeArrowheads="1"/>
            </p:cNvSpPr>
            <p:nvPr/>
          </p:nvSpPr>
          <p:spPr bwMode="auto">
            <a:xfrm>
              <a:off x="2854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0014" name="Text Box 53"/>
            <p:cNvSpPr txBox="1">
              <a:spLocks noChangeArrowheads="1"/>
            </p:cNvSpPr>
            <p:nvPr/>
          </p:nvSpPr>
          <p:spPr bwMode="auto">
            <a:xfrm>
              <a:off x="3142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0015" name="Text Box 54"/>
            <p:cNvSpPr txBox="1">
              <a:spLocks noChangeArrowheads="1"/>
            </p:cNvSpPr>
            <p:nvPr/>
          </p:nvSpPr>
          <p:spPr bwMode="auto">
            <a:xfrm>
              <a:off x="3430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0016" name="Text Box 55"/>
            <p:cNvSpPr txBox="1">
              <a:spLocks noChangeArrowheads="1"/>
            </p:cNvSpPr>
            <p:nvPr/>
          </p:nvSpPr>
          <p:spPr bwMode="auto">
            <a:xfrm>
              <a:off x="3718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0017" name="Text Box 56"/>
            <p:cNvSpPr txBox="1">
              <a:spLocks noChangeArrowheads="1"/>
            </p:cNvSpPr>
            <p:nvPr/>
          </p:nvSpPr>
          <p:spPr bwMode="auto">
            <a:xfrm>
              <a:off x="4006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0018" name="Text Box 57"/>
            <p:cNvSpPr txBox="1">
              <a:spLocks noChangeArrowheads="1"/>
            </p:cNvSpPr>
            <p:nvPr/>
          </p:nvSpPr>
          <p:spPr bwMode="auto">
            <a:xfrm>
              <a:off x="4342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0019" name="Line 58"/>
            <p:cNvSpPr>
              <a:spLocks noChangeShapeType="1"/>
            </p:cNvSpPr>
            <p:nvPr/>
          </p:nvSpPr>
          <p:spPr bwMode="auto">
            <a:xfrm flipH="1">
              <a:off x="672" y="3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40020" name="Group 59"/>
            <p:cNvGrpSpPr>
              <a:grpSpLocks/>
            </p:cNvGrpSpPr>
            <p:nvPr/>
          </p:nvGrpSpPr>
          <p:grpSpPr bwMode="auto">
            <a:xfrm rot="7854179">
              <a:off x="2195" y="2221"/>
              <a:ext cx="1776" cy="214"/>
              <a:chOff x="1776" y="3072"/>
              <a:chExt cx="1776" cy="214"/>
            </a:xfrm>
          </p:grpSpPr>
          <p:sp>
            <p:nvSpPr>
              <p:cNvPr id="40024" name="AutoShape 60"/>
              <p:cNvSpPr>
                <a:spLocks noChangeArrowheads="1"/>
              </p:cNvSpPr>
              <p:nvPr/>
            </p:nvSpPr>
            <p:spPr bwMode="auto">
              <a:xfrm rot="-4627610">
                <a:off x="2636" y="2212"/>
                <a:ext cx="56" cy="1776"/>
              </a:xfrm>
              <a:prstGeom prst="flowChartExtract">
                <a:avLst/>
              </a:prstGeom>
              <a:solidFill>
                <a:schemeClr val="tx2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1" hangingPunct="1"/>
                <a:endParaRPr lang="en-US" altLang="en-US"/>
              </a:p>
            </p:txBody>
          </p:sp>
          <p:sp>
            <p:nvSpPr>
              <p:cNvPr id="40025" name="Oval 61"/>
              <p:cNvSpPr>
                <a:spLocks noChangeArrowheads="1"/>
              </p:cNvSpPr>
              <p:nvPr/>
            </p:nvSpPr>
            <p:spPr bwMode="auto">
              <a:xfrm rot="772390">
                <a:off x="3247" y="3239"/>
                <a:ext cx="288" cy="47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1" hangingPunct="1"/>
                <a:endParaRPr lang="en-US" altLang="en-US"/>
              </a:p>
            </p:txBody>
          </p:sp>
        </p:grpSp>
        <p:sp>
          <p:nvSpPr>
            <p:cNvPr id="40021" name="Freeform 62"/>
            <p:cNvSpPr>
              <a:spLocks/>
            </p:cNvSpPr>
            <p:nvPr/>
          </p:nvSpPr>
          <p:spPr bwMode="auto">
            <a:xfrm>
              <a:off x="736" y="432"/>
              <a:ext cx="3440" cy="2888"/>
            </a:xfrm>
            <a:custGeom>
              <a:avLst/>
              <a:gdLst>
                <a:gd name="T0" fmla="*/ 3440 w 3440"/>
                <a:gd name="T1" fmla="*/ 816 h 2888"/>
                <a:gd name="T2" fmla="*/ 3296 w 3440"/>
                <a:gd name="T3" fmla="*/ 384 h 2888"/>
                <a:gd name="T4" fmla="*/ 3056 w 3440"/>
                <a:gd name="T5" fmla="*/ 192 h 2888"/>
                <a:gd name="T6" fmla="*/ 2480 w 3440"/>
                <a:gd name="T7" fmla="*/ 48 h 2888"/>
                <a:gd name="T8" fmla="*/ 1904 w 3440"/>
                <a:gd name="T9" fmla="*/ 0 h 2888"/>
                <a:gd name="T10" fmla="*/ 1040 w 3440"/>
                <a:gd name="T11" fmla="*/ 48 h 2888"/>
                <a:gd name="T12" fmla="*/ 464 w 3440"/>
                <a:gd name="T13" fmla="*/ 288 h 2888"/>
                <a:gd name="T14" fmla="*/ 176 w 3440"/>
                <a:gd name="T15" fmla="*/ 768 h 2888"/>
                <a:gd name="T16" fmla="*/ 32 w 3440"/>
                <a:gd name="T17" fmla="*/ 1248 h 2888"/>
                <a:gd name="T18" fmla="*/ 32 w 3440"/>
                <a:gd name="T19" fmla="*/ 1872 h 2888"/>
                <a:gd name="T20" fmla="*/ 224 w 3440"/>
                <a:gd name="T21" fmla="*/ 2496 h 2888"/>
                <a:gd name="T22" fmla="*/ 512 w 3440"/>
                <a:gd name="T23" fmla="*/ 2784 h 2888"/>
                <a:gd name="T24" fmla="*/ 992 w 3440"/>
                <a:gd name="T25" fmla="*/ 2880 h 2888"/>
                <a:gd name="T26" fmla="*/ 1280 w 3440"/>
                <a:gd name="T27" fmla="*/ 2832 h 2888"/>
                <a:gd name="T28" fmla="*/ 1520 w 3440"/>
                <a:gd name="T29" fmla="*/ 2736 h 2888"/>
                <a:gd name="T30" fmla="*/ 1616 w 3440"/>
                <a:gd name="T31" fmla="*/ 2592 h 2888"/>
                <a:gd name="T32" fmla="*/ 1712 w 3440"/>
                <a:gd name="T33" fmla="*/ 2448 h 2888"/>
                <a:gd name="T34" fmla="*/ 1808 w 3440"/>
                <a:gd name="T35" fmla="*/ 2592 h 2888"/>
                <a:gd name="T36" fmla="*/ 1712 w 3440"/>
                <a:gd name="T37" fmla="*/ 2832 h 28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40"/>
                <a:gd name="T58" fmla="*/ 0 h 2888"/>
                <a:gd name="T59" fmla="*/ 3440 w 3440"/>
                <a:gd name="T60" fmla="*/ 2888 h 28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40" h="2888">
                  <a:moveTo>
                    <a:pt x="3440" y="816"/>
                  </a:moveTo>
                  <a:cubicBezTo>
                    <a:pt x="3400" y="652"/>
                    <a:pt x="3360" y="488"/>
                    <a:pt x="3296" y="384"/>
                  </a:cubicBezTo>
                  <a:cubicBezTo>
                    <a:pt x="3232" y="280"/>
                    <a:pt x="3192" y="248"/>
                    <a:pt x="3056" y="192"/>
                  </a:cubicBezTo>
                  <a:cubicBezTo>
                    <a:pt x="2920" y="136"/>
                    <a:pt x="2672" y="80"/>
                    <a:pt x="2480" y="48"/>
                  </a:cubicBezTo>
                  <a:cubicBezTo>
                    <a:pt x="2288" y="16"/>
                    <a:pt x="2144" y="0"/>
                    <a:pt x="1904" y="0"/>
                  </a:cubicBezTo>
                  <a:cubicBezTo>
                    <a:pt x="1664" y="0"/>
                    <a:pt x="1280" y="0"/>
                    <a:pt x="1040" y="48"/>
                  </a:cubicBezTo>
                  <a:cubicBezTo>
                    <a:pt x="800" y="96"/>
                    <a:pt x="608" y="168"/>
                    <a:pt x="464" y="288"/>
                  </a:cubicBezTo>
                  <a:cubicBezTo>
                    <a:pt x="320" y="408"/>
                    <a:pt x="248" y="608"/>
                    <a:pt x="176" y="768"/>
                  </a:cubicBezTo>
                  <a:cubicBezTo>
                    <a:pt x="104" y="928"/>
                    <a:pt x="56" y="1064"/>
                    <a:pt x="32" y="1248"/>
                  </a:cubicBezTo>
                  <a:cubicBezTo>
                    <a:pt x="8" y="1432"/>
                    <a:pt x="0" y="1664"/>
                    <a:pt x="32" y="1872"/>
                  </a:cubicBezTo>
                  <a:cubicBezTo>
                    <a:pt x="64" y="2080"/>
                    <a:pt x="144" y="2344"/>
                    <a:pt x="224" y="2496"/>
                  </a:cubicBezTo>
                  <a:cubicBezTo>
                    <a:pt x="304" y="2648"/>
                    <a:pt x="384" y="2720"/>
                    <a:pt x="512" y="2784"/>
                  </a:cubicBezTo>
                  <a:cubicBezTo>
                    <a:pt x="640" y="2848"/>
                    <a:pt x="864" y="2872"/>
                    <a:pt x="992" y="2880"/>
                  </a:cubicBezTo>
                  <a:cubicBezTo>
                    <a:pt x="1120" y="2888"/>
                    <a:pt x="1192" y="2856"/>
                    <a:pt x="1280" y="2832"/>
                  </a:cubicBezTo>
                  <a:cubicBezTo>
                    <a:pt x="1368" y="2808"/>
                    <a:pt x="1464" y="2776"/>
                    <a:pt x="1520" y="2736"/>
                  </a:cubicBezTo>
                  <a:cubicBezTo>
                    <a:pt x="1576" y="2696"/>
                    <a:pt x="1584" y="2640"/>
                    <a:pt x="1616" y="2592"/>
                  </a:cubicBezTo>
                  <a:cubicBezTo>
                    <a:pt x="1648" y="2544"/>
                    <a:pt x="1680" y="2448"/>
                    <a:pt x="1712" y="2448"/>
                  </a:cubicBezTo>
                  <a:cubicBezTo>
                    <a:pt x="1744" y="2448"/>
                    <a:pt x="1808" y="2528"/>
                    <a:pt x="1808" y="2592"/>
                  </a:cubicBezTo>
                  <a:cubicBezTo>
                    <a:pt x="1808" y="2656"/>
                    <a:pt x="1728" y="2784"/>
                    <a:pt x="1712" y="28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22" name="Oval 63"/>
            <p:cNvSpPr>
              <a:spLocks noChangeArrowheads="1"/>
            </p:cNvSpPr>
            <p:nvPr/>
          </p:nvSpPr>
          <p:spPr bwMode="auto">
            <a:xfrm>
              <a:off x="4170" y="1192"/>
              <a:ext cx="294" cy="1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/>
            </a:p>
          </p:txBody>
        </p:sp>
        <p:sp>
          <p:nvSpPr>
            <p:cNvPr id="40023" name="Oval 64"/>
            <p:cNvSpPr>
              <a:spLocks noChangeArrowheads="1"/>
            </p:cNvSpPr>
            <p:nvPr/>
          </p:nvSpPr>
          <p:spPr bwMode="auto">
            <a:xfrm>
              <a:off x="4416" y="1200"/>
              <a:ext cx="288" cy="1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/>
            </a:p>
          </p:txBody>
        </p:sp>
      </p:grpSp>
      <p:grpSp>
        <p:nvGrpSpPr>
          <p:cNvPr id="39965" name="Group 65"/>
          <p:cNvGrpSpPr>
            <a:grpSpLocks/>
          </p:cNvGrpSpPr>
          <p:nvPr/>
        </p:nvGrpSpPr>
        <p:grpSpPr bwMode="auto">
          <a:xfrm>
            <a:off x="990600" y="457200"/>
            <a:ext cx="7162800" cy="3600450"/>
            <a:chOff x="528" y="336"/>
            <a:chExt cx="4512" cy="3024"/>
          </a:xfrm>
        </p:grpSpPr>
        <p:sp>
          <p:nvSpPr>
            <p:cNvPr id="39966" name="Rectangle 66"/>
            <p:cNvSpPr>
              <a:spLocks noChangeArrowheads="1"/>
            </p:cNvSpPr>
            <p:nvPr/>
          </p:nvSpPr>
          <p:spPr bwMode="auto">
            <a:xfrm>
              <a:off x="528" y="336"/>
              <a:ext cx="4512" cy="302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7" name="Line 67"/>
            <p:cNvSpPr>
              <a:spLocks noChangeShapeType="1"/>
            </p:cNvSpPr>
            <p:nvPr/>
          </p:nvSpPr>
          <p:spPr bwMode="auto">
            <a:xfrm>
              <a:off x="886" y="1248"/>
              <a:ext cx="401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8" name="Line 68"/>
            <p:cNvSpPr>
              <a:spLocks noChangeShapeType="1"/>
            </p:cNvSpPr>
            <p:nvPr/>
          </p:nvSpPr>
          <p:spPr bwMode="auto">
            <a:xfrm>
              <a:off x="1750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9" name="Text Box 69"/>
            <p:cNvSpPr txBox="1">
              <a:spLocks noChangeArrowheads="1"/>
            </p:cNvSpPr>
            <p:nvPr/>
          </p:nvSpPr>
          <p:spPr bwMode="auto">
            <a:xfrm>
              <a:off x="1942" y="960"/>
              <a:ext cx="28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39970" name="Line 70"/>
            <p:cNvSpPr>
              <a:spLocks noChangeShapeType="1"/>
            </p:cNvSpPr>
            <p:nvPr/>
          </p:nvSpPr>
          <p:spPr bwMode="auto">
            <a:xfrm>
              <a:off x="209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71" name="Line 71"/>
            <p:cNvSpPr>
              <a:spLocks noChangeShapeType="1"/>
            </p:cNvSpPr>
            <p:nvPr/>
          </p:nvSpPr>
          <p:spPr bwMode="auto">
            <a:xfrm>
              <a:off x="240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72" name="Line 72"/>
            <p:cNvSpPr>
              <a:spLocks noChangeShapeType="1"/>
            </p:cNvSpPr>
            <p:nvPr/>
          </p:nvSpPr>
          <p:spPr bwMode="auto">
            <a:xfrm>
              <a:off x="2702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73" name="Line 73"/>
            <p:cNvSpPr>
              <a:spLocks noChangeShapeType="1"/>
            </p:cNvSpPr>
            <p:nvPr/>
          </p:nvSpPr>
          <p:spPr bwMode="auto">
            <a:xfrm>
              <a:off x="299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74" name="Line 74"/>
            <p:cNvSpPr>
              <a:spLocks noChangeShapeType="1"/>
            </p:cNvSpPr>
            <p:nvPr/>
          </p:nvSpPr>
          <p:spPr bwMode="auto">
            <a:xfrm>
              <a:off x="328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75" name="Line 75"/>
            <p:cNvSpPr>
              <a:spLocks noChangeShapeType="1"/>
            </p:cNvSpPr>
            <p:nvPr/>
          </p:nvSpPr>
          <p:spPr bwMode="auto">
            <a:xfrm>
              <a:off x="357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76" name="Line 76"/>
            <p:cNvSpPr>
              <a:spLocks noChangeShapeType="1"/>
            </p:cNvSpPr>
            <p:nvPr/>
          </p:nvSpPr>
          <p:spPr bwMode="auto">
            <a:xfrm>
              <a:off x="3862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77" name="Line 77"/>
            <p:cNvSpPr>
              <a:spLocks noChangeShapeType="1"/>
            </p:cNvSpPr>
            <p:nvPr/>
          </p:nvSpPr>
          <p:spPr bwMode="auto">
            <a:xfrm>
              <a:off x="4150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78" name="Line 78"/>
            <p:cNvSpPr>
              <a:spLocks noChangeShapeType="1"/>
            </p:cNvSpPr>
            <p:nvPr/>
          </p:nvSpPr>
          <p:spPr bwMode="auto">
            <a:xfrm>
              <a:off x="4438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79" name="Line 79"/>
            <p:cNvSpPr>
              <a:spLocks noChangeShapeType="1"/>
            </p:cNvSpPr>
            <p:nvPr/>
          </p:nvSpPr>
          <p:spPr bwMode="auto">
            <a:xfrm>
              <a:off x="472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80" name="Text Box 80"/>
            <p:cNvSpPr txBox="1">
              <a:spLocks noChangeArrowheads="1"/>
            </p:cNvSpPr>
            <p:nvPr/>
          </p:nvSpPr>
          <p:spPr bwMode="auto">
            <a:xfrm>
              <a:off x="4630" y="960"/>
              <a:ext cx="14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9981" name="Text Box 81"/>
            <p:cNvSpPr txBox="1">
              <a:spLocks noChangeArrowheads="1"/>
            </p:cNvSpPr>
            <p:nvPr/>
          </p:nvSpPr>
          <p:spPr bwMode="auto">
            <a:xfrm>
              <a:off x="2278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39982" name="Text Box 82"/>
            <p:cNvSpPr txBox="1">
              <a:spLocks noChangeArrowheads="1"/>
            </p:cNvSpPr>
            <p:nvPr/>
          </p:nvSpPr>
          <p:spPr bwMode="auto">
            <a:xfrm>
              <a:off x="2566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9983" name="Text Box 83"/>
            <p:cNvSpPr txBox="1">
              <a:spLocks noChangeArrowheads="1"/>
            </p:cNvSpPr>
            <p:nvPr/>
          </p:nvSpPr>
          <p:spPr bwMode="auto">
            <a:xfrm>
              <a:off x="2854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39984" name="Text Box 84"/>
            <p:cNvSpPr txBox="1">
              <a:spLocks noChangeArrowheads="1"/>
            </p:cNvSpPr>
            <p:nvPr/>
          </p:nvSpPr>
          <p:spPr bwMode="auto">
            <a:xfrm>
              <a:off x="3142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9985" name="Text Box 85"/>
            <p:cNvSpPr txBox="1">
              <a:spLocks noChangeArrowheads="1"/>
            </p:cNvSpPr>
            <p:nvPr/>
          </p:nvSpPr>
          <p:spPr bwMode="auto">
            <a:xfrm>
              <a:off x="3430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9986" name="Text Box 86"/>
            <p:cNvSpPr txBox="1">
              <a:spLocks noChangeArrowheads="1"/>
            </p:cNvSpPr>
            <p:nvPr/>
          </p:nvSpPr>
          <p:spPr bwMode="auto">
            <a:xfrm>
              <a:off x="3718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9987" name="Text Box 87"/>
            <p:cNvSpPr txBox="1">
              <a:spLocks noChangeArrowheads="1"/>
            </p:cNvSpPr>
            <p:nvPr/>
          </p:nvSpPr>
          <p:spPr bwMode="auto">
            <a:xfrm>
              <a:off x="4006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9988" name="Text Box 88"/>
            <p:cNvSpPr txBox="1">
              <a:spLocks noChangeArrowheads="1"/>
            </p:cNvSpPr>
            <p:nvPr/>
          </p:nvSpPr>
          <p:spPr bwMode="auto">
            <a:xfrm>
              <a:off x="4342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9989" name="Line 89"/>
            <p:cNvSpPr>
              <a:spLocks noChangeShapeType="1"/>
            </p:cNvSpPr>
            <p:nvPr/>
          </p:nvSpPr>
          <p:spPr bwMode="auto">
            <a:xfrm flipH="1">
              <a:off x="672" y="3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9990" name="Group 90"/>
            <p:cNvGrpSpPr>
              <a:grpSpLocks/>
            </p:cNvGrpSpPr>
            <p:nvPr/>
          </p:nvGrpSpPr>
          <p:grpSpPr bwMode="auto">
            <a:xfrm rot="7854179">
              <a:off x="2195" y="2221"/>
              <a:ext cx="1776" cy="214"/>
              <a:chOff x="1776" y="3072"/>
              <a:chExt cx="1776" cy="214"/>
            </a:xfrm>
          </p:grpSpPr>
          <p:sp>
            <p:nvSpPr>
              <p:cNvPr id="39994" name="AutoShape 91"/>
              <p:cNvSpPr>
                <a:spLocks noChangeArrowheads="1"/>
              </p:cNvSpPr>
              <p:nvPr/>
            </p:nvSpPr>
            <p:spPr bwMode="auto">
              <a:xfrm rot="-4627610">
                <a:off x="2636" y="2212"/>
                <a:ext cx="56" cy="1776"/>
              </a:xfrm>
              <a:prstGeom prst="flowChartExtract">
                <a:avLst/>
              </a:prstGeom>
              <a:solidFill>
                <a:schemeClr val="tx2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995" name="Oval 92"/>
              <p:cNvSpPr>
                <a:spLocks noChangeArrowheads="1"/>
              </p:cNvSpPr>
              <p:nvPr/>
            </p:nvSpPr>
            <p:spPr bwMode="auto">
              <a:xfrm rot="772390">
                <a:off x="3247" y="3239"/>
                <a:ext cx="288" cy="47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991" name="Freeform 93"/>
            <p:cNvSpPr>
              <a:spLocks/>
            </p:cNvSpPr>
            <p:nvPr/>
          </p:nvSpPr>
          <p:spPr bwMode="auto">
            <a:xfrm>
              <a:off x="736" y="432"/>
              <a:ext cx="3440" cy="2888"/>
            </a:xfrm>
            <a:custGeom>
              <a:avLst/>
              <a:gdLst>
                <a:gd name="T0" fmla="*/ 3440 w 3440"/>
                <a:gd name="T1" fmla="*/ 816 h 2888"/>
                <a:gd name="T2" fmla="*/ 3296 w 3440"/>
                <a:gd name="T3" fmla="*/ 384 h 2888"/>
                <a:gd name="T4" fmla="*/ 3056 w 3440"/>
                <a:gd name="T5" fmla="*/ 192 h 2888"/>
                <a:gd name="T6" fmla="*/ 2480 w 3440"/>
                <a:gd name="T7" fmla="*/ 48 h 2888"/>
                <a:gd name="T8" fmla="*/ 1904 w 3440"/>
                <a:gd name="T9" fmla="*/ 0 h 2888"/>
                <a:gd name="T10" fmla="*/ 1040 w 3440"/>
                <a:gd name="T11" fmla="*/ 48 h 2888"/>
                <a:gd name="T12" fmla="*/ 464 w 3440"/>
                <a:gd name="T13" fmla="*/ 288 h 2888"/>
                <a:gd name="T14" fmla="*/ 176 w 3440"/>
                <a:gd name="T15" fmla="*/ 768 h 2888"/>
                <a:gd name="T16" fmla="*/ 32 w 3440"/>
                <a:gd name="T17" fmla="*/ 1248 h 2888"/>
                <a:gd name="T18" fmla="*/ 32 w 3440"/>
                <a:gd name="T19" fmla="*/ 1872 h 2888"/>
                <a:gd name="T20" fmla="*/ 224 w 3440"/>
                <a:gd name="T21" fmla="*/ 2496 h 2888"/>
                <a:gd name="T22" fmla="*/ 512 w 3440"/>
                <a:gd name="T23" fmla="*/ 2784 h 2888"/>
                <a:gd name="T24" fmla="*/ 992 w 3440"/>
                <a:gd name="T25" fmla="*/ 2880 h 2888"/>
                <a:gd name="T26" fmla="*/ 1280 w 3440"/>
                <a:gd name="T27" fmla="*/ 2832 h 2888"/>
                <a:gd name="T28" fmla="*/ 1520 w 3440"/>
                <a:gd name="T29" fmla="*/ 2736 h 2888"/>
                <a:gd name="T30" fmla="*/ 1616 w 3440"/>
                <a:gd name="T31" fmla="*/ 2592 h 2888"/>
                <a:gd name="T32" fmla="*/ 1712 w 3440"/>
                <a:gd name="T33" fmla="*/ 2448 h 2888"/>
                <a:gd name="T34" fmla="*/ 1808 w 3440"/>
                <a:gd name="T35" fmla="*/ 2592 h 2888"/>
                <a:gd name="T36" fmla="*/ 1712 w 3440"/>
                <a:gd name="T37" fmla="*/ 2832 h 28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40"/>
                <a:gd name="T58" fmla="*/ 0 h 2888"/>
                <a:gd name="T59" fmla="*/ 3440 w 3440"/>
                <a:gd name="T60" fmla="*/ 2888 h 28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40" h="2888">
                  <a:moveTo>
                    <a:pt x="3440" y="816"/>
                  </a:moveTo>
                  <a:cubicBezTo>
                    <a:pt x="3400" y="652"/>
                    <a:pt x="3360" y="488"/>
                    <a:pt x="3296" y="384"/>
                  </a:cubicBezTo>
                  <a:cubicBezTo>
                    <a:pt x="3232" y="280"/>
                    <a:pt x="3192" y="248"/>
                    <a:pt x="3056" y="192"/>
                  </a:cubicBezTo>
                  <a:cubicBezTo>
                    <a:pt x="2920" y="136"/>
                    <a:pt x="2672" y="80"/>
                    <a:pt x="2480" y="48"/>
                  </a:cubicBezTo>
                  <a:cubicBezTo>
                    <a:pt x="2288" y="16"/>
                    <a:pt x="2144" y="0"/>
                    <a:pt x="1904" y="0"/>
                  </a:cubicBezTo>
                  <a:cubicBezTo>
                    <a:pt x="1664" y="0"/>
                    <a:pt x="1280" y="0"/>
                    <a:pt x="1040" y="48"/>
                  </a:cubicBezTo>
                  <a:cubicBezTo>
                    <a:pt x="800" y="96"/>
                    <a:pt x="608" y="168"/>
                    <a:pt x="464" y="288"/>
                  </a:cubicBezTo>
                  <a:cubicBezTo>
                    <a:pt x="320" y="408"/>
                    <a:pt x="248" y="608"/>
                    <a:pt x="176" y="768"/>
                  </a:cubicBezTo>
                  <a:cubicBezTo>
                    <a:pt x="104" y="928"/>
                    <a:pt x="56" y="1064"/>
                    <a:pt x="32" y="1248"/>
                  </a:cubicBezTo>
                  <a:cubicBezTo>
                    <a:pt x="8" y="1432"/>
                    <a:pt x="0" y="1664"/>
                    <a:pt x="32" y="1872"/>
                  </a:cubicBezTo>
                  <a:cubicBezTo>
                    <a:pt x="64" y="2080"/>
                    <a:pt x="144" y="2344"/>
                    <a:pt x="224" y="2496"/>
                  </a:cubicBezTo>
                  <a:cubicBezTo>
                    <a:pt x="304" y="2648"/>
                    <a:pt x="384" y="2720"/>
                    <a:pt x="512" y="2784"/>
                  </a:cubicBezTo>
                  <a:cubicBezTo>
                    <a:pt x="640" y="2848"/>
                    <a:pt x="864" y="2872"/>
                    <a:pt x="992" y="2880"/>
                  </a:cubicBezTo>
                  <a:cubicBezTo>
                    <a:pt x="1120" y="2888"/>
                    <a:pt x="1192" y="2856"/>
                    <a:pt x="1280" y="2832"/>
                  </a:cubicBezTo>
                  <a:cubicBezTo>
                    <a:pt x="1368" y="2808"/>
                    <a:pt x="1464" y="2776"/>
                    <a:pt x="1520" y="2736"/>
                  </a:cubicBezTo>
                  <a:cubicBezTo>
                    <a:pt x="1576" y="2696"/>
                    <a:pt x="1584" y="2640"/>
                    <a:pt x="1616" y="2592"/>
                  </a:cubicBezTo>
                  <a:cubicBezTo>
                    <a:pt x="1648" y="2544"/>
                    <a:pt x="1680" y="2448"/>
                    <a:pt x="1712" y="2448"/>
                  </a:cubicBezTo>
                  <a:cubicBezTo>
                    <a:pt x="1744" y="2448"/>
                    <a:pt x="1808" y="2528"/>
                    <a:pt x="1808" y="2592"/>
                  </a:cubicBezTo>
                  <a:cubicBezTo>
                    <a:pt x="1808" y="2656"/>
                    <a:pt x="1728" y="2784"/>
                    <a:pt x="1712" y="2832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92" name="Oval 94"/>
            <p:cNvSpPr>
              <a:spLocks noChangeArrowheads="1"/>
            </p:cNvSpPr>
            <p:nvPr/>
          </p:nvSpPr>
          <p:spPr bwMode="auto">
            <a:xfrm>
              <a:off x="4170" y="1192"/>
              <a:ext cx="294" cy="110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93" name="Oval 95"/>
            <p:cNvSpPr>
              <a:spLocks noChangeArrowheads="1"/>
            </p:cNvSpPr>
            <p:nvPr/>
          </p:nvSpPr>
          <p:spPr bwMode="auto">
            <a:xfrm>
              <a:off x="4416" y="1200"/>
              <a:ext cx="288" cy="102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05613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3"/>
          <p:cNvSpPr>
            <a:spLocks noChangeArrowheads="1"/>
          </p:cNvSpPr>
          <p:nvPr/>
        </p:nvSpPr>
        <p:spPr bwMode="auto">
          <a:xfrm>
            <a:off x="838200" y="400050"/>
            <a:ext cx="71628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+mj-lt"/>
            </a:endParaRPr>
          </a:p>
        </p:txBody>
      </p:sp>
      <p:sp>
        <p:nvSpPr>
          <p:cNvPr id="40963" name="Line 4"/>
          <p:cNvSpPr>
            <a:spLocks noChangeShapeType="1"/>
          </p:cNvSpPr>
          <p:nvPr/>
        </p:nvSpPr>
        <p:spPr bwMode="auto">
          <a:xfrm>
            <a:off x="1393826" y="1485900"/>
            <a:ext cx="63785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276542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307022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>
            <a:off x="3317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7" name="Line 8"/>
          <p:cNvSpPr>
            <a:spLocks noChangeShapeType="1"/>
          </p:cNvSpPr>
          <p:nvPr/>
        </p:nvSpPr>
        <p:spPr bwMode="auto">
          <a:xfrm>
            <a:off x="3797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8" name="Line 9"/>
          <p:cNvSpPr>
            <a:spLocks noChangeShapeType="1"/>
          </p:cNvSpPr>
          <p:nvPr/>
        </p:nvSpPr>
        <p:spPr bwMode="auto">
          <a:xfrm>
            <a:off x="42767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9" name="Line 10"/>
          <p:cNvSpPr>
            <a:spLocks noChangeShapeType="1"/>
          </p:cNvSpPr>
          <p:nvPr/>
        </p:nvSpPr>
        <p:spPr bwMode="auto">
          <a:xfrm>
            <a:off x="47466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0" name="Line 11"/>
          <p:cNvSpPr>
            <a:spLocks noChangeShapeType="1"/>
          </p:cNvSpPr>
          <p:nvPr/>
        </p:nvSpPr>
        <p:spPr bwMode="auto">
          <a:xfrm>
            <a:off x="52038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1" name="Line 12"/>
          <p:cNvSpPr>
            <a:spLocks noChangeShapeType="1"/>
          </p:cNvSpPr>
          <p:nvPr/>
        </p:nvSpPr>
        <p:spPr bwMode="auto">
          <a:xfrm>
            <a:off x="56610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2" name="Line 13"/>
          <p:cNvSpPr>
            <a:spLocks noChangeShapeType="1"/>
          </p:cNvSpPr>
          <p:nvPr/>
        </p:nvSpPr>
        <p:spPr bwMode="auto">
          <a:xfrm>
            <a:off x="611822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3" name="Line 14"/>
          <p:cNvSpPr>
            <a:spLocks noChangeShapeType="1"/>
          </p:cNvSpPr>
          <p:nvPr/>
        </p:nvSpPr>
        <p:spPr bwMode="auto">
          <a:xfrm>
            <a:off x="657542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4" name="Line 15"/>
          <p:cNvSpPr>
            <a:spLocks noChangeShapeType="1"/>
          </p:cNvSpPr>
          <p:nvPr/>
        </p:nvSpPr>
        <p:spPr bwMode="auto">
          <a:xfrm>
            <a:off x="703262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5" name="Line 16"/>
          <p:cNvSpPr>
            <a:spLocks noChangeShapeType="1"/>
          </p:cNvSpPr>
          <p:nvPr/>
        </p:nvSpPr>
        <p:spPr bwMode="auto">
          <a:xfrm>
            <a:off x="74898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6" name="Text Box 17"/>
          <p:cNvSpPr txBox="1">
            <a:spLocks noChangeArrowheads="1"/>
          </p:cNvSpPr>
          <p:nvPr/>
        </p:nvSpPr>
        <p:spPr bwMode="auto">
          <a:xfrm>
            <a:off x="733742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977" name="Text Box 18"/>
          <p:cNvSpPr txBox="1">
            <a:spLocks noChangeArrowheads="1"/>
          </p:cNvSpPr>
          <p:nvPr/>
        </p:nvSpPr>
        <p:spPr bwMode="auto">
          <a:xfrm>
            <a:off x="36036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0978" name="Text Box 19"/>
          <p:cNvSpPr txBox="1">
            <a:spLocks noChangeArrowheads="1"/>
          </p:cNvSpPr>
          <p:nvPr/>
        </p:nvSpPr>
        <p:spPr bwMode="auto">
          <a:xfrm>
            <a:off x="40608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0979" name="Text Box 20"/>
          <p:cNvSpPr txBox="1">
            <a:spLocks noChangeArrowheads="1"/>
          </p:cNvSpPr>
          <p:nvPr/>
        </p:nvSpPr>
        <p:spPr bwMode="auto">
          <a:xfrm>
            <a:off x="45180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0980" name="Text Box 21"/>
          <p:cNvSpPr txBox="1">
            <a:spLocks noChangeArrowheads="1"/>
          </p:cNvSpPr>
          <p:nvPr/>
        </p:nvSpPr>
        <p:spPr bwMode="auto">
          <a:xfrm>
            <a:off x="49752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0981" name="Text Box 22"/>
          <p:cNvSpPr txBox="1">
            <a:spLocks noChangeArrowheads="1"/>
          </p:cNvSpPr>
          <p:nvPr/>
        </p:nvSpPr>
        <p:spPr bwMode="auto">
          <a:xfrm>
            <a:off x="54324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0982" name="Text Box 23"/>
          <p:cNvSpPr txBox="1">
            <a:spLocks noChangeArrowheads="1"/>
          </p:cNvSpPr>
          <p:nvPr/>
        </p:nvSpPr>
        <p:spPr bwMode="auto">
          <a:xfrm>
            <a:off x="58896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983" name="Text Box 24"/>
          <p:cNvSpPr txBox="1">
            <a:spLocks noChangeArrowheads="1"/>
          </p:cNvSpPr>
          <p:nvPr/>
        </p:nvSpPr>
        <p:spPr bwMode="auto">
          <a:xfrm>
            <a:off x="63468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984" name="Text Box 25"/>
          <p:cNvSpPr txBox="1">
            <a:spLocks noChangeArrowheads="1"/>
          </p:cNvSpPr>
          <p:nvPr/>
        </p:nvSpPr>
        <p:spPr bwMode="auto">
          <a:xfrm>
            <a:off x="68802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985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86" name="AutoShape 28"/>
          <p:cNvSpPr>
            <a:spLocks noChangeArrowheads="1"/>
          </p:cNvSpPr>
          <p:nvPr/>
        </p:nvSpPr>
        <p:spPr bwMode="auto">
          <a:xfrm rot="-3657521">
            <a:off x="7810501" y="593726"/>
            <a:ext cx="66675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87" name="Oval 29"/>
          <p:cNvSpPr>
            <a:spLocks noChangeArrowheads="1"/>
          </p:cNvSpPr>
          <p:nvPr/>
        </p:nvSpPr>
        <p:spPr bwMode="auto">
          <a:xfrm rot="1742479">
            <a:off x="8651875" y="2403476"/>
            <a:ext cx="457200" cy="55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88" name="Freeform 30"/>
          <p:cNvSpPr>
            <a:spLocks/>
          </p:cNvSpPr>
          <p:nvPr/>
        </p:nvSpPr>
        <p:spPr bwMode="auto">
          <a:xfrm>
            <a:off x="2971800" y="628651"/>
            <a:ext cx="5918200" cy="3838575"/>
          </a:xfrm>
          <a:custGeom>
            <a:avLst/>
            <a:gdLst>
              <a:gd name="T0" fmla="*/ 2147483647 w 3728"/>
              <a:gd name="T1" fmla="*/ 2147483647 h 3224"/>
              <a:gd name="T2" fmla="*/ 2147483647 w 3728"/>
              <a:gd name="T3" fmla="*/ 2147483647 h 3224"/>
              <a:gd name="T4" fmla="*/ 2147483647 w 3728"/>
              <a:gd name="T5" fmla="*/ 2147483647 h 3224"/>
              <a:gd name="T6" fmla="*/ 2147483647 w 3728"/>
              <a:gd name="T7" fmla="*/ 2147483647 h 3224"/>
              <a:gd name="T8" fmla="*/ 2147483647 w 3728"/>
              <a:gd name="T9" fmla="*/ 2147483647 h 3224"/>
              <a:gd name="T10" fmla="*/ 2147483647 w 3728"/>
              <a:gd name="T11" fmla="*/ 2147483647 h 3224"/>
              <a:gd name="T12" fmla="*/ 2147483647 w 3728"/>
              <a:gd name="T13" fmla="*/ 2147483647 h 3224"/>
              <a:gd name="T14" fmla="*/ 2147483647 w 3728"/>
              <a:gd name="T15" fmla="*/ 2147483647 h 3224"/>
              <a:gd name="T16" fmla="*/ 2147483647 w 3728"/>
              <a:gd name="T17" fmla="*/ 2147483647 h 3224"/>
              <a:gd name="T18" fmla="*/ 2147483647 w 3728"/>
              <a:gd name="T19" fmla="*/ 2147483647 h 3224"/>
              <a:gd name="T20" fmla="*/ 2147483647 w 3728"/>
              <a:gd name="T21" fmla="*/ 2147483647 h 3224"/>
              <a:gd name="T22" fmla="*/ 2147483647 w 3728"/>
              <a:gd name="T23" fmla="*/ 2147483647 h 3224"/>
              <a:gd name="T24" fmla="*/ 2147483647 w 3728"/>
              <a:gd name="T25" fmla="*/ 2147483647 h 3224"/>
              <a:gd name="T26" fmla="*/ 2147483647 w 3728"/>
              <a:gd name="T27" fmla="*/ 2147483647 h 3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28"/>
              <a:gd name="T43" fmla="*/ 0 h 3224"/>
              <a:gd name="T44" fmla="*/ 3728 w 3728"/>
              <a:gd name="T45" fmla="*/ 3224 h 3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28" h="3224">
                <a:moveTo>
                  <a:pt x="2328" y="736"/>
                </a:moveTo>
                <a:cubicBezTo>
                  <a:pt x="2336" y="600"/>
                  <a:pt x="2344" y="464"/>
                  <a:pt x="2232" y="352"/>
                </a:cubicBezTo>
                <a:cubicBezTo>
                  <a:pt x="2120" y="240"/>
                  <a:pt x="1896" y="104"/>
                  <a:pt x="1656" y="64"/>
                </a:cubicBezTo>
                <a:cubicBezTo>
                  <a:pt x="1416" y="24"/>
                  <a:pt x="1048" y="0"/>
                  <a:pt x="792" y="112"/>
                </a:cubicBezTo>
                <a:cubicBezTo>
                  <a:pt x="536" y="224"/>
                  <a:pt x="240" y="504"/>
                  <a:pt x="120" y="736"/>
                </a:cubicBezTo>
                <a:cubicBezTo>
                  <a:pt x="0" y="968"/>
                  <a:pt x="56" y="1232"/>
                  <a:pt x="72" y="1504"/>
                </a:cubicBezTo>
                <a:cubicBezTo>
                  <a:pt x="88" y="1776"/>
                  <a:pt x="72" y="2104"/>
                  <a:pt x="216" y="2368"/>
                </a:cubicBezTo>
                <a:cubicBezTo>
                  <a:pt x="360" y="2632"/>
                  <a:pt x="632" y="2952"/>
                  <a:pt x="936" y="3088"/>
                </a:cubicBezTo>
                <a:cubicBezTo>
                  <a:pt x="1240" y="3224"/>
                  <a:pt x="1736" y="3184"/>
                  <a:pt x="2040" y="3184"/>
                </a:cubicBezTo>
                <a:cubicBezTo>
                  <a:pt x="2344" y="3184"/>
                  <a:pt x="2616" y="3136"/>
                  <a:pt x="2760" y="3088"/>
                </a:cubicBezTo>
                <a:cubicBezTo>
                  <a:pt x="2904" y="3040"/>
                  <a:pt x="2784" y="3048"/>
                  <a:pt x="2904" y="2896"/>
                </a:cubicBezTo>
                <a:cubicBezTo>
                  <a:pt x="3024" y="2744"/>
                  <a:pt x="3352" y="2416"/>
                  <a:pt x="3480" y="2176"/>
                </a:cubicBezTo>
                <a:cubicBezTo>
                  <a:pt x="3608" y="1936"/>
                  <a:pt x="3728" y="1456"/>
                  <a:pt x="3672" y="1456"/>
                </a:cubicBezTo>
                <a:cubicBezTo>
                  <a:pt x="3616" y="1456"/>
                  <a:pt x="3380" y="1816"/>
                  <a:pt x="3144" y="2176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89" name="Oval 31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0" name="Oval 32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3574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3"/>
          <p:cNvSpPr>
            <a:spLocks noChangeArrowheads="1"/>
          </p:cNvSpPr>
          <p:nvPr/>
        </p:nvSpPr>
        <p:spPr bwMode="auto">
          <a:xfrm>
            <a:off x="838200" y="400050"/>
            <a:ext cx="71628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1987" name="Line 4"/>
          <p:cNvSpPr>
            <a:spLocks noChangeShapeType="1"/>
          </p:cNvSpPr>
          <p:nvPr/>
        </p:nvSpPr>
        <p:spPr bwMode="auto">
          <a:xfrm>
            <a:off x="1435101" y="1485900"/>
            <a:ext cx="64135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88" name="Line 5"/>
          <p:cNvSpPr>
            <a:spLocks noChangeShapeType="1"/>
          </p:cNvSpPr>
          <p:nvPr/>
        </p:nvSpPr>
        <p:spPr bwMode="auto">
          <a:xfrm>
            <a:off x="28067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31115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1990" name="Line 7"/>
          <p:cNvSpPr>
            <a:spLocks noChangeShapeType="1"/>
          </p:cNvSpPr>
          <p:nvPr/>
        </p:nvSpPr>
        <p:spPr bwMode="auto">
          <a:xfrm>
            <a:off x="33591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1" name="Line 8"/>
          <p:cNvSpPr>
            <a:spLocks noChangeShapeType="1"/>
          </p:cNvSpPr>
          <p:nvPr/>
        </p:nvSpPr>
        <p:spPr bwMode="auto">
          <a:xfrm>
            <a:off x="38385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2" name="Line 9"/>
          <p:cNvSpPr>
            <a:spLocks noChangeShapeType="1"/>
          </p:cNvSpPr>
          <p:nvPr/>
        </p:nvSpPr>
        <p:spPr bwMode="auto">
          <a:xfrm>
            <a:off x="43180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3" name="Line 10"/>
          <p:cNvSpPr>
            <a:spLocks noChangeShapeType="1"/>
          </p:cNvSpPr>
          <p:nvPr/>
        </p:nvSpPr>
        <p:spPr bwMode="auto">
          <a:xfrm>
            <a:off x="47879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4" name="Line 11"/>
          <p:cNvSpPr>
            <a:spLocks noChangeShapeType="1"/>
          </p:cNvSpPr>
          <p:nvPr/>
        </p:nvSpPr>
        <p:spPr bwMode="auto">
          <a:xfrm>
            <a:off x="52451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5" name="Line 12"/>
          <p:cNvSpPr>
            <a:spLocks noChangeShapeType="1"/>
          </p:cNvSpPr>
          <p:nvPr/>
        </p:nvSpPr>
        <p:spPr bwMode="auto">
          <a:xfrm>
            <a:off x="5702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6" name="Line 13"/>
          <p:cNvSpPr>
            <a:spLocks noChangeShapeType="1"/>
          </p:cNvSpPr>
          <p:nvPr/>
        </p:nvSpPr>
        <p:spPr bwMode="auto">
          <a:xfrm>
            <a:off x="61595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7" name="Line 14"/>
          <p:cNvSpPr>
            <a:spLocks noChangeShapeType="1"/>
          </p:cNvSpPr>
          <p:nvPr/>
        </p:nvSpPr>
        <p:spPr bwMode="auto">
          <a:xfrm>
            <a:off x="66167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8" name="Line 15"/>
          <p:cNvSpPr>
            <a:spLocks noChangeShapeType="1"/>
          </p:cNvSpPr>
          <p:nvPr/>
        </p:nvSpPr>
        <p:spPr bwMode="auto">
          <a:xfrm>
            <a:off x="70739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9" name="Line 16"/>
          <p:cNvSpPr>
            <a:spLocks noChangeShapeType="1"/>
          </p:cNvSpPr>
          <p:nvPr/>
        </p:nvSpPr>
        <p:spPr bwMode="auto">
          <a:xfrm>
            <a:off x="75311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00" name="Text Box 17"/>
          <p:cNvSpPr txBox="1">
            <a:spLocks noChangeArrowheads="1"/>
          </p:cNvSpPr>
          <p:nvPr/>
        </p:nvSpPr>
        <p:spPr bwMode="auto">
          <a:xfrm>
            <a:off x="73787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001" name="Text Box 18"/>
          <p:cNvSpPr txBox="1">
            <a:spLocks noChangeArrowheads="1"/>
          </p:cNvSpPr>
          <p:nvPr/>
        </p:nvSpPr>
        <p:spPr bwMode="auto">
          <a:xfrm>
            <a:off x="36449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2002" name="Text Box 19"/>
          <p:cNvSpPr txBox="1">
            <a:spLocks noChangeArrowheads="1"/>
          </p:cNvSpPr>
          <p:nvPr/>
        </p:nvSpPr>
        <p:spPr bwMode="auto">
          <a:xfrm>
            <a:off x="41021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2003" name="Text Box 20"/>
          <p:cNvSpPr txBox="1">
            <a:spLocks noChangeArrowheads="1"/>
          </p:cNvSpPr>
          <p:nvPr/>
        </p:nvSpPr>
        <p:spPr bwMode="auto">
          <a:xfrm>
            <a:off x="45593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2004" name="Text Box 21"/>
          <p:cNvSpPr txBox="1">
            <a:spLocks noChangeArrowheads="1"/>
          </p:cNvSpPr>
          <p:nvPr/>
        </p:nvSpPr>
        <p:spPr bwMode="auto">
          <a:xfrm>
            <a:off x="50165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2005" name="Text Box 22"/>
          <p:cNvSpPr txBox="1">
            <a:spLocks noChangeArrowheads="1"/>
          </p:cNvSpPr>
          <p:nvPr/>
        </p:nvSpPr>
        <p:spPr bwMode="auto">
          <a:xfrm>
            <a:off x="54737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006" name="Text Box 23"/>
          <p:cNvSpPr txBox="1">
            <a:spLocks noChangeArrowheads="1"/>
          </p:cNvSpPr>
          <p:nvPr/>
        </p:nvSpPr>
        <p:spPr bwMode="auto">
          <a:xfrm>
            <a:off x="59309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007" name="Text Box 24"/>
          <p:cNvSpPr txBox="1">
            <a:spLocks noChangeArrowheads="1"/>
          </p:cNvSpPr>
          <p:nvPr/>
        </p:nvSpPr>
        <p:spPr bwMode="auto">
          <a:xfrm>
            <a:off x="63881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2008" name="Text Box 25"/>
          <p:cNvSpPr txBox="1">
            <a:spLocks noChangeArrowheads="1"/>
          </p:cNvSpPr>
          <p:nvPr/>
        </p:nvSpPr>
        <p:spPr bwMode="auto">
          <a:xfrm>
            <a:off x="69215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009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42010" name="Group 27"/>
          <p:cNvGrpSpPr>
            <a:grpSpLocks/>
          </p:cNvGrpSpPr>
          <p:nvPr/>
        </p:nvGrpSpPr>
        <p:grpSpPr bwMode="auto">
          <a:xfrm rot="-438555">
            <a:off x="6629400" y="1543050"/>
            <a:ext cx="2819400" cy="255588"/>
            <a:chOff x="1776" y="3072"/>
            <a:chExt cx="1776" cy="214"/>
          </a:xfrm>
        </p:grpSpPr>
        <p:sp>
          <p:nvSpPr>
            <p:cNvPr id="42014" name="AutoShape 28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15" name="Oval 29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011" name="Freeform 30"/>
          <p:cNvSpPr>
            <a:spLocks/>
          </p:cNvSpPr>
          <p:nvPr/>
        </p:nvSpPr>
        <p:spPr bwMode="auto">
          <a:xfrm>
            <a:off x="3797300" y="800101"/>
            <a:ext cx="5372100" cy="3000375"/>
          </a:xfrm>
          <a:custGeom>
            <a:avLst/>
            <a:gdLst>
              <a:gd name="T0" fmla="*/ 2147483647 w 3384"/>
              <a:gd name="T1" fmla="*/ 2147483647 h 2520"/>
              <a:gd name="T2" fmla="*/ 2147483647 w 3384"/>
              <a:gd name="T3" fmla="*/ 2147483647 h 2520"/>
              <a:gd name="T4" fmla="*/ 2147483647 w 3384"/>
              <a:gd name="T5" fmla="*/ 2147483647 h 2520"/>
              <a:gd name="T6" fmla="*/ 2147483647 w 3384"/>
              <a:gd name="T7" fmla="*/ 2147483647 h 2520"/>
              <a:gd name="T8" fmla="*/ 2147483647 w 3384"/>
              <a:gd name="T9" fmla="*/ 2147483647 h 2520"/>
              <a:gd name="T10" fmla="*/ 2147483647 w 3384"/>
              <a:gd name="T11" fmla="*/ 2147483647 h 2520"/>
              <a:gd name="T12" fmla="*/ 2147483647 w 3384"/>
              <a:gd name="T13" fmla="*/ 2147483647 h 2520"/>
              <a:gd name="T14" fmla="*/ 2147483647 w 3384"/>
              <a:gd name="T15" fmla="*/ 2147483647 h 2520"/>
              <a:gd name="T16" fmla="*/ 2147483647 w 3384"/>
              <a:gd name="T17" fmla="*/ 2147483647 h 2520"/>
              <a:gd name="T18" fmla="*/ 2147483647 w 3384"/>
              <a:gd name="T19" fmla="*/ 2147483647 h 2520"/>
              <a:gd name="T20" fmla="*/ 2147483647 w 3384"/>
              <a:gd name="T21" fmla="*/ 2147483647 h 2520"/>
              <a:gd name="T22" fmla="*/ 2147483647 w 3384"/>
              <a:gd name="T23" fmla="*/ 2147483647 h 2520"/>
              <a:gd name="T24" fmla="*/ 2147483647 w 3384"/>
              <a:gd name="T25" fmla="*/ 2147483647 h 2520"/>
              <a:gd name="T26" fmla="*/ 2147483647 w 3384"/>
              <a:gd name="T27" fmla="*/ 2147483647 h 2520"/>
              <a:gd name="T28" fmla="*/ 2147483647 w 3384"/>
              <a:gd name="T29" fmla="*/ 2147483647 h 2520"/>
              <a:gd name="T30" fmla="*/ 2147483647 w 3384"/>
              <a:gd name="T31" fmla="*/ 2147483647 h 2520"/>
              <a:gd name="T32" fmla="*/ 2147483647 w 3384"/>
              <a:gd name="T33" fmla="*/ 2147483647 h 2520"/>
              <a:gd name="T34" fmla="*/ 2147483647 w 3384"/>
              <a:gd name="T35" fmla="*/ 2147483647 h 25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4"/>
              <a:gd name="T55" fmla="*/ 0 h 2520"/>
              <a:gd name="T56" fmla="*/ 3384 w 3384"/>
              <a:gd name="T57" fmla="*/ 2520 h 25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4" h="2520">
                <a:moveTo>
                  <a:pt x="1784" y="576"/>
                </a:moveTo>
                <a:cubicBezTo>
                  <a:pt x="1784" y="524"/>
                  <a:pt x="1784" y="472"/>
                  <a:pt x="1688" y="384"/>
                </a:cubicBezTo>
                <a:cubicBezTo>
                  <a:pt x="1592" y="296"/>
                  <a:pt x="1392" y="96"/>
                  <a:pt x="1208" y="48"/>
                </a:cubicBezTo>
                <a:cubicBezTo>
                  <a:pt x="1024" y="0"/>
                  <a:pt x="752" y="32"/>
                  <a:pt x="584" y="96"/>
                </a:cubicBezTo>
                <a:cubicBezTo>
                  <a:pt x="416" y="160"/>
                  <a:pt x="296" y="272"/>
                  <a:pt x="200" y="432"/>
                </a:cubicBezTo>
                <a:cubicBezTo>
                  <a:pt x="104" y="592"/>
                  <a:pt x="0" y="832"/>
                  <a:pt x="8" y="1056"/>
                </a:cubicBezTo>
                <a:cubicBezTo>
                  <a:pt x="16" y="1280"/>
                  <a:pt x="64" y="1552"/>
                  <a:pt x="248" y="1776"/>
                </a:cubicBezTo>
                <a:cubicBezTo>
                  <a:pt x="432" y="2000"/>
                  <a:pt x="832" y="2280"/>
                  <a:pt x="1112" y="2400"/>
                </a:cubicBezTo>
                <a:cubicBezTo>
                  <a:pt x="1392" y="2520"/>
                  <a:pt x="1664" y="2496"/>
                  <a:pt x="1928" y="2496"/>
                </a:cubicBezTo>
                <a:cubicBezTo>
                  <a:pt x="2192" y="2496"/>
                  <a:pt x="2520" y="2504"/>
                  <a:pt x="2696" y="2400"/>
                </a:cubicBezTo>
                <a:cubicBezTo>
                  <a:pt x="2872" y="2296"/>
                  <a:pt x="2904" y="2016"/>
                  <a:pt x="2984" y="1872"/>
                </a:cubicBezTo>
                <a:cubicBezTo>
                  <a:pt x="3064" y="1728"/>
                  <a:pt x="3120" y="1648"/>
                  <a:pt x="3176" y="1536"/>
                </a:cubicBezTo>
                <a:cubicBezTo>
                  <a:pt x="3232" y="1424"/>
                  <a:pt x="3296" y="1312"/>
                  <a:pt x="3320" y="1200"/>
                </a:cubicBezTo>
                <a:cubicBezTo>
                  <a:pt x="3344" y="1088"/>
                  <a:pt x="3312" y="944"/>
                  <a:pt x="3320" y="864"/>
                </a:cubicBezTo>
                <a:cubicBezTo>
                  <a:pt x="3328" y="784"/>
                  <a:pt x="3384" y="728"/>
                  <a:pt x="3368" y="720"/>
                </a:cubicBezTo>
                <a:cubicBezTo>
                  <a:pt x="3352" y="712"/>
                  <a:pt x="3256" y="752"/>
                  <a:pt x="3224" y="816"/>
                </a:cubicBezTo>
                <a:cubicBezTo>
                  <a:pt x="3192" y="880"/>
                  <a:pt x="3184" y="1008"/>
                  <a:pt x="3176" y="1104"/>
                </a:cubicBezTo>
                <a:cubicBezTo>
                  <a:pt x="3168" y="1200"/>
                  <a:pt x="3172" y="1296"/>
                  <a:pt x="3176" y="1392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12" name="Oval 31"/>
          <p:cNvSpPr>
            <a:spLocks noChangeArrowheads="1"/>
          </p:cNvSpPr>
          <p:nvPr/>
        </p:nvSpPr>
        <p:spPr bwMode="auto">
          <a:xfrm>
            <a:off x="6629401" y="1428751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13" name="Oval 32"/>
          <p:cNvSpPr>
            <a:spLocks noChangeArrowheads="1"/>
          </p:cNvSpPr>
          <p:nvPr/>
        </p:nvSpPr>
        <p:spPr bwMode="auto">
          <a:xfrm>
            <a:off x="7086600" y="1428750"/>
            <a:ext cx="457200" cy="1143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18689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1022351" y="400050"/>
            <a:ext cx="6911975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3011" name="Line 8"/>
          <p:cNvSpPr>
            <a:spLocks noChangeShapeType="1"/>
          </p:cNvSpPr>
          <p:nvPr/>
        </p:nvSpPr>
        <p:spPr bwMode="auto">
          <a:xfrm>
            <a:off x="2794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12" name="Text Box 9"/>
          <p:cNvSpPr txBox="1">
            <a:spLocks noChangeArrowheads="1"/>
          </p:cNvSpPr>
          <p:nvPr/>
        </p:nvSpPr>
        <p:spPr bwMode="auto">
          <a:xfrm>
            <a:off x="3098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013" name="Line 10"/>
          <p:cNvSpPr>
            <a:spLocks noChangeShapeType="1"/>
          </p:cNvSpPr>
          <p:nvPr/>
        </p:nvSpPr>
        <p:spPr bwMode="auto">
          <a:xfrm>
            <a:off x="3346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4" name="Line 11"/>
          <p:cNvSpPr>
            <a:spLocks noChangeShapeType="1"/>
          </p:cNvSpPr>
          <p:nvPr/>
        </p:nvSpPr>
        <p:spPr bwMode="auto">
          <a:xfrm>
            <a:off x="3825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5" name="Line 12"/>
          <p:cNvSpPr>
            <a:spLocks noChangeShapeType="1"/>
          </p:cNvSpPr>
          <p:nvPr/>
        </p:nvSpPr>
        <p:spPr bwMode="auto">
          <a:xfrm>
            <a:off x="4305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6" name="Line 13"/>
          <p:cNvSpPr>
            <a:spLocks noChangeShapeType="1"/>
          </p:cNvSpPr>
          <p:nvPr/>
        </p:nvSpPr>
        <p:spPr bwMode="auto">
          <a:xfrm>
            <a:off x="4775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7" name="Line 14"/>
          <p:cNvSpPr>
            <a:spLocks noChangeShapeType="1"/>
          </p:cNvSpPr>
          <p:nvPr/>
        </p:nvSpPr>
        <p:spPr bwMode="auto">
          <a:xfrm>
            <a:off x="5232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8" name="Line 15"/>
          <p:cNvSpPr>
            <a:spLocks noChangeShapeType="1"/>
          </p:cNvSpPr>
          <p:nvPr/>
        </p:nvSpPr>
        <p:spPr bwMode="auto">
          <a:xfrm>
            <a:off x="5689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9" name="Line 16"/>
          <p:cNvSpPr>
            <a:spLocks noChangeShapeType="1"/>
          </p:cNvSpPr>
          <p:nvPr/>
        </p:nvSpPr>
        <p:spPr bwMode="auto">
          <a:xfrm>
            <a:off x="6146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20" name="Line 17"/>
          <p:cNvSpPr>
            <a:spLocks noChangeShapeType="1"/>
          </p:cNvSpPr>
          <p:nvPr/>
        </p:nvSpPr>
        <p:spPr bwMode="auto">
          <a:xfrm>
            <a:off x="6604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21" name="Line 18"/>
          <p:cNvSpPr>
            <a:spLocks noChangeShapeType="1"/>
          </p:cNvSpPr>
          <p:nvPr/>
        </p:nvSpPr>
        <p:spPr bwMode="auto">
          <a:xfrm>
            <a:off x="7061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22" name="Line 19"/>
          <p:cNvSpPr>
            <a:spLocks noChangeShapeType="1"/>
          </p:cNvSpPr>
          <p:nvPr/>
        </p:nvSpPr>
        <p:spPr bwMode="auto">
          <a:xfrm>
            <a:off x="7518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23" name="Text Box 20"/>
          <p:cNvSpPr txBox="1">
            <a:spLocks noChangeArrowheads="1"/>
          </p:cNvSpPr>
          <p:nvPr/>
        </p:nvSpPr>
        <p:spPr bwMode="auto">
          <a:xfrm>
            <a:off x="7366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024" name="Text Box 21"/>
          <p:cNvSpPr txBox="1">
            <a:spLocks noChangeArrowheads="1"/>
          </p:cNvSpPr>
          <p:nvPr/>
        </p:nvSpPr>
        <p:spPr bwMode="auto">
          <a:xfrm>
            <a:off x="3632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3025" name="Text Box 22"/>
          <p:cNvSpPr txBox="1">
            <a:spLocks noChangeArrowheads="1"/>
          </p:cNvSpPr>
          <p:nvPr/>
        </p:nvSpPr>
        <p:spPr bwMode="auto">
          <a:xfrm>
            <a:off x="4089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026" name="Text Box 23"/>
          <p:cNvSpPr txBox="1">
            <a:spLocks noChangeArrowheads="1"/>
          </p:cNvSpPr>
          <p:nvPr/>
        </p:nvSpPr>
        <p:spPr bwMode="auto">
          <a:xfrm>
            <a:off x="4546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3027" name="Text Box 24"/>
          <p:cNvSpPr txBox="1">
            <a:spLocks noChangeArrowheads="1"/>
          </p:cNvSpPr>
          <p:nvPr/>
        </p:nvSpPr>
        <p:spPr bwMode="auto">
          <a:xfrm>
            <a:off x="5003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3028" name="Text Box 25"/>
          <p:cNvSpPr txBox="1">
            <a:spLocks noChangeArrowheads="1"/>
          </p:cNvSpPr>
          <p:nvPr/>
        </p:nvSpPr>
        <p:spPr bwMode="auto">
          <a:xfrm>
            <a:off x="5461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029" name="Text Box 26"/>
          <p:cNvSpPr txBox="1">
            <a:spLocks noChangeArrowheads="1"/>
          </p:cNvSpPr>
          <p:nvPr/>
        </p:nvSpPr>
        <p:spPr bwMode="auto">
          <a:xfrm>
            <a:off x="5918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030" name="Text Box 27"/>
          <p:cNvSpPr txBox="1">
            <a:spLocks noChangeArrowheads="1"/>
          </p:cNvSpPr>
          <p:nvPr/>
        </p:nvSpPr>
        <p:spPr bwMode="auto">
          <a:xfrm>
            <a:off x="6375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3031" name="Text Box 28"/>
          <p:cNvSpPr txBox="1">
            <a:spLocks noChangeArrowheads="1"/>
          </p:cNvSpPr>
          <p:nvPr/>
        </p:nvSpPr>
        <p:spPr bwMode="auto">
          <a:xfrm>
            <a:off x="6908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032" name="Line 29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33" name="Line 30"/>
          <p:cNvSpPr>
            <a:spLocks noChangeShapeType="1"/>
          </p:cNvSpPr>
          <p:nvPr/>
        </p:nvSpPr>
        <p:spPr bwMode="auto">
          <a:xfrm>
            <a:off x="6629400" y="1485900"/>
            <a:ext cx="838200" cy="57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34" name="Line 31"/>
          <p:cNvSpPr>
            <a:spLocks noChangeShapeType="1"/>
          </p:cNvSpPr>
          <p:nvPr/>
        </p:nvSpPr>
        <p:spPr bwMode="auto">
          <a:xfrm>
            <a:off x="5867401" y="1428750"/>
            <a:ext cx="295275" cy="39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35" name="Freeform 32"/>
          <p:cNvSpPr>
            <a:spLocks/>
          </p:cNvSpPr>
          <p:nvPr/>
        </p:nvSpPr>
        <p:spPr bwMode="auto">
          <a:xfrm>
            <a:off x="3124200" y="609600"/>
            <a:ext cx="5537200" cy="2990850"/>
          </a:xfrm>
          <a:custGeom>
            <a:avLst/>
            <a:gdLst>
              <a:gd name="T0" fmla="*/ 2147483647 w 3488"/>
              <a:gd name="T1" fmla="*/ 2147483647 h 2512"/>
              <a:gd name="T2" fmla="*/ 2147483647 w 3488"/>
              <a:gd name="T3" fmla="*/ 2147483647 h 2512"/>
              <a:gd name="T4" fmla="*/ 2147483647 w 3488"/>
              <a:gd name="T5" fmla="*/ 2147483647 h 2512"/>
              <a:gd name="T6" fmla="*/ 2147483647 w 3488"/>
              <a:gd name="T7" fmla="*/ 2147483647 h 2512"/>
              <a:gd name="T8" fmla="*/ 2147483647 w 3488"/>
              <a:gd name="T9" fmla="*/ 2147483647 h 2512"/>
              <a:gd name="T10" fmla="*/ 2147483647 w 3488"/>
              <a:gd name="T11" fmla="*/ 2147483647 h 2512"/>
              <a:gd name="T12" fmla="*/ 2147483647 w 3488"/>
              <a:gd name="T13" fmla="*/ 2147483647 h 2512"/>
              <a:gd name="T14" fmla="*/ 2147483647 w 3488"/>
              <a:gd name="T15" fmla="*/ 2147483647 h 2512"/>
              <a:gd name="T16" fmla="*/ 2147483647 w 3488"/>
              <a:gd name="T17" fmla="*/ 2147483647 h 2512"/>
              <a:gd name="T18" fmla="*/ 2147483647 w 3488"/>
              <a:gd name="T19" fmla="*/ 2147483647 h 2512"/>
              <a:gd name="T20" fmla="*/ 2147483647 w 3488"/>
              <a:gd name="T21" fmla="*/ 2147483647 h 2512"/>
              <a:gd name="T22" fmla="*/ 2147483647 w 3488"/>
              <a:gd name="T23" fmla="*/ 2147483647 h 2512"/>
              <a:gd name="T24" fmla="*/ 2147483647 w 3488"/>
              <a:gd name="T25" fmla="*/ 2147483647 h 2512"/>
              <a:gd name="T26" fmla="*/ 2147483647 w 3488"/>
              <a:gd name="T27" fmla="*/ 2147483647 h 2512"/>
              <a:gd name="T28" fmla="*/ 2147483647 w 3488"/>
              <a:gd name="T29" fmla="*/ 2147483647 h 2512"/>
              <a:gd name="T30" fmla="*/ 2147483647 w 3488"/>
              <a:gd name="T31" fmla="*/ 2147483647 h 2512"/>
              <a:gd name="T32" fmla="*/ 2147483647 w 3488"/>
              <a:gd name="T33" fmla="*/ 2147483647 h 2512"/>
              <a:gd name="T34" fmla="*/ 2147483647 w 3488"/>
              <a:gd name="T35" fmla="*/ 2147483647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36" name="Oval 33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37" name="Oval 34"/>
          <p:cNvSpPr>
            <a:spLocks noChangeArrowheads="1"/>
          </p:cNvSpPr>
          <p:nvPr/>
        </p:nvSpPr>
        <p:spPr bwMode="auto">
          <a:xfrm>
            <a:off x="70866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38" name="AutoShape 3"/>
          <p:cNvSpPr>
            <a:spLocks noChangeArrowheads="1"/>
          </p:cNvSpPr>
          <p:nvPr/>
        </p:nvSpPr>
        <p:spPr bwMode="auto">
          <a:xfrm rot="-5066433">
            <a:off x="7115176" y="109538"/>
            <a:ext cx="66675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39" name="Oval 4"/>
          <p:cNvSpPr>
            <a:spLocks noChangeArrowheads="1"/>
          </p:cNvSpPr>
          <p:nvPr/>
        </p:nvSpPr>
        <p:spPr bwMode="auto">
          <a:xfrm rot="333567">
            <a:off x="8097838" y="1573213"/>
            <a:ext cx="457200" cy="55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40" name="Rectangle 35"/>
          <p:cNvSpPr>
            <a:spLocks noChangeArrowheads="1"/>
          </p:cNvSpPr>
          <p:nvPr/>
        </p:nvSpPr>
        <p:spPr bwMode="auto">
          <a:xfrm>
            <a:off x="6149975" y="1428750"/>
            <a:ext cx="457200" cy="2857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41" name="Line 7"/>
          <p:cNvSpPr>
            <a:spLocks noChangeShapeType="1"/>
          </p:cNvSpPr>
          <p:nvPr/>
        </p:nvSpPr>
        <p:spPr bwMode="auto">
          <a:xfrm>
            <a:off x="1422400" y="14859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6745527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2686050"/>
            <a:ext cx="5638800" cy="314325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953000" y="1257300"/>
            <a:ext cx="3200400" cy="188595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3429000"/>
            <a:ext cx="228600" cy="1714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0" y="3086100"/>
            <a:ext cx="3810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62400" y="3714750"/>
            <a:ext cx="228600" cy="1143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420312" y="2343150"/>
            <a:ext cx="2006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</p:txBody>
      </p:sp>
      <p:sp>
        <p:nvSpPr>
          <p:cNvPr id="2" name="Oval 1"/>
          <p:cNvSpPr/>
          <p:nvPr/>
        </p:nvSpPr>
        <p:spPr>
          <a:xfrm>
            <a:off x="67490" y="57150"/>
            <a:ext cx="336151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1. KHỞI ĐỘNG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022351" y="400050"/>
            <a:ext cx="6911975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4035" name="Line 4"/>
          <p:cNvSpPr>
            <a:spLocks noChangeShapeType="1"/>
          </p:cNvSpPr>
          <p:nvPr/>
        </p:nvSpPr>
        <p:spPr bwMode="auto">
          <a:xfrm>
            <a:off x="1422400" y="1485900"/>
            <a:ext cx="6426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36" name="Line 5"/>
          <p:cNvSpPr>
            <a:spLocks noChangeShapeType="1"/>
          </p:cNvSpPr>
          <p:nvPr/>
        </p:nvSpPr>
        <p:spPr bwMode="auto">
          <a:xfrm>
            <a:off x="2794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3098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>
            <a:off x="3346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9" name="Line 8"/>
          <p:cNvSpPr>
            <a:spLocks noChangeShapeType="1"/>
          </p:cNvSpPr>
          <p:nvPr/>
        </p:nvSpPr>
        <p:spPr bwMode="auto">
          <a:xfrm>
            <a:off x="3825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0" name="Line 9"/>
          <p:cNvSpPr>
            <a:spLocks noChangeShapeType="1"/>
          </p:cNvSpPr>
          <p:nvPr/>
        </p:nvSpPr>
        <p:spPr bwMode="auto">
          <a:xfrm>
            <a:off x="4305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1" name="Line 10"/>
          <p:cNvSpPr>
            <a:spLocks noChangeShapeType="1"/>
          </p:cNvSpPr>
          <p:nvPr/>
        </p:nvSpPr>
        <p:spPr bwMode="auto">
          <a:xfrm>
            <a:off x="4775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2" name="Line 11"/>
          <p:cNvSpPr>
            <a:spLocks noChangeShapeType="1"/>
          </p:cNvSpPr>
          <p:nvPr/>
        </p:nvSpPr>
        <p:spPr bwMode="auto">
          <a:xfrm>
            <a:off x="5232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3" name="Line 12"/>
          <p:cNvSpPr>
            <a:spLocks noChangeShapeType="1"/>
          </p:cNvSpPr>
          <p:nvPr/>
        </p:nvSpPr>
        <p:spPr bwMode="auto">
          <a:xfrm>
            <a:off x="5689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4" name="Line 13"/>
          <p:cNvSpPr>
            <a:spLocks noChangeShapeType="1"/>
          </p:cNvSpPr>
          <p:nvPr/>
        </p:nvSpPr>
        <p:spPr bwMode="auto">
          <a:xfrm>
            <a:off x="6146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5" name="Line 14"/>
          <p:cNvSpPr>
            <a:spLocks noChangeShapeType="1"/>
          </p:cNvSpPr>
          <p:nvPr/>
        </p:nvSpPr>
        <p:spPr bwMode="auto">
          <a:xfrm>
            <a:off x="6604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6" name="Line 15"/>
          <p:cNvSpPr>
            <a:spLocks noChangeShapeType="1"/>
          </p:cNvSpPr>
          <p:nvPr/>
        </p:nvSpPr>
        <p:spPr bwMode="auto">
          <a:xfrm>
            <a:off x="7061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7" name="Line 16"/>
          <p:cNvSpPr>
            <a:spLocks noChangeShapeType="1"/>
          </p:cNvSpPr>
          <p:nvPr/>
        </p:nvSpPr>
        <p:spPr bwMode="auto">
          <a:xfrm>
            <a:off x="7518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8" name="Text Box 17"/>
          <p:cNvSpPr txBox="1">
            <a:spLocks noChangeArrowheads="1"/>
          </p:cNvSpPr>
          <p:nvPr/>
        </p:nvSpPr>
        <p:spPr bwMode="auto">
          <a:xfrm>
            <a:off x="7366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4049" name="Text Box 18"/>
          <p:cNvSpPr txBox="1">
            <a:spLocks noChangeArrowheads="1"/>
          </p:cNvSpPr>
          <p:nvPr/>
        </p:nvSpPr>
        <p:spPr bwMode="auto">
          <a:xfrm>
            <a:off x="3632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4050" name="Text Box 19"/>
          <p:cNvSpPr txBox="1">
            <a:spLocks noChangeArrowheads="1"/>
          </p:cNvSpPr>
          <p:nvPr/>
        </p:nvSpPr>
        <p:spPr bwMode="auto">
          <a:xfrm>
            <a:off x="4089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4051" name="Text Box 20"/>
          <p:cNvSpPr txBox="1">
            <a:spLocks noChangeArrowheads="1"/>
          </p:cNvSpPr>
          <p:nvPr/>
        </p:nvSpPr>
        <p:spPr bwMode="auto">
          <a:xfrm>
            <a:off x="4546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4052" name="Text Box 21"/>
          <p:cNvSpPr txBox="1">
            <a:spLocks noChangeArrowheads="1"/>
          </p:cNvSpPr>
          <p:nvPr/>
        </p:nvSpPr>
        <p:spPr bwMode="auto">
          <a:xfrm>
            <a:off x="5003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053" name="Text Box 22"/>
          <p:cNvSpPr txBox="1">
            <a:spLocks noChangeArrowheads="1"/>
          </p:cNvSpPr>
          <p:nvPr/>
        </p:nvSpPr>
        <p:spPr bwMode="auto">
          <a:xfrm>
            <a:off x="5461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054" name="Text Box 23"/>
          <p:cNvSpPr txBox="1">
            <a:spLocks noChangeArrowheads="1"/>
          </p:cNvSpPr>
          <p:nvPr/>
        </p:nvSpPr>
        <p:spPr bwMode="auto">
          <a:xfrm>
            <a:off x="5918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4055" name="Text Box 24"/>
          <p:cNvSpPr txBox="1">
            <a:spLocks noChangeArrowheads="1"/>
          </p:cNvSpPr>
          <p:nvPr/>
        </p:nvSpPr>
        <p:spPr bwMode="auto">
          <a:xfrm>
            <a:off x="6375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056" name="Text Box 25"/>
          <p:cNvSpPr txBox="1">
            <a:spLocks noChangeArrowheads="1"/>
          </p:cNvSpPr>
          <p:nvPr/>
        </p:nvSpPr>
        <p:spPr bwMode="auto">
          <a:xfrm>
            <a:off x="6908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4057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44058" name="Group 27"/>
          <p:cNvGrpSpPr>
            <a:grpSpLocks/>
          </p:cNvGrpSpPr>
          <p:nvPr/>
        </p:nvGrpSpPr>
        <p:grpSpPr bwMode="auto">
          <a:xfrm rot="-371461">
            <a:off x="3327400" y="1323975"/>
            <a:ext cx="2819400" cy="255588"/>
            <a:chOff x="1776" y="3072"/>
            <a:chExt cx="1776" cy="214"/>
          </a:xfrm>
        </p:grpSpPr>
        <p:sp>
          <p:nvSpPr>
            <p:cNvPr id="44062" name="AutoShape 28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063" name="Oval 29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059" name="Freeform 30"/>
          <p:cNvSpPr>
            <a:spLocks/>
          </p:cNvSpPr>
          <p:nvPr/>
        </p:nvSpPr>
        <p:spPr bwMode="auto">
          <a:xfrm>
            <a:off x="1905000" y="685800"/>
            <a:ext cx="4775200" cy="3028950"/>
          </a:xfrm>
          <a:custGeom>
            <a:avLst/>
            <a:gdLst>
              <a:gd name="T0" fmla="*/ 2147483647 w 3008"/>
              <a:gd name="T1" fmla="*/ 2147483647 h 2560"/>
              <a:gd name="T2" fmla="*/ 2147483647 w 3008"/>
              <a:gd name="T3" fmla="*/ 2147483647 h 2560"/>
              <a:gd name="T4" fmla="*/ 2147483647 w 3008"/>
              <a:gd name="T5" fmla="*/ 2147483647 h 2560"/>
              <a:gd name="T6" fmla="*/ 2147483647 w 3008"/>
              <a:gd name="T7" fmla="*/ 2147483647 h 2560"/>
              <a:gd name="T8" fmla="*/ 2147483647 w 3008"/>
              <a:gd name="T9" fmla="*/ 2147483647 h 2560"/>
              <a:gd name="T10" fmla="*/ 2147483647 w 3008"/>
              <a:gd name="T11" fmla="*/ 2147483647 h 2560"/>
              <a:gd name="T12" fmla="*/ 2147483647 w 3008"/>
              <a:gd name="T13" fmla="*/ 2147483647 h 2560"/>
              <a:gd name="T14" fmla="*/ 2147483647 w 3008"/>
              <a:gd name="T15" fmla="*/ 2147483647 h 2560"/>
              <a:gd name="T16" fmla="*/ 2147483647 w 3008"/>
              <a:gd name="T17" fmla="*/ 2147483647 h 2560"/>
              <a:gd name="T18" fmla="*/ 2147483647 w 3008"/>
              <a:gd name="T19" fmla="*/ 2147483647 h 2560"/>
              <a:gd name="T20" fmla="*/ 2147483647 w 3008"/>
              <a:gd name="T21" fmla="*/ 2147483647 h 2560"/>
              <a:gd name="T22" fmla="*/ 2147483647 w 3008"/>
              <a:gd name="T23" fmla="*/ 2147483647 h 2560"/>
              <a:gd name="T24" fmla="*/ 2147483647 w 3008"/>
              <a:gd name="T25" fmla="*/ 2147483647 h 2560"/>
              <a:gd name="T26" fmla="*/ 2147483647 w 3008"/>
              <a:gd name="T27" fmla="*/ 2147483647 h 2560"/>
              <a:gd name="T28" fmla="*/ 2147483647 w 3008"/>
              <a:gd name="T29" fmla="*/ 2147483647 h 2560"/>
              <a:gd name="T30" fmla="*/ 2147483647 w 3008"/>
              <a:gd name="T31" fmla="*/ 2147483647 h 2560"/>
              <a:gd name="T32" fmla="*/ 2147483647 w 3008"/>
              <a:gd name="T33" fmla="*/ 2147483647 h 2560"/>
              <a:gd name="T34" fmla="*/ 2147483647 w 3008"/>
              <a:gd name="T35" fmla="*/ 2147483647 h 2560"/>
              <a:gd name="T36" fmla="*/ 2147483647 w 3008"/>
              <a:gd name="T37" fmla="*/ 2147483647 h 2560"/>
              <a:gd name="T38" fmla="*/ 2147483647 w 3008"/>
              <a:gd name="T39" fmla="*/ 2147483647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60" name="Oval 31"/>
          <p:cNvSpPr>
            <a:spLocks noChangeArrowheads="1"/>
          </p:cNvSpPr>
          <p:nvPr/>
        </p:nvSpPr>
        <p:spPr bwMode="auto">
          <a:xfrm>
            <a:off x="6604000" y="1428751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61" name="Oval 32"/>
          <p:cNvSpPr>
            <a:spLocks noChangeArrowheads="1"/>
          </p:cNvSpPr>
          <p:nvPr/>
        </p:nvSpPr>
        <p:spPr bwMode="auto">
          <a:xfrm>
            <a:off x="70866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79032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044576" y="40005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5059" name="Line 4"/>
          <p:cNvSpPr>
            <a:spLocks noChangeShapeType="1"/>
          </p:cNvSpPr>
          <p:nvPr/>
        </p:nvSpPr>
        <p:spPr bwMode="auto">
          <a:xfrm>
            <a:off x="1422400" y="14859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0" name="Line 5"/>
          <p:cNvSpPr>
            <a:spLocks noChangeShapeType="1"/>
          </p:cNvSpPr>
          <p:nvPr/>
        </p:nvSpPr>
        <p:spPr bwMode="auto">
          <a:xfrm>
            <a:off x="2794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3098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5062" name="Line 7"/>
          <p:cNvSpPr>
            <a:spLocks noChangeShapeType="1"/>
          </p:cNvSpPr>
          <p:nvPr/>
        </p:nvSpPr>
        <p:spPr bwMode="auto">
          <a:xfrm>
            <a:off x="3346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3825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4" name="Line 9"/>
          <p:cNvSpPr>
            <a:spLocks noChangeShapeType="1"/>
          </p:cNvSpPr>
          <p:nvPr/>
        </p:nvSpPr>
        <p:spPr bwMode="auto">
          <a:xfrm>
            <a:off x="4305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5" name="Line 10"/>
          <p:cNvSpPr>
            <a:spLocks noChangeShapeType="1"/>
          </p:cNvSpPr>
          <p:nvPr/>
        </p:nvSpPr>
        <p:spPr bwMode="auto">
          <a:xfrm>
            <a:off x="4775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6" name="Line 11"/>
          <p:cNvSpPr>
            <a:spLocks noChangeShapeType="1"/>
          </p:cNvSpPr>
          <p:nvPr/>
        </p:nvSpPr>
        <p:spPr bwMode="auto">
          <a:xfrm>
            <a:off x="5232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7" name="Line 12"/>
          <p:cNvSpPr>
            <a:spLocks noChangeShapeType="1"/>
          </p:cNvSpPr>
          <p:nvPr/>
        </p:nvSpPr>
        <p:spPr bwMode="auto">
          <a:xfrm>
            <a:off x="5689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8" name="Line 13"/>
          <p:cNvSpPr>
            <a:spLocks noChangeShapeType="1"/>
          </p:cNvSpPr>
          <p:nvPr/>
        </p:nvSpPr>
        <p:spPr bwMode="auto">
          <a:xfrm>
            <a:off x="6146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9" name="Line 14"/>
          <p:cNvSpPr>
            <a:spLocks noChangeShapeType="1"/>
          </p:cNvSpPr>
          <p:nvPr/>
        </p:nvSpPr>
        <p:spPr bwMode="auto">
          <a:xfrm>
            <a:off x="6604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70" name="Line 15"/>
          <p:cNvSpPr>
            <a:spLocks noChangeShapeType="1"/>
          </p:cNvSpPr>
          <p:nvPr/>
        </p:nvSpPr>
        <p:spPr bwMode="auto">
          <a:xfrm>
            <a:off x="7061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71" name="Line 16"/>
          <p:cNvSpPr>
            <a:spLocks noChangeShapeType="1"/>
          </p:cNvSpPr>
          <p:nvPr/>
        </p:nvSpPr>
        <p:spPr bwMode="auto">
          <a:xfrm>
            <a:off x="7518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72" name="Text Box 17"/>
          <p:cNvSpPr txBox="1">
            <a:spLocks noChangeArrowheads="1"/>
          </p:cNvSpPr>
          <p:nvPr/>
        </p:nvSpPr>
        <p:spPr bwMode="auto">
          <a:xfrm>
            <a:off x="7366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073" name="Text Box 18"/>
          <p:cNvSpPr txBox="1">
            <a:spLocks noChangeArrowheads="1"/>
          </p:cNvSpPr>
          <p:nvPr/>
        </p:nvSpPr>
        <p:spPr bwMode="auto">
          <a:xfrm>
            <a:off x="3632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5074" name="Text Box 19"/>
          <p:cNvSpPr txBox="1">
            <a:spLocks noChangeArrowheads="1"/>
          </p:cNvSpPr>
          <p:nvPr/>
        </p:nvSpPr>
        <p:spPr bwMode="auto">
          <a:xfrm>
            <a:off x="4089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5075" name="Text Box 20"/>
          <p:cNvSpPr txBox="1">
            <a:spLocks noChangeArrowheads="1"/>
          </p:cNvSpPr>
          <p:nvPr/>
        </p:nvSpPr>
        <p:spPr bwMode="auto">
          <a:xfrm>
            <a:off x="4546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076" name="Text Box 21"/>
          <p:cNvSpPr txBox="1">
            <a:spLocks noChangeArrowheads="1"/>
          </p:cNvSpPr>
          <p:nvPr/>
        </p:nvSpPr>
        <p:spPr bwMode="auto">
          <a:xfrm>
            <a:off x="5003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5077" name="Text Box 22"/>
          <p:cNvSpPr txBox="1">
            <a:spLocks noChangeArrowheads="1"/>
          </p:cNvSpPr>
          <p:nvPr/>
        </p:nvSpPr>
        <p:spPr bwMode="auto">
          <a:xfrm>
            <a:off x="5461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5078" name="Text Box 23"/>
          <p:cNvSpPr txBox="1">
            <a:spLocks noChangeArrowheads="1"/>
          </p:cNvSpPr>
          <p:nvPr/>
        </p:nvSpPr>
        <p:spPr bwMode="auto">
          <a:xfrm>
            <a:off x="5918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5079" name="Text Box 24"/>
          <p:cNvSpPr txBox="1">
            <a:spLocks noChangeArrowheads="1"/>
          </p:cNvSpPr>
          <p:nvPr/>
        </p:nvSpPr>
        <p:spPr bwMode="auto">
          <a:xfrm>
            <a:off x="6375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080" name="Text Box 25"/>
          <p:cNvSpPr txBox="1">
            <a:spLocks noChangeArrowheads="1"/>
          </p:cNvSpPr>
          <p:nvPr/>
        </p:nvSpPr>
        <p:spPr bwMode="auto">
          <a:xfrm>
            <a:off x="6908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081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45082" name="Group 27"/>
          <p:cNvGrpSpPr>
            <a:grpSpLocks/>
          </p:cNvGrpSpPr>
          <p:nvPr/>
        </p:nvGrpSpPr>
        <p:grpSpPr bwMode="auto">
          <a:xfrm rot="-371461">
            <a:off x="2209800" y="1200150"/>
            <a:ext cx="2819400" cy="255588"/>
            <a:chOff x="1776" y="3072"/>
            <a:chExt cx="1776" cy="214"/>
          </a:xfrm>
        </p:grpSpPr>
        <p:sp>
          <p:nvSpPr>
            <p:cNvPr id="45088" name="AutoShape 28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45089" name="Oval 29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45083" name="Freeform 30"/>
          <p:cNvSpPr>
            <a:spLocks/>
          </p:cNvSpPr>
          <p:nvPr/>
        </p:nvSpPr>
        <p:spPr bwMode="auto">
          <a:xfrm>
            <a:off x="2768600" y="485775"/>
            <a:ext cx="3873500" cy="2895600"/>
          </a:xfrm>
          <a:custGeom>
            <a:avLst/>
            <a:gdLst>
              <a:gd name="T0" fmla="*/ 2147483647 w 2440"/>
              <a:gd name="T1" fmla="*/ 2147483647 h 2432"/>
              <a:gd name="T2" fmla="*/ 2147483647 w 2440"/>
              <a:gd name="T3" fmla="*/ 2147483647 h 2432"/>
              <a:gd name="T4" fmla="*/ 2147483647 w 2440"/>
              <a:gd name="T5" fmla="*/ 2147483647 h 2432"/>
              <a:gd name="T6" fmla="*/ 2147483647 w 2440"/>
              <a:gd name="T7" fmla="*/ 2147483647 h 2432"/>
              <a:gd name="T8" fmla="*/ 2147483647 w 2440"/>
              <a:gd name="T9" fmla="*/ 2147483647 h 2432"/>
              <a:gd name="T10" fmla="*/ 2147483647 w 2440"/>
              <a:gd name="T11" fmla="*/ 2147483647 h 2432"/>
              <a:gd name="T12" fmla="*/ 2147483647 w 2440"/>
              <a:gd name="T13" fmla="*/ 2147483647 h 2432"/>
              <a:gd name="T14" fmla="*/ 2147483647 w 2440"/>
              <a:gd name="T15" fmla="*/ 2147483647 h 2432"/>
              <a:gd name="T16" fmla="*/ 2147483647 w 2440"/>
              <a:gd name="T17" fmla="*/ 2147483647 h 2432"/>
              <a:gd name="T18" fmla="*/ 2147483647 w 2440"/>
              <a:gd name="T19" fmla="*/ 2147483647 h 2432"/>
              <a:gd name="T20" fmla="*/ 2147483647 w 2440"/>
              <a:gd name="T21" fmla="*/ 2147483647 h 2432"/>
              <a:gd name="T22" fmla="*/ 2147483647 w 2440"/>
              <a:gd name="T23" fmla="*/ 2147483647 h 2432"/>
              <a:gd name="T24" fmla="*/ 2147483647 w 2440"/>
              <a:gd name="T25" fmla="*/ 2147483647 h 2432"/>
              <a:gd name="T26" fmla="*/ 2147483647 w 2440"/>
              <a:gd name="T27" fmla="*/ 2147483647 h 2432"/>
              <a:gd name="T28" fmla="*/ 2147483647 w 2440"/>
              <a:gd name="T29" fmla="*/ 2147483647 h 2432"/>
              <a:gd name="T30" fmla="*/ 2147483647 w 2440"/>
              <a:gd name="T31" fmla="*/ 2147483647 h 2432"/>
              <a:gd name="T32" fmla="*/ 2147483647 w 2440"/>
              <a:gd name="T33" fmla="*/ 2147483647 h 2432"/>
              <a:gd name="T34" fmla="*/ 2147483647 w 2440"/>
              <a:gd name="T35" fmla="*/ 2147483647 h 2432"/>
              <a:gd name="T36" fmla="*/ 2147483647 w 2440"/>
              <a:gd name="T37" fmla="*/ 2147483647 h 2432"/>
              <a:gd name="T38" fmla="*/ 2147483647 w 2440"/>
              <a:gd name="T39" fmla="*/ 2147483647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84" name="Line 31"/>
          <p:cNvSpPr>
            <a:spLocks noChangeShapeType="1"/>
          </p:cNvSpPr>
          <p:nvPr/>
        </p:nvSpPr>
        <p:spPr bwMode="auto">
          <a:xfrm>
            <a:off x="4953000" y="1371600"/>
            <a:ext cx="1219200" cy="1143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85" name="Oval 32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86" name="Freeform 33"/>
          <p:cNvSpPr>
            <a:spLocks/>
          </p:cNvSpPr>
          <p:nvPr/>
        </p:nvSpPr>
        <p:spPr bwMode="auto">
          <a:xfrm>
            <a:off x="4919663" y="1339851"/>
            <a:ext cx="828675" cy="392113"/>
          </a:xfrm>
          <a:custGeom>
            <a:avLst/>
            <a:gdLst>
              <a:gd name="T0" fmla="*/ 0 w 522"/>
              <a:gd name="T1" fmla="*/ 0 h 329"/>
              <a:gd name="T2" fmla="*/ 2147483647 w 522"/>
              <a:gd name="T3" fmla="*/ 2147483647 h 329"/>
              <a:gd name="T4" fmla="*/ 2147483647 w 522"/>
              <a:gd name="T5" fmla="*/ 2147483647 h 329"/>
              <a:gd name="T6" fmla="*/ 2147483647 w 522"/>
              <a:gd name="T7" fmla="*/ 2147483647 h 329"/>
              <a:gd name="T8" fmla="*/ 2147483647 w 522"/>
              <a:gd name="T9" fmla="*/ 2147483647 h 329"/>
              <a:gd name="T10" fmla="*/ 2147483647 w 522"/>
              <a:gd name="T11" fmla="*/ 2147483647 h 329"/>
              <a:gd name="T12" fmla="*/ 2147483647 w 522"/>
              <a:gd name="T13" fmla="*/ 2147483647 h 329"/>
              <a:gd name="T14" fmla="*/ 2147483647 w 522"/>
              <a:gd name="T15" fmla="*/ 2147483647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329"/>
              <a:gd name="T26" fmla="*/ 522 w 522"/>
              <a:gd name="T27" fmla="*/ 329 h 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329">
                <a:moveTo>
                  <a:pt x="0" y="0"/>
                </a:moveTo>
                <a:cubicBezTo>
                  <a:pt x="9" y="3"/>
                  <a:pt x="74" y="22"/>
                  <a:pt x="83" y="27"/>
                </a:cubicBezTo>
                <a:cubicBezTo>
                  <a:pt x="143" y="57"/>
                  <a:pt x="187" y="117"/>
                  <a:pt x="234" y="164"/>
                </a:cubicBezTo>
                <a:cubicBezTo>
                  <a:pt x="243" y="173"/>
                  <a:pt x="252" y="183"/>
                  <a:pt x="261" y="192"/>
                </a:cubicBezTo>
                <a:cubicBezTo>
                  <a:pt x="281" y="213"/>
                  <a:pt x="343" y="219"/>
                  <a:pt x="343" y="219"/>
                </a:cubicBezTo>
                <a:cubicBezTo>
                  <a:pt x="420" y="293"/>
                  <a:pt x="316" y="201"/>
                  <a:pt x="412" y="260"/>
                </a:cubicBezTo>
                <a:cubicBezTo>
                  <a:pt x="496" y="312"/>
                  <a:pt x="362" y="270"/>
                  <a:pt x="494" y="301"/>
                </a:cubicBezTo>
                <a:cubicBezTo>
                  <a:pt x="503" y="310"/>
                  <a:pt x="522" y="329"/>
                  <a:pt x="522" y="329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87" name="Oval 34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30888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5"/>
          <p:cNvSpPr>
            <a:spLocks noChangeArrowheads="1"/>
          </p:cNvSpPr>
          <p:nvPr/>
        </p:nvSpPr>
        <p:spPr bwMode="auto">
          <a:xfrm>
            <a:off x="1044576" y="40005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6083" name="Line 4"/>
          <p:cNvSpPr>
            <a:spLocks noChangeShapeType="1"/>
          </p:cNvSpPr>
          <p:nvPr/>
        </p:nvSpPr>
        <p:spPr bwMode="auto">
          <a:xfrm>
            <a:off x="1422400" y="14859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2794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3098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>
            <a:off x="3346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7" name="Line 8"/>
          <p:cNvSpPr>
            <a:spLocks noChangeShapeType="1"/>
          </p:cNvSpPr>
          <p:nvPr/>
        </p:nvSpPr>
        <p:spPr bwMode="auto">
          <a:xfrm>
            <a:off x="3825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8" name="Line 9"/>
          <p:cNvSpPr>
            <a:spLocks noChangeShapeType="1"/>
          </p:cNvSpPr>
          <p:nvPr/>
        </p:nvSpPr>
        <p:spPr bwMode="auto">
          <a:xfrm>
            <a:off x="4305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9" name="Line 10"/>
          <p:cNvSpPr>
            <a:spLocks noChangeShapeType="1"/>
          </p:cNvSpPr>
          <p:nvPr/>
        </p:nvSpPr>
        <p:spPr bwMode="auto">
          <a:xfrm>
            <a:off x="4775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0" name="Line 11"/>
          <p:cNvSpPr>
            <a:spLocks noChangeShapeType="1"/>
          </p:cNvSpPr>
          <p:nvPr/>
        </p:nvSpPr>
        <p:spPr bwMode="auto">
          <a:xfrm>
            <a:off x="5232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1" name="Line 12"/>
          <p:cNvSpPr>
            <a:spLocks noChangeShapeType="1"/>
          </p:cNvSpPr>
          <p:nvPr/>
        </p:nvSpPr>
        <p:spPr bwMode="auto">
          <a:xfrm>
            <a:off x="5689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2" name="Line 13"/>
          <p:cNvSpPr>
            <a:spLocks noChangeShapeType="1"/>
          </p:cNvSpPr>
          <p:nvPr/>
        </p:nvSpPr>
        <p:spPr bwMode="auto">
          <a:xfrm>
            <a:off x="6146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3" name="Line 14"/>
          <p:cNvSpPr>
            <a:spLocks noChangeShapeType="1"/>
          </p:cNvSpPr>
          <p:nvPr/>
        </p:nvSpPr>
        <p:spPr bwMode="auto">
          <a:xfrm>
            <a:off x="6604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4" name="Line 15"/>
          <p:cNvSpPr>
            <a:spLocks noChangeShapeType="1"/>
          </p:cNvSpPr>
          <p:nvPr/>
        </p:nvSpPr>
        <p:spPr bwMode="auto">
          <a:xfrm>
            <a:off x="7061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5" name="Line 16"/>
          <p:cNvSpPr>
            <a:spLocks noChangeShapeType="1"/>
          </p:cNvSpPr>
          <p:nvPr/>
        </p:nvSpPr>
        <p:spPr bwMode="auto">
          <a:xfrm>
            <a:off x="7518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96" name="Text Box 17"/>
          <p:cNvSpPr txBox="1">
            <a:spLocks noChangeArrowheads="1"/>
          </p:cNvSpPr>
          <p:nvPr/>
        </p:nvSpPr>
        <p:spPr bwMode="auto">
          <a:xfrm>
            <a:off x="7366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097" name="Text Box 18"/>
          <p:cNvSpPr txBox="1">
            <a:spLocks noChangeArrowheads="1"/>
          </p:cNvSpPr>
          <p:nvPr/>
        </p:nvSpPr>
        <p:spPr bwMode="auto">
          <a:xfrm>
            <a:off x="3632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6098" name="Text Box 19"/>
          <p:cNvSpPr txBox="1">
            <a:spLocks noChangeArrowheads="1"/>
          </p:cNvSpPr>
          <p:nvPr/>
        </p:nvSpPr>
        <p:spPr bwMode="auto">
          <a:xfrm>
            <a:off x="4089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099" name="Text Box 20"/>
          <p:cNvSpPr txBox="1">
            <a:spLocks noChangeArrowheads="1"/>
          </p:cNvSpPr>
          <p:nvPr/>
        </p:nvSpPr>
        <p:spPr bwMode="auto">
          <a:xfrm>
            <a:off x="4546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6100" name="Text Box 21"/>
          <p:cNvSpPr txBox="1">
            <a:spLocks noChangeArrowheads="1"/>
          </p:cNvSpPr>
          <p:nvPr/>
        </p:nvSpPr>
        <p:spPr bwMode="auto">
          <a:xfrm>
            <a:off x="5003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6101" name="Text Box 22"/>
          <p:cNvSpPr txBox="1">
            <a:spLocks noChangeArrowheads="1"/>
          </p:cNvSpPr>
          <p:nvPr/>
        </p:nvSpPr>
        <p:spPr bwMode="auto">
          <a:xfrm>
            <a:off x="5461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6102" name="Text Box 23"/>
          <p:cNvSpPr txBox="1">
            <a:spLocks noChangeArrowheads="1"/>
          </p:cNvSpPr>
          <p:nvPr/>
        </p:nvSpPr>
        <p:spPr bwMode="auto">
          <a:xfrm>
            <a:off x="5918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6103" name="Text Box 24"/>
          <p:cNvSpPr txBox="1">
            <a:spLocks noChangeArrowheads="1"/>
          </p:cNvSpPr>
          <p:nvPr/>
        </p:nvSpPr>
        <p:spPr bwMode="auto">
          <a:xfrm>
            <a:off x="6375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6104" name="Text Box 25"/>
          <p:cNvSpPr txBox="1">
            <a:spLocks noChangeArrowheads="1"/>
          </p:cNvSpPr>
          <p:nvPr/>
        </p:nvSpPr>
        <p:spPr bwMode="auto">
          <a:xfrm>
            <a:off x="6908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105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46106" name="Group 27"/>
          <p:cNvGrpSpPr>
            <a:grpSpLocks/>
          </p:cNvGrpSpPr>
          <p:nvPr/>
        </p:nvGrpSpPr>
        <p:grpSpPr bwMode="auto">
          <a:xfrm rot="-371461">
            <a:off x="0" y="971550"/>
            <a:ext cx="2819400" cy="255588"/>
            <a:chOff x="1776" y="3072"/>
            <a:chExt cx="1776" cy="214"/>
          </a:xfrm>
        </p:grpSpPr>
        <p:sp>
          <p:nvSpPr>
            <p:cNvPr id="46112" name="AutoShape 28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113" name="Oval 29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107" name="Line 30"/>
          <p:cNvSpPr>
            <a:spLocks noChangeShapeType="1"/>
          </p:cNvSpPr>
          <p:nvPr/>
        </p:nvSpPr>
        <p:spPr bwMode="auto">
          <a:xfrm>
            <a:off x="2667000" y="1143000"/>
            <a:ext cx="3505200" cy="342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08" name="Freeform 31"/>
          <p:cNvSpPr>
            <a:spLocks/>
          </p:cNvSpPr>
          <p:nvPr/>
        </p:nvSpPr>
        <p:spPr bwMode="auto">
          <a:xfrm>
            <a:off x="3225801" y="581026"/>
            <a:ext cx="3403600" cy="2257425"/>
          </a:xfrm>
          <a:custGeom>
            <a:avLst/>
            <a:gdLst>
              <a:gd name="T0" fmla="*/ 2147483647 w 2144"/>
              <a:gd name="T1" fmla="*/ 2147483647 h 1896"/>
              <a:gd name="T2" fmla="*/ 2147483647 w 2144"/>
              <a:gd name="T3" fmla="*/ 2147483647 h 1896"/>
              <a:gd name="T4" fmla="*/ 2147483647 w 2144"/>
              <a:gd name="T5" fmla="*/ 2147483647 h 1896"/>
              <a:gd name="T6" fmla="*/ 2147483647 w 2144"/>
              <a:gd name="T7" fmla="*/ 2147483647 h 1896"/>
              <a:gd name="T8" fmla="*/ 2147483647 w 2144"/>
              <a:gd name="T9" fmla="*/ 2147483647 h 1896"/>
              <a:gd name="T10" fmla="*/ 2147483647 w 2144"/>
              <a:gd name="T11" fmla="*/ 2147483647 h 1896"/>
              <a:gd name="T12" fmla="*/ 2147483647 w 2144"/>
              <a:gd name="T13" fmla="*/ 2147483647 h 1896"/>
              <a:gd name="T14" fmla="*/ 2147483647 w 2144"/>
              <a:gd name="T15" fmla="*/ 2147483647 h 1896"/>
              <a:gd name="T16" fmla="*/ 2147483647 w 2144"/>
              <a:gd name="T17" fmla="*/ 2147483647 h 1896"/>
              <a:gd name="T18" fmla="*/ 2147483647 w 2144"/>
              <a:gd name="T19" fmla="*/ 2147483647 h 1896"/>
              <a:gd name="T20" fmla="*/ 2147483647 w 2144"/>
              <a:gd name="T21" fmla="*/ 2147483647 h 1896"/>
              <a:gd name="T22" fmla="*/ 2147483647 w 2144"/>
              <a:gd name="T23" fmla="*/ 2147483647 h 1896"/>
              <a:gd name="T24" fmla="*/ 2147483647 w 2144"/>
              <a:gd name="T25" fmla="*/ 2147483647 h 1896"/>
              <a:gd name="T26" fmla="*/ 2147483647 w 2144"/>
              <a:gd name="T27" fmla="*/ 2147483647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09" name="Oval 32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10" name="Freeform 33"/>
          <p:cNvSpPr>
            <a:spLocks/>
          </p:cNvSpPr>
          <p:nvPr/>
        </p:nvSpPr>
        <p:spPr bwMode="auto">
          <a:xfrm>
            <a:off x="2678114" y="1093788"/>
            <a:ext cx="522287" cy="792162"/>
          </a:xfrm>
          <a:custGeom>
            <a:avLst/>
            <a:gdLst>
              <a:gd name="T0" fmla="*/ 0 w 329"/>
              <a:gd name="T1" fmla="*/ 0 h 1145"/>
              <a:gd name="T2" fmla="*/ 2147483647 w 329"/>
              <a:gd name="T3" fmla="*/ 2147483647 h 1145"/>
              <a:gd name="T4" fmla="*/ 2147483647 w 329"/>
              <a:gd name="T5" fmla="*/ 2147483647 h 1145"/>
              <a:gd name="T6" fmla="*/ 2147483647 w 329"/>
              <a:gd name="T7" fmla="*/ 2147483647 h 1145"/>
              <a:gd name="T8" fmla="*/ 2147483647 w 329"/>
              <a:gd name="T9" fmla="*/ 2147483647 h 1145"/>
              <a:gd name="T10" fmla="*/ 2147483647 w 329"/>
              <a:gd name="T11" fmla="*/ 2147483647 h 1145"/>
              <a:gd name="T12" fmla="*/ 2147483647 w 329"/>
              <a:gd name="T13" fmla="*/ 2147483647 h 1145"/>
              <a:gd name="T14" fmla="*/ 2147483647 w 329"/>
              <a:gd name="T15" fmla="*/ 2147483647 h 1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9"/>
              <a:gd name="T25" fmla="*/ 0 h 1145"/>
              <a:gd name="T26" fmla="*/ 329 w 329"/>
              <a:gd name="T27" fmla="*/ 1145 h 1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9" h="1145">
                <a:moveTo>
                  <a:pt x="0" y="0"/>
                </a:moveTo>
                <a:cubicBezTo>
                  <a:pt x="9" y="14"/>
                  <a:pt x="15" y="30"/>
                  <a:pt x="27" y="41"/>
                </a:cubicBezTo>
                <a:cubicBezTo>
                  <a:pt x="52" y="63"/>
                  <a:pt x="110" y="96"/>
                  <a:pt x="110" y="96"/>
                </a:cubicBezTo>
                <a:cubicBezTo>
                  <a:pt x="163" y="177"/>
                  <a:pt x="155" y="227"/>
                  <a:pt x="260" y="260"/>
                </a:cubicBezTo>
                <a:cubicBezTo>
                  <a:pt x="269" y="269"/>
                  <a:pt x="282" y="276"/>
                  <a:pt x="288" y="288"/>
                </a:cubicBezTo>
                <a:cubicBezTo>
                  <a:pt x="301" y="314"/>
                  <a:pt x="315" y="370"/>
                  <a:pt x="315" y="370"/>
                </a:cubicBezTo>
                <a:cubicBezTo>
                  <a:pt x="279" y="485"/>
                  <a:pt x="302" y="397"/>
                  <a:pt x="302" y="644"/>
                </a:cubicBezTo>
                <a:lnTo>
                  <a:pt x="329" y="1145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11" name="Oval 34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12946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1"/>
          <p:cNvSpPr>
            <a:spLocks noChangeArrowheads="1"/>
          </p:cNvSpPr>
          <p:nvPr/>
        </p:nvSpPr>
        <p:spPr bwMode="auto">
          <a:xfrm>
            <a:off x="1044576" y="40005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7107" name="Line 4"/>
          <p:cNvSpPr>
            <a:spLocks noChangeShapeType="1"/>
          </p:cNvSpPr>
          <p:nvPr/>
        </p:nvSpPr>
        <p:spPr bwMode="auto">
          <a:xfrm>
            <a:off x="1422400" y="14859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08" name="Line 5"/>
          <p:cNvSpPr>
            <a:spLocks noChangeShapeType="1"/>
          </p:cNvSpPr>
          <p:nvPr/>
        </p:nvSpPr>
        <p:spPr bwMode="auto">
          <a:xfrm>
            <a:off x="2794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3098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3346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1" name="Line 8"/>
          <p:cNvSpPr>
            <a:spLocks noChangeShapeType="1"/>
          </p:cNvSpPr>
          <p:nvPr/>
        </p:nvSpPr>
        <p:spPr bwMode="auto">
          <a:xfrm>
            <a:off x="3825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2" name="Line 9"/>
          <p:cNvSpPr>
            <a:spLocks noChangeShapeType="1"/>
          </p:cNvSpPr>
          <p:nvPr/>
        </p:nvSpPr>
        <p:spPr bwMode="auto">
          <a:xfrm>
            <a:off x="4305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3" name="Line 10"/>
          <p:cNvSpPr>
            <a:spLocks noChangeShapeType="1"/>
          </p:cNvSpPr>
          <p:nvPr/>
        </p:nvSpPr>
        <p:spPr bwMode="auto">
          <a:xfrm>
            <a:off x="4775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>
            <a:off x="5232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5689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>
            <a:off x="6146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>
            <a:off x="6604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8" name="Line 15"/>
          <p:cNvSpPr>
            <a:spLocks noChangeShapeType="1"/>
          </p:cNvSpPr>
          <p:nvPr/>
        </p:nvSpPr>
        <p:spPr bwMode="auto">
          <a:xfrm>
            <a:off x="7061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9" name="Line 16"/>
          <p:cNvSpPr>
            <a:spLocks noChangeShapeType="1"/>
          </p:cNvSpPr>
          <p:nvPr/>
        </p:nvSpPr>
        <p:spPr bwMode="auto">
          <a:xfrm>
            <a:off x="7518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20" name="Text Box 17"/>
          <p:cNvSpPr txBox="1">
            <a:spLocks noChangeArrowheads="1"/>
          </p:cNvSpPr>
          <p:nvPr/>
        </p:nvSpPr>
        <p:spPr bwMode="auto">
          <a:xfrm>
            <a:off x="7366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121" name="Text Box 18"/>
          <p:cNvSpPr txBox="1">
            <a:spLocks noChangeArrowheads="1"/>
          </p:cNvSpPr>
          <p:nvPr/>
        </p:nvSpPr>
        <p:spPr bwMode="auto">
          <a:xfrm>
            <a:off x="3632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122" name="Text Box 19"/>
          <p:cNvSpPr txBox="1">
            <a:spLocks noChangeArrowheads="1"/>
          </p:cNvSpPr>
          <p:nvPr/>
        </p:nvSpPr>
        <p:spPr bwMode="auto">
          <a:xfrm>
            <a:off x="4089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7123" name="Text Box 20"/>
          <p:cNvSpPr txBox="1">
            <a:spLocks noChangeArrowheads="1"/>
          </p:cNvSpPr>
          <p:nvPr/>
        </p:nvSpPr>
        <p:spPr bwMode="auto">
          <a:xfrm>
            <a:off x="4546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7124" name="Text Box 21"/>
          <p:cNvSpPr txBox="1">
            <a:spLocks noChangeArrowheads="1"/>
          </p:cNvSpPr>
          <p:nvPr/>
        </p:nvSpPr>
        <p:spPr bwMode="auto">
          <a:xfrm>
            <a:off x="5003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7125" name="Text Box 22"/>
          <p:cNvSpPr txBox="1">
            <a:spLocks noChangeArrowheads="1"/>
          </p:cNvSpPr>
          <p:nvPr/>
        </p:nvSpPr>
        <p:spPr bwMode="auto">
          <a:xfrm>
            <a:off x="5461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7126" name="Text Box 23"/>
          <p:cNvSpPr txBox="1">
            <a:spLocks noChangeArrowheads="1"/>
          </p:cNvSpPr>
          <p:nvPr/>
        </p:nvSpPr>
        <p:spPr bwMode="auto">
          <a:xfrm>
            <a:off x="5918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7127" name="Text Box 24"/>
          <p:cNvSpPr txBox="1">
            <a:spLocks noChangeArrowheads="1"/>
          </p:cNvSpPr>
          <p:nvPr/>
        </p:nvSpPr>
        <p:spPr bwMode="auto">
          <a:xfrm>
            <a:off x="6375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7128" name="Text Box 25"/>
          <p:cNvSpPr txBox="1">
            <a:spLocks noChangeArrowheads="1"/>
          </p:cNvSpPr>
          <p:nvPr/>
        </p:nvSpPr>
        <p:spPr bwMode="auto">
          <a:xfrm>
            <a:off x="6908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129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30" name="Line 27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31" name="Freeform 28"/>
          <p:cNvSpPr>
            <a:spLocks/>
          </p:cNvSpPr>
          <p:nvPr/>
        </p:nvSpPr>
        <p:spPr bwMode="auto">
          <a:xfrm>
            <a:off x="4318000" y="695326"/>
            <a:ext cx="2324100" cy="1762125"/>
          </a:xfrm>
          <a:custGeom>
            <a:avLst/>
            <a:gdLst>
              <a:gd name="T0" fmla="*/ 2147483647 w 1464"/>
              <a:gd name="T1" fmla="*/ 2147483647 h 1480"/>
              <a:gd name="T2" fmla="*/ 2147483647 w 1464"/>
              <a:gd name="T3" fmla="*/ 2147483647 h 1480"/>
              <a:gd name="T4" fmla="*/ 2147483647 w 1464"/>
              <a:gd name="T5" fmla="*/ 2147483647 h 1480"/>
              <a:gd name="T6" fmla="*/ 2147483647 w 1464"/>
              <a:gd name="T7" fmla="*/ 2147483647 h 1480"/>
              <a:gd name="T8" fmla="*/ 2147483647 w 1464"/>
              <a:gd name="T9" fmla="*/ 2147483647 h 1480"/>
              <a:gd name="T10" fmla="*/ 2147483647 w 1464"/>
              <a:gd name="T11" fmla="*/ 2147483647 h 1480"/>
              <a:gd name="T12" fmla="*/ 2147483647 w 1464"/>
              <a:gd name="T13" fmla="*/ 2147483647 h 1480"/>
              <a:gd name="T14" fmla="*/ 2147483647 w 1464"/>
              <a:gd name="T15" fmla="*/ 2147483647 h 1480"/>
              <a:gd name="T16" fmla="*/ 2147483647 w 1464"/>
              <a:gd name="T17" fmla="*/ 2147483647 h 1480"/>
              <a:gd name="T18" fmla="*/ 2147483647 w 1464"/>
              <a:gd name="T19" fmla="*/ 2147483647 h 1480"/>
              <a:gd name="T20" fmla="*/ 2147483647 w 1464"/>
              <a:gd name="T21" fmla="*/ 2147483647 h 1480"/>
              <a:gd name="T22" fmla="*/ 2147483647 w 1464"/>
              <a:gd name="T23" fmla="*/ 2147483647 h 1480"/>
              <a:gd name="T24" fmla="*/ 2147483647 w 1464"/>
              <a:gd name="T25" fmla="*/ 2147483647 h 1480"/>
              <a:gd name="T26" fmla="*/ 2147483647 w 1464"/>
              <a:gd name="T27" fmla="*/ 2147483647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32" name="Oval 29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33" name="Oval 30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9141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044576" y="40005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8131" name="Line 4"/>
          <p:cNvSpPr>
            <a:spLocks noChangeShapeType="1"/>
          </p:cNvSpPr>
          <p:nvPr/>
        </p:nvSpPr>
        <p:spPr bwMode="auto">
          <a:xfrm>
            <a:off x="1400176" y="1485900"/>
            <a:ext cx="64484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32" name="Line 5"/>
          <p:cNvSpPr>
            <a:spLocks noChangeShapeType="1"/>
          </p:cNvSpPr>
          <p:nvPr/>
        </p:nvSpPr>
        <p:spPr bwMode="auto">
          <a:xfrm>
            <a:off x="277177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307657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134" name="Line 7"/>
          <p:cNvSpPr>
            <a:spLocks noChangeShapeType="1"/>
          </p:cNvSpPr>
          <p:nvPr/>
        </p:nvSpPr>
        <p:spPr bwMode="auto">
          <a:xfrm>
            <a:off x="33242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>
            <a:off x="38036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>
            <a:off x="4283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>
            <a:off x="47529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>
            <a:off x="5210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>
            <a:off x="56673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0" name="Line 13"/>
          <p:cNvSpPr>
            <a:spLocks noChangeShapeType="1"/>
          </p:cNvSpPr>
          <p:nvPr/>
        </p:nvSpPr>
        <p:spPr bwMode="auto">
          <a:xfrm>
            <a:off x="612457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1" name="Line 14"/>
          <p:cNvSpPr>
            <a:spLocks noChangeShapeType="1"/>
          </p:cNvSpPr>
          <p:nvPr/>
        </p:nvSpPr>
        <p:spPr bwMode="auto">
          <a:xfrm>
            <a:off x="658177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2" name="Line 15"/>
          <p:cNvSpPr>
            <a:spLocks noChangeShapeType="1"/>
          </p:cNvSpPr>
          <p:nvPr/>
        </p:nvSpPr>
        <p:spPr bwMode="auto">
          <a:xfrm>
            <a:off x="703897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3" name="Line 16"/>
          <p:cNvSpPr>
            <a:spLocks noChangeShapeType="1"/>
          </p:cNvSpPr>
          <p:nvPr/>
        </p:nvSpPr>
        <p:spPr bwMode="auto">
          <a:xfrm>
            <a:off x="7496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4" name="Text Box 17"/>
          <p:cNvSpPr txBox="1">
            <a:spLocks noChangeArrowheads="1"/>
          </p:cNvSpPr>
          <p:nvPr/>
        </p:nvSpPr>
        <p:spPr bwMode="auto">
          <a:xfrm>
            <a:off x="734377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145" name="Text Box 18"/>
          <p:cNvSpPr txBox="1">
            <a:spLocks noChangeArrowheads="1"/>
          </p:cNvSpPr>
          <p:nvPr/>
        </p:nvSpPr>
        <p:spPr bwMode="auto">
          <a:xfrm>
            <a:off x="36099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8146" name="Text Box 19"/>
          <p:cNvSpPr txBox="1">
            <a:spLocks noChangeArrowheads="1"/>
          </p:cNvSpPr>
          <p:nvPr/>
        </p:nvSpPr>
        <p:spPr bwMode="auto">
          <a:xfrm>
            <a:off x="40671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147" name="Text Box 20"/>
          <p:cNvSpPr txBox="1">
            <a:spLocks noChangeArrowheads="1"/>
          </p:cNvSpPr>
          <p:nvPr/>
        </p:nvSpPr>
        <p:spPr bwMode="auto">
          <a:xfrm>
            <a:off x="45243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8148" name="Text Box 21"/>
          <p:cNvSpPr txBox="1">
            <a:spLocks noChangeArrowheads="1"/>
          </p:cNvSpPr>
          <p:nvPr/>
        </p:nvSpPr>
        <p:spPr bwMode="auto">
          <a:xfrm>
            <a:off x="49815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8149" name="Text Box 22"/>
          <p:cNvSpPr txBox="1">
            <a:spLocks noChangeArrowheads="1"/>
          </p:cNvSpPr>
          <p:nvPr/>
        </p:nvSpPr>
        <p:spPr bwMode="auto">
          <a:xfrm>
            <a:off x="54387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8150" name="Text Box 23"/>
          <p:cNvSpPr txBox="1">
            <a:spLocks noChangeArrowheads="1"/>
          </p:cNvSpPr>
          <p:nvPr/>
        </p:nvSpPr>
        <p:spPr bwMode="auto">
          <a:xfrm>
            <a:off x="58959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8151" name="Text Box 24"/>
          <p:cNvSpPr txBox="1">
            <a:spLocks noChangeArrowheads="1"/>
          </p:cNvSpPr>
          <p:nvPr/>
        </p:nvSpPr>
        <p:spPr bwMode="auto">
          <a:xfrm>
            <a:off x="63531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8152" name="Text Box 25"/>
          <p:cNvSpPr txBox="1">
            <a:spLocks noChangeArrowheads="1"/>
          </p:cNvSpPr>
          <p:nvPr/>
        </p:nvSpPr>
        <p:spPr bwMode="auto">
          <a:xfrm>
            <a:off x="68865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153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54" name="Line 27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55" name="Freeform 28"/>
          <p:cNvSpPr>
            <a:spLocks/>
          </p:cNvSpPr>
          <p:nvPr/>
        </p:nvSpPr>
        <p:spPr bwMode="auto">
          <a:xfrm>
            <a:off x="5168901" y="990601"/>
            <a:ext cx="1460500" cy="923925"/>
          </a:xfrm>
          <a:custGeom>
            <a:avLst/>
            <a:gdLst>
              <a:gd name="T0" fmla="*/ 2147483647 w 920"/>
              <a:gd name="T1" fmla="*/ 2147483647 h 776"/>
              <a:gd name="T2" fmla="*/ 2147483647 w 920"/>
              <a:gd name="T3" fmla="*/ 2147483647 h 776"/>
              <a:gd name="T4" fmla="*/ 2147483647 w 920"/>
              <a:gd name="T5" fmla="*/ 2147483647 h 776"/>
              <a:gd name="T6" fmla="*/ 2147483647 w 920"/>
              <a:gd name="T7" fmla="*/ 2147483647 h 776"/>
              <a:gd name="T8" fmla="*/ 2147483647 w 920"/>
              <a:gd name="T9" fmla="*/ 2147483647 h 776"/>
              <a:gd name="T10" fmla="*/ 2147483647 w 920"/>
              <a:gd name="T11" fmla="*/ 2147483647 h 776"/>
              <a:gd name="T12" fmla="*/ 2147483647 w 920"/>
              <a:gd name="T13" fmla="*/ 2147483647 h 776"/>
              <a:gd name="T14" fmla="*/ 2147483647 w 920"/>
              <a:gd name="T15" fmla="*/ 2147483647 h 776"/>
              <a:gd name="T16" fmla="*/ 2147483647 w 920"/>
              <a:gd name="T17" fmla="*/ 2147483647 h 776"/>
              <a:gd name="T18" fmla="*/ 2147483647 w 920"/>
              <a:gd name="T19" fmla="*/ 2147483647 h 776"/>
              <a:gd name="T20" fmla="*/ 2147483647 w 920"/>
              <a:gd name="T21" fmla="*/ 2147483647 h 776"/>
              <a:gd name="T22" fmla="*/ 2147483647 w 920"/>
              <a:gd name="T23" fmla="*/ 2147483647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56" name="Oval 29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57" name="Oval 30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48110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3"/>
          <p:cNvSpPr>
            <a:spLocks noChangeArrowheads="1"/>
          </p:cNvSpPr>
          <p:nvPr/>
        </p:nvSpPr>
        <p:spPr bwMode="auto">
          <a:xfrm>
            <a:off x="1066800" y="40005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9155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56" name="Line 27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+mj-lt"/>
            </a:endParaRPr>
          </a:p>
        </p:txBody>
      </p:sp>
      <p:sp>
        <p:nvSpPr>
          <p:cNvPr id="49157" name="Line 4"/>
          <p:cNvSpPr>
            <a:spLocks noChangeShapeType="1"/>
          </p:cNvSpPr>
          <p:nvPr/>
        </p:nvSpPr>
        <p:spPr bwMode="auto">
          <a:xfrm flipV="1">
            <a:off x="14478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58" name="Line 5"/>
          <p:cNvSpPr>
            <a:spLocks noChangeShapeType="1"/>
          </p:cNvSpPr>
          <p:nvPr/>
        </p:nvSpPr>
        <p:spPr bwMode="auto">
          <a:xfrm>
            <a:off x="2798763" y="14239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3105150" y="1143000"/>
            <a:ext cx="458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9160" name="Line 7"/>
          <p:cNvSpPr>
            <a:spLocks noChangeShapeType="1"/>
          </p:cNvSpPr>
          <p:nvPr/>
        </p:nvSpPr>
        <p:spPr bwMode="auto">
          <a:xfrm>
            <a:off x="3352800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1" name="Line 8"/>
          <p:cNvSpPr>
            <a:spLocks noChangeShapeType="1"/>
          </p:cNvSpPr>
          <p:nvPr/>
        </p:nvSpPr>
        <p:spPr bwMode="auto">
          <a:xfrm>
            <a:off x="3833813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2" name="Line 9"/>
          <p:cNvSpPr>
            <a:spLocks noChangeShapeType="1"/>
          </p:cNvSpPr>
          <p:nvPr/>
        </p:nvSpPr>
        <p:spPr bwMode="auto">
          <a:xfrm>
            <a:off x="4314825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3" name="Line 10"/>
          <p:cNvSpPr>
            <a:spLocks noChangeShapeType="1"/>
          </p:cNvSpPr>
          <p:nvPr/>
        </p:nvSpPr>
        <p:spPr bwMode="auto">
          <a:xfrm>
            <a:off x="4786313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4" name="Line 11"/>
          <p:cNvSpPr>
            <a:spLocks noChangeShapeType="1"/>
          </p:cNvSpPr>
          <p:nvPr/>
        </p:nvSpPr>
        <p:spPr bwMode="auto">
          <a:xfrm>
            <a:off x="5245100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5" name="Line 12"/>
          <p:cNvSpPr>
            <a:spLocks noChangeShapeType="1"/>
          </p:cNvSpPr>
          <p:nvPr/>
        </p:nvSpPr>
        <p:spPr bwMode="auto">
          <a:xfrm>
            <a:off x="5703888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6" name="Line 13"/>
          <p:cNvSpPr>
            <a:spLocks noChangeShapeType="1"/>
          </p:cNvSpPr>
          <p:nvPr/>
        </p:nvSpPr>
        <p:spPr bwMode="auto">
          <a:xfrm>
            <a:off x="6162675" y="1358901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7" name="Line 14"/>
          <p:cNvSpPr>
            <a:spLocks noChangeShapeType="1"/>
          </p:cNvSpPr>
          <p:nvPr/>
        </p:nvSpPr>
        <p:spPr bwMode="auto">
          <a:xfrm>
            <a:off x="6621463" y="1357314"/>
            <a:ext cx="0" cy="112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8" name="Line 15"/>
          <p:cNvSpPr>
            <a:spLocks noChangeShapeType="1"/>
          </p:cNvSpPr>
          <p:nvPr/>
        </p:nvSpPr>
        <p:spPr bwMode="auto">
          <a:xfrm>
            <a:off x="7080250" y="1352551"/>
            <a:ext cx="0" cy="11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9" name="Line 16"/>
          <p:cNvSpPr>
            <a:spLocks noChangeShapeType="1"/>
          </p:cNvSpPr>
          <p:nvPr/>
        </p:nvSpPr>
        <p:spPr bwMode="auto">
          <a:xfrm>
            <a:off x="7539038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70" name="Text Box 17"/>
          <p:cNvSpPr txBox="1">
            <a:spLocks noChangeArrowheads="1"/>
          </p:cNvSpPr>
          <p:nvPr/>
        </p:nvSpPr>
        <p:spPr bwMode="auto">
          <a:xfrm>
            <a:off x="7386638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171" name="Text Box 18"/>
          <p:cNvSpPr txBox="1">
            <a:spLocks noChangeArrowheads="1"/>
          </p:cNvSpPr>
          <p:nvPr/>
        </p:nvSpPr>
        <p:spPr bwMode="auto">
          <a:xfrm>
            <a:off x="3640138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9172" name="Text Box 19"/>
          <p:cNvSpPr txBox="1">
            <a:spLocks noChangeArrowheads="1"/>
          </p:cNvSpPr>
          <p:nvPr/>
        </p:nvSpPr>
        <p:spPr bwMode="auto">
          <a:xfrm>
            <a:off x="4098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9173" name="Text Box 20"/>
          <p:cNvSpPr txBox="1">
            <a:spLocks noChangeArrowheads="1"/>
          </p:cNvSpPr>
          <p:nvPr/>
        </p:nvSpPr>
        <p:spPr bwMode="auto">
          <a:xfrm>
            <a:off x="4557713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9174" name="Text Box 21"/>
          <p:cNvSpPr txBox="1">
            <a:spLocks noChangeArrowheads="1"/>
          </p:cNvSpPr>
          <p:nvPr/>
        </p:nvSpPr>
        <p:spPr bwMode="auto">
          <a:xfrm>
            <a:off x="50165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175" name="Text Box 22"/>
          <p:cNvSpPr txBox="1">
            <a:spLocks noChangeArrowheads="1"/>
          </p:cNvSpPr>
          <p:nvPr/>
        </p:nvSpPr>
        <p:spPr bwMode="auto">
          <a:xfrm>
            <a:off x="5475288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9176" name="Text Box 23"/>
          <p:cNvSpPr txBox="1">
            <a:spLocks noChangeArrowheads="1"/>
          </p:cNvSpPr>
          <p:nvPr/>
        </p:nvSpPr>
        <p:spPr bwMode="auto">
          <a:xfrm>
            <a:off x="59340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177" name="Text Box 24"/>
          <p:cNvSpPr txBox="1">
            <a:spLocks noChangeArrowheads="1"/>
          </p:cNvSpPr>
          <p:nvPr/>
        </p:nvSpPr>
        <p:spPr bwMode="auto">
          <a:xfrm>
            <a:off x="6392863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9178" name="Text Box 25"/>
          <p:cNvSpPr txBox="1">
            <a:spLocks noChangeArrowheads="1"/>
          </p:cNvSpPr>
          <p:nvPr/>
        </p:nvSpPr>
        <p:spPr bwMode="auto">
          <a:xfrm>
            <a:off x="69278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179" name="Oval 28"/>
          <p:cNvSpPr>
            <a:spLocks noChangeArrowheads="1"/>
          </p:cNvSpPr>
          <p:nvPr/>
        </p:nvSpPr>
        <p:spPr bwMode="auto">
          <a:xfrm>
            <a:off x="6111876" y="1423989"/>
            <a:ext cx="534988" cy="119062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80" name="Oval 29"/>
          <p:cNvSpPr>
            <a:spLocks noChangeArrowheads="1"/>
          </p:cNvSpPr>
          <p:nvPr/>
        </p:nvSpPr>
        <p:spPr bwMode="auto">
          <a:xfrm>
            <a:off x="6570664" y="1423989"/>
            <a:ext cx="560387" cy="119062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81" name="Oval 30"/>
          <p:cNvSpPr>
            <a:spLocks noChangeArrowheads="1"/>
          </p:cNvSpPr>
          <p:nvPr/>
        </p:nvSpPr>
        <p:spPr bwMode="auto">
          <a:xfrm>
            <a:off x="7029450" y="1423989"/>
            <a:ext cx="534988" cy="119062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944532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1295400" y="57150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179" name="Line 5"/>
          <p:cNvSpPr>
            <a:spLocks noChangeShapeType="1"/>
          </p:cNvSpPr>
          <p:nvPr/>
        </p:nvSpPr>
        <p:spPr bwMode="auto">
          <a:xfrm>
            <a:off x="1870075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0" name="Line 6"/>
          <p:cNvSpPr>
            <a:spLocks noChangeShapeType="1"/>
          </p:cNvSpPr>
          <p:nvPr/>
        </p:nvSpPr>
        <p:spPr bwMode="auto">
          <a:xfrm>
            <a:off x="324167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36576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0182" name="Line 8"/>
          <p:cNvSpPr>
            <a:spLocks noChangeShapeType="1"/>
          </p:cNvSpPr>
          <p:nvPr/>
        </p:nvSpPr>
        <p:spPr bwMode="auto">
          <a:xfrm>
            <a:off x="3794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3" name="Line 9"/>
          <p:cNvSpPr>
            <a:spLocks noChangeShapeType="1"/>
          </p:cNvSpPr>
          <p:nvPr/>
        </p:nvSpPr>
        <p:spPr bwMode="auto">
          <a:xfrm>
            <a:off x="42735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47529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5" name="Line 11"/>
          <p:cNvSpPr>
            <a:spLocks noChangeShapeType="1"/>
          </p:cNvSpPr>
          <p:nvPr/>
        </p:nvSpPr>
        <p:spPr bwMode="auto">
          <a:xfrm>
            <a:off x="5222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6" name="Line 12"/>
          <p:cNvSpPr>
            <a:spLocks noChangeShapeType="1"/>
          </p:cNvSpPr>
          <p:nvPr/>
        </p:nvSpPr>
        <p:spPr bwMode="auto">
          <a:xfrm>
            <a:off x="5680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7" name="Line 13"/>
          <p:cNvSpPr>
            <a:spLocks noChangeShapeType="1"/>
          </p:cNvSpPr>
          <p:nvPr/>
        </p:nvSpPr>
        <p:spPr bwMode="auto">
          <a:xfrm>
            <a:off x="61372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8" name="Line 14"/>
          <p:cNvSpPr>
            <a:spLocks noChangeShapeType="1"/>
          </p:cNvSpPr>
          <p:nvPr/>
        </p:nvSpPr>
        <p:spPr bwMode="auto">
          <a:xfrm>
            <a:off x="659447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9" name="Line 15"/>
          <p:cNvSpPr>
            <a:spLocks noChangeShapeType="1"/>
          </p:cNvSpPr>
          <p:nvPr/>
        </p:nvSpPr>
        <p:spPr bwMode="auto">
          <a:xfrm>
            <a:off x="705167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0" name="Line 16"/>
          <p:cNvSpPr>
            <a:spLocks noChangeShapeType="1"/>
          </p:cNvSpPr>
          <p:nvPr/>
        </p:nvSpPr>
        <p:spPr bwMode="auto">
          <a:xfrm>
            <a:off x="750887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1" name="Line 17"/>
          <p:cNvSpPr>
            <a:spLocks noChangeShapeType="1"/>
          </p:cNvSpPr>
          <p:nvPr/>
        </p:nvSpPr>
        <p:spPr bwMode="auto">
          <a:xfrm>
            <a:off x="7966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2" name="Text Box 18"/>
          <p:cNvSpPr txBox="1">
            <a:spLocks noChangeArrowheads="1"/>
          </p:cNvSpPr>
          <p:nvPr/>
        </p:nvSpPr>
        <p:spPr bwMode="auto">
          <a:xfrm>
            <a:off x="781367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193" name="Text Box 19"/>
          <p:cNvSpPr txBox="1">
            <a:spLocks noChangeArrowheads="1"/>
          </p:cNvSpPr>
          <p:nvPr/>
        </p:nvSpPr>
        <p:spPr bwMode="auto">
          <a:xfrm>
            <a:off x="40798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0194" name="Text Box 20"/>
          <p:cNvSpPr txBox="1">
            <a:spLocks noChangeArrowheads="1"/>
          </p:cNvSpPr>
          <p:nvPr/>
        </p:nvSpPr>
        <p:spPr bwMode="auto">
          <a:xfrm>
            <a:off x="45370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0195" name="Text Box 21"/>
          <p:cNvSpPr txBox="1">
            <a:spLocks noChangeArrowheads="1"/>
          </p:cNvSpPr>
          <p:nvPr/>
        </p:nvSpPr>
        <p:spPr bwMode="auto">
          <a:xfrm>
            <a:off x="49942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0196" name="Text Box 22"/>
          <p:cNvSpPr txBox="1">
            <a:spLocks noChangeArrowheads="1"/>
          </p:cNvSpPr>
          <p:nvPr/>
        </p:nvSpPr>
        <p:spPr bwMode="auto">
          <a:xfrm>
            <a:off x="54514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0197" name="Text Box 23"/>
          <p:cNvSpPr txBox="1">
            <a:spLocks noChangeArrowheads="1"/>
          </p:cNvSpPr>
          <p:nvPr/>
        </p:nvSpPr>
        <p:spPr bwMode="auto">
          <a:xfrm>
            <a:off x="59086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0198" name="Text Box 24"/>
          <p:cNvSpPr txBox="1">
            <a:spLocks noChangeArrowheads="1"/>
          </p:cNvSpPr>
          <p:nvPr/>
        </p:nvSpPr>
        <p:spPr bwMode="auto">
          <a:xfrm>
            <a:off x="63658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0199" name="Text Box 25"/>
          <p:cNvSpPr txBox="1">
            <a:spLocks noChangeArrowheads="1"/>
          </p:cNvSpPr>
          <p:nvPr/>
        </p:nvSpPr>
        <p:spPr bwMode="auto">
          <a:xfrm>
            <a:off x="68230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0200" name="Text Box 26"/>
          <p:cNvSpPr txBox="1">
            <a:spLocks noChangeArrowheads="1"/>
          </p:cNvSpPr>
          <p:nvPr/>
        </p:nvSpPr>
        <p:spPr bwMode="auto">
          <a:xfrm>
            <a:off x="73564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201" name="Oval 27"/>
          <p:cNvSpPr>
            <a:spLocks noChangeArrowheads="1"/>
          </p:cNvSpPr>
          <p:nvPr/>
        </p:nvSpPr>
        <p:spPr bwMode="auto">
          <a:xfrm>
            <a:off x="7029451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02" name="Oval 28"/>
          <p:cNvSpPr>
            <a:spLocks noChangeArrowheads="1"/>
          </p:cNvSpPr>
          <p:nvPr/>
        </p:nvSpPr>
        <p:spPr bwMode="auto">
          <a:xfrm>
            <a:off x="74676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03" name="Oval 29"/>
          <p:cNvSpPr>
            <a:spLocks noChangeArrowheads="1"/>
          </p:cNvSpPr>
          <p:nvPr/>
        </p:nvSpPr>
        <p:spPr bwMode="auto">
          <a:xfrm>
            <a:off x="6599239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04" name="Oval 30"/>
          <p:cNvSpPr>
            <a:spLocks noChangeArrowheads="1"/>
          </p:cNvSpPr>
          <p:nvPr/>
        </p:nvSpPr>
        <p:spPr bwMode="auto">
          <a:xfrm>
            <a:off x="6151564" y="1428751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05" name="Oval 31"/>
          <p:cNvSpPr>
            <a:spLocks noChangeArrowheads="1"/>
          </p:cNvSpPr>
          <p:nvPr/>
        </p:nvSpPr>
        <p:spPr bwMode="auto">
          <a:xfrm>
            <a:off x="5688013" y="1428750"/>
            <a:ext cx="457200" cy="1222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06" name="Oval 32"/>
          <p:cNvSpPr>
            <a:spLocks noChangeArrowheads="1"/>
          </p:cNvSpPr>
          <p:nvPr/>
        </p:nvSpPr>
        <p:spPr bwMode="auto">
          <a:xfrm>
            <a:off x="5181600" y="1428750"/>
            <a:ext cx="5334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07" name="Oval 33"/>
          <p:cNvSpPr>
            <a:spLocks noChangeArrowheads="1"/>
          </p:cNvSpPr>
          <p:nvPr/>
        </p:nvSpPr>
        <p:spPr bwMode="auto">
          <a:xfrm>
            <a:off x="4724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08" name="Oval 34"/>
          <p:cNvSpPr>
            <a:spLocks noChangeArrowheads="1"/>
          </p:cNvSpPr>
          <p:nvPr/>
        </p:nvSpPr>
        <p:spPr bwMode="auto">
          <a:xfrm>
            <a:off x="38100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09" name="Oval 35"/>
          <p:cNvSpPr>
            <a:spLocks noChangeArrowheads="1"/>
          </p:cNvSpPr>
          <p:nvPr/>
        </p:nvSpPr>
        <p:spPr bwMode="auto">
          <a:xfrm>
            <a:off x="42672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10" name="AutoShape 36"/>
          <p:cNvSpPr>
            <a:spLocks noChangeArrowheads="1"/>
          </p:cNvSpPr>
          <p:nvPr/>
        </p:nvSpPr>
        <p:spPr bwMode="auto">
          <a:xfrm rot="-3657521">
            <a:off x="504825" y="-542925"/>
            <a:ext cx="57150" cy="1828800"/>
          </a:xfrm>
          <a:prstGeom prst="flowChartExtra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11" name="Line 39"/>
          <p:cNvSpPr>
            <a:spLocks noChangeShapeType="1"/>
          </p:cNvSpPr>
          <p:nvPr/>
        </p:nvSpPr>
        <p:spPr bwMode="auto">
          <a:xfrm flipH="1" flipV="1">
            <a:off x="1295400" y="685800"/>
            <a:ext cx="2514600" cy="8001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624652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8" name="Picture 4" descr="IMG_0004_NEW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57300"/>
            <a:ext cx="51816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4309" name="Picture 5" descr="IMG_0004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43434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3179928" y="887664"/>
            <a:ext cx="2770496" cy="41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endParaRPr lang="en-US" alt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5538" y="68974"/>
            <a:ext cx="3939261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53540"/>
      </p:ext>
    </p:extLst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2988861" y="617839"/>
            <a:ext cx="3408529" cy="886820"/>
          </a:xfrm>
          <a:prstGeom prst="hexagon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MẪU KHÂU, THÊU ĐÃ HỌC</a:t>
            </a:r>
          </a:p>
        </p:txBody>
      </p:sp>
      <p:sp>
        <p:nvSpPr>
          <p:cNvPr id="3" name="Hexagon 2"/>
          <p:cNvSpPr/>
          <p:nvPr/>
        </p:nvSpPr>
        <p:spPr>
          <a:xfrm>
            <a:off x="685800" y="1506404"/>
            <a:ext cx="2133600" cy="11787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3610968" y="2569324"/>
            <a:ext cx="2133600" cy="11906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6553200" y="1536198"/>
            <a:ext cx="2133600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endCxn id="3" idx="0"/>
          </p:cNvCxnSpPr>
          <p:nvPr/>
        </p:nvCxnSpPr>
        <p:spPr>
          <a:xfrm flipH="1">
            <a:off x="2819400" y="1506404"/>
            <a:ext cx="1851025" cy="5893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70425" y="1504658"/>
            <a:ext cx="7343" cy="10646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70425" y="1504659"/>
            <a:ext cx="1882775" cy="6316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2456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565" y="300869"/>
            <a:ext cx="2365830" cy="1944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admin\Downloads\Các loại lớp 4B\BÀI GIẢNG POI\Tuần 15\Đạo đức KT\Bordado-DIY-Manual-principiante-producción-tridimensional-paño-bordado-creativo-E2S.jpg_350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3" y="-15586"/>
            <a:ext cx="2367067" cy="2015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107119_58_tui-theu-tay-lam-san-pham-qua-t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59" y="521043"/>
            <a:ext cx="2247140" cy="3644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dmin\Downloads\Các loại lớp 4B\BÀI GIẢNG POI\Tuần 15\Đạo đức KT\20180327_3edc04b0aaa0019fb5ff924404bfe0b8_15221186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33" y="2343150"/>
            <a:ext cx="23622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admin\Downloads\Các loại lớp 4B\BÀI GIẢNG POI\Tuần 15\Đạo đức KT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30" y="2992562"/>
            <a:ext cx="2749700" cy="2033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8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3714750"/>
            <a:ext cx="1676400" cy="12573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19200" y="0"/>
            <a:ext cx="67437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itchFamily="18" charset="0"/>
              </a:rPr>
              <a:t>      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mm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4mm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3mm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124200" y="1885950"/>
            <a:ext cx="4114800" cy="280035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4400551"/>
            <a:ext cx="533400" cy="355253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659799"/>
            <a:ext cx="1905000" cy="14837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90800" y="411480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530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914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32644" y="1169253"/>
            <a:ext cx="3278712" cy="8540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95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95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2714625" y="2000251"/>
            <a:ext cx="3714750" cy="16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3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1257300" y="1485900"/>
            <a:ext cx="65722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i="1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dúm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400" b="1" i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i="1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563" name="Rectangle 9"/>
          <p:cNvSpPr>
            <a:spLocks noChangeArrowheads="1"/>
          </p:cNvSpPr>
          <p:nvPr/>
        </p:nvSpPr>
        <p:spPr bwMode="auto">
          <a:xfrm>
            <a:off x="1885950" y="21431"/>
            <a:ext cx="55506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Tổ chức thực hành (theo nhóm đôi):</a:t>
            </a: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1371600" y="800100"/>
            <a:ext cx="4914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Trình bày sản phẩm theo tổ.</a:t>
            </a: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1385888" y="4067175"/>
            <a:ext cx="402225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Nhận xét và đánh giá sản phẩm</a:t>
            </a: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1371600" y="381952"/>
            <a:ext cx="3597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– 17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549469"/>
      </p:ext>
    </p:extLst>
  </p:cSld>
  <p:clrMapOvr>
    <a:masterClrMapping/>
  </p:clrMapOvr>
  <p:transition advTm="8777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/>
      <p:bldP spid="77834" grpId="0"/>
      <p:bldP spid="77835" grpId="0"/>
      <p:bldP spid="7783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33600" y="1200150"/>
            <a:ext cx="49149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ln w="1143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ln w="1143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800" b="1" dirty="0">
              <a:ln w="11430"/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2714625" y="2000251"/>
            <a:ext cx="3714750" cy="16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22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0" y="819150"/>
            <a:ext cx="6286500" cy="2686050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600" b="1" dirty="0" smtClean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6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6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42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71" y="-9144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6800" y="0"/>
            <a:ext cx="78486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itchFamily="18" charset="0"/>
              </a:rPr>
              <a:t>     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440055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3771900"/>
            <a:ext cx="16764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417195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90700" y="0"/>
            <a:ext cx="56007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434340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3714750"/>
            <a:ext cx="1676400" cy="1314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578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94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92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61506" y="0"/>
            <a:ext cx="66294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0" y="434340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3714750"/>
            <a:ext cx="1676400" cy="1314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86600" y="3829050"/>
            <a:ext cx="1752600" cy="13144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67600" y="42291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411480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76800" y="405765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4600" y="405765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6.3|9.6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776.7|9.7|59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1520</Words>
  <Application>Microsoft Office PowerPoint</Application>
  <PresentationFormat>On-screen Show (16:9)</PresentationFormat>
  <Paragraphs>628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63</vt:i4>
      </vt:variant>
    </vt:vector>
  </HeadingPairs>
  <TitlesOfParts>
    <vt:vector size="75" baseType="lpstr">
      <vt:lpstr>Arial</vt:lpstr>
      <vt:lpstr>Calibri</vt:lpstr>
      <vt:lpstr>Times New Roman</vt:lpstr>
      <vt:lpstr>Verdana</vt:lpstr>
      <vt:lpstr>Wingdings</vt:lpstr>
      <vt:lpstr>Office Theme</vt:lpstr>
      <vt:lpstr>Balloons</vt:lpstr>
      <vt:lpstr>4_Balloons</vt:lpstr>
      <vt:lpstr>7_Balloons</vt:lpstr>
      <vt:lpstr>6_Balloons</vt:lpstr>
      <vt:lpstr>8_Balloons</vt:lpstr>
      <vt:lpstr>9_Balloons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b) Khâu mũi thứ nhất</vt:lpstr>
      <vt:lpstr>c) Khâu mũi thứ 2</vt:lpstr>
      <vt:lpstr>d) Khâu mũi tiếp theo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Tố Nheoo</dc:creator>
  <cp:lastModifiedBy>Admin</cp:lastModifiedBy>
  <cp:revision>58</cp:revision>
  <dcterms:created xsi:type="dcterms:W3CDTF">2006-08-16T00:00:00Z</dcterms:created>
  <dcterms:modified xsi:type="dcterms:W3CDTF">2022-12-07T06:15:14Z</dcterms:modified>
</cp:coreProperties>
</file>