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5525" r:id="rId1"/>
    <p:sldMasterId id="2147485819" r:id="rId2"/>
  </p:sldMasterIdLst>
  <p:notesMasterIdLst>
    <p:notesMasterId r:id="rId30"/>
  </p:notesMasterIdLst>
  <p:sldIdLst>
    <p:sldId id="8745" r:id="rId3"/>
    <p:sldId id="8714" r:id="rId4"/>
    <p:sldId id="8705" r:id="rId5"/>
    <p:sldId id="8723" r:id="rId6"/>
    <p:sldId id="8724" r:id="rId7"/>
    <p:sldId id="8715" r:id="rId8"/>
    <p:sldId id="8725" r:id="rId9"/>
    <p:sldId id="8729" r:id="rId10"/>
    <p:sldId id="8730" r:id="rId11"/>
    <p:sldId id="8731" r:id="rId12"/>
    <p:sldId id="8733" r:id="rId13"/>
    <p:sldId id="8734" r:id="rId14"/>
    <p:sldId id="8732" r:id="rId15"/>
    <p:sldId id="8709" r:id="rId16"/>
    <p:sldId id="8726" r:id="rId17"/>
    <p:sldId id="8735" r:id="rId18"/>
    <p:sldId id="8736" r:id="rId19"/>
    <p:sldId id="8737" r:id="rId20"/>
    <p:sldId id="8738" r:id="rId21"/>
    <p:sldId id="8739" r:id="rId22"/>
    <p:sldId id="8743" r:id="rId23"/>
    <p:sldId id="8741" r:id="rId24"/>
    <p:sldId id="8713" r:id="rId25"/>
    <p:sldId id="8744" r:id="rId26"/>
    <p:sldId id="8716" r:id="rId27"/>
    <p:sldId id="8697" r:id="rId28"/>
    <p:sldId id="8728" r:id="rId29"/>
  </p:sldIdLst>
  <p:sldSz cx="12192000" cy="6858000"/>
  <p:notesSz cx="6858000" cy="9144000"/>
  <p:custDataLst>
    <p:tags r:id="rId31"/>
  </p:custDataLst>
  <p:defaultTextStyle>
    <a:defPPr>
      <a:defRPr lang="en-US"/>
    </a:defPPr>
    <a:lvl1pPr algn="l" defTabSz="457200" rtl="0" eaLnBrk="0" fontAlgn="base" hangingPunct="0">
      <a:spcBef>
        <a:spcPct val="0"/>
      </a:spcBef>
      <a:spcAft>
        <a:spcPct val="0"/>
      </a:spcAft>
      <a:defRPr kern="1200">
        <a:solidFill>
          <a:schemeClr val="tx1"/>
        </a:solidFill>
        <a:latin typeface="Trebuchet MS" panose="020B0603020202020204" pitchFamily="34" charset="0"/>
        <a:ea typeface="+mn-ea"/>
        <a:cs typeface="+mn-cs"/>
      </a:defRPr>
    </a:lvl1pPr>
    <a:lvl2pPr marL="457200" algn="l" defTabSz="457200" rtl="0" eaLnBrk="0" fontAlgn="base" hangingPunct="0">
      <a:spcBef>
        <a:spcPct val="0"/>
      </a:spcBef>
      <a:spcAft>
        <a:spcPct val="0"/>
      </a:spcAft>
      <a:defRPr kern="1200">
        <a:solidFill>
          <a:schemeClr val="tx1"/>
        </a:solidFill>
        <a:latin typeface="Trebuchet MS" panose="020B0603020202020204" pitchFamily="34" charset="0"/>
        <a:ea typeface="+mn-ea"/>
        <a:cs typeface="+mn-cs"/>
      </a:defRPr>
    </a:lvl2pPr>
    <a:lvl3pPr marL="914400" algn="l" defTabSz="457200" rtl="0" eaLnBrk="0" fontAlgn="base" hangingPunct="0">
      <a:spcBef>
        <a:spcPct val="0"/>
      </a:spcBef>
      <a:spcAft>
        <a:spcPct val="0"/>
      </a:spcAft>
      <a:defRPr kern="1200">
        <a:solidFill>
          <a:schemeClr val="tx1"/>
        </a:solidFill>
        <a:latin typeface="Trebuchet MS" panose="020B0603020202020204" pitchFamily="34" charset="0"/>
        <a:ea typeface="+mn-ea"/>
        <a:cs typeface="+mn-cs"/>
      </a:defRPr>
    </a:lvl3pPr>
    <a:lvl4pPr marL="1371600" algn="l" defTabSz="457200" rtl="0" eaLnBrk="0" fontAlgn="base" hangingPunct="0">
      <a:spcBef>
        <a:spcPct val="0"/>
      </a:spcBef>
      <a:spcAft>
        <a:spcPct val="0"/>
      </a:spcAft>
      <a:defRPr kern="1200">
        <a:solidFill>
          <a:schemeClr val="tx1"/>
        </a:solidFill>
        <a:latin typeface="Trebuchet MS" panose="020B0603020202020204" pitchFamily="34" charset="0"/>
        <a:ea typeface="+mn-ea"/>
        <a:cs typeface="+mn-cs"/>
      </a:defRPr>
    </a:lvl4pPr>
    <a:lvl5pPr marL="1828800" algn="l" defTabSz="457200" rtl="0" eaLnBrk="0" fontAlgn="base" hangingPunct="0">
      <a:spcBef>
        <a:spcPct val="0"/>
      </a:spcBef>
      <a:spcAft>
        <a:spcPct val="0"/>
      </a:spcAft>
      <a:defRPr kern="1200">
        <a:solidFill>
          <a:schemeClr val="tx1"/>
        </a:solidFill>
        <a:latin typeface="Trebuchet MS" panose="020B0603020202020204" pitchFamily="34" charset="0"/>
        <a:ea typeface="+mn-ea"/>
        <a:cs typeface="+mn-cs"/>
      </a:defRPr>
    </a:lvl5pPr>
    <a:lvl6pPr marL="2286000" algn="l" defTabSz="914400" rtl="0" eaLnBrk="1" latinLnBrk="0" hangingPunct="1">
      <a:defRPr kern="1200">
        <a:solidFill>
          <a:schemeClr val="tx1"/>
        </a:solidFill>
        <a:latin typeface="Trebuchet MS" panose="020B0603020202020204" pitchFamily="34" charset="0"/>
        <a:ea typeface="+mn-ea"/>
        <a:cs typeface="+mn-cs"/>
      </a:defRPr>
    </a:lvl6pPr>
    <a:lvl7pPr marL="2743200" algn="l" defTabSz="914400" rtl="0" eaLnBrk="1" latinLnBrk="0" hangingPunct="1">
      <a:defRPr kern="1200">
        <a:solidFill>
          <a:schemeClr val="tx1"/>
        </a:solidFill>
        <a:latin typeface="Trebuchet MS" panose="020B0603020202020204" pitchFamily="34" charset="0"/>
        <a:ea typeface="+mn-ea"/>
        <a:cs typeface="+mn-cs"/>
      </a:defRPr>
    </a:lvl7pPr>
    <a:lvl8pPr marL="3200400" algn="l" defTabSz="914400" rtl="0" eaLnBrk="1" latinLnBrk="0" hangingPunct="1">
      <a:defRPr kern="1200">
        <a:solidFill>
          <a:schemeClr val="tx1"/>
        </a:solidFill>
        <a:latin typeface="Trebuchet MS" panose="020B0603020202020204" pitchFamily="34" charset="0"/>
        <a:ea typeface="+mn-ea"/>
        <a:cs typeface="+mn-cs"/>
      </a:defRPr>
    </a:lvl8pPr>
    <a:lvl9pPr marL="3657600" algn="l" defTabSz="914400" rtl="0" eaLnBrk="1" latinLnBrk="0" hangingPunct="1">
      <a:defRPr kern="1200">
        <a:solidFill>
          <a:schemeClr val="tx1"/>
        </a:solidFill>
        <a:latin typeface="Trebuchet MS" panose="020B0603020202020204"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browse/>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33CC"/>
    <a:srgbClr val="CC3300"/>
    <a:srgbClr val="0000FF"/>
    <a:srgbClr val="FFFF00"/>
    <a:srgbClr val="FFFF66"/>
    <a:srgbClr val="00FF00"/>
    <a:srgbClr val="FF33CC"/>
    <a:srgbClr val="80808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265" autoAdjust="0"/>
    <p:restoredTop sz="94673" autoAdjust="0"/>
  </p:normalViewPr>
  <p:slideViewPr>
    <p:cSldViewPr>
      <p:cViewPr varScale="1">
        <p:scale>
          <a:sx n="69" d="100"/>
          <a:sy n="69" d="100"/>
        </p:scale>
        <p:origin x="768" y="72"/>
      </p:cViewPr>
      <p:guideLst>
        <p:guide orient="horz" pos="2160"/>
        <p:guide pos="384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theme" Target="theme/them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tags" Target="tags/tag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notesMaster" Target="notesMasters/notesMaster1.xml"/><Relationship Id="rId35"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pPr>
              <a:defRPr/>
            </a:pPr>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pPr>
              <a:defRPr/>
            </a:pPr>
            <a:fld id="{E01273F8-4736-4BFA-8E69-75BF131C1E74}" type="datetimeFigureOut">
              <a:rPr lang="en-US"/>
              <a:pPr>
                <a:defRPr/>
              </a:pPr>
              <a:t>12/25/2022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pPr>
              <a:defRPr/>
            </a:pPr>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wrap="square" lIns="91440" tIns="45720" rIns="91440" bIns="45720" numCol="1" anchor="b" anchorCtr="0" compatLnSpc="1">
            <a:prstTxWarp prst="textNoShape">
              <a:avLst/>
            </a:prstTxWarp>
          </a:bodyPr>
          <a:lstStyle>
            <a:lvl1pPr algn="r">
              <a:defRPr sz="1200"/>
            </a:lvl1pPr>
          </a:lstStyle>
          <a:p>
            <a:fld id="{119FA804-3C29-4F63-90A0-D5D7E45BF576}" type="slidenum">
              <a:rPr lang="en-US" altLang="en-US"/>
              <a:pPr/>
              <a:t>‹#›</a:t>
            </a:fld>
            <a:endParaRPr lang="en-US" altLang="en-US"/>
          </a:p>
        </p:txBody>
      </p:sp>
    </p:spTree>
    <p:extLst>
      <p:ext uri="{BB962C8B-B14F-4D97-AF65-F5344CB8AC3E}">
        <p14:creationId xmlns:p14="http://schemas.microsoft.com/office/powerpoint/2010/main" val="2987153304"/>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386" name="Chỗ dành sẵn cho Hình ảnh của Bản chiếu 1"/>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4387" name="Chỗ dành sẵn cho Ghi chú 2"/>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vi-VN" smtClean="0">
              <a:cs typeface="Arial" panose="020B0604020202020204" pitchFamily="34" charset="0"/>
            </a:endParaRPr>
          </a:p>
        </p:txBody>
      </p:sp>
      <p:sp>
        <p:nvSpPr>
          <p:cNvPr id="144388" name="Chỗ dành sẵn cho Số hiệu Bản chiếu 3"/>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rebuchet MS" panose="020B0603020202020204" pitchFamily="34" charset="0"/>
              </a:defRPr>
            </a:lvl1pPr>
            <a:lvl2pPr marL="742950" indent="-285750">
              <a:defRPr>
                <a:solidFill>
                  <a:schemeClr val="tx1"/>
                </a:solidFill>
                <a:latin typeface="Trebuchet MS" panose="020B0603020202020204" pitchFamily="34" charset="0"/>
              </a:defRPr>
            </a:lvl2pPr>
            <a:lvl3pPr marL="1143000" indent="-228600">
              <a:defRPr>
                <a:solidFill>
                  <a:schemeClr val="tx1"/>
                </a:solidFill>
                <a:latin typeface="Trebuchet MS" panose="020B0603020202020204" pitchFamily="34" charset="0"/>
              </a:defRPr>
            </a:lvl3pPr>
            <a:lvl4pPr marL="1600200" indent="-228600">
              <a:defRPr>
                <a:solidFill>
                  <a:schemeClr val="tx1"/>
                </a:solidFill>
                <a:latin typeface="Trebuchet MS" panose="020B0603020202020204" pitchFamily="34" charset="0"/>
              </a:defRPr>
            </a:lvl4pPr>
            <a:lvl5pPr marL="2057400" indent="-228600">
              <a:defRPr>
                <a:solidFill>
                  <a:schemeClr val="tx1"/>
                </a:solidFill>
                <a:latin typeface="Trebuchet MS" panose="020B0603020202020204" pitchFamily="34" charset="0"/>
              </a:defRPr>
            </a:lvl5pPr>
            <a:lvl6pPr marL="2514600" indent="-228600" eaLnBrk="0" fontAlgn="base" hangingPunct="0">
              <a:spcBef>
                <a:spcPct val="0"/>
              </a:spcBef>
              <a:spcAft>
                <a:spcPct val="0"/>
              </a:spcAft>
              <a:defRPr>
                <a:solidFill>
                  <a:schemeClr val="tx1"/>
                </a:solidFill>
                <a:latin typeface="Trebuchet MS" panose="020B0603020202020204" pitchFamily="34" charset="0"/>
              </a:defRPr>
            </a:lvl6pPr>
            <a:lvl7pPr marL="2971800" indent="-228600" eaLnBrk="0" fontAlgn="base" hangingPunct="0">
              <a:spcBef>
                <a:spcPct val="0"/>
              </a:spcBef>
              <a:spcAft>
                <a:spcPct val="0"/>
              </a:spcAft>
              <a:defRPr>
                <a:solidFill>
                  <a:schemeClr val="tx1"/>
                </a:solidFill>
                <a:latin typeface="Trebuchet MS" panose="020B0603020202020204" pitchFamily="34" charset="0"/>
              </a:defRPr>
            </a:lvl7pPr>
            <a:lvl8pPr marL="3429000" indent="-228600" eaLnBrk="0" fontAlgn="base" hangingPunct="0">
              <a:spcBef>
                <a:spcPct val="0"/>
              </a:spcBef>
              <a:spcAft>
                <a:spcPct val="0"/>
              </a:spcAft>
              <a:defRPr>
                <a:solidFill>
                  <a:schemeClr val="tx1"/>
                </a:solidFill>
                <a:latin typeface="Trebuchet MS" panose="020B0603020202020204" pitchFamily="34" charset="0"/>
              </a:defRPr>
            </a:lvl8pPr>
            <a:lvl9pPr marL="3886200" indent="-228600" eaLnBrk="0" fontAlgn="base" hangingPunct="0">
              <a:spcBef>
                <a:spcPct val="0"/>
              </a:spcBef>
              <a:spcAft>
                <a:spcPct val="0"/>
              </a:spcAft>
              <a:defRPr>
                <a:solidFill>
                  <a:schemeClr val="tx1"/>
                </a:solidFill>
                <a:latin typeface="Trebuchet MS" panose="020B0603020202020204" pitchFamily="34" charset="0"/>
              </a:defRPr>
            </a:lvl9pPr>
          </a:lstStyle>
          <a:p>
            <a:pPr defTabSz="914400" eaLnBrk="1" hangingPunct="1"/>
            <a:fld id="{AFFDC7DD-B87B-40E0-B99D-1F7DC14B4A31}" type="slidenum">
              <a:rPr lang="vi-VN">
                <a:solidFill>
                  <a:srgbClr val="9A5315"/>
                </a:solidFill>
                <a:latin typeface="Arial" panose="020B0604020202020204" pitchFamily="34" charset="0"/>
                <a:cs typeface="Arial" panose="020B0604020202020204" pitchFamily="34" charset="0"/>
              </a:rPr>
              <a:pPr defTabSz="914400" eaLnBrk="1" hangingPunct="1"/>
              <a:t>2</a:t>
            </a:fld>
            <a:endParaRPr lang="vi-VN">
              <a:solidFill>
                <a:srgbClr val="9A5315"/>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0440501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338" name="Chỗ dành sẵn cho Hình ảnh của Bản chiếu 1"/>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2339" name="Chỗ dành sẵn cho Ghi chú 2"/>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vi-VN" smtClean="0">
              <a:cs typeface="Arial" panose="020B0604020202020204" pitchFamily="34" charset="0"/>
            </a:endParaRPr>
          </a:p>
        </p:txBody>
      </p:sp>
      <p:sp>
        <p:nvSpPr>
          <p:cNvPr id="142340" name="Chỗ dành sẵn cho Số hiệu Bản chiếu 3"/>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rebuchet MS" panose="020B0603020202020204" pitchFamily="34" charset="0"/>
              </a:defRPr>
            </a:lvl1pPr>
            <a:lvl2pPr marL="742950" indent="-285750">
              <a:defRPr>
                <a:solidFill>
                  <a:schemeClr val="tx1"/>
                </a:solidFill>
                <a:latin typeface="Trebuchet MS" panose="020B0603020202020204" pitchFamily="34" charset="0"/>
              </a:defRPr>
            </a:lvl2pPr>
            <a:lvl3pPr marL="1143000" indent="-228600">
              <a:defRPr>
                <a:solidFill>
                  <a:schemeClr val="tx1"/>
                </a:solidFill>
                <a:latin typeface="Trebuchet MS" panose="020B0603020202020204" pitchFamily="34" charset="0"/>
              </a:defRPr>
            </a:lvl3pPr>
            <a:lvl4pPr marL="1600200" indent="-228600">
              <a:defRPr>
                <a:solidFill>
                  <a:schemeClr val="tx1"/>
                </a:solidFill>
                <a:latin typeface="Trebuchet MS" panose="020B0603020202020204" pitchFamily="34" charset="0"/>
              </a:defRPr>
            </a:lvl4pPr>
            <a:lvl5pPr marL="2057400" indent="-228600">
              <a:defRPr>
                <a:solidFill>
                  <a:schemeClr val="tx1"/>
                </a:solidFill>
                <a:latin typeface="Trebuchet MS" panose="020B0603020202020204" pitchFamily="34" charset="0"/>
              </a:defRPr>
            </a:lvl5pPr>
            <a:lvl6pPr marL="2514600" indent="-228600" eaLnBrk="0" fontAlgn="base" hangingPunct="0">
              <a:spcBef>
                <a:spcPct val="0"/>
              </a:spcBef>
              <a:spcAft>
                <a:spcPct val="0"/>
              </a:spcAft>
              <a:defRPr>
                <a:solidFill>
                  <a:schemeClr val="tx1"/>
                </a:solidFill>
                <a:latin typeface="Trebuchet MS" panose="020B0603020202020204" pitchFamily="34" charset="0"/>
              </a:defRPr>
            </a:lvl6pPr>
            <a:lvl7pPr marL="2971800" indent="-228600" eaLnBrk="0" fontAlgn="base" hangingPunct="0">
              <a:spcBef>
                <a:spcPct val="0"/>
              </a:spcBef>
              <a:spcAft>
                <a:spcPct val="0"/>
              </a:spcAft>
              <a:defRPr>
                <a:solidFill>
                  <a:schemeClr val="tx1"/>
                </a:solidFill>
                <a:latin typeface="Trebuchet MS" panose="020B0603020202020204" pitchFamily="34" charset="0"/>
              </a:defRPr>
            </a:lvl7pPr>
            <a:lvl8pPr marL="3429000" indent="-228600" eaLnBrk="0" fontAlgn="base" hangingPunct="0">
              <a:spcBef>
                <a:spcPct val="0"/>
              </a:spcBef>
              <a:spcAft>
                <a:spcPct val="0"/>
              </a:spcAft>
              <a:defRPr>
                <a:solidFill>
                  <a:schemeClr val="tx1"/>
                </a:solidFill>
                <a:latin typeface="Trebuchet MS" panose="020B0603020202020204" pitchFamily="34" charset="0"/>
              </a:defRPr>
            </a:lvl8pPr>
            <a:lvl9pPr marL="3886200" indent="-228600" eaLnBrk="0" fontAlgn="base" hangingPunct="0">
              <a:spcBef>
                <a:spcPct val="0"/>
              </a:spcBef>
              <a:spcAft>
                <a:spcPct val="0"/>
              </a:spcAft>
              <a:defRPr>
                <a:solidFill>
                  <a:schemeClr val="tx1"/>
                </a:solidFill>
                <a:latin typeface="Trebuchet MS" panose="020B0603020202020204" pitchFamily="34" charset="0"/>
              </a:defRPr>
            </a:lvl9pPr>
          </a:lstStyle>
          <a:p>
            <a:pPr defTabSz="914400" eaLnBrk="1" hangingPunct="1"/>
            <a:fld id="{4DD86A5B-8B0D-40D1-B82F-EDAF26FC7029}" type="slidenum">
              <a:rPr lang="vi-VN">
                <a:solidFill>
                  <a:srgbClr val="9A5315"/>
                </a:solidFill>
                <a:latin typeface="Arial" panose="020B0604020202020204" pitchFamily="34" charset="0"/>
                <a:cs typeface="Arial" panose="020B0604020202020204" pitchFamily="34" charset="0"/>
              </a:rPr>
              <a:pPr defTabSz="914400" eaLnBrk="1" hangingPunct="1"/>
              <a:t>4</a:t>
            </a:fld>
            <a:endParaRPr lang="vi-VN">
              <a:solidFill>
                <a:srgbClr val="9A5315"/>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02886274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458" name="Chỗ dành sẵn cho Hình ảnh của Bản chiếu 1"/>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7459" name="Chỗ dành sẵn cho Ghi chú 2"/>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vi-VN" smtClean="0">
              <a:cs typeface="Arial" panose="020B0604020202020204" pitchFamily="34" charset="0"/>
            </a:endParaRPr>
          </a:p>
        </p:txBody>
      </p:sp>
      <p:sp>
        <p:nvSpPr>
          <p:cNvPr id="147460" name="Chỗ dành sẵn cho Số hiệu Bản chiếu 3"/>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rebuchet MS" panose="020B0603020202020204" pitchFamily="34" charset="0"/>
              </a:defRPr>
            </a:lvl1pPr>
            <a:lvl2pPr marL="742950" indent="-285750">
              <a:defRPr>
                <a:solidFill>
                  <a:schemeClr val="tx1"/>
                </a:solidFill>
                <a:latin typeface="Trebuchet MS" panose="020B0603020202020204" pitchFamily="34" charset="0"/>
              </a:defRPr>
            </a:lvl2pPr>
            <a:lvl3pPr marL="1143000" indent="-228600">
              <a:defRPr>
                <a:solidFill>
                  <a:schemeClr val="tx1"/>
                </a:solidFill>
                <a:latin typeface="Trebuchet MS" panose="020B0603020202020204" pitchFamily="34" charset="0"/>
              </a:defRPr>
            </a:lvl3pPr>
            <a:lvl4pPr marL="1600200" indent="-228600">
              <a:defRPr>
                <a:solidFill>
                  <a:schemeClr val="tx1"/>
                </a:solidFill>
                <a:latin typeface="Trebuchet MS" panose="020B0603020202020204" pitchFamily="34" charset="0"/>
              </a:defRPr>
            </a:lvl4pPr>
            <a:lvl5pPr marL="2057400" indent="-228600">
              <a:defRPr>
                <a:solidFill>
                  <a:schemeClr val="tx1"/>
                </a:solidFill>
                <a:latin typeface="Trebuchet MS" panose="020B0603020202020204" pitchFamily="34" charset="0"/>
              </a:defRPr>
            </a:lvl5pPr>
            <a:lvl6pPr marL="2514600" indent="-228600" eaLnBrk="0" fontAlgn="base" hangingPunct="0">
              <a:spcBef>
                <a:spcPct val="0"/>
              </a:spcBef>
              <a:spcAft>
                <a:spcPct val="0"/>
              </a:spcAft>
              <a:defRPr>
                <a:solidFill>
                  <a:schemeClr val="tx1"/>
                </a:solidFill>
                <a:latin typeface="Trebuchet MS" panose="020B0603020202020204" pitchFamily="34" charset="0"/>
              </a:defRPr>
            </a:lvl6pPr>
            <a:lvl7pPr marL="2971800" indent="-228600" eaLnBrk="0" fontAlgn="base" hangingPunct="0">
              <a:spcBef>
                <a:spcPct val="0"/>
              </a:spcBef>
              <a:spcAft>
                <a:spcPct val="0"/>
              </a:spcAft>
              <a:defRPr>
                <a:solidFill>
                  <a:schemeClr val="tx1"/>
                </a:solidFill>
                <a:latin typeface="Trebuchet MS" panose="020B0603020202020204" pitchFamily="34" charset="0"/>
              </a:defRPr>
            </a:lvl7pPr>
            <a:lvl8pPr marL="3429000" indent="-228600" eaLnBrk="0" fontAlgn="base" hangingPunct="0">
              <a:spcBef>
                <a:spcPct val="0"/>
              </a:spcBef>
              <a:spcAft>
                <a:spcPct val="0"/>
              </a:spcAft>
              <a:defRPr>
                <a:solidFill>
                  <a:schemeClr val="tx1"/>
                </a:solidFill>
                <a:latin typeface="Trebuchet MS" panose="020B0603020202020204" pitchFamily="34" charset="0"/>
              </a:defRPr>
            </a:lvl8pPr>
            <a:lvl9pPr marL="3886200" indent="-228600" eaLnBrk="0" fontAlgn="base" hangingPunct="0">
              <a:spcBef>
                <a:spcPct val="0"/>
              </a:spcBef>
              <a:spcAft>
                <a:spcPct val="0"/>
              </a:spcAft>
              <a:defRPr>
                <a:solidFill>
                  <a:schemeClr val="tx1"/>
                </a:solidFill>
                <a:latin typeface="Trebuchet MS" panose="020B0603020202020204" pitchFamily="34" charset="0"/>
              </a:defRPr>
            </a:lvl9pPr>
          </a:lstStyle>
          <a:p>
            <a:pPr defTabSz="914400" eaLnBrk="1" hangingPunct="1"/>
            <a:fld id="{43985BB9-A691-4357-B6C2-47F543580E4B}" type="slidenum">
              <a:rPr lang="vi-VN">
                <a:solidFill>
                  <a:srgbClr val="9A5315"/>
                </a:solidFill>
                <a:latin typeface="Arial" panose="020B0604020202020204" pitchFamily="34" charset="0"/>
                <a:cs typeface="Arial" panose="020B0604020202020204" pitchFamily="34" charset="0"/>
              </a:rPr>
              <a:pPr defTabSz="914400" eaLnBrk="1" hangingPunct="1"/>
              <a:t>6</a:t>
            </a:fld>
            <a:endParaRPr lang="vi-VN">
              <a:solidFill>
                <a:srgbClr val="9A5315"/>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09795604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17410" name="Google Shape;207;g853034354b_0_63:notes"/>
          <p:cNvSpPr>
            <a:spLocks noGrp="1" noRot="1" noChangeAspect="1" noTextEdit="1"/>
          </p:cNvSpPr>
          <p:nvPr>
            <p:ph type="sldImg" idx="2"/>
          </p:nvPr>
        </p:nvSpPr>
        <p:spPr>
          <a:custGeom>
            <a:avLst/>
            <a:gdLst>
              <a:gd name="T0" fmla="*/ 0 w 120000"/>
              <a:gd name="T1" fmla="*/ 0 h 120000"/>
              <a:gd name="T2" fmla="*/ 120000 w 120000"/>
              <a:gd name="T3" fmla="*/ 0 h 120000"/>
              <a:gd name="T4" fmla="*/ 120000 w 120000"/>
              <a:gd name="T5" fmla="*/ 120000 h 120000"/>
              <a:gd name="T6" fmla="*/ 0 w 120000"/>
              <a:gd name="T7" fmla="*/ 120000 h 120000"/>
              <a:gd name="T8" fmla="*/ 0 w 120000"/>
              <a:gd name="T9" fmla="*/ 0 h 120000"/>
            </a:gdLst>
            <a:ahLst/>
            <a:cxnLst>
              <a:cxn ang="0">
                <a:pos x="T0" y="T1"/>
              </a:cxn>
              <a:cxn ang="0">
                <a:pos x="T2" y="T3"/>
              </a:cxn>
              <a:cxn ang="0">
                <a:pos x="T4" y="T5"/>
              </a:cxn>
              <a:cxn ang="0">
                <a:pos x="T6" y="T7"/>
              </a:cxn>
              <a:cxn ang="0">
                <a:pos x="T8" y="T9"/>
              </a:cxn>
            </a:cxnLst>
            <a:rect l="0" t="0" r="r" b="b"/>
            <a:pathLst>
              <a:path w="120000" h="120000" extrusionOk="0">
                <a:moveTo>
                  <a:pt x="0" y="0"/>
                </a:moveTo>
                <a:lnTo>
                  <a:pt x="120000" y="0"/>
                </a:lnTo>
                <a:lnTo>
                  <a:pt x="120000" y="120000"/>
                </a:lnTo>
                <a:lnTo>
                  <a:pt x="0" y="120000"/>
                </a:lnTo>
                <a:lnTo>
                  <a:pt x="0" y="0"/>
                </a:lnTo>
                <a:close/>
              </a:path>
            </a:pathLst>
          </a:custGeom>
          <a:noFill/>
          <a:ln>
            <a:round/>
          </a:ln>
        </p:spPr>
      </p:sp>
      <p:sp>
        <p:nvSpPr>
          <p:cNvPr id="17411" name="Google Shape;208;g853034354b_0_63:notes"/>
          <p:cNvSpPr txBox="1">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91425" rIns="91425" bIns="91425"/>
          <a:lstStyle/>
          <a:p>
            <a:pPr>
              <a:spcBef>
                <a:spcPct val="0"/>
              </a:spcBef>
            </a:pPr>
            <a:endParaRPr lang="en-US" smtClean="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83397315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17410" name="Google Shape;207;g853034354b_0_63:notes"/>
          <p:cNvSpPr>
            <a:spLocks noGrp="1" noRot="1" noChangeAspect="1" noTextEdit="1"/>
          </p:cNvSpPr>
          <p:nvPr>
            <p:ph type="sldImg" idx="2"/>
          </p:nvPr>
        </p:nvSpPr>
        <p:spPr>
          <a:custGeom>
            <a:avLst/>
            <a:gdLst>
              <a:gd name="T0" fmla="*/ 0 w 120000"/>
              <a:gd name="T1" fmla="*/ 0 h 120000"/>
              <a:gd name="T2" fmla="*/ 120000 w 120000"/>
              <a:gd name="T3" fmla="*/ 0 h 120000"/>
              <a:gd name="T4" fmla="*/ 120000 w 120000"/>
              <a:gd name="T5" fmla="*/ 120000 h 120000"/>
              <a:gd name="T6" fmla="*/ 0 w 120000"/>
              <a:gd name="T7" fmla="*/ 120000 h 120000"/>
              <a:gd name="T8" fmla="*/ 0 w 120000"/>
              <a:gd name="T9" fmla="*/ 0 h 120000"/>
            </a:gdLst>
            <a:ahLst/>
            <a:cxnLst>
              <a:cxn ang="0">
                <a:pos x="T0" y="T1"/>
              </a:cxn>
              <a:cxn ang="0">
                <a:pos x="T2" y="T3"/>
              </a:cxn>
              <a:cxn ang="0">
                <a:pos x="T4" y="T5"/>
              </a:cxn>
              <a:cxn ang="0">
                <a:pos x="T6" y="T7"/>
              </a:cxn>
              <a:cxn ang="0">
                <a:pos x="T8" y="T9"/>
              </a:cxn>
            </a:cxnLst>
            <a:rect l="0" t="0" r="r" b="b"/>
            <a:pathLst>
              <a:path w="120000" h="120000" extrusionOk="0">
                <a:moveTo>
                  <a:pt x="0" y="0"/>
                </a:moveTo>
                <a:lnTo>
                  <a:pt x="120000" y="0"/>
                </a:lnTo>
                <a:lnTo>
                  <a:pt x="120000" y="120000"/>
                </a:lnTo>
                <a:lnTo>
                  <a:pt x="0" y="120000"/>
                </a:lnTo>
                <a:lnTo>
                  <a:pt x="0" y="0"/>
                </a:lnTo>
                <a:close/>
              </a:path>
            </a:pathLst>
          </a:custGeom>
          <a:noFill/>
          <a:ln>
            <a:round/>
          </a:ln>
        </p:spPr>
      </p:sp>
      <p:sp>
        <p:nvSpPr>
          <p:cNvPr id="17411" name="Google Shape;208;g853034354b_0_63:notes"/>
          <p:cNvSpPr txBox="1">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91425" rIns="91425" bIns="91425"/>
          <a:lstStyle/>
          <a:p>
            <a:pPr>
              <a:spcBef>
                <a:spcPct val="0"/>
              </a:spcBef>
            </a:pPr>
            <a:endParaRPr lang="en-US" smtClean="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73482991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818" name="Chỗ dành sẵn cho Hình ảnh của Bản chiếu 1"/>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2819" name="Chỗ dành sẵn cho Ghi chú 2"/>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vi-VN" smtClean="0">
              <a:cs typeface="Arial" panose="020B0604020202020204" pitchFamily="34" charset="0"/>
            </a:endParaRPr>
          </a:p>
        </p:txBody>
      </p:sp>
      <p:sp>
        <p:nvSpPr>
          <p:cNvPr id="162820" name="Chỗ dành sẵn cho Số hiệu Bản chiếu 3"/>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rebuchet MS" panose="020B0603020202020204" pitchFamily="34" charset="0"/>
              </a:defRPr>
            </a:lvl1pPr>
            <a:lvl2pPr marL="742950" indent="-285750">
              <a:defRPr>
                <a:solidFill>
                  <a:schemeClr val="tx1"/>
                </a:solidFill>
                <a:latin typeface="Trebuchet MS" panose="020B0603020202020204" pitchFamily="34" charset="0"/>
              </a:defRPr>
            </a:lvl2pPr>
            <a:lvl3pPr marL="1143000" indent="-228600">
              <a:defRPr>
                <a:solidFill>
                  <a:schemeClr val="tx1"/>
                </a:solidFill>
                <a:latin typeface="Trebuchet MS" panose="020B0603020202020204" pitchFamily="34" charset="0"/>
              </a:defRPr>
            </a:lvl3pPr>
            <a:lvl4pPr marL="1600200" indent="-228600">
              <a:defRPr>
                <a:solidFill>
                  <a:schemeClr val="tx1"/>
                </a:solidFill>
                <a:latin typeface="Trebuchet MS" panose="020B0603020202020204" pitchFamily="34" charset="0"/>
              </a:defRPr>
            </a:lvl4pPr>
            <a:lvl5pPr marL="2057400" indent="-228600">
              <a:defRPr>
                <a:solidFill>
                  <a:schemeClr val="tx1"/>
                </a:solidFill>
                <a:latin typeface="Trebuchet MS" panose="020B0603020202020204" pitchFamily="34" charset="0"/>
              </a:defRPr>
            </a:lvl5pPr>
            <a:lvl6pPr marL="2514600" indent="-228600" eaLnBrk="0" fontAlgn="base" hangingPunct="0">
              <a:spcBef>
                <a:spcPct val="0"/>
              </a:spcBef>
              <a:spcAft>
                <a:spcPct val="0"/>
              </a:spcAft>
              <a:defRPr>
                <a:solidFill>
                  <a:schemeClr val="tx1"/>
                </a:solidFill>
                <a:latin typeface="Trebuchet MS" panose="020B0603020202020204" pitchFamily="34" charset="0"/>
              </a:defRPr>
            </a:lvl6pPr>
            <a:lvl7pPr marL="2971800" indent="-228600" eaLnBrk="0" fontAlgn="base" hangingPunct="0">
              <a:spcBef>
                <a:spcPct val="0"/>
              </a:spcBef>
              <a:spcAft>
                <a:spcPct val="0"/>
              </a:spcAft>
              <a:defRPr>
                <a:solidFill>
                  <a:schemeClr val="tx1"/>
                </a:solidFill>
                <a:latin typeface="Trebuchet MS" panose="020B0603020202020204" pitchFamily="34" charset="0"/>
              </a:defRPr>
            </a:lvl7pPr>
            <a:lvl8pPr marL="3429000" indent="-228600" eaLnBrk="0" fontAlgn="base" hangingPunct="0">
              <a:spcBef>
                <a:spcPct val="0"/>
              </a:spcBef>
              <a:spcAft>
                <a:spcPct val="0"/>
              </a:spcAft>
              <a:defRPr>
                <a:solidFill>
                  <a:schemeClr val="tx1"/>
                </a:solidFill>
                <a:latin typeface="Trebuchet MS" panose="020B0603020202020204" pitchFamily="34" charset="0"/>
              </a:defRPr>
            </a:lvl8pPr>
            <a:lvl9pPr marL="3886200" indent="-228600" eaLnBrk="0" fontAlgn="base" hangingPunct="0">
              <a:spcBef>
                <a:spcPct val="0"/>
              </a:spcBef>
              <a:spcAft>
                <a:spcPct val="0"/>
              </a:spcAft>
              <a:defRPr>
                <a:solidFill>
                  <a:schemeClr val="tx1"/>
                </a:solidFill>
                <a:latin typeface="Trebuchet MS" panose="020B0603020202020204" pitchFamily="34" charset="0"/>
              </a:defRPr>
            </a:lvl9pPr>
          </a:lstStyle>
          <a:p>
            <a:pPr defTabSz="914400" eaLnBrk="1" hangingPunct="1"/>
            <a:fld id="{4EF3DEB6-4C71-4056-A75C-47705C59D70C}" type="slidenum">
              <a:rPr lang="vi-VN">
                <a:solidFill>
                  <a:srgbClr val="9A5315"/>
                </a:solidFill>
                <a:latin typeface="Arial" panose="020B0604020202020204" pitchFamily="34" charset="0"/>
                <a:cs typeface="Arial" panose="020B0604020202020204" pitchFamily="34" charset="0"/>
              </a:rPr>
              <a:pPr defTabSz="914400" eaLnBrk="1" hangingPunct="1"/>
              <a:t>25</a:t>
            </a:fld>
            <a:endParaRPr lang="vi-VN">
              <a:solidFill>
                <a:srgbClr val="9A5315"/>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95288704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rang chiếu Tiêu đề">
    <p:spTree>
      <p:nvGrpSpPr>
        <p:cNvPr id="1" name=""/>
        <p:cNvGrpSpPr/>
        <p:nvPr/>
      </p:nvGrpSpPr>
      <p:grpSpPr>
        <a:xfrm>
          <a:off x="0" y="0"/>
          <a:ext cx="0" cy="0"/>
          <a:chOff x="0" y="0"/>
          <a:chExt cx="0" cy="0"/>
        </a:xfrm>
      </p:grpSpPr>
      <p:sp>
        <p:nvSpPr>
          <p:cNvPr id="2" name="Tiêu đề 1"/>
          <p:cNvSpPr>
            <a:spLocks noGrp="1"/>
          </p:cNvSpPr>
          <p:nvPr>
            <p:ph type="ctrTitle"/>
          </p:nvPr>
        </p:nvSpPr>
        <p:spPr>
          <a:xfrm>
            <a:off x="4265611" y="1752600"/>
            <a:ext cx="6858002" cy="1828800"/>
          </a:xfrm>
        </p:spPr>
        <p:txBody>
          <a:bodyPr rtlCol="0">
            <a:normAutofit/>
          </a:bodyPr>
          <a:lstStyle>
            <a:lvl1pPr algn="l" rtl="0">
              <a:defRPr sz="5400"/>
            </a:lvl1pPr>
          </a:lstStyle>
          <a:p>
            <a:r>
              <a:rPr lang="en-US"/>
              <a:t>Click to edit Master title style</a:t>
            </a:r>
            <a:endParaRPr lang="vi-VN" dirty="0"/>
          </a:p>
        </p:txBody>
      </p:sp>
      <p:sp>
        <p:nvSpPr>
          <p:cNvPr id="3" name="Phụ đề 2"/>
          <p:cNvSpPr>
            <a:spLocks noGrp="1"/>
          </p:cNvSpPr>
          <p:nvPr>
            <p:ph type="subTitle" idx="1"/>
          </p:nvPr>
        </p:nvSpPr>
        <p:spPr>
          <a:xfrm>
            <a:off x="4265610" y="3733800"/>
            <a:ext cx="6858002" cy="914400"/>
          </a:xfrm>
        </p:spPr>
        <p:txBody>
          <a:bodyPr rtlCol="0"/>
          <a:lstStyle>
            <a:lvl1pPr marL="0" indent="0" algn="l" rtl="0">
              <a:spcBef>
                <a:spcPts val="0"/>
              </a:spcBef>
              <a:buNone/>
              <a:defRPr sz="2400"/>
            </a:lvl1pPr>
            <a:lvl2pPr marL="457200" indent="0" algn="ctr" rtl="0">
              <a:buNone/>
              <a:defRPr sz="2000"/>
            </a:lvl2pPr>
            <a:lvl3pPr marL="914400" indent="0" algn="ctr" rtl="0">
              <a:buNone/>
              <a:defRPr sz="1800"/>
            </a:lvl3pPr>
            <a:lvl4pPr marL="1371600" indent="0" algn="ctr" rtl="0">
              <a:buNone/>
              <a:defRPr sz="1600"/>
            </a:lvl4pPr>
            <a:lvl5pPr marL="1828800" indent="0" algn="ctr" rtl="0">
              <a:buNone/>
              <a:defRPr sz="1600"/>
            </a:lvl5pPr>
            <a:lvl6pPr marL="2286000" indent="0" algn="ctr" rtl="0">
              <a:buNone/>
              <a:defRPr sz="1600"/>
            </a:lvl6pPr>
            <a:lvl7pPr marL="2743200" indent="0" algn="ctr" rtl="0">
              <a:buNone/>
              <a:defRPr sz="1600"/>
            </a:lvl7pPr>
            <a:lvl8pPr marL="3200400" indent="0" algn="ctr" rtl="0">
              <a:buNone/>
              <a:defRPr sz="1600"/>
            </a:lvl8pPr>
            <a:lvl9pPr marL="3657600" indent="0" algn="ctr" rtl="0">
              <a:buNone/>
              <a:defRPr sz="1600"/>
            </a:lvl9pPr>
          </a:lstStyle>
          <a:p>
            <a:r>
              <a:rPr lang="en-US"/>
              <a:t>Click to edit Master subtitle style</a:t>
            </a:r>
            <a:endParaRPr lang="vi-VN" dirty="0"/>
          </a:p>
        </p:txBody>
      </p:sp>
    </p:spTree>
    <p:extLst>
      <p:ext uri="{BB962C8B-B14F-4D97-AF65-F5344CB8AC3E}">
        <p14:creationId xmlns:p14="http://schemas.microsoft.com/office/powerpoint/2010/main" val="1362236047"/>
      </p:ext>
    </p:extLst>
  </p:cSld>
  <p:clrMapOvr>
    <a:masterClrMapping/>
  </p:clrMapOvr>
  <p:transition spd="med">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_Ba Ảnh có Chú thích">
    <p:spTree>
      <p:nvGrpSpPr>
        <p:cNvPr id="1" name=""/>
        <p:cNvGrpSpPr/>
        <p:nvPr/>
      </p:nvGrpSpPr>
      <p:grpSpPr>
        <a:xfrm>
          <a:off x="0" y="0"/>
          <a:ext cx="0" cy="0"/>
          <a:chOff x="0" y="0"/>
          <a:chExt cx="0" cy="0"/>
        </a:xfrm>
      </p:grpSpPr>
      <p:grpSp>
        <p:nvGrpSpPr>
          <p:cNvPr id="7" name="Nhóm 83"/>
          <p:cNvGrpSpPr>
            <a:grpSpLocks noChangeAspect="1"/>
          </p:cNvGrpSpPr>
          <p:nvPr/>
        </p:nvGrpSpPr>
        <p:grpSpPr>
          <a:xfrm rot="16200000" flipV="1">
            <a:off x="274315" y="1102304"/>
            <a:ext cx="5053664" cy="4411852"/>
            <a:chOff x="895350" y="3313113"/>
            <a:chExt cx="3613151" cy="2790825"/>
          </a:xfrm>
          <a:solidFill>
            <a:schemeClr val="tx1">
              <a:lumMod val="50000"/>
            </a:schemeClr>
          </a:solidFill>
        </p:grpSpPr>
        <p:sp>
          <p:nvSpPr>
            <p:cNvPr id="8" name="Hình tự do 41"/>
            <p:cNvSpPr>
              <a:spLocks/>
            </p:cNvSpPr>
            <p:nvPr/>
          </p:nvSpPr>
          <p:spPr bwMode="auto">
            <a:xfrm>
              <a:off x="963613" y="3725863"/>
              <a:ext cx="11113" cy="1952625"/>
            </a:xfrm>
            <a:custGeom>
              <a:avLst/>
              <a:gdLst>
                <a:gd name="T0" fmla="*/ 3 w 5"/>
                <a:gd name="T1" fmla="*/ 0 h 868"/>
                <a:gd name="T2" fmla="*/ 4 w 5"/>
                <a:gd name="T3" fmla="*/ 217 h 868"/>
                <a:gd name="T4" fmla="*/ 3 w 5"/>
                <a:gd name="T5" fmla="*/ 326 h 868"/>
                <a:gd name="T6" fmla="*/ 4 w 5"/>
                <a:gd name="T7" fmla="*/ 434 h 868"/>
                <a:gd name="T8" fmla="*/ 4 w 5"/>
                <a:gd name="T9" fmla="*/ 651 h 868"/>
                <a:gd name="T10" fmla="*/ 4 w 5"/>
                <a:gd name="T11" fmla="*/ 760 h 868"/>
                <a:gd name="T12" fmla="*/ 3 w 5"/>
                <a:gd name="T13" fmla="*/ 868 h 868"/>
                <a:gd name="T14" fmla="*/ 2 w 5"/>
                <a:gd name="T15" fmla="*/ 868 h 868"/>
                <a:gd name="T16" fmla="*/ 1 w 5"/>
                <a:gd name="T17" fmla="*/ 760 h 868"/>
                <a:gd name="T18" fmla="*/ 0 w 5"/>
                <a:gd name="T19" fmla="*/ 651 h 868"/>
                <a:gd name="T20" fmla="*/ 1 w 5"/>
                <a:gd name="T21" fmla="*/ 434 h 868"/>
                <a:gd name="T22" fmla="*/ 2 w 5"/>
                <a:gd name="T23" fmla="*/ 326 h 868"/>
                <a:gd name="T24" fmla="*/ 1 w 5"/>
                <a:gd name="T25" fmla="*/ 217 h 868"/>
                <a:gd name="T26" fmla="*/ 2 w 5"/>
                <a:gd name="T27" fmla="*/ 0 h 868"/>
                <a:gd name="T28" fmla="*/ 3 w 5"/>
                <a:gd name="T29" fmla="*/ 0 h 8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 h="868">
                  <a:moveTo>
                    <a:pt x="3" y="0"/>
                  </a:moveTo>
                  <a:cubicBezTo>
                    <a:pt x="4" y="73"/>
                    <a:pt x="4" y="145"/>
                    <a:pt x="4" y="217"/>
                  </a:cubicBezTo>
                  <a:cubicBezTo>
                    <a:pt x="4" y="253"/>
                    <a:pt x="3" y="290"/>
                    <a:pt x="3" y="326"/>
                  </a:cubicBezTo>
                  <a:cubicBezTo>
                    <a:pt x="3" y="362"/>
                    <a:pt x="3" y="398"/>
                    <a:pt x="4" y="434"/>
                  </a:cubicBezTo>
                  <a:cubicBezTo>
                    <a:pt x="4" y="507"/>
                    <a:pt x="5" y="579"/>
                    <a:pt x="4" y="651"/>
                  </a:cubicBezTo>
                  <a:cubicBezTo>
                    <a:pt x="5" y="687"/>
                    <a:pt x="4" y="724"/>
                    <a:pt x="4" y="760"/>
                  </a:cubicBezTo>
                  <a:cubicBezTo>
                    <a:pt x="4" y="796"/>
                    <a:pt x="3" y="832"/>
                    <a:pt x="3" y="868"/>
                  </a:cubicBezTo>
                  <a:cubicBezTo>
                    <a:pt x="2" y="868"/>
                    <a:pt x="2" y="868"/>
                    <a:pt x="2" y="868"/>
                  </a:cubicBezTo>
                  <a:cubicBezTo>
                    <a:pt x="2" y="832"/>
                    <a:pt x="1" y="796"/>
                    <a:pt x="1" y="760"/>
                  </a:cubicBezTo>
                  <a:cubicBezTo>
                    <a:pt x="1" y="724"/>
                    <a:pt x="0" y="687"/>
                    <a:pt x="0" y="651"/>
                  </a:cubicBezTo>
                  <a:cubicBezTo>
                    <a:pt x="0" y="579"/>
                    <a:pt x="1" y="507"/>
                    <a:pt x="1" y="434"/>
                  </a:cubicBezTo>
                  <a:cubicBezTo>
                    <a:pt x="2" y="398"/>
                    <a:pt x="2" y="362"/>
                    <a:pt x="2" y="326"/>
                  </a:cubicBezTo>
                  <a:cubicBezTo>
                    <a:pt x="2" y="290"/>
                    <a:pt x="1" y="253"/>
                    <a:pt x="1" y="217"/>
                  </a:cubicBezTo>
                  <a:cubicBezTo>
                    <a:pt x="0" y="145"/>
                    <a:pt x="1" y="73"/>
                    <a:pt x="2" y="0"/>
                  </a:cubicBezTo>
                  <a:lnTo>
                    <a:pt x="3" y="0"/>
                  </a:lnTo>
                  <a:close/>
                </a:path>
              </a:pathLst>
            </a:custGeom>
            <a:grpFill/>
            <a:ln>
              <a:noFill/>
            </a:ln>
          </p:spPr>
          <p:txBody>
            <a:bodyPr/>
            <a:lstStyle/>
            <a:p>
              <a:pPr>
                <a:defRPr/>
              </a:pPr>
              <a:endParaRPr lang="vi-VN" dirty="0"/>
            </a:p>
          </p:txBody>
        </p:sp>
        <p:sp>
          <p:nvSpPr>
            <p:cNvPr id="9" name="Hình tự do 42"/>
            <p:cNvSpPr>
              <a:spLocks/>
            </p:cNvSpPr>
            <p:nvPr/>
          </p:nvSpPr>
          <p:spPr bwMode="auto">
            <a:xfrm>
              <a:off x="1350963" y="6038850"/>
              <a:ext cx="2736850" cy="11113"/>
            </a:xfrm>
            <a:custGeom>
              <a:avLst/>
              <a:gdLst>
                <a:gd name="T0" fmla="*/ 0 w 1216"/>
                <a:gd name="T1" fmla="*/ 2 h 5"/>
                <a:gd name="T2" fmla="*/ 304 w 1216"/>
                <a:gd name="T3" fmla="*/ 1 h 5"/>
                <a:gd name="T4" fmla="*/ 456 w 1216"/>
                <a:gd name="T5" fmla="*/ 2 h 5"/>
                <a:gd name="T6" fmla="*/ 608 w 1216"/>
                <a:gd name="T7" fmla="*/ 1 h 5"/>
                <a:gd name="T8" fmla="*/ 912 w 1216"/>
                <a:gd name="T9" fmla="*/ 0 h 5"/>
                <a:gd name="T10" fmla="*/ 1064 w 1216"/>
                <a:gd name="T11" fmla="*/ 1 h 5"/>
                <a:gd name="T12" fmla="*/ 1216 w 1216"/>
                <a:gd name="T13" fmla="*/ 2 h 5"/>
                <a:gd name="T14" fmla="*/ 1216 w 1216"/>
                <a:gd name="T15" fmla="*/ 2 h 5"/>
                <a:gd name="T16" fmla="*/ 1064 w 1216"/>
                <a:gd name="T17" fmla="*/ 4 h 5"/>
                <a:gd name="T18" fmla="*/ 912 w 1216"/>
                <a:gd name="T19" fmla="*/ 4 h 5"/>
                <a:gd name="T20" fmla="*/ 608 w 1216"/>
                <a:gd name="T21" fmla="*/ 3 h 5"/>
                <a:gd name="T22" fmla="*/ 456 w 1216"/>
                <a:gd name="T23" fmla="*/ 3 h 5"/>
                <a:gd name="T24" fmla="*/ 304 w 1216"/>
                <a:gd name="T25" fmla="*/ 4 h 5"/>
                <a:gd name="T26" fmla="*/ 0 w 1216"/>
                <a:gd name="T27"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16" h="5">
                  <a:moveTo>
                    <a:pt x="0" y="2"/>
                  </a:moveTo>
                  <a:cubicBezTo>
                    <a:pt x="101" y="1"/>
                    <a:pt x="202" y="0"/>
                    <a:pt x="304" y="1"/>
                  </a:cubicBezTo>
                  <a:cubicBezTo>
                    <a:pt x="354" y="1"/>
                    <a:pt x="405" y="2"/>
                    <a:pt x="456" y="2"/>
                  </a:cubicBezTo>
                  <a:cubicBezTo>
                    <a:pt x="506" y="2"/>
                    <a:pt x="557" y="1"/>
                    <a:pt x="608" y="1"/>
                  </a:cubicBezTo>
                  <a:cubicBezTo>
                    <a:pt x="709" y="1"/>
                    <a:pt x="810" y="0"/>
                    <a:pt x="912" y="0"/>
                  </a:cubicBezTo>
                  <a:cubicBezTo>
                    <a:pt x="962" y="0"/>
                    <a:pt x="1013" y="1"/>
                    <a:pt x="1064" y="1"/>
                  </a:cubicBezTo>
                  <a:cubicBezTo>
                    <a:pt x="1114" y="1"/>
                    <a:pt x="1165" y="1"/>
                    <a:pt x="1216" y="2"/>
                  </a:cubicBezTo>
                  <a:cubicBezTo>
                    <a:pt x="1216" y="2"/>
                    <a:pt x="1216" y="2"/>
                    <a:pt x="1216" y="2"/>
                  </a:cubicBezTo>
                  <a:cubicBezTo>
                    <a:pt x="1165" y="3"/>
                    <a:pt x="1114" y="3"/>
                    <a:pt x="1064" y="4"/>
                  </a:cubicBezTo>
                  <a:cubicBezTo>
                    <a:pt x="1013" y="4"/>
                    <a:pt x="962" y="4"/>
                    <a:pt x="912" y="4"/>
                  </a:cubicBezTo>
                  <a:cubicBezTo>
                    <a:pt x="810" y="5"/>
                    <a:pt x="709" y="4"/>
                    <a:pt x="608" y="3"/>
                  </a:cubicBezTo>
                  <a:cubicBezTo>
                    <a:pt x="557" y="3"/>
                    <a:pt x="506" y="3"/>
                    <a:pt x="456" y="3"/>
                  </a:cubicBezTo>
                  <a:cubicBezTo>
                    <a:pt x="405" y="3"/>
                    <a:pt x="354" y="4"/>
                    <a:pt x="304" y="4"/>
                  </a:cubicBezTo>
                  <a:cubicBezTo>
                    <a:pt x="202" y="4"/>
                    <a:pt x="101" y="4"/>
                    <a:pt x="0" y="2"/>
                  </a:cubicBezTo>
                  <a:close/>
                </a:path>
              </a:pathLst>
            </a:custGeom>
            <a:grpFill/>
            <a:ln>
              <a:noFill/>
            </a:ln>
          </p:spPr>
          <p:txBody>
            <a:bodyPr/>
            <a:lstStyle/>
            <a:p>
              <a:pPr>
                <a:defRPr/>
              </a:pPr>
              <a:endParaRPr lang="vi-VN" dirty="0"/>
            </a:p>
          </p:txBody>
        </p:sp>
        <p:sp>
          <p:nvSpPr>
            <p:cNvPr id="10" name="Hình tự do 43"/>
            <p:cNvSpPr>
              <a:spLocks/>
            </p:cNvSpPr>
            <p:nvPr/>
          </p:nvSpPr>
          <p:spPr bwMode="auto">
            <a:xfrm>
              <a:off x="1330325" y="3378200"/>
              <a:ext cx="2743200" cy="11113"/>
            </a:xfrm>
            <a:custGeom>
              <a:avLst/>
              <a:gdLst>
                <a:gd name="T0" fmla="*/ 0 w 1219"/>
                <a:gd name="T1" fmla="*/ 2 h 5"/>
                <a:gd name="T2" fmla="*/ 304 w 1219"/>
                <a:gd name="T3" fmla="*/ 1 h 5"/>
                <a:gd name="T4" fmla="*/ 457 w 1219"/>
                <a:gd name="T5" fmla="*/ 2 h 5"/>
                <a:gd name="T6" fmla="*/ 609 w 1219"/>
                <a:gd name="T7" fmla="*/ 1 h 5"/>
                <a:gd name="T8" fmla="*/ 914 w 1219"/>
                <a:gd name="T9" fmla="*/ 0 h 5"/>
                <a:gd name="T10" fmla="*/ 1067 w 1219"/>
                <a:gd name="T11" fmla="*/ 1 h 5"/>
                <a:gd name="T12" fmla="*/ 1219 w 1219"/>
                <a:gd name="T13" fmla="*/ 2 h 5"/>
                <a:gd name="T14" fmla="*/ 1219 w 1219"/>
                <a:gd name="T15" fmla="*/ 3 h 5"/>
                <a:gd name="T16" fmla="*/ 1067 w 1219"/>
                <a:gd name="T17" fmla="*/ 4 h 5"/>
                <a:gd name="T18" fmla="*/ 914 w 1219"/>
                <a:gd name="T19" fmla="*/ 4 h 5"/>
                <a:gd name="T20" fmla="*/ 609 w 1219"/>
                <a:gd name="T21" fmla="*/ 3 h 5"/>
                <a:gd name="T22" fmla="*/ 457 w 1219"/>
                <a:gd name="T23" fmla="*/ 3 h 5"/>
                <a:gd name="T24" fmla="*/ 304 w 1219"/>
                <a:gd name="T25" fmla="*/ 4 h 5"/>
                <a:gd name="T26" fmla="*/ 0 w 1219"/>
                <a:gd name="T27" fmla="*/ 3 h 5"/>
                <a:gd name="T28" fmla="*/ 0 w 1219"/>
                <a:gd name="T29"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19" h="5">
                  <a:moveTo>
                    <a:pt x="0" y="2"/>
                  </a:moveTo>
                  <a:cubicBezTo>
                    <a:pt x="101" y="1"/>
                    <a:pt x="203" y="0"/>
                    <a:pt x="304" y="1"/>
                  </a:cubicBezTo>
                  <a:cubicBezTo>
                    <a:pt x="355" y="1"/>
                    <a:pt x="406" y="2"/>
                    <a:pt x="457" y="2"/>
                  </a:cubicBezTo>
                  <a:cubicBezTo>
                    <a:pt x="508" y="2"/>
                    <a:pt x="559" y="1"/>
                    <a:pt x="609" y="1"/>
                  </a:cubicBezTo>
                  <a:cubicBezTo>
                    <a:pt x="711" y="1"/>
                    <a:pt x="813" y="0"/>
                    <a:pt x="914" y="0"/>
                  </a:cubicBezTo>
                  <a:cubicBezTo>
                    <a:pt x="965" y="0"/>
                    <a:pt x="1016" y="1"/>
                    <a:pt x="1067" y="1"/>
                  </a:cubicBezTo>
                  <a:cubicBezTo>
                    <a:pt x="1117" y="1"/>
                    <a:pt x="1168" y="1"/>
                    <a:pt x="1219" y="2"/>
                  </a:cubicBezTo>
                  <a:cubicBezTo>
                    <a:pt x="1219" y="3"/>
                    <a:pt x="1219" y="3"/>
                    <a:pt x="1219" y="3"/>
                  </a:cubicBezTo>
                  <a:cubicBezTo>
                    <a:pt x="1168" y="3"/>
                    <a:pt x="1117" y="4"/>
                    <a:pt x="1067" y="4"/>
                  </a:cubicBezTo>
                  <a:cubicBezTo>
                    <a:pt x="1016" y="4"/>
                    <a:pt x="965" y="4"/>
                    <a:pt x="914" y="4"/>
                  </a:cubicBezTo>
                  <a:cubicBezTo>
                    <a:pt x="813" y="5"/>
                    <a:pt x="711" y="4"/>
                    <a:pt x="609" y="3"/>
                  </a:cubicBezTo>
                  <a:cubicBezTo>
                    <a:pt x="559" y="3"/>
                    <a:pt x="508" y="3"/>
                    <a:pt x="457" y="3"/>
                  </a:cubicBezTo>
                  <a:cubicBezTo>
                    <a:pt x="406" y="3"/>
                    <a:pt x="355" y="4"/>
                    <a:pt x="304" y="4"/>
                  </a:cubicBezTo>
                  <a:cubicBezTo>
                    <a:pt x="203" y="4"/>
                    <a:pt x="101" y="4"/>
                    <a:pt x="0" y="3"/>
                  </a:cubicBezTo>
                  <a:lnTo>
                    <a:pt x="0" y="2"/>
                  </a:lnTo>
                  <a:close/>
                </a:path>
              </a:pathLst>
            </a:custGeom>
            <a:grpFill/>
            <a:ln>
              <a:noFill/>
            </a:ln>
          </p:spPr>
          <p:txBody>
            <a:bodyPr/>
            <a:lstStyle/>
            <a:p>
              <a:pPr>
                <a:defRPr/>
              </a:pPr>
              <a:endParaRPr lang="vi-VN" dirty="0"/>
            </a:p>
          </p:txBody>
        </p:sp>
        <p:sp>
          <p:nvSpPr>
            <p:cNvPr id="11" name="Hình tự do 44"/>
            <p:cNvSpPr>
              <a:spLocks/>
            </p:cNvSpPr>
            <p:nvPr/>
          </p:nvSpPr>
          <p:spPr bwMode="auto">
            <a:xfrm>
              <a:off x="4443413" y="3759200"/>
              <a:ext cx="9525" cy="1919288"/>
            </a:xfrm>
            <a:custGeom>
              <a:avLst/>
              <a:gdLst>
                <a:gd name="T0" fmla="*/ 2 w 4"/>
                <a:gd name="T1" fmla="*/ 853 h 853"/>
                <a:gd name="T2" fmla="*/ 0 w 4"/>
                <a:gd name="T3" fmla="*/ 640 h 853"/>
                <a:gd name="T4" fmla="*/ 1 w 4"/>
                <a:gd name="T5" fmla="*/ 533 h 853"/>
                <a:gd name="T6" fmla="*/ 1 w 4"/>
                <a:gd name="T7" fmla="*/ 427 h 853"/>
                <a:gd name="T8" fmla="*/ 0 w 4"/>
                <a:gd name="T9" fmla="*/ 213 h 853"/>
                <a:gd name="T10" fmla="*/ 0 w 4"/>
                <a:gd name="T11" fmla="*/ 107 h 853"/>
                <a:gd name="T12" fmla="*/ 2 w 4"/>
                <a:gd name="T13" fmla="*/ 0 h 853"/>
                <a:gd name="T14" fmla="*/ 2 w 4"/>
                <a:gd name="T15" fmla="*/ 0 h 853"/>
                <a:gd name="T16" fmla="*/ 3 w 4"/>
                <a:gd name="T17" fmla="*/ 107 h 853"/>
                <a:gd name="T18" fmla="*/ 4 w 4"/>
                <a:gd name="T19" fmla="*/ 213 h 853"/>
                <a:gd name="T20" fmla="*/ 3 w 4"/>
                <a:gd name="T21" fmla="*/ 427 h 853"/>
                <a:gd name="T22" fmla="*/ 2 w 4"/>
                <a:gd name="T23" fmla="*/ 533 h 853"/>
                <a:gd name="T24" fmla="*/ 3 w 4"/>
                <a:gd name="T25" fmla="*/ 640 h 853"/>
                <a:gd name="T26" fmla="*/ 2 w 4"/>
                <a:gd name="T27" fmla="*/ 853 h 8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 h="853">
                  <a:moveTo>
                    <a:pt x="2" y="853"/>
                  </a:moveTo>
                  <a:cubicBezTo>
                    <a:pt x="0" y="782"/>
                    <a:pt x="0" y="711"/>
                    <a:pt x="0" y="640"/>
                  </a:cubicBezTo>
                  <a:cubicBezTo>
                    <a:pt x="0" y="604"/>
                    <a:pt x="1" y="569"/>
                    <a:pt x="1" y="533"/>
                  </a:cubicBezTo>
                  <a:cubicBezTo>
                    <a:pt x="1" y="498"/>
                    <a:pt x="1" y="462"/>
                    <a:pt x="1" y="427"/>
                  </a:cubicBezTo>
                  <a:cubicBezTo>
                    <a:pt x="0" y="356"/>
                    <a:pt x="0" y="284"/>
                    <a:pt x="0" y="213"/>
                  </a:cubicBezTo>
                  <a:cubicBezTo>
                    <a:pt x="0" y="178"/>
                    <a:pt x="0" y="142"/>
                    <a:pt x="0" y="107"/>
                  </a:cubicBezTo>
                  <a:cubicBezTo>
                    <a:pt x="1" y="71"/>
                    <a:pt x="1" y="36"/>
                    <a:pt x="2" y="0"/>
                  </a:cubicBezTo>
                  <a:cubicBezTo>
                    <a:pt x="2" y="0"/>
                    <a:pt x="2" y="0"/>
                    <a:pt x="2" y="0"/>
                  </a:cubicBezTo>
                  <a:cubicBezTo>
                    <a:pt x="3" y="36"/>
                    <a:pt x="3" y="71"/>
                    <a:pt x="3" y="107"/>
                  </a:cubicBezTo>
                  <a:cubicBezTo>
                    <a:pt x="4" y="142"/>
                    <a:pt x="4" y="178"/>
                    <a:pt x="4" y="213"/>
                  </a:cubicBezTo>
                  <a:cubicBezTo>
                    <a:pt x="4" y="284"/>
                    <a:pt x="3" y="356"/>
                    <a:pt x="3" y="427"/>
                  </a:cubicBezTo>
                  <a:cubicBezTo>
                    <a:pt x="3" y="462"/>
                    <a:pt x="2" y="498"/>
                    <a:pt x="2" y="533"/>
                  </a:cubicBezTo>
                  <a:cubicBezTo>
                    <a:pt x="3" y="569"/>
                    <a:pt x="3" y="604"/>
                    <a:pt x="3" y="640"/>
                  </a:cubicBezTo>
                  <a:cubicBezTo>
                    <a:pt x="4" y="711"/>
                    <a:pt x="3" y="782"/>
                    <a:pt x="2" y="853"/>
                  </a:cubicBezTo>
                  <a:close/>
                </a:path>
              </a:pathLst>
            </a:custGeom>
            <a:grpFill/>
            <a:ln>
              <a:noFill/>
            </a:ln>
          </p:spPr>
          <p:txBody>
            <a:bodyPr/>
            <a:lstStyle/>
            <a:p>
              <a:pPr>
                <a:defRPr/>
              </a:pPr>
              <a:endParaRPr lang="vi-VN" dirty="0"/>
            </a:p>
          </p:txBody>
        </p:sp>
        <p:sp>
          <p:nvSpPr>
            <p:cNvPr id="12" name="Hình tự do 45"/>
            <p:cNvSpPr>
              <a:spLocks noEditPoints="1"/>
            </p:cNvSpPr>
            <p:nvPr/>
          </p:nvSpPr>
          <p:spPr bwMode="auto">
            <a:xfrm>
              <a:off x="903288" y="5772150"/>
              <a:ext cx="341313" cy="331788"/>
            </a:xfrm>
            <a:custGeom>
              <a:avLst/>
              <a:gdLst>
                <a:gd name="T0" fmla="*/ 127 w 152"/>
                <a:gd name="T1" fmla="*/ 122 h 148"/>
                <a:gd name="T2" fmla="*/ 84 w 152"/>
                <a:gd name="T3" fmla="*/ 134 h 148"/>
                <a:gd name="T4" fmla="*/ 112 w 152"/>
                <a:gd name="T5" fmla="*/ 131 h 148"/>
                <a:gd name="T6" fmla="*/ 48 w 152"/>
                <a:gd name="T7" fmla="*/ 142 h 148"/>
                <a:gd name="T8" fmla="*/ 4 w 152"/>
                <a:gd name="T9" fmla="*/ 95 h 148"/>
                <a:gd name="T10" fmla="*/ 20 w 152"/>
                <a:gd name="T11" fmla="*/ 61 h 148"/>
                <a:gd name="T12" fmla="*/ 26 w 152"/>
                <a:gd name="T13" fmla="*/ 58 h 148"/>
                <a:gd name="T14" fmla="*/ 31 w 152"/>
                <a:gd name="T15" fmla="*/ 23 h 148"/>
                <a:gd name="T16" fmla="*/ 19 w 152"/>
                <a:gd name="T17" fmla="*/ 0 h 148"/>
                <a:gd name="T18" fmla="*/ 33 w 152"/>
                <a:gd name="T19" fmla="*/ 57 h 148"/>
                <a:gd name="T20" fmla="*/ 41 w 152"/>
                <a:gd name="T21" fmla="*/ 63 h 148"/>
                <a:gd name="T22" fmla="*/ 36 w 152"/>
                <a:gd name="T23" fmla="*/ 80 h 148"/>
                <a:gd name="T24" fmla="*/ 26 w 152"/>
                <a:gd name="T25" fmla="*/ 67 h 148"/>
                <a:gd name="T26" fmla="*/ 64 w 152"/>
                <a:gd name="T27" fmla="*/ 132 h 148"/>
                <a:gd name="T28" fmla="*/ 84 w 152"/>
                <a:gd name="T29" fmla="*/ 112 h 148"/>
                <a:gd name="T30" fmla="*/ 77 w 152"/>
                <a:gd name="T31" fmla="*/ 131 h 148"/>
                <a:gd name="T32" fmla="*/ 152 w 152"/>
                <a:gd name="T33" fmla="*/ 129 h 148"/>
                <a:gd name="T34" fmla="*/ 114 w 152"/>
                <a:gd name="T35" fmla="*/ 131 h 148"/>
                <a:gd name="T36" fmla="*/ 127 w 152"/>
                <a:gd name="T37" fmla="*/ 122 h 148"/>
                <a:gd name="T38" fmla="*/ 74 w 152"/>
                <a:gd name="T39" fmla="*/ 128 h 148"/>
                <a:gd name="T40" fmla="*/ 68 w 152"/>
                <a:gd name="T41" fmla="*/ 112 h 148"/>
                <a:gd name="T42" fmla="*/ 66 w 152"/>
                <a:gd name="T43" fmla="*/ 117 h 148"/>
                <a:gd name="T44" fmla="*/ 66 w 152"/>
                <a:gd name="T45" fmla="*/ 125 h 148"/>
                <a:gd name="T46" fmla="*/ 73 w 152"/>
                <a:gd name="T47" fmla="*/ 128 h 148"/>
                <a:gd name="T48" fmla="*/ 74 w 152"/>
                <a:gd name="T49" fmla="*/ 114 h 148"/>
                <a:gd name="T50" fmla="*/ 74 w 152"/>
                <a:gd name="T51" fmla="*/ 128 h 148"/>
                <a:gd name="T52" fmla="*/ 9 w 152"/>
                <a:gd name="T53" fmla="*/ 88 h 148"/>
                <a:gd name="T54" fmla="*/ 56 w 152"/>
                <a:gd name="T55" fmla="*/ 135 h 148"/>
                <a:gd name="T56" fmla="*/ 9 w 152"/>
                <a:gd name="T57" fmla="*/ 88 h 148"/>
                <a:gd name="T58" fmla="*/ 37 w 152"/>
                <a:gd name="T59" fmla="*/ 61 h 148"/>
                <a:gd name="T60" fmla="*/ 31 w 152"/>
                <a:gd name="T61" fmla="*/ 77 h 148"/>
                <a:gd name="T62" fmla="*/ 37 w 152"/>
                <a:gd name="T63" fmla="*/ 61 h 148"/>
                <a:gd name="T64" fmla="*/ 30 w 152"/>
                <a:gd name="T65" fmla="*/ 57 h 148"/>
                <a:gd name="T66" fmla="*/ 33 w 152"/>
                <a:gd name="T67" fmla="*/ 31 h 148"/>
                <a:gd name="T68" fmla="*/ 30 w 152"/>
                <a:gd name="T69" fmla="*/ 57 h 148"/>
                <a:gd name="T70" fmla="*/ 30 w 152"/>
                <a:gd name="T71" fmla="*/ 61 h 148"/>
                <a:gd name="T72" fmla="*/ 30 w 152"/>
                <a:gd name="T73" fmla="*/ 74 h 148"/>
                <a:gd name="T74" fmla="*/ 30 w 152"/>
                <a:gd name="T75" fmla="*/ 6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2" h="148">
                  <a:moveTo>
                    <a:pt x="127" y="122"/>
                  </a:moveTo>
                  <a:cubicBezTo>
                    <a:pt x="115" y="118"/>
                    <a:pt x="99" y="137"/>
                    <a:pt x="84" y="134"/>
                  </a:cubicBezTo>
                  <a:cubicBezTo>
                    <a:pt x="92" y="142"/>
                    <a:pt x="106" y="130"/>
                    <a:pt x="112" y="131"/>
                  </a:cubicBezTo>
                  <a:cubicBezTo>
                    <a:pt x="95" y="147"/>
                    <a:pt x="66" y="127"/>
                    <a:pt x="48" y="142"/>
                  </a:cubicBezTo>
                  <a:cubicBezTo>
                    <a:pt x="19" y="142"/>
                    <a:pt x="1" y="123"/>
                    <a:pt x="4" y="95"/>
                  </a:cubicBezTo>
                  <a:cubicBezTo>
                    <a:pt x="6" y="82"/>
                    <a:pt x="19" y="74"/>
                    <a:pt x="20" y="61"/>
                  </a:cubicBezTo>
                  <a:cubicBezTo>
                    <a:pt x="23" y="58"/>
                    <a:pt x="22" y="60"/>
                    <a:pt x="26" y="58"/>
                  </a:cubicBezTo>
                  <a:cubicBezTo>
                    <a:pt x="25" y="45"/>
                    <a:pt x="33" y="34"/>
                    <a:pt x="31" y="23"/>
                  </a:cubicBezTo>
                  <a:cubicBezTo>
                    <a:pt x="30" y="12"/>
                    <a:pt x="19" y="8"/>
                    <a:pt x="19" y="0"/>
                  </a:cubicBezTo>
                  <a:cubicBezTo>
                    <a:pt x="36" y="7"/>
                    <a:pt x="41" y="36"/>
                    <a:pt x="33" y="57"/>
                  </a:cubicBezTo>
                  <a:cubicBezTo>
                    <a:pt x="34" y="60"/>
                    <a:pt x="40" y="59"/>
                    <a:pt x="41" y="63"/>
                  </a:cubicBezTo>
                  <a:cubicBezTo>
                    <a:pt x="43" y="69"/>
                    <a:pt x="40" y="75"/>
                    <a:pt x="36" y="80"/>
                  </a:cubicBezTo>
                  <a:cubicBezTo>
                    <a:pt x="27" y="79"/>
                    <a:pt x="20" y="74"/>
                    <a:pt x="26" y="67"/>
                  </a:cubicBezTo>
                  <a:cubicBezTo>
                    <a:pt x="1" y="88"/>
                    <a:pt x="14" y="148"/>
                    <a:pt x="64" y="132"/>
                  </a:cubicBezTo>
                  <a:cubicBezTo>
                    <a:pt x="54" y="118"/>
                    <a:pt x="73" y="97"/>
                    <a:pt x="84" y="112"/>
                  </a:cubicBezTo>
                  <a:cubicBezTo>
                    <a:pt x="86" y="123"/>
                    <a:pt x="81" y="126"/>
                    <a:pt x="77" y="131"/>
                  </a:cubicBezTo>
                  <a:cubicBezTo>
                    <a:pt x="101" y="137"/>
                    <a:pt x="133" y="102"/>
                    <a:pt x="152" y="129"/>
                  </a:cubicBezTo>
                  <a:cubicBezTo>
                    <a:pt x="143" y="117"/>
                    <a:pt x="124" y="124"/>
                    <a:pt x="114" y="131"/>
                  </a:cubicBezTo>
                  <a:cubicBezTo>
                    <a:pt x="116" y="126"/>
                    <a:pt x="123" y="126"/>
                    <a:pt x="127" y="122"/>
                  </a:cubicBezTo>
                  <a:close/>
                  <a:moveTo>
                    <a:pt x="74" y="128"/>
                  </a:moveTo>
                  <a:cubicBezTo>
                    <a:pt x="91" y="127"/>
                    <a:pt x="78" y="98"/>
                    <a:pt x="68" y="112"/>
                  </a:cubicBezTo>
                  <a:cubicBezTo>
                    <a:pt x="75" y="112"/>
                    <a:pt x="69" y="117"/>
                    <a:pt x="66" y="117"/>
                  </a:cubicBezTo>
                  <a:cubicBezTo>
                    <a:pt x="66" y="119"/>
                    <a:pt x="66" y="122"/>
                    <a:pt x="66" y="125"/>
                  </a:cubicBezTo>
                  <a:cubicBezTo>
                    <a:pt x="68" y="126"/>
                    <a:pt x="69" y="128"/>
                    <a:pt x="73" y="128"/>
                  </a:cubicBezTo>
                  <a:cubicBezTo>
                    <a:pt x="75" y="124"/>
                    <a:pt x="80" y="117"/>
                    <a:pt x="74" y="114"/>
                  </a:cubicBezTo>
                  <a:cubicBezTo>
                    <a:pt x="84" y="115"/>
                    <a:pt x="78" y="125"/>
                    <a:pt x="74" y="128"/>
                  </a:cubicBezTo>
                  <a:close/>
                  <a:moveTo>
                    <a:pt x="9" y="88"/>
                  </a:moveTo>
                  <a:cubicBezTo>
                    <a:pt x="0" y="121"/>
                    <a:pt x="28" y="148"/>
                    <a:pt x="56" y="135"/>
                  </a:cubicBezTo>
                  <a:cubicBezTo>
                    <a:pt x="20" y="145"/>
                    <a:pt x="13" y="115"/>
                    <a:pt x="9" y="88"/>
                  </a:cubicBezTo>
                  <a:close/>
                  <a:moveTo>
                    <a:pt x="37" y="61"/>
                  </a:moveTo>
                  <a:cubicBezTo>
                    <a:pt x="38" y="69"/>
                    <a:pt x="34" y="72"/>
                    <a:pt x="31" y="77"/>
                  </a:cubicBezTo>
                  <a:cubicBezTo>
                    <a:pt x="40" y="78"/>
                    <a:pt x="42" y="66"/>
                    <a:pt x="37" y="61"/>
                  </a:cubicBezTo>
                  <a:close/>
                  <a:moveTo>
                    <a:pt x="30" y="57"/>
                  </a:moveTo>
                  <a:cubicBezTo>
                    <a:pt x="30" y="49"/>
                    <a:pt x="38" y="40"/>
                    <a:pt x="33" y="31"/>
                  </a:cubicBezTo>
                  <a:cubicBezTo>
                    <a:pt x="34" y="41"/>
                    <a:pt x="26" y="49"/>
                    <a:pt x="30" y="57"/>
                  </a:cubicBezTo>
                  <a:close/>
                  <a:moveTo>
                    <a:pt x="30" y="61"/>
                  </a:moveTo>
                  <a:cubicBezTo>
                    <a:pt x="28" y="63"/>
                    <a:pt x="27" y="72"/>
                    <a:pt x="30" y="74"/>
                  </a:cubicBezTo>
                  <a:cubicBezTo>
                    <a:pt x="33" y="70"/>
                    <a:pt x="36" y="63"/>
                    <a:pt x="30" y="61"/>
                  </a:cubicBezTo>
                  <a:close/>
                </a:path>
              </a:pathLst>
            </a:custGeom>
            <a:grpFill/>
            <a:ln>
              <a:noFill/>
            </a:ln>
          </p:spPr>
          <p:txBody>
            <a:bodyPr/>
            <a:lstStyle/>
            <a:p>
              <a:pPr>
                <a:defRPr/>
              </a:pPr>
              <a:endParaRPr lang="vi-VN" dirty="0"/>
            </a:p>
          </p:txBody>
        </p:sp>
        <p:sp>
          <p:nvSpPr>
            <p:cNvPr id="13" name="Hình tự do 46"/>
            <p:cNvSpPr>
              <a:spLocks noEditPoints="1"/>
            </p:cNvSpPr>
            <p:nvPr/>
          </p:nvSpPr>
          <p:spPr bwMode="auto">
            <a:xfrm>
              <a:off x="906463" y="5768975"/>
              <a:ext cx="341313" cy="323850"/>
            </a:xfrm>
            <a:custGeom>
              <a:avLst/>
              <a:gdLst>
                <a:gd name="T0" fmla="*/ 2 w 151"/>
                <a:gd name="T1" fmla="*/ 96 h 144"/>
                <a:gd name="T2" fmla="*/ 21 w 151"/>
                <a:gd name="T3" fmla="*/ 59 h 144"/>
                <a:gd name="T4" fmla="*/ 22 w 151"/>
                <a:gd name="T5" fmla="*/ 12 h 144"/>
                <a:gd name="T6" fmla="*/ 32 w 151"/>
                <a:gd name="T7" fmla="*/ 58 h 144"/>
                <a:gd name="T8" fmla="*/ 34 w 151"/>
                <a:gd name="T9" fmla="*/ 81 h 144"/>
                <a:gd name="T10" fmla="*/ 15 w 151"/>
                <a:gd name="T11" fmla="*/ 112 h 144"/>
                <a:gd name="T12" fmla="*/ 73 w 151"/>
                <a:gd name="T13" fmla="*/ 107 h 144"/>
                <a:gd name="T14" fmla="*/ 76 w 151"/>
                <a:gd name="T15" fmla="*/ 131 h 144"/>
                <a:gd name="T16" fmla="*/ 151 w 151"/>
                <a:gd name="T17" fmla="*/ 130 h 144"/>
                <a:gd name="T18" fmla="*/ 110 w 151"/>
                <a:gd name="T19" fmla="*/ 134 h 144"/>
                <a:gd name="T20" fmla="*/ 66 w 151"/>
                <a:gd name="T21" fmla="*/ 138 h 144"/>
                <a:gd name="T22" fmla="*/ 12 w 151"/>
                <a:gd name="T23" fmla="*/ 128 h 144"/>
                <a:gd name="T24" fmla="*/ 86 w 151"/>
                <a:gd name="T25" fmla="*/ 138 h 144"/>
                <a:gd name="T26" fmla="*/ 86 w 151"/>
                <a:gd name="T27" fmla="*/ 134 h 144"/>
                <a:gd name="T28" fmla="*/ 75 w 151"/>
                <a:gd name="T29" fmla="*/ 133 h 144"/>
                <a:gd name="T30" fmla="*/ 77 w 151"/>
                <a:gd name="T31" fmla="*/ 128 h 144"/>
                <a:gd name="T32" fmla="*/ 66 w 151"/>
                <a:gd name="T33" fmla="*/ 128 h 144"/>
                <a:gd name="T34" fmla="*/ 64 w 151"/>
                <a:gd name="T35" fmla="*/ 117 h 144"/>
                <a:gd name="T36" fmla="*/ 65 w 151"/>
                <a:gd name="T37" fmla="*/ 114 h 144"/>
                <a:gd name="T38" fmla="*/ 63 w 151"/>
                <a:gd name="T39" fmla="*/ 133 h 144"/>
                <a:gd name="T40" fmla="*/ 54 w 151"/>
                <a:gd name="T41" fmla="*/ 137 h 144"/>
                <a:gd name="T42" fmla="*/ 7 w 151"/>
                <a:gd name="T43" fmla="*/ 86 h 144"/>
                <a:gd name="T44" fmla="*/ 41 w 151"/>
                <a:gd name="T45" fmla="*/ 139 h 144"/>
                <a:gd name="T46" fmla="*/ 92 w 151"/>
                <a:gd name="T47" fmla="*/ 138 h 144"/>
                <a:gd name="T48" fmla="*/ 41 w 151"/>
                <a:gd name="T49" fmla="*/ 137 h 144"/>
                <a:gd name="T50" fmla="*/ 26 w 151"/>
                <a:gd name="T51" fmla="*/ 65 h 144"/>
                <a:gd name="T52" fmla="*/ 32 w 151"/>
                <a:gd name="T53" fmla="*/ 64 h 144"/>
                <a:gd name="T54" fmla="*/ 26 w 151"/>
                <a:gd name="T55" fmla="*/ 72 h 144"/>
                <a:gd name="T56" fmla="*/ 33 w 151"/>
                <a:gd name="T57" fmla="*/ 80 h 144"/>
                <a:gd name="T58" fmla="*/ 38 w 151"/>
                <a:gd name="T59" fmla="*/ 73 h 144"/>
                <a:gd name="T60" fmla="*/ 28 w 151"/>
                <a:gd name="T61" fmla="*/ 78 h 144"/>
                <a:gd name="T62" fmla="*/ 34 w 151"/>
                <a:gd name="T63" fmla="*/ 61 h 144"/>
                <a:gd name="T64" fmla="*/ 18 w 151"/>
                <a:gd name="T65" fmla="*/ 2 h 144"/>
                <a:gd name="T66" fmla="*/ 31 w 151"/>
                <a:gd name="T67" fmla="*/ 32 h 144"/>
                <a:gd name="T68" fmla="*/ 27 w 151"/>
                <a:gd name="T69" fmla="*/ 58 h 144"/>
                <a:gd name="T70" fmla="*/ 28 w 151"/>
                <a:gd name="T71" fmla="*/ 42 h 144"/>
                <a:gd name="T72" fmla="*/ 21 w 151"/>
                <a:gd name="T73" fmla="*/ 61 h 144"/>
                <a:gd name="T74" fmla="*/ 7 w 151"/>
                <a:gd name="T75" fmla="*/ 86 h 144"/>
                <a:gd name="T76" fmla="*/ 110 w 151"/>
                <a:gd name="T77" fmla="*/ 131 h 144"/>
                <a:gd name="T78" fmla="*/ 121 w 151"/>
                <a:gd name="T79" fmla="*/ 123 h 144"/>
                <a:gd name="T80" fmla="*/ 67 w 151"/>
                <a:gd name="T81" fmla="*/ 127 h 144"/>
                <a:gd name="T82" fmla="*/ 74 w 151"/>
                <a:gd name="T83" fmla="*/ 118 h 144"/>
                <a:gd name="T84" fmla="*/ 64 w 151"/>
                <a:gd name="T85" fmla="*/ 118 h 144"/>
                <a:gd name="T86" fmla="*/ 75 w 151"/>
                <a:gd name="T87" fmla="*/ 118 h 144"/>
                <a:gd name="T88" fmla="*/ 70 w 151"/>
                <a:gd name="T89" fmla="*/ 114 h 144"/>
                <a:gd name="T90" fmla="*/ 79 w 151"/>
                <a:gd name="T91" fmla="*/ 120 h 144"/>
                <a:gd name="T92" fmla="*/ 122 w 151"/>
                <a:gd name="T93" fmla="*/ 122 h 144"/>
                <a:gd name="T94" fmla="*/ 123 w 151"/>
                <a:gd name="T95" fmla="*/ 125 h 144"/>
                <a:gd name="T96" fmla="*/ 122 w 151"/>
                <a:gd name="T97" fmla="*/ 122 h 144"/>
                <a:gd name="T98" fmla="*/ 81 w 151"/>
                <a:gd name="T99" fmla="*/ 114 h 144"/>
                <a:gd name="T100" fmla="*/ 32 w 151"/>
                <a:gd name="T101" fmla="*/ 74 h 144"/>
                <a:gd name="T102" fmla="*/ 28 w 151"/>
                <a:gd name="T103" fmla="*/ 63 h 144"/>
                <a:gd name="T104" fmla="*/ 28 w 151"/>
                <a:gd name="T105" fmla="*/ 63 h 144"/>
                <a:gd name="T106" fmla="*/ 29 w 151"/>
                <a:gd name="T107" fmla="*/ 49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51" h="144">
                  <a:moveTo>
                    <a:pt x="47" y="144"/>
                  </a:moveTo>
                  <a:cubicBezTo>
                    <a:pt x="46" y="144"/>
                    <a:pt x="46" y="144"/>
                    <a:pt x="46" y="144"/>
                  </a:cubicBezTo>
                  <a:cubicBezTo>
                    <a:pt x="32" y="144"/>
                    <a:pt x="19" y="139"/>
                    <a:pt x="11" y="129"/>
                  </a:cubicBezTo>
                  <a:cubicBezTo>
                    <a:pt x="3" y="121"/>
                    <a:pt x="0" y="109"/>
                    <a:pt x="2" y="96"/>
                  </a:cubicBezTo>
                  <a:cubicBezTo>
                    <a:pt x="3" y="90"/>
                    <a:pt x="6" y="84"/>
                    <a:pt x="10" y="79"/>
                  </a:cubicBezTo>
                  <a:cubicBezTo>
                    <a:pt x="13" y="73"/>
                    <a:pt x="17" y="68"/>
                    <a:pt x="17" y="62"/>
                  </a:cubicBezTo>
                  <a:cubicBezTo>
                    <a:pt x="17" y="62"/>
                    <a:pt x="17" y="62"/>
                    <a:pt x="17" y="62"/>
                  </a:cubicBezTo>
                  <a:cubicBezTo>
                    <a:pt x="19" y="60"/>
                    <a:pt x="20" y="59"/>
                    <a:pt x="21" y="59"/>
                  </a:cubicBezTo>
                  <a:cubicBezTo>
                    <a:pt x="21" y="59"/>
                    <a:pt x="22" y="59"/>
                    <a:pt x="23" y="59"/>
                  </a:cubicBezTo>
                  <a:cubicBezTo>
                    <a:pt x="23" y="53"/>
                    <a:pt x="24" y="47"/>
                    <a:pt x="26" y="41"/>
                  </a:cubicBezTo>
                  <a:cubicBezTo>
                    <a:pt x="28" y="35"/>
                    <a:pt x="30" y="30"/>
                    <a:pt x="29" y="24"/>
                  </a:cubicBezTo>
                  <a:cubicBezTo>
                    <a:pt x="28" y="19"/>
                    <a:pt x="25" y="15"/>
                    <a:pt x="22" y="12"/>
                  </a:cubicBezTo>
                  <a:cubicBezTo>
                    <a:pt x="19" y="8"/>
                    <a:pt x="16" y="5"/>
                    <a:pt x="16" y="1"/>
                  </a:cubicBezTo>
                  <a:cubicBezTo>
                    <a:pt x="16" y="0"/>
                    <a:pt x="16" y="0"/>
                    <a:pt x="16" y="0"/>
                  </a:cubicBezTo>
                  <a:cubicBezTo>
                    <a:pt x="17" y="0"/>
                    <a:pt x="17" y="0"/>
                    <a:pt x="17" y="0"/>
                  </a:cubicBezTo>
                  <a:cubicBezTo>
                    <a:pt x="35" y="8"/>
                    <a:pt x="40" y="37"/>
                    <a:pt x="32" y="58"/>
                  </a:cubicBezTo>
                  <a:cubicBezTo>
                    <a:pt x="32" y="59"/>
                    <a:pt x="34" y="59"/>
                    <a:pt x="35" y="60"/>
                  </a:cubicBezTo>
                  <a:cubicBezTo>
                    <a:pt x="37" y="61"/>
                    <a:pt x="39" y="61"/>
                    <a:pt x="40" y="63"/>
                  </a:cubicBezTo>
                  <a:cubicBezTo>
                    <a:pt x="43" y="72"/>
                    <a:pt x="37" y="78"/>
                    <a:pt x="34" y="81"/>
                  </a:cubicBezTo>
                  <a:cubicBezTo>
                    <a:pt x="34" y="81"/>
                    <a:pt x="34" y="81"/>
                    <a:pt x="34" y="81"/>
                  </a:cubicBezTo>
                  <a:cubicBezTo>
                    <a:pt x="34" y="81"/>
                    <a:pt x="34" y="81"/>
                    <a:pt x="34" y="81"/>
                  </a:cubicBezTo>
                  <a:cubicBezTo>
                    <a:pt x="28" y="81"/>
                    <a:pt x="23" y="79"/>
                    <a:pt x="22" y="76"/>
                  </a:cubicBezTo>
                  <a:cubicBezTo>
                    <a:pt x="21" y="75"/>
                    <a:pt x="21" y="73"/>
                    <a:pt x="21" y="71"/>
                  </a:cubicBezTo>
                  <a:cubicBezTo>
                    <a:pt x="12" y="82"/>
                    <a:pt x="10" y="98"/>
                    <a:pt x="15" y="112"/>
                  </a:cubicBezTo>
                  <a:cubicBezTo>
                    <a:pt x="20" y="127"/>
                    <a:pt x="32" y="135"/>
                    <a:pt x="46" y="135"/>
                  </a:cubicBezTo>
                  <a:cubicBezTo>
                    <a:pt x="51" y="135"/>
                    <a:pt x="56" y="134"/>
                    <a:pt x="61" y="133"/>
                  </a:cubicBezTo>
                  <a:cubicBezTo>
                    <a:pt x="58" y="128"/>
                    <a:pt x="57" y="122"/>
                    <a:pt x="60" y="116"/>
                  </a:cubicBezTo>
                  <a:cubicBezTo>
                    <a:pt x="63" y="111"/>
                    <a:pt x="68" y="107"/>
                    <a:pt x="73" y="107"/>
                  </a:cubicBezTo>
                  <a:cubicBezTo>
                    <a:pt x="75" y="107"/>
                    <a:pt x="79" y="108"/>
                    <a:pt x="83" y="113"/>
                  </a:cubicBezTo>
                  <a:cubicBezTo>
                    <a:pt x="83" y="113"/>
                    <a:pt x="83" y="113"/>
                    <a:pt x="83" y="113"/>
                  </a:cubicBezTo>
                  <a:cubicBezTo>
                    <a:pt x="84" y="122"/>
                    <a:pt x="81" y="126"/>
                    <a:pt x="77" y="130"/>
                  </a:cubicBezTo>
                  <a:cubicBezTo>
                    <a:pt x="77" y="130"/>
                    <a:pt x="77" y="131"/>
                    <a:pt x="76" y="131"/>
                  </a:cubicBezTo>
                  <a:cubicBezTo>
                    <a:pt x="78" y="132"/>
                    <a:pt x="80" y="132"/>
                    <a:pt x="82" y="132"/>
                  </a:cubicBezTo>
                  <a:cubicBezTo>
                    <a:pt x="90" y="132"/>
                    <a:pt x="98" y="129"/>
                    <a:pt x="107" y="125"/>
                  </a:cubicBezTo>
                  <a:cubicBezTo>
                    <a:pt x="115" y="122"/>
                    <a:pt x="123" y="119"/>
                    <a:pt x="131" y="119"/>
                  </a:cubicBezTo>
                  <a:cubicBezTo>
                    <a:pt x="139" y="119"/>
                    <a:pt x="146" y="123"/>
                    <a:pt x="151" y="130"/>
                  </a:cubicBezTo>
                  <a:cubicBezTo>
                    <a:pt x="150" y="131"/>
                    <a:pt x="150" y="131"/>
                    <a:pt x="150" y="131"/>
                  </a:cubicBezTo>
                  <a:cubicBezTo>
                    <a:pt x="146" y="127"/>
                    <a:pt x="142" y="124"/>
                    <a:pt x="136" y="124"/>
                  </a:cubicBezTo>
                  <a:cubicBezTo>
                    <a:pt x="126" y="124"/>
                    <a:pt x="115" y="131"/>
                    <a:pt x="112" y="132"/>
                  </a:cubicBezTo>
                  <a:cubicBezTo>
                    <a:pt x="110" y="134"/>
                    <a:pt x="110" y="134"/>
                    <a:pt x="110" y="134"/>
                  </a:cubicBezTo>
                  <a:cubicBezTo>
                    <a:pt x="110" y="133"/>
                    <a:pt x="110" y="133"/>
                    <a:pt x="110" y="133"/>
                  </a:cubicBezTo>
                  <a:cubicBezTo>
                    <a:pt x="105" y="137"/>
                    <a:pt x="99" y="139"/>
                    <a:pt x="90" y="139"/>
                  </a:cubicBezTo>
                  <a:cubicBezTo>
                    <a:pt x="86" y="139"/>
                    <a:pt x="82" y="139"/>
                    <a:pt x="78" y="139"/>
                  </a:cubicBezTo>
                  <a:cubicBezTo>
                    <a:pt x="74" y="138"/>
                    <a:pt x="70" y="138"/>
                    <a:pt x="66" y="138"/>
                  </a:cubicBezTo>
                  <a:cubicBezTo>
                    <a:pt x="58" y="138"/>
                    <a:pt x="52" y="140"/>
                    <a:pt x="47" y="144"/>
                  </a:cubicBezTo>
                  <a:close/>
                  <a:moveTo>
                    <a:pt x="7" y="86"/>
                  </a:moveTo>
                  <a:cubicBezTo>
                    <a:pt x="5" y="89"/>
                    <a:pt x="4" y="93"/>
                    <a:pt x="3" y="96"/>
                  </a:cubicBezTo>
                  <a:cubicBezTo>
                    <a:pt x="2" y="109"/>
                    <a:pt x="5" y="120"/>
                    <a:pt x="12" y="128"/>
                  </a:cubicBezTo>
                  <a:cubicBezTo>
                    <a:pt x="20" y="137"/>
                    <a:pt x="32" y="142"/>
                    <a:pt x="46" y="142"/>
                  </a:cubicBezTo>
                  <a:cubicBezTo>
                    <a:pt x="51" y="138"/>
                    <a:pt x="57" y="136"/>
                    <a:pt x="66" y="136"/>
                  </a:cubicBezTo>
                  <a:cubicBezTo>
                    <a:pt x="70" y="136"/>
                    <a:pt x="74" y="137"/>
                    <a:pt x="78" y="137"/>
                  </a:cubicBezTo>
                  <a:cubicBezTo>
                    <a:pt x="81" y="137"/>
                    <a:pt x="83" y="138"/>
                    <a:pt x="86" y="138"/>
                  </a:cubicBezTo>
                  <a:cubicBezTo>
                    <a:pt x="84" y="137"/>
                    <a:pt x="83" y="136"/>
                    <a:pt x="81" y="135"/>
                  </a:cubicBezTo>
                  <a:cubicBezTo>
                    <a:pt x="80" y="133"/>
                    <a:pt x="80" y="133"/>
                    <a:pt x="80" y="133"/>
                  </a:cubicBezTo>
                  <a:cubicBezTo>
                    <a:pt x="82" y="134"/>
                    <a:pt x="82" y="134"/>
                    <a:pt x="82" y="134"/>
                  </a:cubicBezTo>
                  <a:cubicBezTo>
                    <a:pt x="83" y="134"/>
                    <a:pt x="84" y="134"/>
                    <a:pt x="86" y="134"/>
                  </a:cubicBezTo>
                  <a:cubicBezTo>
                    <a:pt x="92" y="134"/>
                    <a:pt x="99" y="131"/>
                    <a:pt x="105" y="128"/>
                  </a:cubicBezTo>
                  <a:cubicBezTo>
                    <a:pt x="105" y="128"/>
                    <a:pt x="105" y="128"/>
                    <a:pt x="105" y="128"/>
                  </a:cubicBezTo>
                  <a:cubicBezTo>
                    <a:pt x="97" y="131"/>
                    <a:pt x="89" y="133"/>
                    <a:pt x="82" y="133"/>
                  </a:cubicBezTo>
                  <a:cubicBezTo>
                    <a:pt x="79" y="133"/>
                    <a:pt x="77" y="133"/>
                    <a:pt x="75" y="133"/>
                  </a:cubicBezTo>
                  <a:cubicBezTo>
                    <a:pt x="74" y="132"/>
                    <a:pt x="74" y="132"/>
                    <a:pt x="74" y="132"/>
                  </a:cubicBezTo>
                  <a:cubicBezTo>
                    <a:pt x="74" y="131"/>
                    <a:pt x="74" y="131"/>
                    <a:pt x="74" y="131"/>
                  </a:cubicBezTo>
                  <a:cubicBezTo>
                    <a:pt x="75" y="131"/>
                    <a:pt x="76" y="130"/>
                    <a:pt x="76" y="129"/>
                  </a:cubicBezTo>
                  <a:cubicBezTo>
                    <a:pt x="77" y="129"/>
                    <a:pt x="77" y="128"/>
                    <a:pt x="77" y="128"/>
                  </a:cubicBezTo>
                  <a:cubicBezTo>
                    <a:pt x="76" y="129"/>
                    <a:pt x="74" y="130"/>
                    <a:pt x="72" y="130"/>
                  </a:cubicBezTo>
                  <a:cubicBezTo>
                    <a:pt x="70" y="130"/>
                    <a:pt x="70" y="130"/>
                    <a:pt x="70" y="130"/>
                  </a:cubicBezTo>
                  <a:cubicBezTo>
                    <a:pt x="70" y="130"/>
                    <a:pt x="70" y="130"/>
                    <a:pt x="70" y="130"/>
                  </a:cubicBezTo>
                  <a:cubicBezTo>
                    <a:pt x="68" y="130"/>
                    <a:pt x="67" y="129"/>
                    <a:pt x="66" y="128"/>
                  </a:cubicBezTo>
                  <a:cubicBezTo>
                    <a:pt x="65" y="128"/>
                    <a:pt x="64" y="127"/>
                    <a:pt x="63" y="127"/>
                  </a:cubicBezTo>
                  <a:cubicBezTo>
                    <a:pt x="63" y="127"/>
                    <a:pt x="63" y="127"/>
                    <a:pt x="63" y="127"/>
                  </a:cubicBezTo>
                  <a:cubicBezTo>
                    <a:pt x="63" y="117"/>
                    <a:pt x="63" y="117"/>
                    <a:pt x="63" y="117"/>
                  </a:cubicBezTo>
                  <a:cubicBezTo>
                    <a:pt x="64" y="117"/>
                    <a:pt x="64" y="117"/>
                    <a:pt x="64" y="117"/>
                  </a:cubicBezTo>
                  <a:cubicBezTo>
                    <a:pt x="64" y="117"/>
                    <a:pt x="64" y="117"/>
                    <a:pt x="64" y="117"/>
                  </a:cubicBezTo>
                  <a:cubicBezTo>
                    <a:pt x="66" y="117"/>
                    <a:pt x="68" y="115"/>
                    <a:pt x="68" y="114"/>
                  </a:cubicBezTo>
                  <a:cubicBezTo>
                    <a:pt x="68" y="114"/>
                    <a:pt x="68" y="114"/>
                    <a:pt x="66" y="114"/>
                  </a:cubicBezTo>
                  <a:cubicBezTo>
                    <a:pt x="65" y="114"/>
                    <a:pt x="65" y="114"/>
                    <a:pt x="65" y="114"/>
                  </a:cubicBezTo>
                  <a:cubicBezTo>
                    <a:pt x="66" y="113"/>
                    <a:pt x="66" y="113"/>
                    <a:pt x="66" y="113"/>
                  </a:cubicBezTo>
                  <a:cubicBezTo>
                    <a:pt x="67" y="110"/>
                    <a:pt x="69" y="109"/>
                    <a:pt x="71" y="109"/>
                  </a:cubicBezTo>
                  <a:cubicBezTo>
                    <a:pt x="67" y="110"/>
                    <a:pt x="64" y="113"/>
                    <a:pt x="62" y="117"/>
                  </a:cubicBezTo>
                  <a:cubicBezTo>
                    <a:pt x="59" y="122"/>
                    <a:pt x="59" y="128"/>
                    <a:pt x="63" y="133"/>
                  </a:cubicBezTo>
                  <a:cubicBezTo>
                    <a:pt x="63" y="134"/>
                    <a:pt x="63" y="134"/>
                    <a:pt x="63" y="134"/>
                  </a:cubicBezTo>
                  <a:cubicBezTo>
                    <a:pt x="62" y="134"/>
                    <a:pt x="62" y="134"/>
                    <a:pt x="62" y="134"/>
                  </a:cubicBezTo>
                  <a:cubicBezTo>
                    <a:pt x="59" y="135"/>
                    <a:pt x="56" y="136"/>
                    <a:pt x="54" y="136"/>
                  </a:cubicBezTo>
                  <a:cubicBezTo>
                    <a:pt x="54" y="137"/>
                    <a:pt x="54" y="137"/>
                    <a:pt x="54" y="137"/>
                  </a:cubicBezTo>
                  <a:cubicBezTo>
                    <a:pt x="49" y="139"/>
                    <a:pt x="44" y="140"/>
                    <a:pt x="39" y="140"/>
                  </a:cubicBezTo>
                  <a:cubicBezTo>
                    <a:pt x="29" y="140"/>
                    <a:pt x="19" y="135"/>
                    <a:pt x="13" y="127"/>
                  </a:cubicBezTo>
                  <a:cubicBezTo>
                    <a:pt x="5" y="116"/>
                    <a:pt x="2" y="103"/>
                    <a:pt x="6" y="89"/>
                  </a:cubicBezTo>
                  <a:lnTo>
                    <a:pt x="7" y="86"/>
                  </a:lnTo>
                  <a:close/>
                  <a:moveTo>
                    <a:pt x="7" y="93"/>
                  </a:moveTo>
                  <a:cubicBezTo>
                    <a:pt x="4" y="105"/>
                    <a:pt x="7" y="117"/>
                    <a:pt x="14" y="126"/>
                  </a:cubicBezTo>
                  <a:cubicBezTo>
                    <a:pt x="21" y="135"/>
                    <a:pt x="31" y="139"/>
                    <a:pt x="41" y="139"/>
                  </a:cubicBezTo>
                  <a:cubicBezTo>
                    <a:pt x="41" y="139"/>
                    <a:pt x="41" y="139"/>
                    <a:pt x="41" y="139"/>
                  </a:cubicBezTo>
                  <a:cubicBezTo>
                    <a:pt x="16" y="139"/>
                    <a:pt x="10" y="113"/>
                    <a:pt x="7" y="93"/>
                  </a:cubicBezTo>
                  <a:close/>
                  <a:moveTo>
                    <a:pt x="108" y="133"/>
                  </a:moveTo>
                  <a:cubicBezTo>
                    <a:pt x="106" y="133"/>
                    <a:pt x="104" y="134"/>
                    <a:pt x="102" y="135"/>
                  </a:cubicBezTo>
                  <a:cubicBezTo>
                    <a:pt x="99" y="136"/>
                    <a:pt x="95" y="137"/>
                    <a:pt x="92" y="138"/>
                  </a:cubicBezTo>
                  <a:cubicBezTo>
                    <a:pt x="99" y="138"/>
                    <a:pt x="104" y="136"/>
                    <a:pt x="108" y="133"/>
                  </a:cubicBezTo>
                  <a:close/>
                  <a:moveTo>
                    <a:pt x="7" y="86"/>
                  </a:moveTo>
                  <a:cubicBezTo>
                    <a:pt x="7" y="89"/>
                    <a:pt x="7" y="89"/>
                    <a:pt x="7" y="89"/>
                  </a:cubicBezTo>
                  <a:cubicBezTo>
                    <a:pt x="12" y="114"/>
                    <a:pt x="17" y="137"/>
                    <a:pt x="41" y="137"/>
                  </a:cubicBezTo>
                  <a:cubicBezTo>
                    <a:pt x="43" y="137"/>
                    <a:pt x="45" y="137"/>
                    <a:pt x="48" y="137"/>
                  </a:cubicBezTo>
                  <a:cubicBezTo>
                    <a:pt x="32" y="137"/>
                    <a:pt x="19" y="128"/>
                    <a:pt x="13" y="113"/>
                  </a:cubicBezTo>
                  <a:cubicBezTo>
                    <a:pt x="7" y="96"/>
                    <a:pt x="12" y="77"/>
                    <a:pt x="23" y="67"/>
                  </a:cubicBezTo>
                  <a:cubicBezTo>
                    <a:pt x="26" y="65"/>
                    <a:pt x="26" y="65"/>
                    <a:pt x="26" y="65"/>
                  </a:cubicBezTo>
                  <a:cubicBezTo>
                    <a:pt x="26" y="63"/>
                    <a:pt x="27" y="62"/>
                    <a:pt x="27" y="62"/>
                  </a:cubicBezTo>
                  <a:cubicBezTo>
                    <a:pt x="28" y="61"/>
                    <a:pt x="28" y="61"/>
                    <a:pt x="28" y="61"/>
                  </a:cubicBezTo>
                  <a:cubicBezTo>
                    <a:pt x="28" y="61"/>
                    <a:pt x="28" y="61"/>
                    <a:pt x="28" y="61"/>
                  </a:cubicBezTo>
                  <a:cubicBezTo>
                    <a:pt x="30" y="62"/>
                    <a:pt x="31" y="63"/>
                    <a:pt x="32" y="64"/>
                  </a:cubicBezTo>
                  <a:cubicBezTo>
                    <a:pt x="33" y="68"/>
                    <a:pt x="30" y="73"/>
                    <a:pt x="29" y="75"/>
                  </a:cubicBezTo>
                  <a:cubicBezTo>
                    <a:pt x="28" y="76"/>
                    <a:pt x="28" y="76"/>
                    <a:pt x="28" y="76"/>
                  </a:cubicBezTo>
                  <a:cubicBezTo>
                    <a:pt x="28" y="76"/>
                    <a:pt x="28" y="76"/>
                    <a:pt x="28" y="76"/>
                  </a:cubicBezTo>
                  <a:cubicBezTo>
                    <a:pt x="27" y="75"/>
                    <a:pt x="26" y="74"/>
                    <a:pt x="26" y="72"/>
                  </a:cubicBezTo>
                  <a:cubicBezTo>
                    <a:pt x="25" y="70"/>
                    <a:pt x="26" y="68"/>
                    <a:pt x="26" y="66"/>
                  </a:cubicBezTo>
                  <a:cubicBezTo>
                    <a:pt x="24" y="68"/>
                    <a:pt x="24" y="68"/>
                    <a:pt x="24" y="68"/>
                  </a:cubicBezTo>
                  <a:cubicBezTo>
                    <a:pt x="22" y="71"/>
                    <a:pt x="22" y="73"/>
                    <a:pt x="23" y="75"/>
                  </a:cubicBezTo>
                  <a:cubicBezTo>
                    <a:pt x="24" y="78"/>
                    <a:pt x="28" y="80"/>
                    <a:pt x="33" y="80"/>
                  </a:cubicBezTo>
                  <a:cubicBezTo>
                    <a:pt x="36" y="77"/>
                    <a:pt x="41" y="71"/>
                    <a:pt x="39" y="64"/>
                  </a:cubicBezTo>
                  <a:cubicBezTo>
                    <a:pt x="38" y="63"/>
                    <a:pt x="37" y="62"/>
                    <a:pt x="35" y="62"/>
                  </a:cubicBezTo>
                  <a:cubicBezTo>
                    <a:pt x="36" y="62"/>
                    <a:pt x="36" y="62"/>
                    <a:pt x="36" y="62"/>
                  </a:cubicBezTo>
                  <a:cubicBezTo>
                    <a:pt x="38" y="64"/>
                    <a:pt x="39" y="69"/>
                    <a:pt x="38" y="73"/>
                  </a:cubicBezTo>
                  <a:cubicBezTo>
                    <a:pt x="36" y="77"/>
                    <a:pt x="34" y="79"/>
                    <a:pt x="30" y="79"/>
                  </a:cubicBezTo>
                  <a:cubicBezTo>
                    <a:pt x="30" y="79"/>
                    <a:pt x="30" y="79"/>
                    <a:pt x="30" y="79"/>
                  </a:cubicBezTo>
                  <a:cubicBezTo>
                    <a:pt x="30" y="79"/>
                    <a:pt x="30" y="79"/>
                    <a:pt x="29" y="79"/>
                  </a:cubicBezTo>
                  <a:cubicBezTo>
                    <a:pt x="28" y="78"/>
                    <a:pt x="28" y="78"/>
                    <a:pt x="28" y="78"/>
                  </a:cubicBezTo>
                  <a:cubicBezTo>
                    <a:pt x="29" y="78"/>
                    <a:pt x="29" y="78"/>
                    <a:pt x="29" y="78"/>
                  </a:cubicBezTo>
                  <a:cubicBezTo>
                    <a:pt x="29" y="76"/>
                    <a:pt x="30" y="75"/>
                    <a:pt x="31" y="74"/>
                  </a:cubicBezTo>
                  <a:cubicBezTo>
                    <a:pt x="33" y="71"/>
                    <a:pt x="35" y="68"/>
                    <a:pt x="34" y="62"/>
                  </a:cubicBezTo>
                  <a:cubicBezTo>
                    <a:pt x="34" y="61"/>
                    <a:pt x="34" y="61"/>
                    <a:pt x="34" y="61"/>
                  </a:cubicBezTo>
                  <a:cubicBezTo>
                    <a:pt x="33" y="61"/>
                    <a:pt x="31" y="60"/>
                    <a:pt x="30" y="58"/>
                  </a:cubicBezTo>
                  <a:cubicBezTo>
                    <a:pt x="30" y="58"/>
                    <a:pt x="30" y="58"/>
                    <a:pt x="30" y="58"/>
                  </a:cubicBezTo>
                  <a:cubicBezTo>
                    <a:pt x="30" y="58"/>
                    <a:pt x="30" y="58"/>
                    <a:pt x="30" y="58"/>
                  </a:cubicBezTo>
                  <a:cubicBezTo>
                    <a:pt x="38" y="39"/>
                    <a:pt x="34" y="10"/>
                    <a:pt x="18" y="2"/>
                  </a:cubicBezTo>
                  <a:cubicBezTo>
                    <a:pt x="18" y="5"/>
                    <a:pt x="20" y="8"/>
                    <a:pt x="23" y="11"/>
                  </a:cubicBezTo>
                  <a:cubicBezTo>
                    <a:pt x="26" y="14"/>
                    <a:pt x="29" y="18"/>
                    <a:pt x="30" y="24"/>
                  </a:cubicBezTo>
                  <a:cubicBezTo>
                    <a:pt x="30" y="26"/>
                    <a:pt x="30" y="28"/>
                    <a:pt x="30" y="30"/>
                  </a:cubicBezTo>
                  <a:cubicBezTo>
                    <a:pt x="31" y="32"/>
                    <a:pt x="31" y="32"/>
                    <a:pt x="31" y="32"/>
                  </a:cubicBezTo>
                  <a:cubicBezTo>
                    <a:pt x="35" y="38"/>
                    <a:pt x="33" y="44"/>
                    <a:pt x="31" y="49"/>
                  </a:cubicBezTo>
                  <a:cubicBezTo>
                    <a:pt x="30" y="52"/>
                    <a:pt x="29" y="55"/>
                    <a:pt x="29" y="58"/>
                  </a:cubicBezTo>
                  <a:cubicBezTo>
                    <a:pt x="29" y="61"/>
                    <a:pt x="29" y="61"/>
                    <a:pt x="29" y="61"/>
                  </a:cubicBezTo>
                  <a:cubicBezTo>
                    <a:pt x="27" y="58"/>
                    <a:pt x="27" y="58"/>
                    <a:pt x="27" y="58"/>
                  </a:cubicBezTo>
                  <a:cubicBezTo>
                    <a:pt x="25" y="53"/>
                    <a:pt x="26" y="49"/>
                    <a:pt x="28" y="44"/>
                  </a:cubicBezTo>
                  <a:cubicBezTo>
                    <a:pt x="29" y="40"/>
                    <a:pt x="31" y="36"/>
                    <a:pt x="30" y="32"/>
                  </a:cubicBezTo>
                  <a:cubicBezTo>
                    <a:pt x="30" y="32"/>
                    <a:pt x="30" y="32"/>
                    <a:pt x="30" y="32"/>
                  </a:cubicBezTo>
                  <a:cubicBezTo>
                    <a:pt x="30" y="35"/>
                    <a:pt x="29" y="38"/>
                    <a:pt x="28" y="42"/>
                  </a:cubicBezTo>
                  <a:cubicBezTo>
                    <a:pt x="26" y="47"/>
                    <a:pt x="24" y="53"/>
                    <a:pt x="24" y="59"/>
                  </a:cubicBezTo>
                  <a:cubicBezTo>
                    <a:pt x="25" y="60"/>
                    <a:pt x="25" y="60"/>
                    <a:pt x="25" y="60"/>
                  </a:cubicBezTo>
                  <a:cubicBezTo>
                    <a:pt x="24" y="60"/>
                    <a:pt x="24" y="60"/>
                    <a:pt x="24" y="60"/>
                  </a:cubicBezTo>
                  <a:cubicBezTo>
                    <a:pt x="23" y="61"/>
                    <a:pt x="22" y="61"/>
                    <a:pt x="21" y="61"/>
                  </a:cubicBezTo>
                  <a:cubicBezTo>
                    <a:pt x="21" y="61"/>
                    <a:pt x="21" y="61"/>
                    <a:pt x="21" y="61"/>
                  </a:cubicBezTo>
                  <a:cubicBezTo>
                    <a:pt x="20" y="61"/>
                    <a:pt x="20" y="61"/>
                    <a:pt x="19" y="62"/>
                  </a:cubicBezTo>
                  <a:cubicBezTo>
                    <a:pt x="18" y="69"/>
                    <a:pt x="14" y="74"/>
                    <a:pt x="11" y="79"/>
                  </a:cubicBezTo>
                  <a:cubicBezTo>
                    <a:pt x="10" y="82"/>
                    <a:pt x="8" y="84"/>
                    <a:pt x="7" y="86"/>
                  </a:cubicBezTo>
                  <a:close/>
                  <a:moveTo>
                    <a:pt x="85" y="136"/>
                  </a:moveTo>
                  <a:cubicBezTo>
                    <a:pt x="86" y="136"/>
                    <a:pt x="87" y="137"/>
                    <a:pt x="89" y="137"/>
                  </a:cubicBezTo>
                  <a:cubicBezTo>
                    <a:pt x="93" y="137"/>
                    <a:pt x="97" y="135"/>
                    <a:pt x="101" y="133"/>
                  </a:cubicBezTo>
                  <a:cubicBezTo>
                    <a:pt x="105" y="132"/>
                    <a:pt x="108" y="131"/>
                    <a:pt x="110" y="131"/>
                  </a:cubicBezTo>
                  <a:cubicBezTo>
                    <a:pt x="111" y="131"/>
                    <a:pt x="111" y="131"/>
                    <a:pt x="111" y="131"/>
                  </a:cubicBezTo>
                  <a:cubicBezTo>
                    <a:pt x="113" y="129"/>
                    <a:pt x="116" y="127"/>
                    <a:pt x="118" y="126"/>
                  </a:cubicBezTo>
                  <a:cubicBezTo>
                    <a:pt x="120" y="125"/>
                    <a:pt x="122" y="125"/>
                    <a:pt x="123" y="124"/>
                  </a:cubicBezTo>
                  <a:cubicBezTo>
                    <a:pt x="122" y="124"/>
                    <a:pt x="122" y="123"/>
                    <a:pt x="121" y="123"/>
                  </a:cubicBezTo>
                  <a:cubicBezTo>
                    <a:pt x="117" y="123"/>
                    <a:pt x="111" y="126"/>
                    <a:pt x="106" y="129"/>
                  </a:cubicBezTo>
                  <a:cubicBezTo>
                    <a:pt x="99" y="132"/>
                    <a:pt x="92" y="136"/>
                    <a:pt x="85" y="136"/>
                  </a:cubicBezTo>
                  <a:close/>
                  <a:moveTo>
                    <a:pt x="64" y="126"/>
                  </a:moveTo>
                  <a:cubicBezTo>
                    <a:pt x="65" y="126"/>
                    <a:pt x="66" y="126"/>
                    <a:pt x="67" y="127"/>
                  </a:cubicBezTo>
                  <a:cubicBezTo>
                    <a:pt x="68" y="128"/>
                    <a:pt x="69" y="128"/>
                    <a:pt x="70" y="128"/>
                  </a:cubicBezTo>
                  <a:cubicBezTo>
                    <a:pt x="70" y="128"/>
                    <a:pt x="70" y="128"/>
                    <a:pt x="70" y="128"/>
                  </a:cubicBezTo>
                  <a:cubicBezTo>
                    <a:pt x="70" y="128"/>
                    <a:pt x="71" y="128"/>
                    <a:pt x="71" y="127"/>
                  </a:cubicBezTo>
                  <a:cubicBezTo>
                    <a:pt x="72" y="125"/>
                    <a:pt x="75" y="121"/>
                    <a:pt x="74" y="118"/>
                  </a:cubicBezTo>
                  <a:cubicBezTo>
                    <a:pt x="74" y="117"/>
                    <a:pt x="73" y="116"/>
                    <a:pt x="72" y="115"/>
                  </a:cubicBezTo>
                  <a:cubicBezTo>
                    <a:pt x="70" y="114"/>
                    <a:pt x="70" y="114"/>
                    <a:pt x="70" y="114"/>
                  </a:cubicBezTo>
                  <a:cubicBezTo>
                    <a:pt x="70" y="114"/>
                    <a:pt x="70" y="114"/>
                    <a:pt x="70" y="114"/>
                  </a:cubicBezTo>
                  <a:cubicBezTo>
                    <a:pt x="70" y="116"/>
                    <a:pt x="67" y="118"/>
                    <a:pt x="64" y="118"/>
                  </a:cubicBezTo>
                  <a:cubicBezTo>
                    <a:pt x="64" y="118"/>
                    <a:pt x="64" y="118"/>
                    <a:pt x="64" y="118"/>
                  </a:cubicBezTo>
                  <a:lnTo>
                    <a:pt x="64" y="126"/>
                  </a:lnTo>
                  <a:close/>
                  <a:moveTo>
                    <a:pt x="75" y="116"/>
                  </a:moveTo>
                  <a:cubicBezTo>
                    <a:pt x="75" y="117"/>
                    <a:pt x="75" y="117"/>
                    <a:pt x="75" y="118"/>
                  </a:cubicBezTo>
                  <a:cubicBezTo>
                    <a:pt x="76" y="121"/>
                    <a:pt x="74" y="125"/>
                    <a:pt x="72" y="128"/>
                  </a:cubicBezTo>
                  <a:cubicBezTo>
                    <a:pt x="75" y="126"/>
                    <a:pt x="77" y="121"/>
                    <a:pt x="77" y="118"/>
                  </a:cubicBezTo>
                  <a:cubicBezTo>
                    <a:pt x="76" y="118"/>
                    <a:pt x="76" y="117"/>
                    <a:pt x="75" y="116"/>
                  </a:cubicBezTo>
                  <a:close/>
                  <a:moveTo>
                    <a:pt x="70" y="114"/>
                  </a:moveTo>
                  <a:cubicBezTo>
                    <a:pt x="72" y="114"/>
                    <a:pt x="72" y="114"/>
                    <a:pt x="72" y="114"/>
                  </a:cubicBezTo>
                  <a:cubicBezTo>
                    <a:pt x="76" y="115"/>
                    <a:pt x="78" y="117"/>
                    <a:pt x="78" y="118"/>
                  </a:cubicBezTo>
                  <a:cubicBezTo>
                    <a:pt x="79" y="121"/>
                    <a:pt x="77" y="125"/>
                    <a:pt x="74" y="128"/>
                  </a:cubicBezTo>
                  <a:cubicBezTo>
                    <a:pt x="79" y="126"/>
                    <a:pt x="79" y="122"/>
                    <a:pt x="79" y="120"/>
                  </a:cubicBezTo>
                  <a:cubicBezTo>
                    <a:pt x="79" y="116"/>
                    <a:pt x="76" y="110"/>
                    <a:pt x="72" y="110"/>
                  </a:cubicBezTo>
                  <a:cubicBezTo>
                    <a:pt x="71" y="110"/>
                    <a:pt x="69" y="111"/>
                    <a:pt x="68" y="113"/>
                  </a:cubicBezTo>
                  <a:cubicBezTo>
                    <a:pt x="69" y="113"/>
                    <a:pt x="69" y="113"/>
                    <a:pt x="70" y="114"/>
                  </a:cubicBezTo>
                  <a:close/>
                  <a:moveTo>
                    <a:pt x="122" y="122"/>
                  </a:moveTo>
                  <a:cubicBezTo>
                    <a:pt x="123" y="122"/>
                    <a:pt x="124" y="122"/>
                    <a:pt x="125" y="123"/>
                  </a:cubicBezTo>
                  <a:cubicBezTo>
                    <a:pt x="126" y="123"/>
                    <a:pt x="126" y="123"/>
                    <a:pt x="126" y="123"/>
                  </a:cubicBezTo>
                  <a:cubicBezTo>
                    <a:pt x="125" y="124"/>
                    <a:pt x="125" y="124"/>
                    <a:pt x="125" y="124"/>
                  </a:cubicBezTo>
                  <a:cubicBezTo>
                    <a:pt x="125" y="124"/>
                    <a:pt x="124" y="125"/>
                    <a:pt x="123" y="125"/>
                  </a:cubicBezTo>
                  <a:cubicBezTo>
                    <a:pt x="127" y="124"/>
                    <a:pt x="131" y="123"/>
                    <a:pt x="136" y="123"/>
                  </a:cubicBezTo>
                  <a:cubicBezTo>
                    <a:pt x="139" y="123"/>
                    <a:pt x="141" y="123"/>
                    <a:pt x="143" y="124"/>
                  </a:cubicBezTo>
                  <a:cubicBezTo>
                    <a:pt x="140" y="122"/>
                    <a:pt x="136" y="121"/>
                    <a:pt x="131" y="121"/>
                  </a:cubicBezTo>
                  <a:cubicBezTo>
                    <a:pt x="128" y="121"/>
                    <a:pt x="125" y="121"/>
                    <a:pt x="122" y="122"/>
                  </a:cubicBezTo>
                  <a:close/>
                  <a:moveTo>
                    <a:pt x="72" y="109"/>
                  </a:moveTo>
                  <a:cubicBezTo>
                    <a:pt x="77" y="109"/>
                    <a:pt x="81" y="115"/>
                    <a:pt x="81" y="120"/>
                  </a:cubicBezTo>
                  <a:cubicBezTo>
                    <a:pt x="81" y="121"/>
                    <a:pt x="81" y="122"/>
                    <a:pt x="81" y="123"/>
                  </a:cubicBezTo>
                  <a:cubicBezTo>
                    <a:pt x="82" y="121"/>
                    <a:pt x="82" y="118"/>
                    <a:pt x="81" y="114"/>
                  </a:cubicBezTo>
                  <a:cubicBezTo>
                    <a:pt x="79" y="110"/>
                    <a:pt x="75" y="108"/>
                    <a:pt x="71" y="109"/>
                  </a:cubicBezTo>
                  <a:cubicBezTo>
                    <a:pt x="72" y="109"/>
                    <a:pt x="72" y="109"/>
                    <a:pt x="72" y="109"/>
                  </a:cubicBezTo>
                  <a:close/>
                  <a:moveTo>
                    <a:pt x="36" y="65"/>
                  </a:moveTo>
                  <a:cubicBezTo>
                    <a:pt x="36" y="69"/>
                    <a:pt x="34" y="72"/>
                    <a:pt x="32" y="74"/>
                  </a:cubicBezTo>
                  <a:cubicBezTo>
                    <a:pt x="32" y="75"/>
                    <a:pt x="31" y="76"/>
                    <a:pt x="31" y="77"/>
                  </a:cubicBezTo>
                  <a:cubicBezTo>
                    <a:pt x="34" y="77"/>
                    <a:pt x="36" y="74"/>
                    <a:pt x="36" y="73"/>
                  </a:cubicBezTo>
                  <a:cubicBezTo>
                    <a:pt x="37" y="70"/>
                    <a:pt x="37" y="67"/>
                    <a:pt x="36" y="65"/>
                  </a:cubicBezTo>
                  <a:close/>
                  <a:moveTo>
                    <a:pt x="28" y="63"/>
                  </a:moveTo>
                  <a:cubicBezTo>
                    <a:pt x="27" y="65"/>
                    <a:pt x="27" y="69"/>
                    <a:pt x="27" y="72"/>
                  </a:cubicBezTo>
                  <a:cubicBezTo>
                    <a:pt x="27" y="73"/>
                    <a:pt x="28" y="73"/>
                    <a:pt x="28" y="74"/>
                  </a:cubicBezTo>
                  <a:cubicBezTo>
                    <a:pt x="30" y="71"/>
                    <a:pt x="32" y="67"/>
                    <a:pt x="31" y="65"/>
                  </a:cubicBezTo>
                  <a:cubicBezTo>
                    <a:pt x="30" y="64"/>
                    <a:pt x="30" y="63"/>
                    <a:pt x="28" y="63"/>
                  </a:cubicBezTo>
                  <a:close/>
                  <a:moveTo>
                    <a:pt x="32" y="36"/>
                  </a:moveTo>
                  <a:cubicBezTo>
                    <a:pt x="31" y="39"/>
                    <a:pt x="30" y="42"/>
                    <a:pt x="29" y="44"/>
                  </a:cubicBezTo>
                  <a:cubicBezTo>
                    <a:pt x="28" y="48"/>
                    <a:pt x="27" y="51"/>
                    <a:pt x="28" y="55"/>
                  </a:cubicBezTo>
                  <a:cubicBezTo>
                    <a:pt x="28" y="53"/>
                    <a:pt x="29" y="51"/>
                    <a:pt x="29" y="49"/>
                  </a:cubicBezTo>
                  <a:cubicBezTo>
                    <a:pt x="31" y="45"/>
                    <a:pt x="32" y="41"/>
                    <a:pt x="32" y="36"/>
                  </a:cubicBezTo>
                  <a:close/>
                </a:path>
              </a:pathLst>
            </a:custGeom>
            <a:grpFill/>
            <a:ln>
              <a:noFill/>
            </a:ln>
          </p:spPr>
          <p:txBody>
            <a:bodyPr/>
            <a:lstStyle/>
            <a:p>
              <a:pPr>
                <a:defRPr/>
              </a:pPr>
              <a:endParaRPr lang="vi-VN" dirty="0"/>
            </a:p>
          </p:txBody>
        </p:sp>
        <p:sp>
          <p:nvSpPr>
            <p:cNvPr id="14" name="Hình tự do 47"/>
            <p:cNvSpPr>
              <a:spLocks noEditPoints="1"/>
            </p:cNvSpPr>
            <p:nvPr/>
          </p:nvSpPr>
          <p:spPr bwMode="auto">
            <a:xfrm>
              <a:off x="895350" y="3316288"/>
              <a:ext cx="363538" cy="328613"/>
            </a:xfrm>
            <a:custGeom>
              <a:avLst/>
              <a:gdLst>
                <a:gd name="T0" fmla="*/ 50 w 161"/>
                <a:gd name="T1" fmla="*/ 8 h 146"/>
                <a:gd name="T2" fmla="*/ 60 w 161"/>
                <a:gd name="T3" fmla="*/ 25 h 146"/>
                <a:gd name="T4" fmla="*/ 54 w 161"/>
                <a:gd name="T5" fmla="*/ 17 h 146"/>
                <a:gd name="T6" fmla="*/ 63 w 161"/>
                <a:gd name="T7" fmla="*/ 34 h 146"/>
                <a:gd name="T8" fmla="*/ 49 w 161"/>
                <a:gd name="T9" fmla="*/ 37 h 146"/>
                <a:gd name="T10" fmla="*/ 41 w 161"/>
                <a:gd name="T11" fmla="*/ 13 h 146"/>
                <a:gd name="T12" fmla="*/ 16 w 161"/>
                <a:gd name="T13" fmla="*/ 62 h 146"/>
                <a:gd name="T14" fmla="*/ 34 w 161"/>
                <a:gd name="T15" fmla="*/ 92 h 146"/>
                <a:gd name="T16" fmla="*/ 27 w 161"/>
                <a:gd name="T17" fmla="*/ 146 h 146"/>
                <a:gd name="T18" fmla="*/ 33 w 161"/>
                <a:gd name="T19" fmla="*/ 104 h 146"/>
                <a:gd name="T20" fmla="*/ 26 w 161"/>
                <a:gd name="T21" fmla="*/ 102 h 146"/>
                <a:gd name="T22" fmla="*/ 30 w 161"/>
                <a:gd name="T23" fmla="*/ 101 h 146"/>
                <a:gd name="T24" fmla="*/ 4 w 161"/>
                <a:gd name="T25" fmla="*/ 60 h 146"/>
                <a:gd name="T26" fmla="*/ 41 w 161"/>
                <a:gd name="T27" fmla="*/ 10 h 146"/>
                <a:gd name="T28" fmla="*/ 51 w 161"/>
                <a:gd name="T29" fmla="*/ 4 h 146"/>
                <a:gd name="T30" fmla="*/ 145 w 161"/>
                <a:gd name="T31" fmla="*/ 13 h 146"/>
                <a:gd name="T32" fmla="*/ 142 w 161"/>
                <a:gd name="T33" fmla="*/ 0 h 146"/>
                <a:gd name="T34" fmla="*/ 141 w 161"/>
                <a:gd name="T35" fmla="*/ 33 h 146"/>
                <a:gd name="T36" fmla="*/ 50 w 161"/>
                <a:gd name="T37" fmla="*/ 8 h 146"/>
                <a:gd name="T38" fmla="*/ 137 w 161"/>
                <a:gd name="T39" fmla="*/ 31 h 146"/>
                <a:gd name="T40" fmla="*/ 148 w 161"/>
                <a:gd name="T41" fmla="*/ 16 h 146"/>
                <a:gd name="T42" fmla="*/ 70 w 161"/>
                <a:gd name="T43" fmla="*/ 8 h 146"/>
                <a:gd name="T44" fmla="*/ 137 w 161"/>
                <a:gd name="T45" fmla="*/ 31 h 146"/>
                <a:gd name="T46" fmla="*/ 26 w 161"/>
                <a:gd name="T47" fmla="*/ 84 h 146"/>
                <a:gd name="T48" fmla="*/ 22 w 161"/>
                <a:gd name="T49" fmla="*/ 16 h 146"/>
                <a:gd name="T50" fmla="*/ 26 w 161"/>
                <a:gd name="T51" fmla="*/ 84 h 146"/>
                <a:gd name="T52" fmla="*/ 57 w 161"/>
                <a:gd name="T53" fmla="*/ 28 h 146"/>
                <a:gd name="T54" fmla="*/ 46 w 161"/>
                <a:gd name="T55" fmla="*/ 16 h 146"/>
                <a:gd name="T56" fmla="*/ 57 w 161"/>
                <a:gd name="T57" fmla="*/ 28 h 146"/>
                <a:gd name="T58" fmla="*/ 57 w 161"/>
                <a:gd name="T59" fmla="*/ 31 h 146"/>
                <a:gd name="T60" fmla="*/ 46 w 161"/>
                <a:gd name="T61" fmla="*/ 28 h 146"/>
                <a:gd name="T62" fmla="*/ 57 w 161"/>
                <a:gd name="T63" fmla="*/ 31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1" h="146">
                  <a:moveTo>
                    <a:pt x="50" y="8"/>
                  </a:moveTo>
                  <a:cubicBezTo>
                    <a:pt x="55" y="14"/>
                    <a:pt x="53" y="20"/>
                    <a:pt x="60" y="25"/>
                  </a:cubicBezTo>
                  <a:cubicBezTo>
                    <a:pt x="62" y="23"/>
                    <a:pt x="58" y="18"/>
                    <a:pt x="54" y="17"/>
                  </a:cubicBezTo>
                  <a:cubicBezTo>
                    <a:pt x="64" y="13"/>
                    <a:pt x="65" y="25"/>
                    <a:pt x="63" y="34"/>
                  </a:cubicBezTo>
                  <a:cubicBezTo>
                    <a:pt x="59" y="36"/>
                    <a:pt x="55" y="37"/>
                    <a:pt x="49" y="37"/>
                  </a:cubicBezTo>
                  <a:cubicBezTo>
                    <a:pt x="43" y="31"/>
                    <a:pt x="43" y="19"/>
                    <a:pt x="41" y="13"/>
                  </a:cubicBezTo>
                  <a:cubicBezTo>
                    <a:pt x="14" y="14"/>
                    <a:pt x="9" y="41"/>
                    <a:pt x="16" y="62"/>
                  </a:cubicBezTo>
                  <a:cubicBezTo>
                    <a:pt x="19" y="72"/>
                    <a:pt x="30" y="81"/>
                    <a:pt x="34" y="92"/>
                  </a:cubicBezTo>
                  <a:cubicBezTo>
                    <a:pt x="41" y="111"/>
                    <a:pt x="38" y="129"/>
                    <a:pt x="27" y="146"/>
                  </a:cubicBezTo>
                  <a:cubicBezTo>
                    <a:pt x="28" y="137"/>
                    <a:pt x="39" y="121"/>
                    <a:pt x="33" y="104"/>
                  </a:cubicBezTo>
                  <a:cubicBezTo>
                    <a:pt x="31" y="102"/>
                    <a:pt x="29" y="102"/>
                    <a:pt x="26" y="102"/>
                  </a:cubicBezTo>
                  <a:cubicBezTo>
                    <a:pt x="26" y="100"/>
                    <a:pt x="28" y="101"/>
                    <a:pt x="30" y="101"/>
                  </a:cubicBezTo>
                  <a:cubicBezTo>
                    <a:pt x="28" y="89"/>
                    <a:pt x="7" y="79"/>
                    <a:pt x="4" y="60"/>
                  </a:cubicBezTo>
                  <a:cubicBezTo>
                    <a:pt x="1" y="34"/>
                    <a:pt x="12" y="6"/>
                    <a:pt x="41" y="10"/>
                  </a:cubicBezTo>
                  <a:cubicBezTo>
                    <a:pt x="45" y="9"/>
                    <a:pt x="47" y="5"/>
                    <a:pt x="51" y="4"/>
                  </a:cubicBezTo>
                  <a:cubicBezTo>
                    <a:pt x="86" y="1"/>
                    <a:pt x="128" y="46"/>
                    <a:pt x="145" y="13"/>
                  </a:cubicBezTo>
                  <a:cubicBezTo>
                    <a:pt x="146" y="6"/>
                    <a:pt x="144" y="3"/>
                    <a:pt x="142" y="0"/>
                  </a:cubicBezTo>
                  <a:cubicBezTo>
                    <a:pt x="161" y="2"/>
                    <a:pt x="149" y="29"/>
                    <a:pt x="141" y="33"/>
                  </a:cubicBezTo>
                  <a:cubicBezTo>
                    <a:pt x="111" y="47"/>
                    <a:pt x="71" y="4"/>
                    <a:pt x="50" y="8"/>
                  </a:cubicBezTo>
                  <a:close/>
                  <a:moveTo>
                    <a:pt x="137" y="31"/>
                  </a:moveTo>
                  <a:cubicBezTo>
                    <a:pt x="142" y="29"/>
                    <a:pt x="151" y="17"/>
                    <a:pt x="148" y="16"/>
                  </a:cubicBezTo>
                  <a:cubicBezTo>
                    <a:pt x="130" y="43"/>
                    <a:pt x="93" y="14"/>
                    <a:pt x="70" y="8"/>
                  </a:cubicBezTo>
                  <a:cubicBezTo>
                    <a:pt x="87" y="21"/>
                    <a:pt x="105" y="33"/>
                    <a:pt x="137" y="31"/>
                  </a:cubicBezTo>
                  <a:close/>
                  <a:moveTo>
                    <a:pt x="26" y="84"/>
                  </a:moveTo>
                  <a:cubicBezTo>
                    <a:pt x="10" y="71"/>
                    <a:pt x="7" y="27"/>
                    <a:pt x="22" y="16"/>
                  </a:cubicBezTo>
                  <a:cubicBezTo>
                    <a:pt x="0" y="29"/>
                    <a:pt x="5" y="78"/>
                    <a:pt x="26" y="84"/>
                  </a:cubicBezTo>
                  <a:close/>
                  <a:moveTo>
                    <a:pt x="57" y="28"/>
                  </a:moveTo>
                  <a:cubicBezTo>
                    <a:pt x="55" y="22"/>
                    <a:pt x="53" y="16"/>
                    <a:pt x="46" y="16"/>
                  </a:cubicBezTo>
                  <a:cubicBezTo>
                    <a:pt x="46" y="23"/>
                    <a:pt x="50" y="27"/>
                    <a:pt x="57" y="28"/>
                  </a:cubicBezTo>
                  <a:close/>
                  <a:moveTo>
                    <a:pt x="57" y="31"/>
                  </a:moveTo>
                  <a:cubicBezTo>
                    <a:pt x="51" y="33"/>
                    <a:pt x="49" y="24"/>
                    <a:pt x="46" y="28"/>
                  </a:cubicBezTo>
                  <a:cubicBezTo>
                    <a:pt x="47" y="31"/>
                    <a:pt x="56" y="40"/>
                    <a:pt x="57" y="31"/>
                  </a:cubicBezTo>
                  <a:close/>
                </a:path>
              </a:pathLst>
            </a:custGeom>
            <a:grpFill/>
            <a:ln>
              <a:noFill/>
            </a:ln>
          </p:spPr>
          <p:txBody>
            <a:bodyPr/>
            <a:lstStyle/>
            <a:p>
              <a:pPr>
                <a:defRPr/>
              </a:pPr>
              <a:endParaRPr lang="vi-VN" dirty="0"/>
            </a:p>
          </p:txBody>
        </p:sp>
        <p:sp>
          <p:nvSpPr>
            <p:cNvPr id="15" name="Hình tự do 48"/>
            <p:cNvSpPr>
              <a:spLocks noEditPoints="1"/>
            </p:cNvSpPr>
            <p:nvPr/>
          </p:nvSpPr>
          <p:spPr bwMode="auto">
            <a:xfrm>
              <a:off x="903288" y="3313113"/>
              <a:ext cx="336550" cy="338138"/>
            </a:xfrm>
            <a:custGeom>
              <a:avLst/>
              <a:gdLst>
                <a:gd name="T0" fmla="*/ 81 w 150"/>
                <a:gd name="T1" fmla="*/ 22 h 150"/>
                <a:gd name="T2" fmla="*/ 52 w 150"/>
                <a:gd name="T3" fmla="*/ 17 h 150"/>
                <a:gd name="T4" fmla="*/ 60 w 150"/>
                <a:gd name="T5" fmla="*/ 35 h 150"/>
                <a:gd name="T6" fmla="*/ 45 w 150"/>
                <a:gd name="T7" fmla="*/ 39 h 150"/>
                <a:gd name="T8" fmla="*/ 39 w 150"/>
                <a:gd name="T9" fmla="*/ 20 h 150"/>
                <a:gd name="T10" fmla="*/ 14 w 150"/>
                <a:gd name="T11" fmla="*/ 63 h 150"/>
                <a:gd name="T12" fmla="*/ 25 w 150"/>
                <a:gd name="T13" fmla="*/ 148 h 150"/>
                <a:gd name="T14" fmla="*/ 26 w 150"/>
                <a:gd name="T15" fmla="*/ 137 h 150"/>
                <a:gd name="T16" fmla="*/ 23 w 150"/>
                <a:gd name="T17" fmla="*/ 104 h 150"/>
                <a:gd name="T18" fmla="*/ 26 w 150"/>
                <a:gd name="T19" fmla="*/ 101 h 150"/>
                <a:gd name="T20" fmla="*/ 1 w 150"/>
                <a:gd name="T21" fmla="*/ 61 h 150"/>
                <a:gd name="T22" fmla="*/ 38 w 150"/>
                <a:gd name="T23" fmla="*/ 10 h 150"/>
                <a:gd name="T24" fmla="*/ 91 w 150"/>
                <a:gd name="T25" fmla="*/ 16 h 150"/>
                <a:gd name="T26" fmla="*/ 139 w 150"/>
                <a:gd name="T27" fmla="*/ 2 h 150"/>
                <a:gd name="T28" fmla="*/ 150 w 150"/>
                <a:gd name="T29" fmla="*/ 12 h 150"/>
                <a:gd name="T30" fmla="*/ 82 w 150"/>
                <a:gd name="T31" fmla="*/ 20 h 150"/>
                <a:gd name="T32" fmla="*/ 141 w 150"/>
                <a:gd name="T33" fmla="*/ 2 h 150"/>
                <a:gd name="T34" fmla="*/ 143 w 150"/>
                <a:gd name="T35" fmla="*/ 14 h 150"/>
                <a:gd name="T36" fmla="*/ 44 w 150"/>
                <a:gd name="T37" fmla="*/ 9 h 150"/>
                <a:gd name="T38" fmla="*/ 38 w 150"/>
                <a:gd name="T39" fmla="*/ 12 h 150"/>
                <a:gd name="T40" fmla="*/ 2 w 150"/>
                <a:gd name="T41" fmla="*/ 60 h 150"/>
                <a:gd name="T42" fmla="*/ 28 w 150"/>
                <a:gd name="T43" fmla="*/ 102 h 150"/>
                <a:gd name="T44" fmla="*/ 30 w 150"/>
                <a:gd name="T45" fmla="*/ 104 h 150"/>
                <a:gd name="T46" fmla="*/ 32 w 150"/>
                <a:gd name="T47" fmla="*/ 116 h 150"/>
                <a:gd name="T48" fmla="*/ 31 w 150"/>
                <a:gd name="T49" fmla="*/ 93 h 150"/>
                <a:gd name="T50" fmla="*/ 11 w 150"/>
                <a:gd name="T51" fmla="*/ 61 h 150"/>
                <a:gd name="T52" fmla="*/ 23 w 150"/>
                <a:gd name="T53" fmla="*/ 85 h 150"/>
                <a:gd name="T54" fmla="*/ 19 w 150"/>
                <a:gd name="T55" fmla="*/ 17 h 150"/>
                <a:gd name="T56" fmla="*/ 39 w 150"/>
                <a:gd name="T57" fmla="*/ 13 h 150"/>
                <a:gd name="T58" fmla="*/ 42 w 150"/>
                <a:gd name="T59" fmla="*/ 29 h 150"/>
                <a:gd name="T60" fmla="*/ 48 w 150"/>
                <a:gd name="T61" fmla="*/ 29 h 150"/>
                <a:gd name="T62" fmla="*/ 55 w 150"/>
                <a:gd name="T63" fmla="*/ 32 h 150"/>
                <a:gd name="T64" fmla="*/ 42 w 150"/>
                <a:gd name="T65" fmla="*/ 30 h 150"/>
                <a:gd name="T66" fmla="*/ 60 w 150"/>
                <a:gd name="T67" fmla="*/ 27 h 150"/>
                <a:gd name="T68" fmla="*/ 58 w 150"/>
                <a:gd name="T69" fmla="*/ 25 h 150"/>
                <a:gd name="T70" fmla="*/ 56 w 150"/>
                <a:gd name="T71" fmla="*/ 27 h 150"/>
                <a:gd name="T72" fmla="*/ 50 w 150"/>
                <a:gd name="T73" fmla="*/ 18 h 150"/>
                <a:gd name="T74" fmla="*/ 45 w 150"/>
                <a:gd name="T75" fmla="*/ 9 h 150"/>
                <a:gd name="T76" fmla="*/ 57 w 150"/>
                <a:gd name="T77" fmla="*/ 25 h 150"/>
                <a:gd name="T78" fmla="*/ 53 w 150"/>
                <a:gd name="T79" fmla="*/ 33 h 150"/>
                <a:gd name="T80" fmla="*/ 44 w 150"/>
                <a:gd name="T81" fmla="*/ 29 h 150"/>
                <a:gd name="T82" fmla="*/ 8 w 150"/>
                <a:gd name="T83" fmla="*/ 46 h 150"/>
                <a:gd name="T84" fmla="*/ 146 w 150"/>
                <a:gd name="T85" fmla="*/ 18 h 150"/>
                <a:gd name="T86" fmla="*/ 134 w 150"/>
                <a:gd name="T87" fmla="*/ 33 h 150"/>
                <a:gd name="T88" fmla="*/ 67 w 150"/>
                <a:gd name="T89" fmla="*/ 9 h 150"/>
                <a:gd name="T90" fmla="*/ 145 w 150"/>
                <a:gd name="T91" fmla="*/ 16 h 150"/>
                <a:gd name="T92" fmla="*/ 133 w 150"/>
                <a:gd name="T93" fmla="*/ 31 h 150"/>
                <a:gd name="T94" fmla="*/ 71 w 150"/>
                <a:gd name="T95" fmla="*/ 11 h 150"/>
                <a:gd name="T96" fmla="*/ 54 w 150"/>
                <a:gd name="T97" fmla="*/ 30 h 150"/>
                <a:gd name="T98" fmla="*/ 43 w 150"/>
                <a:gd name="T99" fmla="*/ 16 h 150"/>
                <a:gd name="T100" fmla="*/ 43 w 150"/>
                <a:gd name="T101" fmla="*/ 17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50" h="150">
                  <a:moveTo>
                    <a:pt x="150" y="12"/>
                  </a:moveTo>
                  <a:cubicBezTo>
                    <a:pt x="150" y="20"/>
                    <a:pt x="143" y="32"/>
                    <a:pt x="138" y="34"/>
                  </a:cubicBezTo>
                  <a:cubicBezTo>
                    <a:pt x="120" y="43"/>
                    <a:pt x="99" y="32"/>
                    <a:pt x="81" y="22"/>
                  </a:cubicBezTo>
                  <a:cubicBezTo>
                    <a:pt x="69" y="15"/>
                    <a:pt x="57" y="9"/>
                    <a:pt x="48" y="10"/>
                  </a:cubicBezTo>
                  <a:cubicBezTo>
                    <a:pt x="50" y="12"/>
                    <a:pt x="51" y="15"/>
                    <a:pt x="52" y="17"/>
                  </a:cubicBezTo>
                  <a:cubicBezTo>
                    <a:pt x="52" y="17"/>
                    <a:pt x="52" y="17"/>
                    <a:pt x="52" y="17"/>
                  </a:cubicBezTo>
                  <a:cubicBezTo>
                    <a:pt x="54" y="16"/>
                    <a:pt x="56" y="16"/>
                    <a:pt x="58" y="17"/>
                  </a:cubicBezTo>
                  <a:cubicBezTo>
                    <a:pt x="61" y="19"/>
                    <a:pt x="61" y="24"/>
                    <a:pt x="61" y="27"/>
                  </a:cubicBezTo>
                  <a:cubicBezTo>
                    <a:pt x="61" y="30"/>
                    <a:pt x="61" y="33"/>
                    <a:pt x="60" y="35"/>
                  </a:cubicBezTo>
                  <a:cubicBezTo>
                    <a:pt x="60" y="35"/>
                    <a:pt x="60" y="35"/>
                    <a:pt x="60" y="35"/>
                  </a:cubicBezTo>
                  <a:cubicBezTo>
                    <a:pt x="60" y="36"/>
                    <a:pt x="60" y="36"/>
                    <a:pt x="60" y="36"/>
                  </a:cubicBezTo>
                  <a:cubicBezTo>
                    <a:pt x="57" y="38"/>
                    <a:pt x="52" y="39"/>
                    <a:pt x="45" y="39"/>
                  </a:cubicBezTo>
                  <a:cubicBezTo>
                    <a:pt x="45" y="39"/>
                    <a:pt x="45" y="39"/>
                    <a:pt x="45" y="39"/>
                  </a:cubicBezTo>
                  <a:cubicBezTo>
                    <a:pt x="45" y="38"/>
                    <a:pt x="45" y="38"/>
                    <a:pt x="45" y="38"/>
                  </a:cubicBezTo>
                  <a:cubicBezTo>
                    <a:pt x="41" y="34"/>
                    <a:pt x="40" y="26"/>
                    <a:pt x="39" y="20"/>
                  </a:cubicBezTo>
                  <a:cubicBezTo>
                    <a:pt x="39" y="18"/>
                    <a:pt x="38" y="16"/>
                    <a:pt x="38" y="14"/>
                  </a:cubicBezTo>
                  <a:cubicBezTo>
                    <a:pt x="21" y="15"/>
                    <a:pt x="11" y="27"/>
                    <a:pt x="11" y="47"/>
                  </a:cubicBezTo>
                  <a:cubicBezTo>
                    <a:pt x="11" y="52"/>
                    <a:pt x="12" y="58"/>
                    <a:pt x="14" y="63"/>
                  </a:cubicBezTo>
                  <a:cubicBezTo>
                    <a:pt x="15" y="68"/>
                    <a:pt x="18" y="72"/>
                    <a:pt x="22" y="77"/>
                  </a:cubicBezTo>
                  <a:cubicBezTo>
                    <a:pt x="26" y="82"/>
                    <a:pt x="30" y="87"/>
                    <a:pt x="32" y="93"/>
                  </a:cubicBezTo>
                  <a:cubicBezTo>
                    <a:pt x="39" y="111"/>
                    <a:pt x="36" y="130"/>
                    <a:pt x="25" y="148"/>
                  </a:cubicBezTo>
                  <a:cubicBezTo>
                    <a:pt x="23" y="150"/>
                    <a:pt x="23" y="150"/>
                    <a:pt x="23" y="150"/>
                  </a:cubicBezTo>
                  <a:cubicBezTo>
                    <a:pt x="23" y="147"/>
                    <a:pt x="23" y="147"/>
                    <a:pt x="23" y="147"/>
                  </a:cubicBezTo>
                  <a:cubicBezTo>
                    <a:pt x="24" y="144"/>
                    <a:pt x="25" y="141"/>
                    <a:pt x="26" y="137"/>
                  </a:cubicBezTo>
                  <a:cubicBezTo>
                    <a:pt x="28" y="131"/>
                    <a:pt x="31" y="123"/>
                    <a:pt x="31" y="116"/>
                  </a:cubicBezTo>
                  <a:cubicBezTo>
                    <a:pt x="31" y="112"/>
                    <a:pt x="30" y="108"/>
                    <a:pt x="29" y="105"/>
                  </a:cubicBezTo>
                  <a:cubicBezTo>
                    <a:pt x="28" y="104"/>
                    <a:pt x="26" y="104"/>
                    <a:pt x="23" y="104"/>
                  </a:cubicBezTo>
                  <a:cubicBezTo>
                    <a:pt x="22" y="104"/>
                    <a:pt x="22" y="104"/>
                    <a:pt x="22" y="104"/>
                  </a:cubicBezTo>
                  <a:cubicBezTo>
                    <a:pt x="22" y="103"/>
                    <a:pt x="22" y="103"/>
                    <a:pt x="22" y="103"/>
                  </a:cubicBezTo>
                  <a:cubicBezTo>
                    <a:pt x="22" y="101"/>
                    <a:pt x="24" y="101"/>
                    <a:pt x="26" y="101"/>
                  </a:cubicBezTo>
                  <a:cubicBezTo>
                    <a:pt x="26" y="101"/>
                    <a:pt x="26" y="101"/>
                    <a:pt x="26" y="101"/>
                  </a:cubicBezTo>
                  <a:cubicBezTo>
                    <a:pt x="25" y="97"/>
                    <a:pt x="21" y="93"/>
                    <a:pt x="17" y="88"/>
                  </a:cubicBezTo>
                  <a:cubicBezTo>
                    <a:pt x="10" y="81"/>
                    <a:pt x="2" y="72"/>
                    <a:pt x="1" y="61"/>
                  </a:cubicBezTo>
                  <a:cubicBezTo>
                    <a:pt x="0" y="58"/>
                    <a:pt x="0" y="55"/>
                    <a:pt x="0" y="52"/>
                  </a:cubicBezTo>
                  <a:cubicBezTo>
                    <a:pt x="0" y="37"/>
                    <a:pt x="5" y="24"/>
                    <a:pt x="13" y="17"/>
                  </a:cubicBezTo>
                  <a:cubicBezTo>
                    <a:pt x="20" y="11"/>
                    <a:pt x="28" y="9"/>
                    <a:pt x="38" y="10"/>
                  </a:cubicBezTo>
                  <a:cubicBezTo>
                    <a:pt x="40" y="10"/>
                    <a:pt x="41" y="9"/>
                    <a:pt x="43" y="7"/>
                  </a:cubicBezTo>
                  <a:cubicBezTo>
                    <a:pt x="44" y="6"/>
                    <a:pt x="46" y="5"/>
                    <a:pt x="48" y="4"/>
                  </a:cubicBezTo>
                  <a:cubicBezTo>
                    <a:pt x="62" y="3"/>
                    <a:pt x="77" y="9"/>
                    <a:pt x="91" y="16"/>
                  </a:cubicBezTo>
                  <a:cubicBezTo>
                    <a:pt x="113" y="25"/>
                    <a:pt x="131" y="33"/>
                    <a:pt x="141" y="13"/>
                  </a:cubicBezTo>
                  <a:cubicBezTo>
                    <a:pt x="142" y="12"/>
                    <a:pt x="142" y="11"/>
                    <a:pt x="142" y="10"/>
                  </a:cubicBezTo>
                  <a:cubicBezTo>
                    <a:pt x="142" y="7"/>
                    <a:pt x="140" y="4"/>
                    <a:pt x="139" y="2"/>
                  </a:cubicBezTo>
                  <a:cubicBezTo>
                    <a:pt x="138" y="0"/>
                    <a:pt x="138" y="0"/>
                    <a:pt x="138" y="0"/>
                  </a:cubicBezTo>
                  <a:cubicBezTo>
                    <a:pt x="139" y="0"/>
                    <a:pt x="139" y="0"/>
                    <a:pt x="139" y="0"/>
                  </a:cubicBezTo>
                  <a:cubicBezTo>
                    <a:pt x="146" y="1"/>
                    <a:pt x="150" y="5"/>
                    <a:pt x="150" y="12"/>
                  </a:cubicBezTo>
                  <a:close/>
                  <a:moveTo>
                    <a:pt x="45" y="9"/>
                  </a:moveTo>
                  <a:cubicBezTo>
                    <a:pt x="47" y="9"/>
                    <a:pt x="47" y="9"/>
                    <a:pt x="47" y="9"/>
                  </a:cubicBezTo>
                  <a:cubicBezTo>
                    <a:pt x="56" y="7"/>
                    <a:pt x="68" y="13"/>
                    <a:pt x="82" y="20"/>
                  </a:cubicBezTo>
                  <a:cubicBezTo>
                    <a:pt x="100" y="30"/>
                    <a:pt x="120" y="41"/>
                    <a:pt x="138" y="33"/>
                  </a:cubicBezTo>
                  <a:cubicBezTo>
                    <a:pt x="142" y="31"/>
                    <a:pt x="148" y="20"/>
                    <a:pt x="148" y="12"/>
                  </a:cubicBezTo>
                  <a:cubicBezTo>
                    <a:pt x="148" y="8"/>
                    <a:pt x="147" y="3"/>
                    <a:pt x="141" y="2"/>
                  </a:cubicBezTo>
                  <a:cubicBezTo>
                    <a:pt x="142" y="4"/>
                    <a:pt x="143" y="7"/>
                    <a:pt x="143" y="10"/>
                  </a:cubicBezTo>
                  <a:cubicBezTo>
                    <a:pt x="143" y="11"/>
                    <a:pt x="143" y="13"/>
                    <a:pt x="143" y="14"/>
                  </a:cubicBezTo>
                  <a:cubicBezTo>
                    <a:pt x="143" y="14"/>
                    <a:pt x="143" y="14"/>
                    <a:pt x="143" y="14"/>
                  </a:cubicBezTo>
                  <a:cubicBezTo>
                    <a:pt x="132" y="35"/>
                    <a:pt x="112" y="26"/>
                    <a:pt x="91" y="17"/>
                  </a:cubicBezTo>
                  <a:cubicBezTo>
                    <a:pt x="76" y="11"/>
                    <a:pt x="62" y="5"/>
                    <a:pt x="48" y="6"/>
                  </a:cubicBezTo>
                  <a:cubicBezTo>
                    <a:pt x="46" y="6"/>
                    <a:pt x="45" y="7"/>
                    <a:pt x="44" y="9"/>
                  </a:cubicBezTo>
                  <a:cubicBezTo>
                    <a:pt x="42" y="10"/>
                    <a:pt x="41" y="11"/>
                    <a:pt x="39" y="12"/>
                  </a:cubicBezTo>
                  <a:cubicBezTo>
                    <a:pt x="38" y="12"/>
                    <a:pt x="38" y="12"/>
                    <a:pt x="38" y="12"/>
                  </a:cubicBezTo>
                  <a:cubicBezTo>
                    <a:pt x="38" y="12"/>
                    <a:pt x="38" y="12"/>
                    <a:pt x="38" y="12"/>
                  </a:cubicBezTo>
                  <a:cubicBezTo>
                    <a:pt x="29" y="10"/>
                    <a:pt x="20" y="13"/>
                    <a:pt x="14" y="18"/>
                  </a:cubicBezTo>
                  <a:cubicBezTo>
                    <a:pt x="6" y="25"/>
                    <a:pt x="2" y="37"/>
                    <a:pt x="2" y="52"/>
                  </a:cubicBezTo>
                  <a:cubicBezTo>
                    <a:pt x="2" y="55"/>
                    <a:pt x="2" y="58"/>
                    <a:pt x="2" y="60"/>
                  </a:cubicBezTo>
                  <a:cubicBezTo>
                    <a:pt x="4" y="72"/>
                    <a:pt x="11" y="80"/>
                    <a:pt x="18" y="87"/>
                  </a:cubicBezTo>
                  <a:cubicBezTo>
                    <a:pt x="23" y="92"/>
                    <a:pt x="27" y="97"/>
                    <a:pt x="28" y="102"/>
                  </a:cubicBezTo>
                  <a:cubicBezTo>
                    <a:pt x="28" y="102"/>
                    <a:pt x="28" y="102"/>
                    <a:pt x="28" y="102"/>
                  </a:cubicBezTo>
                  <a:cubicBezTo>
                    <a:pt x="27" y="102"/>
                    <a:pt x="27" y="102"/>
                    <a:pt x="27" y="102"/>
                  </a:cubicBezTo>
                  <a:cubicBezTo>
                    <a:pt x="27" y="102"/>
                    <a:pt x="27" y="102"/>
                    <a:pt x="27" y="102"/>
                  </a:cubicBezTo>
                  <a:cubicBezTo>
                    <a:pt x="28" y="103"/>
                    <a:pt x="29" y="103"/>
                    <a:pt x="30" y="104"/>
                  </a:cubicBezTo>
                  <a:cubicBezTo>
                    <a:pt x="31" y="104"/>
                    <a:pt x="31" y="104"/>
                    <a:pt x="31" y="104"/>
                  </a:cubicBezTo>
                  <a:cubicBezTo>
                    <a:pt x="31" y="104"/>
                    <a:pt x="31" y="104"/>
                    <a:pt x="31" y="104"/>
                  </a:cubicBezTo>
                  <a:cubicBezTo>
                    <a:pt x="32" y="108"/>
                    <a:pt x="32" y="112"/>
                    <a:pt x="32" y="116"/>
                  </a:cubicBezTo>
                  <a:cubicBezTo>
                    <a:pt x="32" y="124"/>
                    <a:pt x="30" y="131"/>
                    <a:pt x="28" y="138"/>
                  </a:cubicBezTo>
                  <a:cubicBezTo>
                    <a:pt x="27" y="140"/>
                    <a:pt x="26" y="141"/>
                    <a:pt x="26" y="143"/>
                  </a:cubicBezTo>
                  <a:cubicBezTo>
                    <a:pt x="35" y="127"/>
                    <a:pt x="37" y="110"/>
                    <a:pt x="31" y="93"/>
                  </a:cubicBezTo>
                  <a:cubicBezTo>
                    <a:pt x="28" y="88"/>
                    <a:pt x="25" y="83"/>
                    <a:pt x="21" y="78"/>
                  </a:cubicBezTo>
                  <a:cubicBezTo>
                    <a:pt x="17" y="73"/>
                    <a:pt x="14" y="69"/>
                    <a:pt x="12" y="64"/>
                  </a:cubicBezTo>
                  <a:cubicBezTo>
                    <a:pt x="12" y="63"/>
                    <a:pt x="12" y="62"/>
                    <a:pt x="11" y="61"/>
                  </a:cubicBezTo>
                  <a:cubicBezTo>
                    <a:pt x="13" y="71"/>
                    <a:pt x="17" y="79"/>
                    <a:pt x="23" y="84"/>
                  </a:cubicBezTo>
                  <a:cubicBezTo>
                    <a:pt x="26" y="86"/>
                    <a:pt x="26" y="86"/>
                    <a:pt x="26" y="86"/>
                  </a:cubicBezTo>
                  <a:cubicBezTo>
                    <a:pt x="23" y="85"/>
                    <a:pt x="23" y="85"/>
                    <a:pt x="23" y="85"/>
                  </a:cubicBezTo>
                  <a:cubicBezTo>
                    <a:pt x="10" y="82"/>
                    <a:pt x="4" y="64"/>
                    <a:pt x="4" y="49"/>
                  </a:cubicBezTo>
                  <a:cubicBezTo>
                    <a:pt x="4" y="34"/>
                    <a:pt x="9" y="21"/>
                    <a:pt x="18" y="16"/>
                  </a:cubicBezTo>
                  <a:cubicBezTo>
                    <a:pt x="19" y="17"/>
                    <a:pt x="19" y="17"/>
                    <a:pt x="19" y="17"/>
                  </a:cubicBezTo>
                  <a:cubicBezTo>
                    <a:pt x="15" y="21"/>
                    <a:pt x="12" y="28"/>
                    <a:pt x="10" y="37"/>
                  </a:cubicBezTo>
                  <a:cubicBezTo>
                    <a:pt x="13" y="22"/>
                    <a:pt x="23" y="14"/>
                    <a:pt x="38" y="13"/>
                  </a:cubicBezTo>
                  <a:cubicBezTo>
                    <a:pt x="39" y="13"/>
                    <a:pt x="39" y="13"/>
                    <a:pt x="39" y="13"/>
                  </a:cubicBezTo>
                  <a:cubicBezTo>
                    <a:pt x="39" y="13"/>
                    <a:pt x="39" y="13"/>
                    <a:pt x="39" y="13"/>
                  </a:cubicBezTo>
                  <a:cubicBezTo>
                    <a:pt x="40" y="15"/>
                    <a:pt x="40" y="18"/>
                    <a:pt x="40" y="20"/>
                  </a:cubicBezTo>
                  <a:cubicBezTo>
                    <a:pt x="41" y="23"/>
                    <a:pt x="41" y="26"/>
                    <a:pt x="42" y="29"/>
                  </a:cubicBezTo>
                  <a:cubicBezTo>
                    <a:pt x="42" y="29"/>
                    <a:pt x="42" y="29"/>
                    <a:pt x="42" y="29"/>
                  </a:cubicBezTo>
                  <a:cubicBezTo>
                    <a:pt x="43" y="28"/>
                    <a:pt x="44" y="27"/>
                    <a:pt x="44" y="27"/>
                  </a:cubicBezTo>
                  <a:cubicBezTo>
                    <a:pt x="46" y="27"/>
                    <a:pt x="47" y="28"/>
                    <a:pt x="48" y="29"/>
                  </a:cubicBezTo>
                  <a:cubicBezTo>
                    <a:pt x="50" y="31"/>
                    <a:pt x="52" y="32"/>
                    <a:pt x="54" y="31"/>
                  </a:cubicBezTo>
                  <a:cubicBezTo>
                    <a:pt x="55" y="31"/>
                    <a:pt x="55" y="31"/>
                    <a:pt x="55" y="31"/>
                  </a:cubicBezTo>
                  <a:cubicBezTo>
                    <a:pt x="55" y="32"/>
                    <a:pt x="55" y="32"/>
                    <a:pt x="55" y="32"/>
                  </a:cubicBezTo>
                  <a:cubicBezTo>
                    <a:pt x="54" y="35"/>
                    <a:pt x="53" y="36"/>
                    <a:pt x="52" y="37"/>
                  </a:cubicBezTo>
                  <a:cubicBezTo>
                    <a:pt x="48" y="38"/>
                    <a:pt x="43" y="32"/>
                    <a:pt x="42" y="30"/>
                  </a:cubicBezTo>
                  <a:cubicBezTo>
                    <a:pt x="42" y="30"/>
                    <a:pt x="42" y="30"/>
                    <a:pt x="42" y="30"/>
                  </a:cubicBezTo>
                  <a:cubicBezTo>
                    <a:pt x="43" y="33"/>
                    <a:pt x="44" y="35"/>
                    <a:pt x="46" y="37"/>
                  </a:cubicBezTo>
                  <a:cubicBezTo>
                    <a:pt x="52" y="38"/>
                    <a:pt x="56" y="37"/>
                    <a:pt x="59" y="35"/>
                  </a:cubicBezTo>
                  <a:cubicBezTo>
                    <a:pt x="60" y="32"/>
                    <a:pt x="60" y="30"/>
                    <a:pt x="60" y="27"/>
                  </a:cubicBezTo>
                  <a:cubicBezTo>
                    <a:pt x="60" y="23"/>
                    <a:pt x="59" y="20"/>
                    <a:pt x="57" y="18"/>
                  </a:cubicBezTo>
                  <a:cubicBezTo>
                    <a:pt x="56" y="18"/>
                    <a:pt x="55" y="18"/>
                    <a:pt x="53" y="18"/>
                  </a:cubicBezTo>
                  <a:cubicBezTo>
                    <a:pt x="56" y="19"/>
                    <a:pt x="58" y="22"/>
                    <a:pt x="58" y="25"/>
                  </a:cubicBezTo>
                  <a:cubicBezTo>
                    <a:pt x="58" y="26"/>
                    <a:pt x="58" y="26"/>
                    <a:pt x="57" y="27"/>
                  </a:cubicBezTo>
                  <a:cubicBezTo>
                    <a:pt x="57" y="27"/>
                    <a:pt x="57" y="27"/>
                    <a:pt x="57" y="27"/>
                  </a:cubicBezTo>
                  <a:cubicBezTo>
                    <a:pt x="56" y="27"/>
                    <a:pt x="56" y="27"/>
                    <a:pt x="56" y="27"/>
                  </a:cubicBezTo>
                  <a:cubicBezTo>
                    <a:pt x="53" y="24"/>
                    <a:pt x="52" y="21"/>
                    <a:pt x="51" y="19"/>
                  </a:cubicBezTo>
                  <a:cubicBezTo>
                    <a:pt x="49" y="18"/>
                    <a:pt x="49" y="18"/>
                    <a:pt x="49" y="18"/>
                  </a:cubicBezTo>
                  <a:cubicBezTo>
                    <a:pt x="50" y="18"/>
                    <a:pt x="50" y="18"/>
                    <a:pt x="50" y="18"/>
                  </a:cubicBezTo>
                  <a:cubicBezTo>
                    <a:pt x="50" y="17"/>
                    <a:pt x="50" y="17"/>
                    <a:pt x="50" y="17"/>
                  </a:cubicBezTo>
                  <a:cubicBezTo>
                    <a:pt x="49" y="15"/>
                    <a:pt x="49" y="12"/>
                    <a:pt x="46" y="10"/>
                  </a:cubicBezTo>
                  <a:lnTo>
                    <a:pt x="45" y="9"/>
                  </a:lnTo>
                  <a:close/>
                  <a:moveTo>
                    <a:pt x="57" y="25"/>
                  </a:moveTo>
                  <a:cubicBezTo>
                    <a:pt x="57" y="24"/>
                    <a:pt x="55" y="21"/>
                    <a:pt x="53" y="19"/>
                  </a:cubicBezTo>
                  <a:cubicBezTo>
                    <a:pt x="53" y="21"/>
                    <a:pt x="54" y="23"/>
                    <a:pt x="57" y="25"/>
                  </a:cubicBezTo>
                  <a:close/>
                  <a:moveTo>
                    <a:pt x="44" y="29"/>
                  </a:moveTo>
                  <a:cubicBezTo>
                    <a:pt x="45" y="32"/>
                    <a:pt x="49" y="36"/>
                    <a:pt x="51" y="35"/>
                  </a:cubicBezTo>
                  <a:cubicBezTo>
                    <a:pt x="52" y="35"/>
                    <a:pt x="53" y="34"/>
                    <a:pt x="53" y="33"/>
                  </a:cubicBezTo>
                  <a:cubicBezTo>
                    <a:pt x="51" y="33"/>
                    <a:pt x="49" y="32"/>
                    <a:pt x="47" y="30"/>
                  </a:cubicBezTo>
                  <a:cubicBezTo>
                    <a:pt x="46" y="30"/>
                    <a:pt x="45" y="29"/>
                    <a:pt x="45" y="29"/>
                  </a:cubicBezTo>
                  <a:cubicBezTo>
                    <a:pt x="44" y="29"/>
                    <a:pt x="44" y="29"/>
                    <a:pt x="44" y="29"/>
                  </a:cubicBezTo>
                  <a:close/>
                  <a:moveTo>
                    <a:pt x="5" y="49"/>
                  </a:moveTo>
                  <a:cubicBezTo>
                    <a:pt x="5" y="62"/>
                    <a:pt x="10" y="77"/>
                    <a:pt x="19" y="82"/>
                  </a:cubicBezTo>
                  <a:cubicBezTo>
                    <a:pt x="12" y="74"/>
                    <a:pt x="8" y="58"/>
                    <a:pt x="8" y="46"/>
                  </a:cubicBezTo>
                  <a:cubicBezTo>
                    <a:pt x="8" y="36"/>
                    <a:pt x="10" y="28"/>
                    <a:pt x="13" y="22"/>
                  </a:cubicBezTo>
                  <a:cubicBezTo>
                    <a:pt x="8" y="29"/>
                    <a:pt x="5" y="38"/>
                    <a:pt x="5" y="49"/>
                  </a:cubicBezTo>
                  <a:close/>
                  <a:moveTo>
                    <a:pt x="146" y="18"/>
                  </a:moveTo>
                  <a:cubicBezTo>
                    <a:pt x="146" y="18"/>
                    <a:pt x="146" y="18"/>
                    <a:pt x="146" y="18"/>
                  </a:cubicBezTo>
                  <a:cubicBezTo>
                    <a:pt x="146" y="21"/>
                    <a:pt x="139" y="31"/>
                    <a:pt x="134" y="33"/>
                  </a:cubicBezTo>
                  <a:cubicBezTo>
                    <a:pt x="134" y="33"/>
                    <a:pt x="134" y="33"/>
                    <a:pt x="134" y="33"/>
                  </a:cubicBezTo>
                  <a:cubicBezTo>
                    <a:pt x="103" y="35"/>
                    <a:pt x="85" y="24"/>
                    <a:pt x="66" y="10"/>
                  </a:cubicBezTo>
                  <a:cubicBezTo>
                    <a:pt x="63" y="8"/>
                    <a:pt x="63" y="8"/>
                    <a:pt x="63" y="8"/>
                  </a:cubicBezTo>
                  <a:cubicBezTo>
                    <a:pt x="67" y="9"/>
                    <a:pt x="67" y="9"/>
                    <a:pt x="67" y="9"/>
                  </a:cubicBezTo>
                  <a:cubicBezTo>
                    <a:pt x="73" y="10"/>
                    <a:pt x="80" y="13"/>
                    <a:pt x="88" y="17"/>
                  </a:cubicBezTo>
                  <a:cubicBezTo>
                    <a:pt x="108" y="26"/>
                    <a:pt x="131" y="36"/>
                    <a:pt x="144" y="16"/>
                  </a:cubicBezTo>
                  <a:cubicBezTo>
                    <a:pt x="145" y="16"/>
                    <a:pt x="145" y="16"/>
                    <a:pt x="145" y="16"/>
                  </a:cubicBezTo>
                  <a:cubicBezTo>
                    <a:pt x="145" y="16"/>
                    <a:pt x="145" y="16"/>
                    <a:pt x="145" y="16"/>
                  </a:cubicBezTo>
                  <a:cubicBezTo>
                    <a:pt x="146" y="16"/>
                    <a:pt x="146" y="16"/>
                    <a:pt x="146" y="18"/>
                  </a:cubicBezTo>
                  <a:close/>
                  <a:moveTo>
                    <a:pt x="133" y="31"/>
                  </a:moveTo>
                  <a:cubicBezTo>
                    <a:pt x="138" y="29"/>
                    <a:pt x="144" y="21"/>
                    <a:pt x="145" y="18"/>
                  </a:cubicBezTo>
                  <a:cubicBezTo>
                    <a:pt x="131" y="37"/>
                    <a:pt x="108" y="27"/>
                    <a:pt x="87" y="18"/>
                  </a:cubicBezTo>
                  <a:cubicBezTo>
                    <a:pt x="81" y="15"/>
                    <a:pt x="76" y="13"/>
                    <a:pt x="71" y="11"/>
                  </a:cubicBezTo>
                  <a:cubicBezTo>
                    <a:pt x="88" y="23"/>
                    <a:pt x="105" y="33"/>
                    <a:pt x="133" y="31"/>
                  </a:cubicBezTo>
                  <a:close/>
                  <a:moveTo>
                    <a:pt x="55" y="30"/>
                  </a:moveTo>
                  <a:cubicBezTo>
                    <a:pt x="54" y="30"/>
                    <a:pt x="54" y="30"/>
                    <a:pt x="54" y="30"/>
                  </a:cubicBezTo>
                  <a:cubicBezTo>
                    <a:pt x="47" y="29"/>
                    <a:pt x="42" y="25"/>
                    <a:pt x="42" y="17"/>
                  </a:cubicBezTo>
                  <a:cubicBezTo>
                    <a:pt x="42" y="16"/>
                    <a:pt x="42" y="16"/>
                    <a:pt x="42" y="16"/>
                  </a:cubicBezTo>
                  <a:cubicBezTo>
                    <a:pt x="43" y="16"/>
                    <a:pt x="43" y="16"/>
                    <a:pt x="43" y="16"/>
                  </a:cubicBezTo>
                  <a:cubicBezTo>
                    <a:pt x="50" y="17"/>
                    <a:pt x="53" y="23"/>
                    <a:pt x="55" y="29"/>
                  </a:cubicBezTo>
                  <a:lnTo>
                    <a:pt x="55" y="30"/>
                  </a:lnTo>
                  <a:close/>
                  <a:moveTo>
                    <a:pt x="43" y="17"/>
                  </a:moveTo>
                  <a:cubicBezTo>
                    <a:pt x="44" y="24"/>
                    <a:pt x="47" y="27"/>
                    <a:pt x="53" y="28"/>
                  </a:cubicBezTo>
                  <a:cubicBezTo>
                    <a:pt x="51" y="23"/>
                    <a:pt x="49" y="19"/>
                    <a:pt x="43" y="17"/>
                  </a:cubicBezTo>
                  <a:close/>
                </a:path>
              </a:pathLst>
            </a:custGeom>
            <a:grpFill/>
            <a:ln>
              <a:noFill/>
            </a:ln>
          </p:spPr>
          <p:txBody>
            <a:bodyPr/>
            <a:lstStyle/>
            <a:p>
              <a:pPr>
                <a:defRPr/>
              </a:pPr>
              <a:endParaRPr lang="vi-VN" dirty="0"/>
            </a:p>
          </p:txBody>
        </p:sp>
        <p:sp>
          <p:nvSpPr>
            <p:cNvPr id="16" name="Hình tự do 49"/>
            <p:cNvSpPr>
              <a:spLocks noEditPoints="1"/>
            </p:cNvSpPr>
            <p:nvPr/>
          </p:nvSpPr>
          <p:spPr bwMode="auto">
            <a:xfrm>
              <a:off x="4162425" y="3344863"/>
              <a:ext cx="334963" cy="328613"/>
            </a:xfrm>
            <a:custGeom>
              <a:avLst/>
              <a:gdLst>
                <a:gd name="T0" fmla="*/ 61 w 149"/>
                <a:gd name="T1" fmla="*/ 17 h 146"/>
                <a:gd name="T2" fmla="*/ 70 w 149"/>
                <a:gd name="T3" fmla="*/ 13 h 146"/>
                <a:gd name="T4" fmla="*/ 67 w 149"/>
                <a:gd name="T5" fmla="*/ 22 h 146"/>
                <a:gd name="T6" fmla="*/ 71 w 149"/>
                <a:gd name="T7" fmla="*/ 8 h 146"/>
                <a:gd name="T8" fmla="*/ 77 w 149"/>
                <a:gd name="T9" fmla="*/ 20 h 146"/>
                <a:gd name="T10" fmla="*/ 146 w 149"/>
                <a:gd name="T11" fmla="*/ 39 h 146"/>
                <a:gd name="T12" fmla="*/ 125 w 149"/>
                <a:gd name="T13" fmla="*/ 103 h 146"/>
                <a:gd name="T14" fmla="*/ 146 w 149"/>
                <a:gd name="T15" fmla="*/ 99 h 146"/>
                <a:gd name="T16" fmla="*/ 148 w 149"/>
                <a:gd name="T17" fmla="*/ 120 h 146"/>
                <a:gd name="T18" fmla="*/ 129 w 149"/>
                <a:gd name="T19" fmla="*/ 119 h 146"/>
                <a:gd name="T20" fmla="*/ 141 w 149"/>
                <a:gd name="T21" fmla="*/ 143 h 146"/>
                <a:gd name="T22" fmla="*/ 124 w 149"/>
                <a:gd name="T23" fmla="*/ 108 h 146"/>
                <a:gd name="T24" fmla="*/ 121 w 149"/>
                <a:gd name="T25" fmla="*/ 76 h 146"/>
                <a:gd name="T26" fmla="*/ 132 w 149"/>
                <a:gd name="T27" fmla="*/ 18 h 146"/>
                <a:gd name="T28" fmla="*/ 46 w 149"/>
                <a:gd name="T29" fmla="*/ 31 h 146"/>
                <a:gd name="T30" fmla="*/ 0 w 149"/>
                <a:gd name="T31" fmla="*/ 27 h 146"/>
                <a:gd name="T32" fmla="*/ 60 w 149"/>
                <a:gd name="T33" fmla="*/ 24 h 146"/>
                <a:gd name="T34" fmla="*/ 58 w 149"/>
                <a:gd name="T35" fmla="*/ 11 h 146"/>
                <a:gd name="T36" fmla="*/ 68 w 149"/>
                <a:gd name="T37" fmla="*/ 8 h 146"/>
                <a:gd name="T38" fmla="*/ 61 w 149"/>
                <a:gd name="T39" fmla="*/ 17 h 146"/>
                <a:gd name="T40" fmla="*/ 58 w 149"/>
                <a:gd name="T41" fmla="*/ 27 h 146"/>
                <a:gd name="T42" fmla="*/ 31 w 149"/>
                <a:gd name="T43" fmla="*/ 25 h 146"/>
                <a:gd name="T44" fmla="*/ 58 w 149"/>
                <a:gd name="T45" fmla="*/ 27 h 146"/>
                <a:gd name="T46" fmla="*/ 101 w 149"/>
                <a:gd name="T47" fmla="*/ 11 h 146"/>
                <a:gd name="T48" fmla="*/ 88 w 149"/>
                <a:gd name="T49" fmla="*/ 20 h 146"/>
                <a:gd name="T50" fmla="*/ 101 w 149"/>
                <a:gd name="T51" fmla="*/ 11 h 146"/>
                <a:gd name="T52" fmla="*/ 142 w 149"/>
                <a:gd name="T53" fmla="*/ 32 h 146"/>
                <a:gd name="T54" fmla="*/ 141 w 149"/>
                <a:gd name="T55" fmla="*/ 34 h 146"/>
                <a:gd name="T56" fmla="*/ 122 w 149"/>
                <a:gd name="T57" fmla="*/ 95 h 146"/>
                <a:gd name="T58" fmla="*/ 142 w 149"/>
                <a:gd name="T59" fmla="*/ 32 h 146"/>
                <a:gd name="T60" fmla="*/ 145 w 149"/>
                <a:gd name="T61" fmla="*/ 119 h 146"/>
                <a:gd name="T62" fmla="*/ 142 w 149"/>
                <a:gd name="T63" fmla="*/ 106 h 146"/>
                <a:gd name="T64" fmla="*/ 132 w 149"/>
                <a:gd name="T65" fmla="*/ 106 h 146"/>
                <a:gd name="T66" fmla="*/ 145 w 149"/>
                <a:gd name="T67" fmla="*/ 119 h 146"/>
                <a:gd name="T68" fmla="*/ 146 w 149"/>
                <a:gd name="T69" fmla="*/ 103 h 146"/>
                <a:gd name="T70" fmla="*/ 134 w 149"/>
                <a:gd name="T71" fmla="*/ 103 h 146"/>
                <a:gd name="T72" fmla="*/ 146 w 149"/>
                <a:gd name="T73" fmla="*/ 103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49" h="146">
                  <a:moveTo>
                    <a:pt x="61" y="17"/>
                  </a:moveTo>
                  <a:cubicBezTo>
                    <a:pt x="64" y="17"/>
                    <a:pt x="67" y="9"/>
                    <a:pt x="70" y="13"/>
                  </a:cubicBezTo>
                  <a:cubicBezTo>
                    <a:pt x="68" y="15"/>
                    <a:pt x="65" y="17"/>
                    <a:pt x="67" y="22"/>
                  </a:cubicBezTo>
                  <a:cubicBezTo>
                    <a:pt x="78" y="22"/>
                    <a:pt x="72" y="11"/>
                    <a:pt x="71" y="8"/>
                  </a:cubicBezTo>
                  <a:cubicBezTo>
                    <a:pt x="75" y="4"/>
                    <a:pt x="81" y="15"/>
                    <a:pt x="77" y="20"/>
                  </a:cubicBezTo>
                  <a:cubicBezTo>
                    <a:pt x="103" y="0"/>
                    <a:pt x="144" y="7"/>
                    <a:pt x="146" y="39"/>
                  </a:cubicBezTo>
                  <a:cubicBezTo>
                    <a:pt x="148" y="63"/>
                    <a:pt x="123" y="79"/>
                    <a:pt x="125" y="103"/>
                  </a:cubicBezTo>
                  <a:cubicBezTo>
                    <a:pt x="130" y="105"/>
                    <a:pt x="138" y="94"/>
                    <a:pt x="146" y="99"/>
                  </a:cubicBezTo>
                  <a:cubicBezTo>
                    <a:pt x="149" y="104"/>
                    <a:pt x="147" y="114"/>
                    <a:pt x="148" y="120"/>
                  </a:cubicBezTo>
                  <a:cubicBezTo>
                    <a:pt x="142" y="125"/>
                    <a:pt x="135" y="122"/>
                    <a:pt x="129" y="119"/>
                  </a:cubicBezTo>
                  <a:cubicBezTo>
                    <a:pt x="129" y="131"/>
                    <a:pt x="129" y="143"/>
                    <a:pt x="141" y="143"/>
                  </a:cubicBezTo>
                  <a:cubicBezTo>
                    <a:pt x="120" y="146"/>
                    <a:pt x="125" y="125"/>
                    <a:pt x="124" y="108"/>
                  </a:cubicBezTo>
                  <a:cubicBezTo>
                    <a:pt x="123" y="95"/>
                    <a:pt x="118" y="88"/>
                    <a:pt x="121" y="76"/>
                  </a:cubicBezTo>
                  <a:cubicBezTo>
                    <a:pt x="125" y="57"/>
                    <a:pt x="149" y="40"/>
                    <a:pt x="132" y="18"/>
                  </a:cubicBezTo>
                  <a:cubicBezTo>
                    <a:pt x="101" y="5"/>
                    <a:pt x="76" y="33"/>
                    <a:pt x="46" y="31"/>
                  </a:cubicBezTo>
                  <a:cubicBezTo>
                    <a:pt x="31" y="30"/>
                    <a:pt x="16" y="16"/>
                    <a:pt x="0" y="27"/>
                  </a:cubicBezTo>
                  <a:cubicBezTo>
                    <a:pt x="14" y="12"/>
                    <a:pt x="37" y="23"/>
                    <a:pt x="60" y="24"/>
                  </a:cubicBezTo>
                  <a:cubicBezTo>
                    <a:pt x="62" y="22"/>
                    <a:pt x="58" y="15"/>
                    <a:pt x="58" y="11"/>
                  </a:cubicBezTo>
                  <a:cubicBezTo>
                    <a:pt x="61" y="10"/>
                    <a:pt x="64" y="4"/>
                    <a:pt x="68" y="8"/>
                  </a:cubicBezTo>
                  <a:cubicBezTo>
                    <a:pt x="67" y="9"/>
                    <a:pt x="59" y="9"/>
                    <a:pt x="61" y="17"/>
                  </a:cubicBezTo>
                  <a:close/>
                  <a:moveTo>
                    <a:pt x="58" y="27"/>
                  </a:moveTo>
                  <a:cubicBezTo>
                    <a:pt x="49" y="25"/>
                    <a:pt x="41" y="22"/>
                    <a:pt x="31" y="25"/>
                  </a:cubicBezTo>
                  <a:cubicBezTo>
                    <a:pt x="41" y="26"/>
                    <a:pt x="49" y="32"/>
                    <a:pt x="58" y="27"/>
                  </a:cubicBezTo>
                  <a:close/>
                  <a:moveTo>
                    <a:pt x="101" y="11"/>
                  </a:moveTo>
                  <a:cubicBezTo>
                    <a:pt x="98" y="14"/>
                    <a:pt x="85" y="15"/>
                    <a:pt x="88" y="20"/>
                  </a:cubicBezTo>
                  <a:cubicBezTo>
                    <a:pt x="90" y="15"/>
                    <a:pt x="104" y="16"/>
                    <a:pt x="101" y="11"/>
                  </a:cubicBezTo>
                  <a:close/>
                  <a:moveTo>
                    <a:pt x="142" y="32"/>
                  </a:moveTo>
                  <a:cubicBezTo>
                    <a:pt x="140" y="29"/>
                    <a:pt x="138" y="30"/>
                    <a:pt x="141" y="34"/>
                  </a:cubicBezTo>
                  <a:cubicBezTo>
                    <a:pt x="139" y="59"/>
                    <a:pt x="121" y="67"/>
                    <a:pt x="122" y="95"/>
                  </a:cubicBezTo>
                  <a:cubicBezTo>
                    <a:pt x="127" y="73"/>
                    <a:pt x="146" y="59"/>
                    <a:pt x="142" y="32"/>
                  </a:cubicBezTo>
                  <a:close/>
                  <a:moveTo>
                    <a:pt x="145" y="119"/>
                  </a:moveTo>
                  <a:cubicBezTo>
                    <a:pt x="145" y="113"/>
                    <a:pt x="145" y="109"/>
                    <a:pt x="142" y="106"/>
                  </a:cubicBezTo>
                  <a:cubicBezTo>
                    <a:pt x="139" y="106"/>
                    <a:pt x="135" y="106"/>
                    <a:pt x="132" y="106"/>
                  </a:cubicBezTo>
                  <a:cubicBezTo>
                    <a:pt x="126" y="113"/>
                    <a:pt x="134" y="121"/>
                    <a:pt x="145" y="119"/>
                  </a:cubicBezTo>
                  <a:close/>
                  <a:moveTo>
                    <a:pt x="146" y="103"/>
                  </a:moveTo>
                  <a:cubicBezTo>
                    <a:pt x="142" y="100"/>
                    <a:pt x="137" y="100"/>
                    <a:pt x="134" y="103"/>
                  </a:cubicBezTo>
                  <a:cubicBezTo>
                    <a:pt x="139" y="101"/>
                    <a:pt x="144" y="107"/>
                    <a:pt x="146" y="103"/>
                  </a:cubicBezTo>
                  <a:close/>
                </a:path>
              </a:pathLst>
            </a:custGeom>
            <a:grpFill/>
            <a:ln>
              <a:noFill/>
            </a:ln>
          </p:spPr>
          <p:txBody>
            <a:bodyPr/>
            <a:lstStyle/>
            <a:p>
              <a:pPr>
                <a:defRPr/>
              </a:pPr>
              <a:endParaRPr lang="vi-VN" dirty="0"/>
            </a:p>
          </p:txBody>
        </p:sp>
        <p:sp>
          <p:nvSpPr>
            <p:cNvPr id="17" name="Hình tự do 50"/>
            <p:cNvSpPr>
              <a:spLocks noEditPoints="1"/>
            </p:cNvSpPr>
            <p:nvPr/>
          </p:nvSpPr>
          <p:spPr bwMode="auto">
            <a:xfrm>
              <a:off x="4162425" y="3359150"/>
              <a:ext cx="334963" cy="309563"/>
            </a:xfrm>
            <a:custGeom>
              <a:avLst/>
              <a:gdLst>
                <a:gd name="T0" fmla="*/ 69 w 149"/>
                <a:gd name="T1" fmla="*/ 3 h 138"/>
                <a:gd name="T2" fmla="*/ 64 w 149"/>
                <a:gd name="T3" fmla="*/ 7 h 138"/>
                <a:gd name="T4" fmla="*/ 70 w 149"/>
                <a:gd name="T5" fmla="*/ 7 h 138"/>
                <a:gd name="T6" fmla="*/ 70 w 149"/>
                <a:gd name="T7" fmla="*/ 3 h 138"/>
                <a:gd name="T8" fmla="*/ 73 w 149"/>
                <a:gd name="T9" fmla="*/ 1 h 138"/>
                <a:gd name="T10" fmla="*/ 147 w 149"/>
                <a:gd name="T11" fmla="*/ 33 h 138"/>
                <a:gd name="T12" fmla="*/ 142 w 149"/>
                <a:gd name="T13" fmla="*/ 91 h 138"/>
                <a:gd name="T14" fmla="*/ 149 w 149"/>
                <a:gd name="T15" fmla="*/ 114 h 138"/>
                <a:gd name="T16" fmla="*/ 130 w 149"/>
                <a:gd name="T17" fmla="*/ 114 h 138"/>
                <a:gd name="T18" fmla="*/ 137 w 149"/>
                <a:gd name="T19" fmla="*/ 138 h 138"/>
                <a:gd name="T20" fmla="*/ 122 w 149"/>
                <a:gd name="T21" fmla="*/ 94 h 138"/>
                <a:gd name="T22" fmla="*/ 129 w 149"/>
                <a:gd name="T23" fmla="*/ 51 h 138"/>
                <a:gd name="T24" fmla="*/ 49 w 149"/>
                <a:gd name="T25" fmla="*/ 26 h 138"/>
                <a:gd name="T26" fmla="*/ 1 w 149"/>
                <a:gd name="T27" fmla="*/ 21 h 138"/>
                <a:gd name="T28" fmla="*/ 39 w 149"/>
                <a:gd name="T29" fmla="*/ 15 h 138"/>
                <a:gd name="T30" fmla="*/ 58 w 149"/>
                <a:gd name="T31" fmla="*/ 5 h 138"/>
                <a:gd name="T32" fmla="*/ 67 w 149"/>
                <a:gd name="T33" fmla="*/ 2 h 138"/>
                <a:gd name="T34" fmla="*/ 60 w 149"/>
                <a:gd name="T35" fmla="*/ 10 h 138"/>
                <a:gd name="T36" fmla="*/ 77 w 149"/>
                <a:gd name="T37" fmla="*/ 14 h 138"/>
                <a:gd name="T38" fmla="*/ 73 w 149"/>
                <a:gd name="T39" fmla="*/ 15 h 138"/>
                <a:gd name="T40" fmla="*/ 68 w 149"/>
                <a:gd name="T41" fmla="*/ 8 h 138"/>
                <a:gd name="T42" fmla="*/ 61 w 149"/>
                <a:gd name="T43" fmla="*/ 12 h 138"/>
                <a:gd name="T44" fmla="*/ 60 w 149"/>
                <a:gd name="T45" fmla="*/ 19 h 138"/>
                <a:gd name="T46" fmla="*/ 7 w 149"/>
                <a:gd name="T47" fmla="*/ 17 h 138"/>
                <a:gd name="T48" fmla="*/ 40 w 149"/>
                <a:gd name="T49" fmla="*/ 17 h 138"/>
                <a:gd name="T50" fmla="*/ 60 w 149"/>
                <a:gd name="T51" fmla="*/ 20 h 138"/>
                <a:gd name="T52" fmla="*/ 31 w 149"/>
                <a:gd name="T53" fmla="*/ 20 h 138"/>
                <a:gd name="T54" fmla="*/ 49 w 149"/>
                <a:gd name="T55" fmla="*/ 24 h 138"/>
                <a:gd name="T56" fmla="*/ 87 w 149"/>
                <a:gd name="T57" fmla="*/ 12 h 138"/>
                <a:gd name="T58" fmla="*/ 77 w 149"/>
                <a:gd name="T59" fmla="*/ 14 h 138"/>
                <a:gd name="T60" fmla="*/ 124 w 149"/>
                <a:gd name="T61" fmla="*/ 97 h 138"/>
                <a:gd name="T62" fmla="*/ 101 w 149"/>
                <a:gd name="T63" fmla="*/ 4 h 138"/>
                <a:gd name="T64" fmla="*/ 89 w 149"/>
                <a:gd name="T65" fmla="*/ 14 h 138"/>
                <a:gd name="T66" fmla="*/ 133 w 149"/>
                <a:gd name="T67" fmla="*/ 12 h 138"/>
                <a:gd name="T68" fmla="*/ 131 w 149"/>
                <a:gd name="T69" fmla="*/ 55 h 138"/>
                <a:gd name="T70" fmla="*/ 140 w 149"/>
                <a:gd name="T71" fmla="*/ 24 h 138"/>
                <a:gd name="T72" fmla="*/ 123 w 149"/>
                <a:gd name="T73" fmla="*/ 89 h 138"/>
                <a:gd name="T74" fmla="*/ 135 w 149"/>
                <a:gd name="T75" fmla="*/ 137 h 138"/>
                <a:gd name="T76" fmla="*/ 141 w 149"/>
                <a:gd name="T77" fmla="*/ 116 h 138"/>
                <a:gd name="T78" fmla="*/ 147 w 149"/>
                <a:gd name="T79" fmla="*/ 98 h 138"/>
                <a:gd name="T80" fmla="*/ 131 w 149"/>
                <a:gd name="T81" fmla="*/ 99 h 138"/>
                <a:gd name="T82" fmla="*/ 146 w 149"/>
                <a:gd name="T83" fmla="*/ 94 h 138"/>
                <a:gd name="T84" fmla="*/ 88 w 149"/>
                <a:gd name="T85" fmla="*/ 12 h 138"/>
                <a:gd name="T86" fmla="*/ 95 w 149"/>
                <a:gd name="T87" fmla="*/ 9 h 138"/>
                <a:gd name="T88" fmla="*/ 40 w 149"/>
                <a:gd name="T89" fmla="*/ 19 h 138"/>
                <a:gd name="T90" fmla="*/ 56 w 149"/>
                <a:gd name="T91" fmla="*/ 21 h 138"/>
                <a:gd name="T92" fmla="*/ 141 w 149"/>
                <a:gd name="T93" fmla="*/ 28 h 138"/>
                <a:gd name="T94" fmla="*/ 131 w 149"/>
                <a:gd name="T95" fmla="*/ 66 h 138"/>
                <a:gd name="T96" fmla="*/ 141 w 149"/>
                <a:gd name="T97" fmla="*/ 97 h 138"/>
                <a:gd name="T98" fmla="*/ 143 w 149"/>
                <a:gd name="T99" fmla="*/ 100 h 138"/>
                <a:gd name="T100" fmla="*/ 130 w 149"/>
                <a:gd name="T101" fmla="*/ 108 h 138"/>
                <a:gd name="T102" fmla="*/ 131 w 149"/>
                <a:gd name="T103" fmla="*/ 107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49" h="138">
                  <a:moveTo>
                    <a:pt x="65" y="0"/>
                  </a:moveTo>
                  <a:cubicBezTo>
                    <a:pt x="66" y="0"/>
                    <a:pt x="68" y="1"/>
                    <a:pt x="69" y="2"/>
                  </a:cubicBezTo>
                  <a:cubicBezTo>
                    <a:pt x="69" y="2"/>
                    <a:pt x="69" y="2"/>
                    <a:pt x="69" y="2"/>
                  </a:cubicBezTo>
                  <a:cubicBezTo>
                    <a:pt x="69" y="3"/>
                    <a:pt x="69" y="3"/>
                    <a:pt x="69" y="3"/>
                  </a:cubicBezTo>
                  <a:cubicBezTo>
                    <a:pt x="68" y="3"/>
                    <a:pt x="68" y="3"/>
                    <a:pt x="67" y="4"/>
                  </a:cubicBezTo>
                  <a:cubicBezTo>
                    <a:pt x="65" y="4"/>
                    <a:pt x="63" y="4"/>
                    <a:pt x="62" y="6"/>
                  </a:cubicBezTo>
                  <a:cubicBezTo>
                    <a:pt x="62" y="7"/>
                    <a:pt x="61" y="8"/>
                    <a:pt x="62" y="10"/>
                  </a:cubicBezTo>
                  <a:cubicBezTo>
                    <a:pt x="63" y="9"/>
                    <a:pt x="63" y="8"/>
                    <a:pt x="64" y="7"/>
                  </a:cubicBezTo>
                  <a:cubicBezTo>
                    <a:pt x="66" y="6"/>
                    <a:pt x="67" y="5"/>
                    <a:pt x="68" y="5"/>
                  </a:cubicBezTo>
                  <a:cubicBezTo>
                    <a:pt x="69" y="5"/>
                    <a:pt x="70" y="5"/>
                    <a:pt x="70" y="6"/>
                  </a:cubicBezTo>
                  <a:cubicBezTo>
                    <a:pt x="71" y="6"/>
                    <a:pt x="71" y="6"/>
                    <a:pt x="71" y="6"/>
                  </a:cubicBezTo>
                  <a:cubicBezTo>
                    <a:pt x="70" y="7"/>
                    <a:pt x="70" y="7"/>
                    <a:pt x="70" y="7"/>
                  </a:cubicBezTo>
                  <a:cubicBezTo>
                    <a:pt x="70" y="8"/>
                    <a:pt x="69" y="8"/>
                    <a:pt x="69" y="9"/>
                  </a:cubicBezTo>
                  <a:cubicBezTo>
                    <a:pt x="68" y="11"/>
                    <a:pt x="67" y="12"/>
                    <a:pt x="67" y="16"/>
                  </a:cubicBezTo>
                  <a:cubicBezTo>
                    <a:pt x="70" y="16"/>
                    <a:pt x="71" y="15"/>
                    <a:pt x="72" y="14"/>
                  </a:cubicBezTo>
                  <a:cubicBezTo>
                    <a:pt x="74" y="11"/>
                    <a:pt x="71" y="5"/>
                    <a:pt x="70" y="3"/>
                  </a:cubicBezTo>
                  <a:cubicBezTo>
                    <a:pt x="70" y="2"/>
                    <a:pt x="70" y="2"/>
                    <a:pt x="70" y="2"/>
                  </a:cubicBezTo>
                  <a:cubicBezTo>
                    <a:pt x="71" y="2"/>
                    <a:pt x="71" y="2"/>
                    <a:pt x="71" y="2"/>
                  </a:cubicBezTo>
                  <a:cubicBezTo>
                    <a:pt x="71" y="1"/>
                    <a:pt x="72" y="1"/>
                    <a:pt x="73" y="1"/>
                  </a:cubicBezTo>
                  <a:cubicBezTo>
                    <a:pt x="73" y="1"/>
                    <a:pt x="73" y="1"/>
                    <a:pt x="73" y="1"/>
                  </a:cubicBezTo>
                  <a:cubicBezTo>
                    <a:pt x="75" y="1"/>
                    <a:pt x="77" y="3"/>
                    <a:pt x="78" y="5"/>
                  </a:cubicBezTo>
                  <a:cubicBezTo>
                    <a:pt x="79" y="7"/>
                    <a:pt x="79" y="9"/>
                    <a:pt x="79" y="11"/>
                  </a:cubicBezTo>
                  <a:cubicBezTo>
                    <a:pt x="88" y="5"/>
                    <a:pt x="99" y="2"/>
                    <a:pt x="110" y="2"/>
                  </a:cubicBezTo>
                  <a:cubicBezTo>
                    <a:pt x="131" y="2"/>
                    <a:pt x="145" y="14"/>
                    <a:pt x="147" y="33"/>
                  </a:cubicBezTo>
                  <a:cubicBezTo>
                    <a:pt x="148" y="45"/>
                    <a:pt x="142" y="55"/>
                    <a:pt x="137" y="65"/>
                  </a:cubicBezTo>
                  <a:cubicBezTo>
                    <a:pt x="131" y="75"/>
                    <a:pt x="125" y="85"/>
                    <a:pt x="126" y="97"/>
                  </a:cubicBezTo>
                  <a:cubicBezTo>
                    <a:pt x="127" y="97"/>
                    <a:pt x="130" y="96"/>
                    <a:pt x="132" y="95"/>
                  </a:cubicBezTo>
                  <a:cubicBezTo>
                    <a:pt x="135" y="93"/>
                    <a:pt x="138" y="91"/>
                    <a:pt x="142" y="91"/>
                  </a:cubicBezTo>
                  <a:cubicBezTo>
                    <a:pt x="144" y="91"/>
                    <a:pt x="145" y="92"/>
                    <a:pt x="147" y="93"/>
                  </a:cubicBezTo>
                  <a:cubicBezTo>
                    <a:pt x="147" y="93"/>
                    <a:pt x="147" y="93"/>
                    <a:pt x="147" y="93"/>
                  </a:cubicBezTo>
                  <a:cubicBezTo>
                    <a:pt x="149" y="96"/>
                    <a:pt x="149" y="101"/>
                    <a:pt x="149" y="106"/>
                  </a:cubicBezTo>
                  <a:cubicBezTo>
                    <a:pt x="148" y="109"/>
                    <a:pt x="148" y="112"/>
                    <a:pt x="149" y="114"/>
                  </a:cubicBezTo>
                  <a:cubicBezTo>
                    <a:pt x="149" y="115"/>
                    <a:pt x="149" y="115"/>
                    <a:pt x="149" y="115"/>
                  </a:cubicBezTo>
                  <a:cubicBezTo>
                    <a:pt x="148" y="115"/>
                    <a:pt x="148" y="115"/>
                    <a:pt x="148" y="115"/>
                  </a:cubicBezTo>
                  <a:cubicBezTo>
                    <a:pt x="146" y="117"/>
                    <a:pt x="143" y="118"/>
                    <a:pt x="141" y="118"/>
                  </a:cubicBezTo>
                  <a:cubicBezTo>
                    <a:pt x="137" y="118"/>
                    <a:pt x="134" y="116"/>
                    <a:pt x="130" y="114"/>
                  </a:cubicBezTo>
                  <a:cubicBezTo>
                    <a:pt x="130" y="115"/>
                    <a:pt x="130" y="115"/>
                    <a:pt x="130" y="115"/>
                  </a:cubicBezTo>
                  <a:cubicBezTo>
                    <a:pt x="130" y="126"/>
                    <a:pt x="130" y="136"/>
                    <a:pt x="141" y="136"/>
                  </a:cubicBezTo>
                  <a:cubicBezTo>
                    <a:pt x="141" y="138"/>
                    <a:pt x="141" y="138"/>
                    <a:pt x="141" y="138"/>
                  </a:cubicBezTo>
                  <a:cubicBezTo>
                    <a:pt x="139" y="138"/>
                    <a:pt x="138" y="138"/>
                    <a:pt x="137" y="138"/>
                  </a:cubicBezTo>
                  <a:cubicBezTo>
                    <a:pt x="123" y="138"/>
                    <a:pt x="123" y="125"/>
                    <a:pt x="123" y="112"/>
                  </a:cubicBezTo>
                  <a:cubicBezTo>
                    <a:pt x="123" y="108"/>
                    <a:pt x="123" y="105"/>
                    <a:pt x="123" y="102"/>
                  </a:cubicBezTo>
                  <a:cubicBezTo>
                    <a:pt x="123" y="99"/>
                    <a:pt x="122" y="96"/>
                    <a:pt x="122" y="94"/>
                  </a:cubicBezTo>
                  <a:cubicBezTo>
                    <a:pt x="122" y="94"/>
                    <a:pt x="122" y="94"/>
                    <a:pt x="122" y="94"/>
                  </a:cubicBezTo>
                  <a:cubicBezTo>
                    <a:pt x="122" y="93"/>
                    <a:pt x="122" y="93"/>
                    <a:pt x="122" y="93"/>
                  </a:cubicBezTo>
                  <a:cubicBezTo>
                    <a:pt x="121" y="92"/>
                    <a:pt x="121" y="91"/>
                    <a:pt x="121" y="90"/>
                  </a:cubicBezTo>
                  <a:cubicBezTo>
                    <a:pt x="120" y="84"/>
                    <a:pt x="118" y="78"/>
                    <a:pt x="120" y="70"/>
                  </a:cubicBezTo>
                  <a:cubicBezTo>
                    <a:pt x="122" y="64"/>
                    <a:pt x="125" y="57"/>
                    <a:pt x="129" y="51"/>
                  </a:cubicBezTo>
                  <a:cubicBezTo>
                    <a:pt x="136" y="39"/>
                    <a:pt x="143" y="27"/>
                    <a:pt x="132" y="13"/>
                  </a:cubicBezTo>
                  <a:cubicBezTo>
                    <a:pt x="126" y="11"/>
                    <a:pt x="121" y="10"/>
                    <a:pt x="115" y="10"/>
                  </a:cubicBezTo>
                  <a:cubicBezTo>
                    <a:pt x="104" y="10"/>
                    <a:pt x="93" y="14"/>
                    <a:pt x="83" y="18"/>
                  </a:cubicBezTo>
                  <a:cubicBezTo>
                    <a:pt x="72" y="22"/>
                    <a:pt x="61" y="26"/>
                    <a:pt x="49" y="26"/>
                  </a:cubicBezTo>
                  <a:cubicBezTo>
                    <a:pt x="48" y="26"/>
                    <a:pt x="47" y="26"/>
                    <a:pt x="45" y="26"/>
                  </a:cubicBezTo>
                  <a:cubicBezTo>
                    <a:pt x="40" y="25"/>
                    <a:pt x="35" y="23"/>
                    <a:pt x="30" y="22"/>
                  </a:cubicBezTo>
                  <a:cubicBezTo>
                    <a:pt x="25" y="19"/>
                    <a:pt x="19" y="17"/>
                    <a:pt x="13" y="17"/>
                  </a:cubicBezTo>
                  <a:cubicBezTo>
                    <a:pt x="9" y="17"/>
                    <a:pt x="4" y="19"/>
                    <a:pt x="1" y="21"/>
                  </a:cubicBezTo>
                  <a:cubicBezTo>
                    <a:pt x="0" y="20"/>
                    <a:pt x="0" y="20"/>
                    <a:pt x="0" y="20"/>
                  </a:cubicBezTo>
                  <a:cubicBezTo>
                    <a:pt x="5" y="15"/>
                    <a:pt x="11" y="13"/>
                    <a:pt x="20" y="13"/>
                  </a:cubicBezTo>
                  <a:cubicBezTo>
                    <a:pt x="20" y="13"/>
                    <a:pt x="20" y="13"/>
                    <a:pt x="20" y="13"/>
                  </a:cubicBezTo>
                  <a:cubicBezTo>
                    <a:pt x="26" y="13"/>
                    <a:pt x="33" y="14"/>
                    <a:pt x="39" y="15"/>
                  </a:cubicBezTo>
                  <a:cubicBezTo>
                    <a:pt x="46" y="16"/>
                    <a:pt x="53" y="17"/>
                    <a:pt x="59" y="17"/>
                  </a:cubicBezTo>
                  <a:cubicBezTo>
                    <a:pt x="61" y="16"/>
                    <a:pt x="60" y="13"/>
                    <a:pt x="59" y="10"/>
                  </a:cubicBezTo>
                  <a:cubicBezTo>
                    <a:pt x="58" y="8"/>
                    <a:pt x="58" y="7"/>
                    <a:pt x="58" y="5"/>
                  </a:cubicBezTo>
                  <a:cubicBezTo>
                    <a:pt x="58" y="5"/>
                    <a:pt x="58" y="5"/>
                    <a:pt x="58" y="5"/>
                  </a:cubicBezTo>
                  <a:cubicBezTo>
                    <a:pt x="58" y="4"/>
                    <a:pt x="58" y="4"/>
                    <a:pt x="58" y="4"/>
                  </a:cubicBezTo>
                  <a:cubicBezTo>
                    <a:pt x="59" y="4"/>
                    <a:pt x="59" y="3"/>
                    <a:pt x="60" y="3"/>
                  </a:cubicBezTo>
                  <a:cubicBezTo>
                    <a:pt x="62" y="1"/>
                    <a:pt x="63" y="0"/>
                    <a:pt x="65" y="0"/>
                  </a:cubicBezTo>
                  <a:close/>
                  <a:moveTo>
                    <a:pt x="67" y="2"/>
                  </a:moveTo>
                  <a:cubicBezTo>
                    <a:pt x="65" y="1"/>
                    <a:pt x="63" y="2"/>
                    <a:pt x="61" y="4"/>
                  </a:cubicBezTo>
                  <a:cubicBezTo>
                    <a:pt x="60" y="4"/>
                    <a:pt x="60" y="5"/>
                    <a:pt x="59" y="5"/>
                  </a:cubicBezTo>
                  <a:cubicBezTo>
                    <a:pt x="59" y="7"/>
                    <a:pt x="60" y="8"/>
                    <a:pt x="60" y="10"/>
                  </a:cubicBezTo>
                  <a:cubicBezTo>
                    <a:pt x="60" y="10"/>
                    <a:pt x="60" y="10"/>
                    <a:pt x="60" y="10"/>
                  </a:cubicBezTo>
                  <a:cubicBezTo>
                    <a:pt x="60" y="8"/>
                    <a:pt x="60" y="7"/>
                    <a:pt x="61" y="5"/>
                  </a:cubicBezTo>
                  <a:cubicBezTo>
                    <a:pt x="62" y="3"/>
                    <a:pt x="65" y="3"/>
                    <a:pt x="66" y="2"/>
                  </a:cubicBezTo>
                  <a:cubicBezTo>
                    <a:pt x="66" y="2"/>
                    <a:pt x="67" y="2"/>
                    <a:pt x="67" y="2"/>
                  </a:cubicBezTo>
                  <a:close/>
                  <a:moveTo>
                    <a:pt x="77" y="14"/>
                  </a:moveTo>
                  <a:cubicBezTo>
                    <a:pt x="76" y="13"/>
                    <a:pt x="76" y="13"/>
                    <a:pt x="76" y="13"/>
                  </a:cubicBezTo>
                  <a:cubicBezTo>
                    <a:pt x="78" y="11"/>
                    <a:pt x="78" y="8"/>
                    <a:pt x="77" y="6"/>
                  </a:cubicBezTo>
                  <a:cubicBezTo>
                    <a:pt x="75" y="3"/>
                    <a:pt x="73" y="1"/>
                    <a:pt x="72" y="2"/>
                  </a:cubicBezTo>
                  <a:cubicBezTo>
                    <a:pt x="73" y="5"/>
                    <a:pt x="76" y="11"/>
                    <a:pt x="73" y="15"/>
                  </a:cubicBezTo>
                  <a:cubicBezTo>
                    <a:pt x="72" y="16"/>
                    <a:pt x="70" y="17"/>
                    <a:pt x="67" y="17"/>
                  </a:cubicBezTo>
                  <a:cubicBezTo>
                    <a:pt x="66" y="17"/>
                    <a:pt x="66" y="17"/>
                    <a:pt x="66" y="17"/>
                  </a:cubicBezTo>
                  <a:cubicBezTo>
                    <a:pt x="66" y="17"/>
                    <a:pt x="66" y="17"/>
                    <a:pt x="66" y="17"/>
                  </a:cubicBezTo>
                  <a:cubicBezTo>
                    <a:pt x="65" y="12"/>
                    <a:pt x="66" y="10"/>
                    <a:pt x="68" y="8"/>
                  </a:cubicBezTo>
                  <a:cubicBezTo>
                    <a:pt x="68" y="8"/>
                    <a:pt x="68" y="7"/>
                    <a:pt x="69" y="7"/>
                  </a:cubicBezTo>
                  <a:cubicBezTo>
                    <a:pt x="69" y="6"/>
                    <a:pt x="68" y="6"/>
                    <a:pt x="68" y="6"/>
                  </a:cubicBezTo>
                  <a:cubicBezTo>
                    <a:pt x="67" y="6"/>
                    <a:pt x="66" y="7"/>
                    <a:pt x="65" y="8"/>
                  </a:cubicBezTo>
                  <a:cubicBezTo>
                    <a:pt x="64" y="10"/>
                    <a:pt x="63" y="11"/>
                    <a:pt x="61" y="12"/>
                  </a:cubicBezTo>
                  <a:cubicBezTo>
                    <a:pt x="61" y="12"/>
                    <a:pt x="61" y="12"/>
                    <a:pt x="61" y="12"/>
                  </a:cubicBezTo>
                  <a:cubicBezTo>
                    <a:pt x="61" y="14"/>
                    <a:pt x="62" y="17"/>
                    <a:pt x="60" y="18"/>
                  </a:cubicBezTo>
                  <a:cubicBezTo>
                    <a:pt x="60" y="19"/>
                    <a:pt x="60" y="19"/>
                    <a:pt x="60" y="19"/>
                  </a:cubicBezTo>
                  <a:cubicBezTo>
                    <a:pt x="60" y="19"/>
                    <a:pt x="60" y="19"/>
                    <a:pt x="60" y="19"/>
                  </a:cubicBezTo>
                  <a:cubicBezTo>
                    <a:pt x="53" y="18"/>
                    <a:pt x="46" y="17"/>
                    <a:pt x="39" y="16"/>
                  </a:cubicBezTo>
                  <a:cubicBezTo>
                    <a:pt x="32" y="15"/>
                    <a:pt x="26" y="14"/>
                    <a:pt x="20" y="14"/>
                  </a:cubicBezTo>
                  <a:cubicBezTo>
                    <a:pt x="20" y="14"/>
                    <a:pt x="20" y="14"/>
                    <a:pt x="20" y="14"/>
                  </a:cubicBezTo>
                  <a:cubicBezTo>
                    <a:pt x="15" y="14"/>
                    <a:pt x="11" y="15"/>
                    <a:pt x="7" y="17"/>
                  </a:cubicBezTo>
                  <a:cubicBezTo>
                    <a:pt x="9" y="16"/>
                    <a:pt x="11" y="16"/>
                    <a:pt x="13" y="16"/>
                  </a:cubicBezTo>
                  <a:cubicBezTo>
                    <a:pt x="18" y="16"/>
                    <a:pt x="24" y="18"/>
                    <a:pt x="29" y="19"/>
                  </a:cubicBezTo>
                  <a:cubicBezTo>
                    <a:pt x="31" y="19"/>
                    <a:pt x="31" y="19"/>
                    <a:pt x="31" y="19"/>
                  </a:cubicBezTo>
                  <a:cubicBezTo>
                    <a:pt x="34" y="18"/>
                    <a:pt x="37" y="17"/>
                    <a:pt x="40" y="17"/>
                  </a:cubicBezTo>
                  <a:cubicBezTo>
                    <a:pt x="40" y="17"/>
                    <a:pt x="40" y="17"/>
                    <a:pt x="40" y="17"/>
                  </a:cubicBezTo>
                  <a:cubicBezTo>
                    <a:pt x="45" y="17"/>
                    <a:pt x="49" y="18"/>
                    <a:pt x="54" y="19"/>
                  </a:cubicBezTo>
                  <a:cubicBezTo>
                    <a:pt x="55" y="19"/>
                    <a:pt x="57" y="20"/>
                    <a:pt x="58" y="20"/>
                  </a:cubicBezTo>
                  <a:cubicBezTo>
                    <a:pt x="60" y="20"/>
                    <a:pt x="60" y="20"/>
                    <a:pt x="60" y="20"/>
                  </a:cubicBezTo>
                  <a:cubicBezTo>
                    <a:pt x="59" y="21"/>
                    <a:pt x="59" y="21"/>
                    <a:pt x="59" y="21"/>
                  </a:cubicBezTo>
                  <a:cubicBezTo>
                    <a:pt x="56" y="23"/>
                    <a:pt x="53" y="24"/>
                    <a:pt x="50" y="24"/>
                  </a:cubicBezTo>
                  <a:cubicBezTo>
                    <a:pt x="47" y="24"/>
                    <a:pt x="43" y="23"/>
                    <a:pt x="40" y="22"/>
                  </a:cubicBezTo>
                  <a:cubicBezTo>
                    <a:pt x="37" y="21"/>
                    <a:pt x="34" y="20"/>
                    <a:pt x="31" y="20"/>
                  </a:cubicBezTo>
                  <a:cubicBezTo>
                    <a:pt x="30" y="20"/>
                    <a:pt x="30" y="20"/>
                    <a:pt x="30" y="20"/>
                  </a:cubicBezTo>
                  <a:cubicBezTo>
                    <a:pt x="30" y="20"/>
                    <a:pt x="31" y="20"/>
                    <a:pt x="31" y="20"/>
                  </a:cubicBezTo>
                  <a:cubicBezTo>
                    <a:pt x="36" y="22"/>
                    <a:pt x="41" y="24"/>
                    <a:pt x="46" y="24"/>
                  </a:cubicBezTo>
                  <a:cubicBezTo>
                    <a:pt x="47" y="24"/>
                    <a:pt x="48" y="24"/>
                    <a:pt x="49" y="24"/>
                  </a:cubicBezTo>
                  <a:cubicBezTo>
                    <a:pt x="61" y="24"/>
                    <a:pt x="72" y="20"/>
                    <a:pt x="82" y="16"/>
                  </a:cubicBezTo>
                  <a:cubicBezTo>
                    <a:pt x="84" y="16"/>
                    <a:pt x="86" y="15"/>
                    <a:pt x="88" y="14"/>
                  </a:cubicBezTo>
                  <a:cubicBezTo>
                    <a:pt x="88" y="14"/>
                    <a:pt x="88" y="14"/>
                    <a:pt x="88" y="14"/>
                  </a:cubicBezTo>
                  <a:cubicBezTo>
                    <a:pt x="87" y="13"/>
                    <a:pt x="87" y="12"/>
                    <a:pt x="87" y="12"/>
                  </a:cubicBezTo>
                  <a:cubicBezTo>
                    <a:pt x="88" y="10"/>
                    <a:pt x="91" y="9"/>
                    <a:pt x="94" y="7"/>
                  </a:cubicBezTo>
                  <a:cubicBezTo>
                    <a:pt x="97" y="7"/>
                    <a:pt x="99" y="6"/>
                    <a:pt x="100" y="5"/>
                  </a:cubicBezTo>
                  <a:cubicBezTo>
                    <a:pt x="101" y="4"/>
                    <a:pt x="101" y="4"/>
                    <a:pt x="101" y="4"/>
                  </a:cubicBezTo>
                  <a:cubicBezTo>
                    <a:pt x="92" y="6"/>
                    <a:pt x="84" y="9"/>
                    <a:pt x="77" y="14"/>
                  </a:cubicBezTo>
                  <a:close/>
                  <a:moveTo>
                    <a:pt x="126" y="98"/>
                  </a:moveTo>
                  <a:cubicBezTo>
                    <a:pt x="126" y="98"/>
                    <a:pt x="125" y="98"/>
                    <a:pt x="125" y="98"/>
                  </a:cubicBezTo>
                  <a:cubicBezTo>
                    <a:pt x="124" y="98"/>
                    <a:pt x="124" y="98"/>
                    <a:pt x="124" y="98"/>
                  </a:cubicBezTo>
                  <a:cubicBezTo>
                    <a:pt x="124" y="97"/>
                    <a:pt x="124" y="97"/>
                    <a:pt x="124" y="97"/>
                  </a:cubicBezTo>
                  <a:cubicBezTo>
                    <a:pt x="123" y="85"/>
                    <a:pt x="129" y="74"/>
                    <a:pt x="135" y="64"/>
                  </a:cubicBezTo>
                  <a:cubicBezTo>
                    <a:pt x="141" y="54"/>
                    <a:pt x="147" y="45"/>
                    <a:pt x="146" y="34"/>
                  </a:cubicBezTo>
                  <a:cubicBezTo>
                    <a:pt x="144" y="15"/>
                    <a:pt x="130" y="4"/>
                    <a:pt x="110" y="4"/>
                  </a:cubicBezTo>
                  <a:cubicBezTo>
                    <a:pt x="107" y="4"/>
                    <a:pt x="104" y="4"/>
                    <a:pt x="101" y="4"/>
                  </a:cubicBezTo>
                  <a:cubicBezTo>
                    <a:pt x="102" y="5"/>
                    <a:pt x="102" y="5"/>
                    <a:pt x="102" y="5"/>
                  </a:cubicBezTo>
                  <a:cubicBezTo>
                    <a:pt x="102" y="6"/>
                    <a:pt x="102" y="6"/>
                    <a:pt x="102" y="7"/>
                  </a:cubicBezTo>
                  <a:cubicBezTo>
                    <a:pt x="101" y="9"/>
                    <a:pt x="99" y="10"/>
                    <a:pt x="96" y="11"/>
                  </a:cubicBezTo>
                  <a:cubicBezTo>
                    <a:pt x="93" y="11"/>
                    <a:pt x="90" y="12"/>
                    <a:pt x="89" y="14"/>
                  </a:cubicBezTo>
                  <a:cubicBezTo>
                    <a:pt x="97" y="11"/>
                    <a:pt x="106" y="8"/>
                    <a:pt x="115" y="8"/>
                  </a:cubicBezTo>
                  <a:cubicBezTo>
                    <a:pt x="121" y="8"/>
                    <a:pt x="127" y="9"/>
                    <a:pt x="132" y="12"/>
                  </a:cubicBezTo>
                  <a:cubicBezTo>
                    <a:pt x="133" y="12"/>
                    <a:pt x="133" y="12"/>
                    <a:pt x="133" y="12"/>
                  </a:cubicBezTo>
                  <a:cubicBezTo>
                    <a:pt x="133" y="12"/>
                    <a:pt x="133" y="12"/>
                    <a:pt x="133" y="12"/>
                  </a:cubicBezTo>
                  <a:cubicBezTo>
                    <a:pt x="145" y="27"/>
                    <a:pt x="137" y="40"/>
                    <a:pt x="130" y="52"/>
                  </a:cubicBezTo>
                  <a:cubicBezTo>
                    <a:pt x="126" y="58"/>
                    <a:pt x="123" y="64"/>
                    <a:pt x="122" y="71"/>
                  </a:cubicBezTo>
                  <a:cubicBezTo>
                    <a:pt x="120" y="76"/>
                    <a:pt x="121" y="80"/>
                    <a:pt x="121" y="84"/>
                  </a:cubicBezTo>
                  <a:cubicBezTo>
                    <a:pt x="122" y="72"/>
                    <a:pt x="126" y="63"/>
                    <a:pt x="131" y="55"/>
                  </a:cubicBezTo>
                  <a:cubicBezTo>
                    <a:pt x="135" y="47"/>
                    <a:pt x="139" y="39"/>
                    <a:pt x="140" y="28"/>
                  </a:cubicBezTo>
                  <a:cubicBezTo>
                    <a:pt x="139" y="27"/>
                    <a:pt x="138" y="25"/>
                    <a:pt x="139" y="24"/>
                  </a:cubicBezTo>
                  <a:cubicBezTo>
                    <a:pt x="139" y="24"/>
                    <a:pt x="139" y="24"/>
                    <a:pt x="140" y="24"/>
                  </a:cubicBezTo>
                  <a:cubicBezTo>
                    <a:pt x="140" y="24"/>
                    <a:pt x="140" y="24"/>
                    <a:pt x="140" y="24"/>
                  </a:cubicBezTo>
                  <a:cubicBezTo>
                    <a:pt x="141" y="24"/>
                    <a:pt x="142" y="24"/>
                    <a:pt x="143" y="26"/>
                  </a:cubicBezTo>
                  <a:cubicBezTo>
                    <a:pt x="143" y="26"/>
                    <a:pt x="143" y="26"/>
                    <a:pt x="143" y="26"/>
                  </a:cubicBezTo>
                  <a:cubicBezTo>
                    <a:pt x="145" y="43"/>
                    <a:pt x="139" y="55"/>
                    <a:pt x="133" y="66"/>
                  </a:cubicBezTo>
                  <a:cubicBezTo>
                    <a:pt x="129" y="73"/>
                    <a:pt x="125" y="81"/>
                    <a:pt x="123" y="89"/>
                  </a:cubicBezTo>
                  <a:cubicBezTo>
                    <a:pt x="123" y="90"/>
                    <a:pt x="123" y="90"/>
                    <a:pt x="123" y="90"/>
                  </a:cubicBezTo>
                  <a:cubicBezTo>
                    <a:pt x="123" y="94"/>
                    <a:pt x="124" y="97"/>
                    <a:pt x="124" y="102"/>
                  </a:cubicBezTo>
                  <a:cubicBezTo>
                    <a:pt x="125" y="105"/>
                    <a:pt x="125" y="108"/>
                    <a:pt x="125" y="112"/>
                  </a:cubicBezTo>
                  <a:cubicBezTo>
                    <a:pt x="125" y="124"/>
                    <a:pt x="125" y="135"/>
                    <a:pt x="135" y="137"/>
                  </a:cubicBezTo>
                  <a:cubicBezTo>
                    <a:pt x="129" y="133"/>
                    <a:pt x="129" y="124"/>
                    <a:pt x="129" y="115"/>
                  </a:cubicBezTo>
                  <a:cubicBezTo>
                    <a:pt x="129" y="112"/>
                    <a:pt x="129" y="112"/>
                    <a:pt x="129" y="112"/>
                  </a:cubicBezTo>
                  <a:cubicBezTo>
                    <a:pt x="130" y="112"/>
                    <a:pt x="130" y="112"/>
                    <a:pt x="130" y="112"/>
                  </a:cubicBezTo>
                  <a:cubicBezTo>
                    <a:pt x="133" y="115"/>
                    <a:pt x="137" y="116"/>
                    <a:pt x="141" y="116"/>
                  </a:cubicBezTo>
                  <a:cubicBezTo>
                    <a:pt x="143" y="116"/>
                    <a:pt x="145" y="115"/>
                    <a:pt x="147" y="114"/>
                  </a:cubicBezTo>
                  <a:cubicBezTo>
                    <a:pt x="147" y="112"/>
                    <a:pt x="147" y="109"/>
                    <a:pt x="147" y="106"/>
                  </a:cubicBezTo>
                  <a:cubicBezTo>
                    <a:pt x="147" y="103"/>
                    <a:pt x="147" y="100"/>
                    <a:pt x="147" y="98"/>
                  </a:cubicBezTo>
                  <a:cubicBezTo>
                    <a:pt x="147" y="98"/>
                    <a:pt x="147" y="98"/>
                    <a:pt x="147" y="98"/>
                  </a:cubicBezTo>
                  <a:cubicBezTo>
                    <a:pt x="146" y="99"/>
                    <a:pt x="145" y="99"/>
                    <a:pt x="144" y="99"/>
                  </a:cubicBezTo>
                  <a:cubicBezTo>
                    <a:pt x="143" y="99"/>
                    <a:pt x="142" y="99"/>
                    <a:pt x="141" y="99"/>
                  </a:cubicBezTo>
                  <a:cubicBezTo>
                    <a:pt x="138" y="98"/>
                    <a:pt x="136" y="97"/>
                    <a:pt x="134" y="98"/>
                  </a:cubicBezTo>
                  <a:cubicBezTo>
                    <a:pt x="131" y="99"/>
                    <a:pt x="131" y="99"/>
                    <a:pt x="131" y="99"/>
                  </a:cubicBezTo>
                  <a:cubicBezTo>
                    <a:pt x="133" y="97"/>
                    <a:pt x="133" y="97"/>
                    <a:pt x="133" y="97"/>
                  </a:cubicBezTo>
                  <a:cubicBezTo>
                    <a:pt x="137" y="93"/>
                    <a:pt x="142" y="93"/>
                    <a:pt x="147" y="97"/>
                  </a:cubicBezTo>
                  <a:cubicBezTo>
                    <a:pt x="147" y="97"/>
                    <a:pt x="147" y="97"/>
                    <a:pt x="147" y="97"/>
                  </a:cubicBezTo>
                  <a:cubicBezTo>
                    <a:pt x="147" y="96"/>
                    <a:pt x="146" y="95"/>
                    <a:pt x="146" y="94"/>
                  </a:cubicBezTo>
                  <a:cubicBezTo>
                    <a:pt x="145" y="93"/>
                    <a:pt x="143" y="93"/>
                    <a:pt x="142" y="93"/>
                  </a:cubicBezTo>
                  <a:cubicBezTo>
                    <a:pt x="139" y="93"/>
                    <a:pt x="136" y="94"/>
                    <a:pt x="133" y="96"/>
                  </a:cubicBezTo>
                  <a:cubicBezTo>
                    <a:pt x="130" y="97"/>
                    <a:pt x="128" y="98"/>
                    <a:pt x="126" y="98"/>
                  </a:cubicBezTo>
                  <a:close/>
                  <a:moveTo>
                    <a:pt x="88" y="12"/>
                  </a:moveTo>
                  <a:cubicBezTo>
                    <a:pt x="90" y="11"/>
                    <a:pt x="93" y="10"/>
                    <a:pt x="95" y="9"/>
                  </a:cubicBezTo>
                  <a:cubicBezTo>
                    <a:pt x="98" y="8"/>
                    <a:pt x="100" y="8"/>
                    <a:pt x="101" y="7"/>
                  </a:cubicBezTo>
                  <a:cubicBezTo>
                    <a:pt x="101" y="7"/>
                    <a:pt x="101" y="6"/>
                    <a:pt x="101" y="6"/>
                  </a:cubicBezTo>
                  <a:cubicBezTo>
                    <a:pt x="99" y="7"/>
                    <a:pt x="97" y="8"/>
                    <a:pt x="95" y="9"/>
                  </a:cubicBezTo>
                  <a:cubicBezTo>
                    <a:pt x="92" y="10"/>
                    <a:pt x="89" y="11"/>
                    <a:pt x="88" y="12"/>
                  </a:cubicBezTo>
                  <a:close/>
                  <a:moveTo>
                    <a:pt x="56" y="21"/>
                  </a:moveTo>
                  <a:cubicBezTo>
                    <a:pt x="55" y="21"/>
                    <a:pt x="54" y="21"/>
                    <a:pt x="53" y="20"/>
                  </a:cubicBezTo>
                  <a:cubicBezTo>
                    <a:pt x="49" y="19"/>
                    <a:pt x="45" y="19"/>
                    <a:pt x="40" y="19"/>
                  </a:cubicBezTo>
                  <a:cubicBezTo>
                    <a:pt x="39" y="19"/>
                    <a:pt x="37" y="19"/>
                    <a:pt x="35" y="19"/>
                  </a:cubicBezTo>
                  <a:cubicBezTo>
                    <a:pt x="37" y="20"/>
                    <a:pt x="38" y="20"/>
                    <a:pt x="40" y="20"/>
                  </a:cubicBezTo>
                  <a:cubicBezTo>
                    <a:pt x="44" y="21"/>
                    <a:pt x="47" y="22"/>
                    <a:pt x="50" y="22"/>
                  </a:cubicBezTo>
                  <a:cubicBezTo>
                    <a:pt x="52" y="22"/>
                    <a:pt x="54" y="22"/>
                    <a:pt x="56" y="21"/>
                  </a:cubicBezTo>
                  <a:close/>
                  <a:moveTo>
                    <a:pt x="141" y="27"/>
                  </a:moveTo>
                  <a:cubicBezTo>
                    <a:pt x="141" y="26"/>
                    <a:pt x="141" y="26"/>
                    <a:pt x="140" y="25"/>
                  </a:cubicBezTo>
                  <a:cubicBezTo>
                    <a:pt x="141" y="26"/>
                    <a:pt x="141" y="27"/>
                    <a:pt x="141" y="27"/>
                  </a:cubicBezTo>
                  <a:cubicBezTo>
                    <a:pt x="141" y="28"/>
                    <a:pt x="141" y="28"/>
                    <a:pt x="141" y="28"/>
                  </a:cubicBezTo>
                  <a:cubicBezTo>
                    <a:pt x="141" y="28"/>
                    <a:pt x="141" y="28"/>
                    <a:pt x="141" y="28"/>
                  </a:cubicBezTo>
                  <a:cubicBezTo>
                    <a:pt x="141" y="40"/>
                    <a:pt x="136" y="48"/>
                    <a:pt x="132" y="56"/>
                  </a:cubicBezTo>
                  <a:cubicBezTo>
                    <a:pt x="128" y="64"/>
                    <a:pt x="123" y="72"/>
                    <a:pt x="123" y="84"/>
                  </a:cubicBezTo>
                  <a:cubicBezTo>
                    <a:pt x="125" y="77"/>
                    <a:pt x="128" y="71"/>
                    <a:pt x="131" y="66"/>
                  </a:cubicBezTo>
                  <a:cubicBezTo>
                    <a:pt x="138" y="54"/>
                    <a:pt x="144" y="43"/>
                    <a:pt x="141" y="27"/>
                  </a:cubicBezTo>
                  <a:close/>
                  <a:moveTo>
                    <a:pt x="145" y="98"/>
                  </a:moveTo>
                  <a:cubicBezTo>
                    <a:pt x="142" y="95"/>
                    <a:pt x="139" y="95"/>
                    <a:pt x="136" y="96"/>
                  </a:cubicBezTo>
                  <a:cubicBezTo>
                    <a:pt x="138" y="96"/>
                    <a:pt x="140" y="97"/>
                    <a:pt x="141" y="97"/>
                  </a:cubicBezTo>
                  <a:cubicBezTo>
                    <a:pt x="143" y="98"/>
                    <a:pt x="144" y="98"/>
                    <a:pt x="145" y="98"/>
                  </a:cubicBezTo>
                  <a:close/>
                  <a:moveTo>
                    <a:pt x="132" y="100"/>
                  </a:moveTo>
                  <a:cubicBezTo>
                    <a:pt x="142" y="100"/>
                    <a:pt x="142" y="100"/>
                    <a:pt x="142" y="100"/>
                  </a:cubicBezTo>
                  <a:cubicBezTo>
                    <a:pt x="143" y="100"/>
                    <a:pt x="143" y="100"/>
                    <a:pt x="143" y="100"/>
                  </a:cubicBezTo>
                  <a:cubicBezTo>
                    <a:pt x="146" y="102"/>
                    <a:pt x="146" y="108"/>
                    <a:pt x="146" y="113"/>
                  </a:cubicBezTo>
                  <a:cubicBezTo>
                    <a:pt x="146" y="114"/>
                    <a:pt x="146" y="114"/>
                    <a:pt x="146" y="114"/>
                  </a:cubicBezTo>
                  <a:cubicBezTo>
                    <a:pt x="145" y="114"/>
                    <a:pt x="145" y="114"/>
                    <a:pt x="145" y="114"/>
                  </a:cubicBezTo>
                  <a:cubicBezTo>
                    <a:pt x="138" y="115"/>
                    <a:pt x="132" y="112"/>
                    <a:pt x="130" y="108"/>
                  </a:cubicBezTo>
                  <a:cubicBezTo>
                    <a:pt x="129" y="105"/>
                    <a:pt x="129" y="102"/>
                    <a:pt x="132" y="100"/>
                  </a:cubicBezTo>
                  <a:close/>
                  <a:moveTo>
                    <a:pt x="142" y="101"/>
                  </a:moveTo>
                  <a:cubicBezTo>
                    <a:pt x="133" y="101"/>
                    <a:pt x="133" y="101"/>
                    <a:pt x="133" y="101"/>
                  </a:cubicBezTo>
                  <a:cubicBezTo>
                    <a:pt x="131" y="103"/>
                    <a:pt x="130" y="105"/>
                    <a:pt x="131" y="107"/>
                  </a:cubicBezTo>
                  <a:cubicBezTo>
                    <a:pt x="133" y="111"/>
                    <a:pt x="138" y="113"/>
                    <a:pt x="144" y="112"/>
                  </a:cubicBezTo>
                  <a:cubicBezTo>
                    <a:pt x="145" y="106"/>
                    <a:pt x="144" y="103"/>
                    <a:pt x="142" y="101"/>
                  </a:cubicBezTo>
                  <a:close/>
                </a:path>
              </a:pathLst>
            </a:custGeom>
            <a:grpFill/>
            <a:ln>
              <a:noFill/>
            </a:ln>
          </p:spPr>
          <p:txBody>
            <a:bodyPr/>
            <a:lstStyle/>
            <a:p>
              <a:pPr>
                <a:defRPr/>
              </a:pPr>
              <a:endParaRPr lang="vi-VN" dirty="0"/>
            </a:p>
          </p:txBody>
        </p:sp>
        <p:sp>
          <p:nvSpPr>
            <p:cNvPr id="18" name="Hình tự do 51"/>
            <p:cNvSpPr>
              <a:spLocks noEditPoints="1"/>
            </p:cNvSpPr>
            <p:nvPr/>
          </p:nvSpPr>
          <p:spPr bwMode="auto">
            <a:xfrm>
              <a:off x="4205288" y="5753100"/>
              <a:ext cx="303213" cy="344488"/>
            </a:xfrm>
            <a:custGeom>
              <a:avLst/>
              <a:gdLst>
                <a:gd name="T0" fmla="*/ 47 w 135"/>
                <a:gd name="T1" fmla="*/ 133 h 153"/>
                <a:gd name="T2" fmla="*/ 91 w 135"/>
                <a:gd name="T3" fmla="*/ 114 h 153"/>
                <a:gd name="T4" fmla="*/ 47 w 135"/>
                <a:gd name="T5" fmla="*/ 138 h 153"/>
                <a:gd name="T6" fmla="*/ 0 w 135"/>
                <a:gd name="T7" fmla="*/ 124 h 153"/>
                <a:gd name="T8" fmla="*/ 4 w 135"/>
                <a:gd name="T9" fmla="*/ 133 h 153"/>
                <a:gd name="T10" fmla="*/ 97 w 135"/>
                <a:gd name="T11" fmla="*/ 109 h 153"/>
                <a:gd name="T12" fmla="*/ 100 w 135"/>
                <a:gd name="T13" fmla="*/ 94 h 153"/>
                <a:gd name="T14" fmla="*/ 125 w 135"/>
                <a:gd name="T15" fmla="*/ 22 h 153"/>
                <a:gd name="T16" fmla="*/ 101 w 135"/>
                <a:gd name="T17" fmla="*/ 15 h 153"/>
                <a:gd name="T18" fmla="*/ 114 w 135"/>
                <a:gd name="T19" fmla="*/ 5 h 153"/>
                <a:gd name="T20" fmla="*/ 132 w 135"/>
                <a:gd name="T21" fmla="*/ 30 h 153"/>
                <a:gd name="T22" fmla="*/ 107 w 135"/>
                <a:gd name="T23" fmla="*/ 106 h 153"/>
                <a:gd name="T24" fmla="*/ 100 w 135"/>
                <a:gd name="T25" fmla="*/ 137 h 153"/>
                <a:gd name="T26" fmla="*/ 95 w 135"/>
                <a:gd name="T27" fmla="*/ 113 h 153"/>
                <a:gd name="T28" fmla="*/ 47 w 135"/>
                <a:gd name="T29" fmla="*/ 133 h 153"/>
                <a:gd name="T30" fmla="*/ 102 w 135"/>
                <a:gd name="T31" fmla="*/ 107 h 153"/>
                <a:gd name="T32" fmla="*/ 128 w 135"/>
                <a:gd name="T33" fmla="*/ 36 h 153"/>
                <a:gd name="T34" fmla="*/ 102 w 135"/>
                <a:gd name="T35" fmla="*/ 107 h 153"/>
                <a:gd name="T36" fmla="*/ 114 w 135"/>
                <a:gd name="T37" fmla="*/ 110 h 153"/>
                <a:gd name="T38" fmla="*/ 118 w 135"/>
                <a:gd name="T39" fmla="*/ 128 h 153"/>
                <a:gd name="T40" fmla="*/ 114 w 135"/>
                <a:gd name="T41" fmla="*/ 110 h 153"/>
                <a:gd name="T42" fmla="*/ 104 w 135"/>
                <a:gd name="T43" fmla="*/ 110 h 153"/>
                <a:gd name="T44" fmla="*/ 102 w 135"/>
                <a:gd name="T45" fmla="*/ 131 h 153"/>
                <a:gd name="T46" fmla="*/ 115 w 135"/>
                <a:gd name="T47" fmla="*/ 133 h 153"/>
                <a:gd name="T48" fmla="*/ 104 w 135"/>
                <a:gd name="T49" fmla="*/ 11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5" h="153">
                  <a:moveTo>
                    <a:pt x="47" y="133"/>
                  </a:moveTo>
                  <a:cubicBezTo>
                    <a:pt x="62" y="133"/>
                    <a:pt x="76" y="119"/>
                    <a:pt x="91" y="114"/>
                  </a:cubicBezTo>
                  <a:cubicBezTo>
                    <a:pt x="82" y="120"/>
                    <a:pt x="63" y="134"/>
                    <a:pt x="47" y="138"/>
                  </a:cubicBezTo>
                  <a:cubicBezTo>
                    <a:pt x="28" y="143"/>
                    <a:pt x="0" y="144"/>
                    <a:pt x="0" y="124"/>
                  </a:cubicBezTo>
                  <a:cubicBezTo>
                    <a:pt x="6" y="123"/>
                    <a:pt x="1" y="132"/>
                    <a:pt x="4" y="133"/>
                  </a:cubicBezTo>
                  <a:cubicBezTo>
                    <a:pt x="38" y="148"/>
                    <a:pt x="65" y="113"/>
                    <a:pt x="97" y="109"/>
                  </a:cubicBezTo>
                  <a:cubicBezTo>
                    <a:pt x="98" y="104"/>
                    <a:pt x="100" y="100"/>
                    <a:pt x="100" y="94"/>
                  </a:cubicBezTo>
                  <a:cubicBezTo>
                    <a:pt x="109" y="85"/>
                    <a:pt x="131" y="46"/>
                    <a:pt x="125" y="22"/>
                  </a:cubicBezTo>
                  <a:cubicBezTo>
                    <a:pt x="123" y="12"/>
                    <a:pt x="109" y="0"/>
                    <a:pt x="101" y="15"/>
                  </a:cubicBezTo>
                  <a:cubicBezTo>
                    <a:pt x="97" y="9"/>
                    <a:pt x="107" y="4"/>
                    <a:pt x="114" y="5"/>
                  </a:cubicBezTo>
                  <a:cubicBezTo>
                    <a:pt x="125" y="6"/>
                    <a:pt x="131" y="18"/>
                    <a:pt x="132" y="30"/>
                  </a:cubicBezTo>
                  <a:cubicBezTo>
                    <a:pt x="135" y="56"/>
                    <a:pt x="111" y="90"/>
                    <a:pt x="107" y="106"/>
                  </a:cubicBezTo>
                  <a:cubicBezTo>
                    <a:pt x="133" y="105"/>
                    <a:pt x="126" y="153"/>
                    <a:pt x="100" y="137"/>
                  </a:cubicBezTo>
                  <a:cubicBezTo>
                    <a:pt x="97" y="130"/>
                    <a:pt x="98" y="120"/>
                    <a:pt x="95" y="113"/>
                  </a:cubicBezTo>
                  <a:cubicBezTo>
                    <a:pt x="78" y="113"/>
                    <a:pt x="63" y="127"/>
                    <a:pt x="47" y="133"/>
                  </a:cubicBezTo>
                  <a:close/>
                  <a:moveTo>
                    <a:pt x="102" y="107"/>
                  </a:moveTo>
                  <a:cubicBezTo>
                    <a:pt x="112" y="84"/>
                    <a:pt x="130" y="63"/>
                    <a:pt x="128" y="36"/>
                  </a:cubicBezTo>
                  <a:cubicBezTo>
                    <a:pt x="126" y="65"/>
                    <a:pt x="105" y="83"/>
                    <a:pt x="102" y="107"/>
                  </a:cubicBezTo>
                  <a:close/>
                  <a:moveTo>
                    <a:pt x="114" y="110"/>
                  </a:moveTo>
                  <a:cubicBezTo>
                    <a:pt x="117" y="118"/>
                    <a:pt x="121" y="121"/>
                    <a:pt x="118" y="128"/>
                  </a:cubicBezTo>
                  <a:cubicBezTo>
                    <a:pt x="128" y="125"/>
                    <a:pt x="119" y="112"/>
                    <a:pt x="114" y="110"/>
                  </a:cubicBezTo>
                  <a:close/>
                  <a:moveTo>
                    <a:pt x="104" y="110"/>
                  </a:moveTo>
                  <a:cubicBezTo>
                    <a:pt x="100" y="114"/>
                    <a:pt x="100" y="125"/>
                    <a:pt x="102" y="131"/>
                  </a:cubicBezTo>
                  <a:cubicBezTo>
                    <a:pt x="108" y="132"/>
                    <a:pt x="110" y="135"/>
                    <a:pt x="115" y="133"/>
                  </a:cubicBezTo>
                  <a:cubicBezTo>
                    <a:pt x="120" y="121"/>
                    <a:pt x="114" y="111"/>
                    <a:pt x="104" y="110"/>
                  </a:cubicBezTo>
                  <a:close/>
                </a:path>
              </a:pathLst>
            </a:custGeom>
            <a:grpFill/>
            <a:ln>
              <a:noFill/>
            </a:ln>
          </p:spPr>
          <p:txBody>
            <a:bodyPr/>
            <a:lstStyle/>
            <a:p>
              <a:pPr>
                <a:defRPr/>
              </a:pPr>
              <a:endParaRPr lang="vi-VN" dirty="0"/>
            </a:p>
          </p:txBody>
        </p:sp>
        <p:sp>
          <p:nvSpPr>
            <p:cNvPr id="19" name="Hình tự do 52"/>
            <p:cNvSpPr>
              <a:spLocks noEditPoints="1"/>
            </p:cNvSpPr>
            <p:nvPr/>
          </p:nvSpPr>
          <p:spPr bwMode="auto">
            <a:xfrm>
              <a:off x="4202113" y="5762625"/>
              <a:ext cx="306388" cy="311150"/>
            </a:xfrm>
            <a:custGeom>
              <a:avLst/>
              <a:gdLst>
                <a:gd name="T0" fmla="*/ 0 w 136"/>
                <a:gd name="T1" fmla="*/ 120 h 138"/>
                <a:gd name="T2" fmla="*/ 4 w 136"/>
                <a:gd name="T3" fmla="*/ 120 h 138"/>
                <a:gd name="T4" fmla="*/ 23 w 136"/>
                <a:gd name="T5" fmla="*/ 132 h 138"/>
                <a:gd name="T6" fmla="*/ 97 w 136"/>
                <a:gd name="T7" fmla="*/ 104 h 138"/>
                <a:gd name="T8" fmla="*/ 100 w 136"/>
                <a:gd name="T9" fmla="*/ 90 h 138"/>
                <a:gd name="T10" fmla="*/ 103 w 136"/>
                <a:gd name="T11" fmla="*/ 11 h 138"/>
                <a:gd name="T12" fmla="*/ 101 w 136"/>
                <a:gd name="T13" fmla="*/ 6 h 138"/>
                <a:gd name="T14" fmla="*/ 134 w 136"/>
                <a:gd name="T15" fmla="*/ 26 h 138"/>
                <a:gd name="T16" fmla="*/ 125 w 136"/>
                <a:gd name="T17" fmla="*/ 119 h 138"/>
                <a:gd name="T18" fmla="*/ 100 w 136"/>
                <a:gd name="T19" fmla="*/ 133 h 138"/>
                <a:gd name="T20" fmla="*/ 96 w 136"/>
                <a:gd name="T21" fmla="*/ 110 h 138"/>
                <a:gd name="T22" fmla="*/ 87 w 136"/>
                <a:gd name="T23" fmla="*/ 115 h 138"/>
                <a:gd name="T24" fmla="*/ 5 w 136"/>
                <a:gd name="T25" fmla="*/ 129 h 138"/>
                <a:gd name="T26" fmla="*/ 48 w 136"/>
                <a:gd name="T27" fmla="*/ 134 h 138"/>
                <a:gd name="T28" fmla="*/ 48 w 136"/>
                <a:gd name="T29" fmla="*/ 129 h 138"/>
                <a:gd name="T30" fmla="*/ 65 w 136"/>
                <a:gd name="T31" fmla="*/ 120 h 138"/>
                <a:gd name="T32" fmla="*/ 97 w 136"/>
                <a:gd name="T33" fmla="*/ 108 h 138"/>
                <a:gd name="T34" fmla="*/ 97 w 136"/>
                <a:gd name="T35" fmla="*/ 109 h 138"/>
                <a:gd name="T36" fmla="*/ 111 w 136"/>
                <a:gd name="T37" fmla="*/ 135 h 138"/>
                <a:gd name="T38" fmla="*/ 118 w 136"/>
                <a:gd name="T39" fmla="*/ 125 h 138"/>
                <a:gd name="T40" fmla="*/ 117 w 136"/>
                <a:gd name="T41" fmla="*/ 129 h 138"/>
                <a:gd name="T42" fmla="*/ 108 w 136"/>
                <a:gd name="T43" fmla="*/ 129 h 138"/>
                <a:gd name="T44" fmla="*/ 103 w 136"/>
                <a:gd name="T45" fmla="*/ 128 h 138"/>
                <a:gd name="T46" fmla="*/ 105 w 136"/>
                <a:gd name="T47" fmla="*/ 105 h 138"/>
                <a:gd name="T48" fmla="*/ 118 w 136"/>
                <a:gd name="T49" fmla="*/ 124 h 138"/>
                <a:gd name="T50" fmla="*/ 114 w 136"/>
                <a:gd name="T51" fmla="*/ 105 h 138"/>
                <a:gd name="T52" fmla="*/ 108 w 136"/>
                <a:gd name="T53" fmla="*/ 102 h 138"/>
                <a:gd name="T54" fmla="*/ 115 w 136"/>
                <a:gd name="T55" fmla="*/ 82 h 138"/>
                <a:gd name="T56" fmla="*/ 102 w 136"/>
                <a:gd name="T57" fmla="*/ 7 h 138"/>
                <a:gd name="T58" fmla="*/ 127 w 136"/>
                <a:gd name="T59" fmla="*/ 18 h 138"/>
                <a:gd name="T60" fmla="*/ 98 w 136"/>
                <a:gd name="T61" fmla="*/ 105 h 138"/>
                <a:gd name="T62" fmla="*/ 23 w 136"/>
                <a:gd name="T63" fmla="*/ 133 h 138"/>
                <a:gd name="T64" fmla="*/ 104 w 136"/>
                <a:gd name="T65" fmla="*/ 127 h 138"/>
                <a:gd name="T66" fmla="*/ 115 w 136"/>
                <a:gd name="T67" fmla="*/ 113 h 138"/>
                <a:gd name="T68" fmla="*/ 89 w 136"/>
                <a:gd name="T69" fmla="*/ 110 h 138"/>
                <a:gd name="T70" fmla="*/ 74 w 136"/>
                <a:gd name="T71" fmla="*/ 118 h 138"/>
                <a:gd name="T72" fmla="*/ 4 w 136"/>
                <a:gd name="T73" fmla="*/ 127 h 138"/>
                <a:gd name="T74" fmla="*/ 2 w 136"/>
                <a:gd name="T75" fmla="*/ 121 h 138"/>
                <a:gd name="T76" fmla="*/ 120 w 136"/>
                <a:gd name="T77" fmla="*/ 123 h 138"/>
                <a:gd name="T78" fmla="*/ 102 w 136"/>
                <a:gd name="T79" fmla="*/ 108 h 138"/>
                <a:gd name="T80" fmla="*/ 128 w 136"/>
                <a:gd name="T81" fmla="*/ 32 h 138"/>
                <a:gd name="T82" fmla="*/ 104 w 136"/>
                <a:gd name="T83" fmla="*/ 103 h 138"/>
                <a:gd name="T84" fmla="*/ 116 w 136"/>
                <a:gd name="T85" fmla="*/ 72 h 138"/>
                <a:gd name="T86" fmla="*/ 128 w 136"/>
                <a:gd name="T87" fmla="*/ 44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36" h="138">
                  <a:moveTo>
                    <a:pt x="26" y="138"/>
                  </a:moveTo>
                  <a:cubicBezTo>
                    <a:pt x="16" y="138"/>
                    <a:pt x="9" y="136"/>
                    <a:pt x="5" y="131"/>
                  </a:cubicBezTo>
                  <a:cubicBezTo>
                    <a:pt x="2" y="129"/>
                    <a:pt x="0" y="125"/>
                    <a:pt x="0" y="120"/>
                  </a:cubicBezTo>
                  <a:cubicBezTo>
                    <a:pt x="0" y="120"/>
                    <a:pt x="0" y="120"/>
                    <a:pt x="0" y="120"/>
                  </a:cubicBezTo>
                  <a:cubicBezTo>
                    <a:pt x="1" y="119"/>
                    <a:pt x="1" y="119"/>
                    <a:pt x="1" y="119"/>
                  </a:cubicBezTo>
                  <a:cubicBezTo>
                    <a:pt x="2" y="119"/>
                    <a:pt x="3" y="119"/>
                    <a:pt x="4" y="120"/>
                  </a:cubicBezTo>
                  <a:cubicBezTo>
                    <a:pt x="5" y="121"/>
                    <a:pt x="5" y="123"/>
                    <a:pt x="5" y="124"/>
                  </a:cubicBezTo>
                  <a:cubicBezTo>
                    <a:pt x="5" y="126"/>
                    <a:pt x="5" y="128"/>
                    <a:pt x="6" y="128"/>
                  </a:cubicBezTo>
                  <a:cubicBezTo>
                    <a:pt x="11" y="131"/>
                    <a:pt x="17" y="132"/>
                    <a:pt x="23" y="132"/>
                  </a:cubicBezTo>
                  <a:cubicBezTo>
                    <a:pt x="37" y="132"/>
                    <a:pt x="49" y="125"/>
                    <a:pt x="63" y="118"/>
                  </a:cubicBezTo>
                  <a:cubicBezTo>
                    <a:pt x="74" y="112"/>
                    <a:pt x="85" y="106"/>
                    <a:pt x="97" y="104"/>
                  </a:cubicBezTo>
                  <a:cubicBezTo>
                    <a:pt x="97" y="104"/>
                    <a:pt x="97" y="104"/>
                    <a:pt x="97" y="104"/>
                  </a:cubicBezTo>
                  <a:cubicBezTo>
                    <a:pt x="99" y="100"/>
                    <a:pt x="100" y="96"/>
                    <a:pt x="100" y="90"/>
                  </a:cubicBezTo>
                  <a:cubicBezTo>
                    <a:pt x="100" y="90"/>
                    <a:pt x="100" y="90"/>
                    <a:pt x="100" y="90"/>
                  </a:cubicBezTo>
                  <a:cubicBezTo>
                    <a:pt x="100" y="90"/>
                    <a:pt x="100" y="90"/>
                    <a:pt x="100" y="90"/>
                  </a:cubicBezTo>
                  <a:cubicBezTo>
                    <a:pt x="109" y="81"/>
                    <a:pt x="132" y="42"/>
                    <a:pt x="125" y="18"/>
                  </a:cubicBezTo>
                  <a:cubicBezTo>
                    <a:pt x="124" y="12"/>
                    <a:pt x="117" y="4"/>
                    <a:pt x="111" y="4"/>
                  </a:cubicBezTo>
                  <a:cubicBezTo>
                    <a:pt x="108" y="4"/>
                    <a:pt x="105" y="7"/>
                    <a:pt x="103" y="11"/>
                  </a:cubicBezTo>
                  <a:cubicBezTo>
                    <a:pt x="102" y="12"/>
                    <a:pt x="102" y="12"/>
                    <a:pt x="102" y="12"/>
                  </a:cubicBezTo>
                  <a:cubicBezTo>
                    <a:pt x="101" y="11"/>
                    <a:pt x="101" y="11"/>
                    <a:pt x="101" y="11"/>
                  </a:cubicBezTo>
                  <a:cubicBezTo>
                    <a:pt x="100" y="9"/>
                    <a:pt x="100" y="8"/>
                    <a:pt x="101" y="6"/>
                  </a:cubicBezTo>
                  <a:cubicBezTo>
                    <a:pt x="103" y="2"/>
                    <a:pt x="109" y="0"/>
                    <a:pt x="114" y="0"/>
                  </a:cubicBezTo>
                  <a:cubicBezTo>
                    <a:pt x="114" y="0"/>
                    <a:pt x="114" y="0"/>
                    <a:pt x="115" y="0"/>
                  </a:cubicBezTo>
                  <a:cubicBezTo>
                    <a:pt x="127" y="1"/>
                    <a:pt x="133" y="14"/>
                    <a:pt x="134" y="26"/>
                  </a:cubicBezTo>
                  <a:cubicBezTo>
                    <a:pt x="136" y="44"/>
                    <a:pt x="125" y="66"/>
                    <a:pt x="117" y="83"/>
                  </a:cubicBezTo>
                  <a:cubicBezTo>
                    <a:pt x="113" y="90"/>
                    <a:pt x="110" y="96"/>
                    <a:pt x="109" y="101"/>
                  </a:cubicBezTo>
                  <a:cubicBezTo>
                    <a:pt x="120" y="101"/>
                    <a:pt x="125" y="110"/>
                    <a:pt x="125" y="119"/>
                  </a:cubicBezTo>
                  <a:cubicBezTo>
                    <a:pt x="125" y="128"/>
                    <a:pt x="120" y="137"/>
                    <a:pt x="111" y="137"/>
                  </a:cubicBezTo>
                  <a:cubicBezTo>
                    <a:pt x="107" y="137"/>
                    <a:pt x="104" y="136"/>
                    <a:pt x="100" y="134"/>
                  </a:cubicBezTo>
                  <a:cubicBezTo>
                    <a:pt x="100" y="133"/>
                    <a:pt x="100" y="133"/>
                    <a:pt x="100" y="133"/>
                  </a:cubicBezTo>
                  <a:cubicBezTo>
                    <a:pt x="100" y="133"/>
                    <a:pt x="100" y="133"/>
                    <a:pt x="100" y="133"/>
                  </a:cubicBezTo>
                  <a:cubicBezTo>
                    <a:pt x="98" y="130"/>
                    <a:pt x="98" y="125"/>
                    <a:pt x="97" y="120"/>
                  </a:cubicBezTo>
                  <a:cubicBezTo>
                    <a:pt x="97" y="116"/>
                    <a:pt x="97" y="113"/>
                    <a:pt x="96" y="110"/>
                  </a:cubicBezTo>
                  <a:cubicBezTo>
                    <a:pt x="95" y="110"/>
                    <a:pt x="95" y="110"/>
                    <a:pt x="94" y="110"/>
                  </a:cubicBezTo>
                  <a:cubicBezTo>
                    <a:pt x="92" y="111"/>
                    <a:pt x="92" y="111"/>
                    <a:pt x="92" y="111"/>
                  </a:cubicBezTo>
                  <a:cubicBezTo>
                    <a:pt x="91" y="112"/>
                    <a:pt x="89" y="113"/>
                    <a:pt x="87" y="115"/>
                  </a:cubicBezTo>
                  <a:cubicBezTo>
                    <a:pt x="77" y="121"/>
                    <a:pt x="61" y="132"/>
                    <a:pt x="48" y="135"/>
                  </a:cubicBezTo>
                  <a:cubicBezTo>
                    <a:pt x="41" y="137"/>
                    <a:pt x="33" y="138"/>
                    <a:pt x="26" y="138"/>
                  </a:cubicBezTo>
                  <a:close/>
                  <a:moveTo>
                    <a:pt x="5" y="129"/>
                  </a:moveTo>
                  <a:cubicBezTo>
                    <a:pt x="5" y="130"/>
                    <a:pt x="5" y="130"/>
                    <a:pt x="6" y="130"/>
                  </a:cubicBezTo>
                  <a:cubicBezTo>
                    <a:pt x="10" y="134"/>
                    <a:pt x="17" y="137"/>
                    <a:pt x="26" y="137"/>
                  </a:cubicBezTo>
                  <a:cubicBezTo>
                    <a:pt x="33" y="137"/>
                    <a:pt x="41" y="135"/>
                    <a:pt x="48" y="134"/>
                  </a:cubicBezTo>
                  <a:cubicBezTo>
                    <a:pt x="61" y="130"/>
                    <a:pt x="76" y="120"/>
                    <a:pt x="86" y="114"/>
                  </a:cubicBezTo>
                  <a:cubicBezTo>
                    <a:pt x="82" y="115"/>
                    <a:pt x="78" y="117"/>
                    <a:pt x="75" y="119"/>
                  </a:cubicBezTo>
                  <a:cubicBezTo>
                    <a:pt x="66" y="124"/>
                    <a:pt x="57" y="129"/>
                    <a:pt x="48" y="129"/>
                  </a:cubicBezTo>
                  <a:cubicBezTo>
                    <a:pt x="44" y="129"/>
                    <a:pt x="44" y="129"/>
                    <a:pt x="44" y="129"/>
                  </a:cubicBezTo>
                  <a:cubicBezTo>
                    <a:pt x="48" y="128"/>
                    <a:pt x="48" y="128"/>
                    <a:pt x="48" y="128"/>
                  </a:cubicBezTo>
                  <a:cubicBezTo>
                    <a:pt x="54" y="126"/>
                    <a:pt x="59" y="123"/>
                    <a:pt x="65" y="120"/>
                  </a:cubicBezTo>
                  <a:cubicBezTo>
                    <a:pt x="75" y="114"/>
                    <a:pt x="85" y="108"/>
                    <a:pt x="96" y="108"/>
                  </a:cubicBezTo>
                  <a:cubicBezTo>
                    <a:pt x="96" y="108"/>
                    <a:pt x="96" y="108"/>
                    <a:pt x="96" y="108"/>
                  </a:cubicBezTo>
                  <a:cubicBezTo>
                    <a:pt x="97" y="108"/>
                    <a:pt x="97" y="108"/>
                    <a:pt x="97" y="108"/>
                  </a:cubicBezTo>
                  <a:cubicBezTo>
                    <a:pt x="97" y="108"/>
                    <a:pt x="97" y="108"/>
                    <a:pt x="97" y="108"/>
                  </a:cubicBezTo>
                  <a:cubicBezTo>
                    <a:pt x="97" y="108"/>
                    <a:pt x="97" y="108"/>
                    <a:pt x="97" y="108"/>
                  </a:cubicBezTo>
                  <a:cubicBezTo>
                    <a:pt x="97" y="109"/>
                    <a:pt x="97" y="109"/>
                    <a:pt x="97" y="109"/>
                  </a:cubicBezTo>
                  <a:cubicBezTo>
                    <a:pt x="98" y="112"/>
                    <a:pt x="99" y="116"/>
                    <a:pt x="99" y="120"/>
                  </a:cubicBezTo>
                  <a:cubicBezTo>
                    <a:pt x="99" y="124"/>
                    <a:pt x="100" y="129"/>
                    <a:pt x="101" y="132"/>
                  </a:cubicBezTo>
                  <a:cubicBezTo>
                    <a:pt x="104" y="134"/>
                    <a:pt x="108" y="135"/>
                    <a:pt x="111" y="135"/>
                  </a:cubicBezTo>
                  <a:cubicBezTo>
                    <a:pt x="118" y="135"/>
                    <a:pt x="122" y="129"/>
                    <a:pt x="123" y="123"/>
                  </a:cubicBezTo>
                  <a:cubicBezTo>
                    <a:pt x="122" y="124"/>
                    <a:pt x="121" y="125"/>
                    <a:pt x="119" y="125"/>
                  </a:cubicBezTo>
                  <a:cubicBezTo>
                    <a:pt x="118" y="125"/>
                    <a:pt x="118" y="125"/>
                    <a:pt x="118" y="125"/>
                  </a:cubicBezTo>
                  <a:cubicBezTo>
                    <a:pt x="118" y="127"/>
                    <a:pt x="117" y="128"/>
                    <a:pt x="117" y="129"/>
                  </a:cubicBezTo>
                  <a:cubicBezTo>
                    <a:pt x="117" y="129"/>
                    <a:pt x="117" y="129"/>
                    <a:pt x="117" y="129"/>
                  </a:cubicBezTo>
                  <a:cubicBezTo>
                    <a:pt x="117" y="129"/>
                    <a:pt x="117" y="129"/>
                    <a:pt x="117" y="129"/>
                  </a:cubicBezTo>
                  <a:cubicBezTo>
                    <a:pt x="115" y="130"/>
                    <a:pt x="114" y="130"/>
                    <a:pt x="113" y="130"/>
                  </a:cubicBezTo>
                  <a:cubicBezTo>
                    <a:pt x="113" y="130"/>
                    <a:pt x="113" y="130"/>
                    <a:pt x="113" y="130"/>
                  </a:cubicBezTo>
                  <a:cubicBezTo>
                    <a:pt x="111" y="130"/>
                    <a:pt x="109" y="130"/>
                    <a:pt x="108" y="129"/>
                  </a:cubicBezTo>
                  <a:cubicBezTo>
                    <a:pt x="106" y="129"/>
                    <a:pt x="105" y="128"/>
                    <a:pt x="103" y="128"/>
                  </a:cubicBezTo>
                  <a:cubicBezTo>
                    <a:pt x="103" y="128"/>
                    <a:pt x="103" y="128"/>
                    <a:pt x="103" y="128"/>
                  </a:cubicBezTo>
                  <a:cubicBezTo>
                    <a:pt x="103" y="128"/>
                    <a:pt x="103" y="128"/>
                    <a:pt x="103" y="128"/>
                  </a:cubicBezTo>
                  <a:cubicBezTo>
                    <a:pt x="100" y="122"/>
                    <a:pt x="100" y="110"/>
                    <a:pt x="104" y="105"/>
                  </a:cubicBezTo>
                  <a:cubicBezTo>
                    <a:pt x="105" y="105"/>
                    <a:pt x="105" y="105"/>
                    <a:pt x="105" y="105"/>
                  </a:cubicBezTo>
                  <a:cubicBezTo>
                    <a:pt x="105" y="105"/>
                    <a:pt x="105" y="105"/>
                    <a:pt x="105" y="105"/>
                  </a:cubicBezTo>
                  <a:cubicBezTo>
                    <a:pt x="110" y="106"/>
                    <a:pt x="114" y="108"/>
                    <a:pt x="116" y="112"/>
                  </a:cubicBezTo>
                  <a:cubicBezTo>
                    <a:pt x="118" y="116"/>
                    <a:pt x="119" y="120"/>
                    <a:pt x="118" y="124"/>
                  </a:cubicBezTo>
                  <a:cubicBezTo>
                    <a:pt x="118" y="124"/>
                    <a:pt x="118" y="124"/>
                    <a:pt x="118" y="124"/>
                  </a:cubicBezTo>
                  <a:cubicBezTo>
                    <a:pt x="121" y="119"/>
                    <a:pt x="119" y="116"/>
                    <a:pt x="117" y="112"/>
                  </a:cubicBezTo>
                  <a:cubicBezTo>
                    <a:pt x="116" y="110"/>
                    <a:pt x="115" y="109"/>
                    <a:pt x="114" y="106"/>
                  </a:cubicBezTo>
                  <a:cubicBezTo>
                    <a:pt x="114" y="105"/>
                    <a:pt x="114" y="105"/>
                    <a:pt x="114" y="105"/>
                  </a:cubicBezTo>
                  <a:cubicBezTo>
                    <a:pt x="115" y="105"/>
                    <a:pt x="115" y="105"/>
                    <a:pt x="115" y="105"/>
                  </a:cubicBezTo>
                  <a:cubicBezTo>
                    <a:pt x="117" y="106"/>
                    <a:pt x="121" y="109"/>
                    <a:pt x="123" y="113"/>
                  </a:cubicBezTo>
                  <a:cubicBezTo>
                    <a:pt x="121" y="107"/>
                    <a:pt x="116" y="102"/>
                    <a:pt x="108" y="102"/>
                  </a:cubicBezTo>
                  <a:cubicBezTo>
                    <a:pt x="107" y="102"/>
                    <a:pt x="107" y="102"/>
                    <a:pt x="107" y="102"/>
                  </a:cubicBezTo>
                  <a:cubicBezTo>
                    <a:pt x="107" y="101"/>
                    <a:pt x="107" y="101"/>
                    <a:pt x="107" y="101"/>
                  </a:cubicBezTo>
                  <a:cubicBezTo>
                    <a:pt x="108" y="97"/>
                    <a:pt x="112" y="90"/>
                    <a:pt x="115" y="82"/>
                  </a:cubicBezTo>
                  <a:cubicBezTo>
                    <a:pt x="124" y="65"/>
                    <a:pt x="134" y="44"/>
                    <a:pt x="133" y="26"/>
                  </a:cubicBezTo>
                  <a:cubicBezTo>
                    <a:pt x="131" y="15"/>
                    <a:pt x="126" y="3"/>
                    <a:pt x="115" y="2"/>
                  </a:cubicBezTo>
                  <a:cubicBezTo>
                    <a:pt x="110" y="1"/>
                    <a:pt x="104" y="4"/>
                    <a:pt x="102" y="7"/>
                  </a:cubicBezTo>
                  <a:cubicBezTo>
                    <a:pt x="102" y="7"/>
                    <a:pt x="102" y="8"/>
                    <a:pt x="102" y="9"/>
                  </a:cubicBezTo>
                  <a:cubicBezTo>
                    <a:pt x="105" y="4"/>
                    <a:pt x="109" y="3"/>
                    <a:pt x="111" y="3"/>
                  </a:cubicBezTo>
                  <a:cubicBezTo>
                    <a:pt x="118" y="3"/>
                    <a:pt x="125" y="11"/>
                    <a:pt x="127" y="18"/>
                  </a:cubicBezTo>
                  <a:cubicBezTo>
                    <a:pt x="133" y="42"/>
                    <a:pt x="110" y="81"/>
                    <a:pt x="101" y="91"/>
                  </a:cubicBezTo>
                  <a:cubicBezTo>
                    <a:pt x="102" y="96"/>
                    <a:pt x="100" y="100"/>
                    <a:pt x="99" y="104"/>
                  </a:cubicBezTo>
                  <a:cubicBezTo>
                    <a:pt x="98" y="105"/>
                    <a:pt x="98" y="105"/>
                    <a:pt x="98" y="105"/>
                  </a:cubicBezTo>
                  <a:cubicBezTo>
                    <a:pt x="98" y="105"/>
                    <a:pt x="98" y="105"/>
                    <a:pt x="98" y="105"/>
                  </a:cubicBezTo>
                  <a:cubicBezTo>
                    <a:pt x="86" y="107"/>
                    <a:pt x="75" y="113"/>
                    <a:pt x="64" y="119"/>
                  </a:cubicBezTo>
                  <a:cubicBezTo>
                    <a:pt x="51" y="126"/>
                    <a:pt x="37" y="133"/>
                    <a:pt x="23" y="133"/>
                  </a:cubicBezTo>
                  <a:cubicBezTo>
                    <a:pt x="17" y="133"/>
                    <a:pt x="11" y="132"/>
                    <a:pt x="5" y="129"/>
                  </a:cubicBezTo>
                  <a:cubicBezTo>
                    <a:pt x="5" y="129"/>
                    <a:pt x="5" y="129"/>
                    <a:pt x="5" y="129"/>
                  </a:cubicBezTo>
                  <a:close/>
                  <a:moveTo>
                    <a:pt x="104" y="127"/>
                  </a:moveTo>
                  <a:cubicBezTo>
                    <a:pt x="106" y="127"/>
                    <a:pt x="107" y="127"/>
                    <a:pt x="108" y="128"/>
                  </a:cubicBezTo>
                  <a:cubicBezTo>
                    <a:pt x="111" y="129"/>
                    <a:pt x="113" y="129"/>
                    <a:pt x="116" y="128"/>
                  </a:cubicBezTo>
                  <a:cubicBezTo>
                    <a:pt x="118" y="123"/>
                    <a:pt x="118" y="117"/>
                    <a:pt x="115" y="113"/>
                  </a:cubicBezTo>
                  <a:cubicBezTo>
                    <a:pt x="113" y="110"/>
                    <a:pt x="109" y="107"/>
                    <a:pt x="105" y="107"/>
                  </a:cubicBezTo>
                  <a:cubicBezTo>
                    <a:pt x="102" y="111"/>
                    <a:pt x="102" y="121"/>
                    <a:pt x="104" y="127"/>
                  </a:cubicBezTo>
                  <a:close/>
                  <a:moveTo>
                    <a:pt x="89" y="110"/>
                  </a:moveTo>
                  <a:cubicBezTo>
                    <a:pt x="81" y="112"/>
                    <a:pt x="73" y="117"/>
                    <a:pt x="65" y="121"/>
                  </a:cubicBezTo>
                  <a:cubicBezTo>
                    <a:pt x="61" y="123"/>
                    <a:pt x="57" y="125"/>
                    <a:pt x="53" y="127"/>
                  </a:cubicBezTo>
                  <a:cubicBezTo>
                    <a:pt x="60" y="126"/>
                    <a:pt x="67" y="122"/>
                    <a:pt x="74" y="118"/>
                  </a:cubicBezTo>
                  <a:cubicBezTo>
                    <a:pt x="79" y="115"/>
                    <a:pt x="84" y="112"/>
                    <a:pt x="89" y="110"/>
                  </a:cubicBezTo>
                  <a:close/>
                  <a:moveTo>
                    <a:pt x="2" y="121"/>
                  </a:moveTo>
                  <a:cubicBezTo>
                    <a:pt x="2" y="123"/>
                    <a:pt x="3" y="125"/>
                    <a:pt x="4" y="127"/>
                  </a:cubicBezTo>
                  <a:cubicBezTo>
                    <a:pt x="3" y="127"/>
                    <a:pt x="3" y="125"/>
                    <a:pt x="3" y="124"/>
                  </a:cubicBezTo>
                  <a:cubicBezTo>
                    <a:pt x="3" y="123"/>
                    <a:pt x="4" y="122"/>
                    <a:pt x="3" y="121"/>
                  </a:cubicBezTo>
                  <a:cubicBezTo>
                    <a:pt x="3" y="121"/>
                    <a:pt x="3" y="121"/>
                    <a:pt x="2" y="121"/>
                  </a:cubicBezTo>
                  <a:close/>
                  <a:moveTo>
                    <a:pt x="116" y="108"/>
                  </a:moveTo>
                  <a:cubicBezTo>
                    <a:pt x="117" y="109"/>
                    <a:pt x="118" y="110"/>
                    <a:pt x="118" y="111"/>
                  </a:cubicBezTo>
                  <a:cubicBezTo>
                    <a:pt x="120" y="115"/>
                    <a:pt x="122" y="118"/>
                    <a:pt x="120" y="123"/>
                  </a:cubicBezTo>
                  <a:cubicBezTo>
                    <a:pt x="122" y="122"/>
                    <a:pt x="123" y="121"/>
                    <a:pt x="123" y="119"/>
                  </a:cubicBezTo>
                  <a:cubicBezTo>
                    <a:pt x="123" y="115"/>
                    <a:pt x="119" y="110"/>
                    <a:pt x="116" y="108"/>
                  </a:cubicBezTo>
                  <a:close/>
                  <a:moveTo>
                    <a:pt x="102" y="108"/>
                  </a:moveTo>
                  <a:cubicBezTo>
                    <a:pt x="103" y="103"/>
                    <a:pt x="103" y="103"/>
                    <a:pt x="103" y="103"/>
                  </a:cubicBezTo>
                  <a:cubicBezTo>
                    <a:pt x="104" y="92"/>
                    <a:pt x="109" y="82"/>
                    <a:pt x="114" y="72"/>
                  </a:cubicBezTo>
                  <a:cubicBezTo>
                    <a:pt x="121" y="60"/>
                    <a:pt x="127" y="47"/>
                    <a:pt x="128" y="32"/>
                  </a:cubicBezTo>
                  <a:cubicBezTo>
                    <a:pt x="130" y="32"/>
                    <a:pt x="130" y="32"/>
                    <a:pt x="130" y="32"/>
                  </a:cubicBezTo>
                  <a:cubicBezTo>
                    <a:pt x="131" y="51"/>
                    <a:pt x="122" y="68"/>
                    <a:pt x="114" y="84"/>
                  </a:cubicBezTo>
                  <a:cubicBezTo>
                    <a:pt x="110" y="90"/>
                    <a:pt x="107" y="97"/>
                    <a:pt x="104" y="103"/>
                  </a:cubicBezTo>
                  <a:lnTo>
                    <a:pt x="102" y="108"/>
                  </a:lnTo>
                  <a:close/>
                  <a:moveTo>
                    <a:pt x="128" y="44"/>
                  </a:moveTo>
                  <a:cubicBezTo>
                    <a:pt x="125" y="54"/>
                    <a:pt x="120" y="63"/>
                    <a:pt x="116" y="72"/>
                  </a:cubicBezTo>
                  <a:cubicBezTo>
                    <a:pt x="111" y="81"/>
                    <a:pt x="107" y="89"/>
                    <a:pt x="105" y="97"/>
                  </a:cubicBezTo>
                  <a:cubicBezTo>
                    <a:pt x="108" y="92"/>
                    <a:pt x="110" y="88"/>
                    <a:pt x="112" y="83"/>
                  </a:cubicBezTo>
                  <a:cubicBezTo>
                    <a:pt x="119" y="71"/>
                    <a:pt x="126" y="58"/>
                    <a:pt x="128" y="44"/>
                  </a:cubicBezTo>
                  <a:close/>
                </a:path>
              </a:pathLst>
            </a:custGeom>
            <a:grpFill/>
            <a:ln>
              <a:noFill/>
            </a:ln>
          </p:spPr>
          <p:txBody>
            <a:bodyPr/>
            <a:lstStyle/>
            <a:p>
              <a:pPr>
                <a:defRPr/>
              </a:pPr>
              <a:endParaRPr lang="vi-VN" dirty="0"/>
            </a:p>
          </p:txBody>
        </p:sp>
      </p:grpSp>
      <p:grpSp>
        <p:nvGrpSpPr>
          <p:cNvPr id="20" name="Nhóm 97"/>
          <p:cNvGrpSpPr/>
          <p:nvPr/>
        </p:nvGrpSpPr>
        <p:grpSpPr>
          <a:xfrm>
            <a:off x="5322489" y="319177"/>
            <a:ext cx="3389607" cy="2710838"/>
            <a:chOff x="895350" y="3313113"/>
            <a:chExt cx="3613151" cy="2790825"/>
          </a:xfrm>
          <a:solidFill>
            <a:schemeClr val="tx1">
              <a:lumMod val="50000"/>
            </a:schemeClr>
          </a:solidFill>
        </p:grpSpPr>
        <p:sp>
          <p:nvSpPr>
            <p:cNvPr id="21" name="Hình tự do 41"/>
            <p:cNvSpPr>
              <a:spLocks/>
            </p:cNvSpPr>
            <p:nvPr/>
          </p:nvSpPr>
          <p:spPr bwMode="auto">
            <a:xfrm>
              <a:off x="963613" y="3725863"/>
              <a:ext cx="11113" cy="1952625"/>
            </a:xfrm>
            <a:custGeom>
              <a:avLst/>
              <a:gdLst>
                <a:gd name="T0" fmla="*/ 3 w 5"/>
                <a:gd name="T1" fmla="*/ 0 h 868"/>
                <a:gd name="T2" fmla="*/ 4 w 5"/>
                <a:gd name="T3" fmla="*/ 217 h 868"/>
                <a:gd name="T4" fmla="*/ 3 w 5"/>
                <a:gd name="T5" fmla="*/ 326 h 868"/>
                <a:gd name="T6" fmla="*/ 4 w 5"/>
                <a:gd name="T7" fmla="*/ 434 h 868"/>
                <a:gd name="T8" fmla="*/ 4 w 5"/>
                <a:gd name="T9" fmla="*/ 651 h 868"/>
                <a:gd name="T10" fmla="*/ 4 w 5"/>
                <a:gd name="T11" fmla="*/ 760 h 868"/>
                <a:gd name="T12" fmla="*/ 3 w 5"/>
                <a:gd name="T13" fmla="*/ 868 h 868"/>
                <a:gd name="T14" fmla="*/ 2 w 5"/>
                <a:gd name="T15" fmla="*/ 868 h 868"/>
                <a:gd name="T16" fmla="*/ 1 w 5"/>
                <a:gd name="T17" fmla="*/ 760 h 868"/>
                <a:gd name="T18" fmla="*/ 0 w 5"/>
                <a:gd name="T19" fmla="*/ 651 h 868"/>
                <a:gd name="T20" fmla="*/ 1 w 5"/>
                <a:gd name="T21" fmla="*/ 434 h 868"/>
                <a:gd name="T22" fmla="*/ 2 w 5"/>
                <a:gd name="T23" fmla="*/ 326 h 868"/>
                <a:gd name="T24" fmla="*/ 1 w 5"/>
                <a:gd name="T25" fmla="*/ 217 h 868"/>
                <a:gd name="T26" fmla="*/ 2 w 5"/>
                <a:gd name="T27" fmla="*/ 0 h 868"/>
                <a:gd name="T28" fmla="*/ 3 w 5"/>
                <a:gd name="T29" fmla="*/ 0 h 8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 h="868">
                  <a:moveTo>
                    <a:pt x="3" y="0"/>
                  </a:moveTo>
                  <a:cubicBezTo>
                    <a:pt x="4" y="73"/>
                    <a:pt x="4" y="145"/>
                    <a:pt x="4" y="217"/>
                  </a:cubicBezTo>
                  <a:cubicBezTo>
                    <a:pt x="4" y="253"/>
                    <a:pt x="3" y="290"/>
                    <a:pt x="3" y="326"/>
                  </a:cubicBezTo>
                  <a:cubicBezTo>
                    <a:pt x="3" y="362"/>
                    <a:pt x="3" y="398"/>
                    <a:pt x="4" y="434"/>
                  </a:cubicBezTo>
                  <a:cubicBezTo>
                    <a:pt x="4" y="507"/>
                    <a:pt x="5" y="579"/>
                    <a:pt x="4" y="651"/>
                  </a:cubicBezTo>
                  <a:cubicBezTo>
                    <a:pt x="5" y="687"/>
                    <a:pt x="4" y="724"/>
                    <a:pt x="4" y="760"/>
                  </a:cubicBezTo>
                  <a:cubicBezTo>
                    <a:pt x="4" y="796"/>
                    <a:pt x="3" y="832"/>
                    <a:pt x="3" y="868"/>
                  </a:cubicBezTo>
                  <a:cubicBezTo>
                    <a:pt x="2" y="868"/>
                    <a:pt x="2" y="868"/>
                    <a:pt x="2" y="868"/>
                  </a:cubicBezTo>
                  <a:cubicBezTo>
                    <a:pt x="2" y="832"/>
                    <a:pt x="1" y="796"/>
                    <a:pt x="1" y="760"/>
                  </a:cubicBezTo>
                  <a:cubicBezTo>
                    <a:pt x="1" y="724"/>
                    <a:pt x="0" y="687"/>
                    <a:pt x="0" y="651"/>
                  </a:cubicBezTo>
                  <a:cubicBezTo>
                    <a:pt x="0" y="579"/>
                    <a:pt x="1" y="507"/>
                    <a:pt x="1" y="434"/>
                  </a:cubicBezTo>
                  <a:cubicBezTo>
                    <a:pt x="2" y="398"/>
                    <a:pt x="2" y="362"/>
                    <a:pt x="2" y="326"/>
                  </a:cubicBezTo>
                  <a:cubicBezTo>
                    <a:pt x="2" y="290"/>
                    <a:pt x="1" y="253"/>
                    <a:pt x="1" y="217"/>
                  </a:cubicBezTo>
                  <a:cubicBezTo>
                    <a:pt x="0" y="145"/>
                    <a:pt x="1" y="73"/>
                    <a:pt x="2" y="0"/>
                  </a:cubicBezTo>
                  <a:lnTo>
                    <a:pt x="3" y="0"/>
                  </a:lnTo>
                  <a:close/>
                </a:path>
              </a:pathLst>
            </a:custGeom>
            <a:grpFill/>
            <a:ln>
              <a:noFill/>
            </a:ln>
          </p:spPr>
          <p:txBody>
            <a:bodyPr/>
            <a:lstStyle/>
            <a:p>
              <a:pPr>
                <a:defRPr/>
              </a:pPr>
              <a:endParaRPr lang="vi-VN" dirty="0"/>
            </a:p>
          </p:txBody>
        </p:sp>
        <p:sp>
          <p:nvSpPr>
            <p:cNvPr id="22" name="Hình tự do 42"/>
            <p:cNvSpPr>
              <a:spLocks/>
            </p:cNvSpPr>
            <p:nvPr/>
          </p:nvSpPr>
          <p:spPr bwMode="auto">
            <a:xfrm>
              <a:off x="1350963" y="6038850"/>
              <a:ext cx="2736850" cy="11113"/>
            </a:xfrm>
            <a:custGeom>
              <a:avLst/>
              <a:gdLst>
                <a:gd name="T0" fmla="*/ 0 w 1216"/>
                <a:gd name="T1" fmla="*/ 2 h 5"/>
                <a:gd name="T2" fmla="*/ 304 w 1216"/>
                <a:gd name="T3" fmla="*/ 1 h 5"/>
                <a:gd name="T4" fmla="*/ 456 w 1216"/>
                <a:gd name="T5" fmla="*/ 2 h 5"/>
                <a:gd name="T6" fmla="*/ 608 w 1216"/>
                <a:gd name="T7" fmla="*/ 1 h 5"/>
                <a:gd name="T8" fmla="*/ 912 w 1216"/>
                <a:gd name="T9" fmla="*/ 0 h 5"/>
                <a:gd name="T10" fmla="*/ 1064 w 1216"/>
                <a:gd name="T11" fmla="*/ 1 h 5"/>
                <a:gd name="T12" fmla="*/ 1216 w 1216"/>
                <a:gd name="T13" fmla="*/ 2 h 5"/>
                <a:gd name="T14" fmla="*/ 1216 w 1216"/>
                <a:gd name="T15" fmla="*/ 2 h 5"/>
                <a:gd name="T16" fmla="*/ 1064 w 1216"/>
                <a:gd name="T17" fmla="*/ 4 h 5"/>
                <a:gd name="T18" fmla="*/ 912 w 1216"/>
                <a:gd name="T19" fmla="*/ 4 h 5"/>
                <a:gd name="T20" fmla="*/ 608 w 1216"/>
                <a:gd name="T21" fmla="*/ 3 h 5"/>
                <a:gd name="T22" fmla="*/ 456 w 1216"/>
                <a:gd name="T23" fmla="*/ 3 h 5"/>
                <a:gd name="T24" fmla="*/ 304 w 1216"/>
                <a:gd name="T25" fmla="*/ 4 h 5"/>
                <a:gd name="T26" fmla="*/ 0 w 1216"/>
                <a:gd name="T27"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16" h="5">
                  <a:moveTo>
                    <a:pt x="0" y="2"/>
                  </a:moveTo>
                  <a:cubicBezTo>
                    <a:pt x="101" y="1"/>
                    <a:pt x="202" y="0"/>
                    <a:pt x="304" y="1"/>
                  </a:cubicBezTo>
                  <a:cubicBezTo>
                    <a:pt x="354" y="1"/>
                    <a:pt x="405" y="2"/>
                    <a:pt x="456" y="2"/>
                  </a:cubicBezTo>
                  <a:cubicBezTo>
                    <a:pt x="506" y="2"/>
                    <a:pt x="557" y="1"/>
                    <a:pt x="608" y="1"/>
                  </a:cubicBezTo>
                  <a:cubicBezTo>
                    <a:pt x="709" y="1"/>
                    <a:pt x="810" y="0"/>
                    <a:pt x="912" y="0"/>
                  </a:cubicBezTo>
                  <a:cubicBezTo>
                    <a:pt x="962" y="0"/>
                    <a:pt x="1013" y="1"/>
                    <a:pt x="1064" y="1"/>
                  </a:cubicBezTo>
                  <a:cubicBezTo>
                    <a:pt x="1114" y="1"/>
                    <a:pt x="1165" y="1"/>
                    <a:pt x="1216" y="2"/>
                  </a:cubicBezTo>
                  <a:cubicBezTo>
                    <a:pt x="1216" y="2"/>
                    <a:pt x="1216" y="2"/>
                    <a:pt x="1216" y="2"/>
                  </a:cubicBezTo>
                  <a:cubicBezTo>
                    <a:pt x="1165" y="3"/>
                    <a:pt x="1114" y="3"/>
                    <a:pt x="1064" y="4"/>
                  </a:cubicBezTo>
                  <a:cubicBezTo>
                    <a:pt x="1013" y="4"/>
                    <a:pt x="962" y="4"/>
                    <a:pt x="912" y="4"/>
                  </a:cubicBezTo>
                  <a:cubicBezTo>
                    <a:pt x="810" y="5"/>
                    <a:pt x="709" y="4"/>
                    <a:pt x="608" y="3"/>
                  </a:cubicBezTo>
                  <a:cubicBezTo>
                    <a:pt x="557" y="3"/>
                    <a:pt x="506" y="3"/>
                    <a:pt x="456" y="3"/>
                  </a:cubicBezTo>
                  <a:cubicBezTo>
                    <a:pt x="405" y="3"/>
                    <a:pt x="354" y="4"/>
                    <a:pt x="304" y="4"/>
                  </a:cubicBezTo>
                  <a:cubicBezTo>
                    <a:pt x="202" y="4"/>
                    <a:pt x="101" y="4"/>
                    <a:pt x="0" y="2"/>
                  </a:cubicBezTo>
                  <a:close/>
                </a:path>
              </a:pathLst>
            </a:custGeom>
            <a:grpFill/>
            <a:ln>
              <a:noFill/>
            </a:ln>
          </p:spPr>
          <p:txBody>
            <a:bodyPr/>
            <a:lstStyle/>
            <a:p>
              <a:pPr>
                <a:defRPr/>
              </a:pPr>
              <a:endParaRPr lang="vi-VN" dirty="0"/>
            </a:p>
          </p:txBody>
        </p:sp>
        <p:sp>
          <p:nvSpPr>
            <p:cNvPr id="23" name="Hình tự do 43"/>
            <p:cNvSpPr>
              <a:spLocks/>
            </p:cNvSpPr>
            <p:nvPr/>
          </p:nvSpPr>
          <p:spPr bwMode="auto">
            <a:xfrm>
              <a:off x="1330325" y="3378200"/>
              <a:ext cx="2743200" cy="11113"/>
            </a:xfrm>
            <a:custGeom>
              <a:avLst/>
              <a:gdLst>
                <a:gd name="T0" fmla="*/ 0 w 1219"/>
                <a:gd name="T1" fmla="*/ 2 h 5"/>
                <a:gd name="T2" fmla="*/ 304 w 1219"/>
                <a:gd name="T3" fmla="*/ 1 h 5"/>
                <a:gd name="T4" fmla="*/ 457 w 1219"/>
                <a:gd name="T5" fmla="*/ 2 h 5"/>
                <a:gd name="T6" fmla="*/ 609 w 1219"/>
                <a:gd name="T7" fmla="*/ 1 h 5"/>
                <a:gd name="T8" fmla="*/ 914 w 1219"/>
                <a:gd name="T9" fmla="*/ 0 h 5"/>
                <a:gd name="T10" fmla="*/ 1067 w 1219"/>
                <a:gd name="T11" fmla="*/ 1 h 5"/>
                <a:gd name="T12" fmla="*/ 1219 w 1219"/>
                <a:gd name="T13" fmla="*/ 2 h 5"/>
                <a:gd name="T14" fmla="*/ 1219 w 1219"/>
                <a:gd name="T15" fmla="*/ 3 h 5"/>
                <a:gd name="T16" fmla="*/ 1067 w 1219"/>
                <a:gd name="T17" fmla="*/ 4 h 5"/>
                <a:gd name="T18" fmla="*/ 914 w 1219"/>
                <a:gd name="T19" fmla="*/ 4 h 5"/>
                <a:gd name="T20" fmla="*/ 609 w 1219"/>
                <a:gd name="T21" fmla="*/ 3 h 5"/>
                <a:gd name="T22" fmla="*/ 457 w 1219"/>
                <a:gd name="T23" fmla="*/ 3 h 5"/>
                <a:gd name="T24" fmla="*/ 304 w 1219"/>
                <a:gd name="T25" fmla="*/ 4 h 5"/>
                <a:gd name="T26" fmla="*/ 0 w 1219"/>
                <a:gd name="T27" fmla="*/ 3 h 5"/>
                <a:gd name="T28" fmla="*/ 0 w 1219"/>
                <a:gd name="T29"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19" h="5">
                  <a:moveTo>
                    <a:pt x="0" y="2"/>
                  </a:moveTo>
                  <a:cubicBezTo>
                    <a:pt x="101" y="1"/>
                    <a:pt x="203" y="0"/>
                    <a:pt x="304" y="1"/>
                  </a:cubicBezTo>
                  <a:cubicBezTo>
                    <a:pt x="355" y="1"/>
                    <a:pt x="406" y="2"/>
                    <a:pt x="457" y="2"/>
                  </a:cubicBezTo>
                  <a:cubicBezTo>
                    <a:pt x="508" y="2"/>
                    <a:pt x="559" y="1"/>
                    <a:pt x="609" y="1"/>
                  </a:cubicBezTo>
                  <a:cubicBezTo>
                    <a:pt x="711" y="1"/>
                    <a:pt x="813" y="0"/>
                    <a:pt x="914" y="0"/>
                  </a:cubicBezTo>
                  <a:cubicBezTo>
                    <a:pt x="965" y="0"/>
                    <a:pt x="1016" y="1"/>
                    <a:pt x="1067" y="1"/>
                  </a:cubicBezTo>
                  <a:cubicBezTo>
                    <a:pt x="1117" y="1"/>
                    <a:pt x="1168" y="1"/>
                    <a:pt x="1219" y="2"/>
                  </a:cubicBezTo>
                  <a:cubicBezTo>
                    <a:pt x="1219" y="3"/>
                    <a:pt x="1219" y="3"/>
                    <a:pt x="1219" y="3"/>
                  </a:cubicBezTo>
                  <a:cubicBezTo>
                    <a:pt x="1168" y="3"/>
                    <a:pt x="1117" y="4"/>
                    <a:pt x="1067" y="4"/>
                  </a:cubicBezTo>
                  <a:cubicBezTo>
                    <a:pt x="1016" y="4"/>
                    <a:pt x="965" y="4"/>
                    <a:pt x="914" y="4"/>
                  </a:cubicBezTo>
                  <a:cubicBezTo>
                    <a:pt x="813" y="5"/>
                    <a:pt x="711" y="4"/>
                    <a:pt x="609" y="3"/>
                  </a:cubicBezTo>
                  <a:cubicBezTo>
                    <a:pt x="559" y="3"/>
                    <a:pt x="508" y="3"/>
                    <a:pt x="457" y="3"/>
                  </a:cubicBezTo>
                  <a:cubicBezTo>
                    <a:pt x="406" y="3"/>
                    <a:pt x="355" y="4"/>
                    <a:pt x="304" y="4"/>
                  </a:cubicBezTo>
                  <a:cubicBezTo>
                    <a:pt x="203" y="4"/>
                    <a:pt x="101" y="4"/>
                    <a:pt x="0" y="3"/>
                  </a:cubicBezTo>
                  <a:lnTo>
                    <a:pt x="0" y="2"/>
                  </a:lnTo>
                  <a:close/>
                </a:path>
              </a:pathLst>
            </a:custGeom>
            <a:grpFill/>
            <a:ln>
              <a:noFill/>
            </a:ln>
          </p:spPr>
          <p:txBody>
            <a:bodyPr/>
            <a:lstStyle/>
            <a:p>
              <a:pPr>
                <a:defRPr/>
              </a:pPr>
              <a:endParaRPr lang="vi-VN" dirty="0"/>
            </a:p>
          </p:txBody>
        </p:sp>
        <p:sp>
          <p:nvSpPr>
            <p:cNvPr id="24" name="Hình tự do 44"/>
            <p:cNvSpPr>
              <a:spLocks/>
            </p:cNvSpPr>
            <p:nvPr/>
          </p:nvSpPr>
          <p:spPr bwMode="auto">
            <a:xfrm>
              <a:off x="4443413" y="3759200"/>
              <a:ext cx="9525" cy="1919288"/>
            </a:xfrm>
            <a:custGeom>
              <a:avLst/>
              <a:gdLst>
                <a:gd name="T0" fmla="*/ 2 w 4"/>
                <a:gd name="T1" fmla="*/ 853 h 853"/>
                <a:gd name="T2" fmla="*/ 0 w 4"/>
                <a:gd name="T3" fmla="*/ 640 h 853"/>
                <a:gd name="T4" fmla="*/ 1 w 4"/>
                <a:gd name="T5" fmla="*/ 533 h 853"/>
                <a:gd name="T6" fmla="*/ 1 w 4"/>
                <a:gd name="T7" fmla="*/ 427 h 853"/>
                <a:gd name="T8" fmla="*/ 0 w 4"/>
                <a:gd name="T9" fmla="*/ 213 h 853"/>
                <a:gd name="T10" fmla="*/ 0 w 4"/>
                <a:gd name="T11" fmla="*/ 107 h 853"/>
                <a:gd name="T12" fmla="*/ 2 w 4"/>
                <a:gd name="T13" fmla="*/ 0 h 853"/>
                <a:gd name="T14" fmla="*/ 2 w 4"/>
                <a:gd name="T15" fmla="*/ 0 h 853"/>
                <a:gd name="T16" fmla="*/ 3 w 4"/>
                <a:gd name="T17" fmla="*/ 107 h 853"/>
                <a:gd name="T18" fmla="*/ 4 w 4"/>
                <a:gd name="T19" fmla="*/ 213 h 853"/>
                <a:gd name="T20" fmla="*/ 3 w 4"/>
                <a:gd name="T21" fmla="*/ 427 h 853"/>
                <a:gd name="T22" fmla="*/ 2 w 4"/>
                <a:gd name="T23" fmla="*/ 533 h 853"/>
                <a:gd name="T24" fmla="*/ 3 w 4"/>
                <a:gd name="T25" fmla="*/ 640 h 853"/>
                <a:gd name="T26" fmla="*/ 2 w 4"/>
                <a:gd name="T27" fmla="*/ 853 h 8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 h="853">
                  <a:moveTo>
                    <a:pt x="2" y="853"/>
                  </a:moveTo>
                  <a:cubicBezTo>
                    <a:pt x="0" y="782"/>
                    <a:pt x="0" y="711"/>
                    <a:pt x="0" y="640"/>
                  </a:cubicBezTo>
                  <a:cubicBezTo>
                    <a:pt x="0" y="604"/>
                    <a:pt x="1" y="569"/>
                    <a:pt x="1" y="533"/>
                  </a:cubicBezTo>
                  <a:cubicBezTo>
                    <a:pt x="1" y="498"/>
                    <a:pt x="1" y="462"/>
                    <a:pt x="1" y="427"/>
                  </a:cubicBezTo>
                  <a:cubicBezTo>
                    <a:pt x="0" y="356"/>
                    <a:pt x="0" y="284"/>
                    <a:pt x="0" y="213"/>
                  </a:cubicBezTo>
                  <a:cubicBezTo>
                    <a:pt x="0" y="178"/>
                    <a:pt x="0" y="142"/>
                    <a:pt x="0" y="107"/>
                  </a:cubicBezTo>
                  <a:cubicBezTo>
                    <a:pt x="1" y="71"/>
                    <a:pt x="1" y="36"/>
                    <a:pt x="2" y="0"/>
                  </a:cubicBezTo>
                  <a:cubicBezTo>
                    <a:pt x="2" y="0"/>
                    <a:pt x="2" y="0"/>
                    <a:pt x="2" y="0"/>
                  </a:cubicBezTo>
                  <a:cubicBezTo>
                    <a:pt x="3" y="36"/>
                    <a:pt x="3" y="71"/>
                    <a:pt x="3" y="107"/>
                  </a:cubicBezTo>
                  <a:cubicBezTo>
                    <a:pt x="4" y="142"/>
                    <a:pt x="4" y="178"/>
                    <a:pt x="4" y="213"/>
                  </a:cubicBezTo>
                  <a:cubicBezTo>
                    <a:pt x="4" y="284"/>
                    <a:pt x="3" y="356"/>
                    <a:pt x="3" y="427"/>
                  </a:cubicBezTo>
                  <a:cubicBezTo>
                    <a:pt x="3" y="462"/>
                    <a:pt x="2" y="498"/>
                    <a:pt x="2" y="533"/>
                  </a:cubicBezTo>
                  <a:cubicBezTo>
                    <a:pt x="3" y="569"/>
                    <a:pt x="3" y="604"/>
                    <a:pt x="3" y="640"/>
                  </a:cubicBezTo>
                  <a:cubicBezTo>
                    <a:pt x="4" y="711"/>
                    <a:pt x="3" y="782"/>
                    <a:pt x="2" y="853"/>
                  </a:cubicBezTo>
                  <a:close/>
                </a:path>
              </a:pathLst>
            </a:custGeom>
            <a:grpFill/>
            <a:ln>
              <a:noFill/>
            </a:ln>
          </p:spPr>
          <p:txBody>
            <a:bodyPr/>
            <a:lstStyle/>
            <a:p>
              <a:pPr>
                <a:defRPr/>
              </a:pPr>
              <a:endParaRPr lang="vi-VN" dirty="0"/>
            </a:p>
          </p:txBody>
        </p:sp>
        <p:sp>
          <p:nvSpPr>
            <p:cNvPr id="25" name="Hình tự do 45"/>
            <p:cNvSpPr>
              <a:spLocks noEditPoints="1"/>
            </p:cNvSpPr>
            <p:nvPr/>
          </p:nvSpPr>
          <p:spPr bwMode="auto">
            <a:xfrm>
              <a:off x="903288" y="5772150"/>
              <a:ext cx="341313" cy="331788"/>
            </a:xfrm>
            <a:custGeom>
              <a:avLst/>
              <a:gdLst>
                <a:gd name="T0" fmla="*/ 127 w 152"/>
                <a:gd name="T1" fmla="*/ 122 h 148"/>
                <a:gd name="T2" fmla="*/ 84 w 152"/>
                <a:gd name="T3" fmla="*/ 134 h 148"/>
                <a:gd name="T4" fmla="*/ 112 w 152"/>
                <a:gd name="T5" fmla="*/ 131 h 148"/>
                <a:gd name="T6" fmla="*/ 48 w 152"/>
                <a:gd name="T7" fmla="*/ 142 h 148"/>
                <a:gd name="T8" fmla="*/ 4 w 152"/>
                <a:gd name="T9" fmla="*/ 95 h 148"/>
                <a:gd name="T10" fmla="*/ 20 w 152"/>
                <a:gd name="T11" fmla="*/ 61 h 148"/>
                <a:gd name="T12" fmla="*/ 26 w 152"/>
                <a:gd name="T13" fmla="*/ 58 h 148"/>
                <a:gd name="T14" fmla="*/ 31 w 152"/>
                <a:gd name="T15" fmla="*/ 23 h 148"/>
                <a:gd name="T16" fmla="*/ 19 w 152"/>
                <a:gd name="T17" fmla="*/ 0 h 148"/>
                <a:gd name="T18" fmla="*/ 33 w 152"/>
                <a:gd name="T19" fmla="*/ 57 h 148"/>
                <a:gd name="T20" fmla="*/ 41 w 152"/>
                <a:gd name="T21" fmla="*/ 63 h 148"/>
                <a:gd name="T22" fmla="*/ 36 w 152"/>
                <a:gd name="T23" fmla="*/ 80 h 148"/>
                <a:gd name="T24" fmla="*/ 26 w 152"/>
                <a:gd name="T25" fmla="*/ 67 h 148"/>
                <a:gd name="T26" fmla="*/ 64 w 152"/>
                <a:gd name="T27" fmla="*/ 132 h 148"/>
                <a:gd name="T28" fmla="*/ 84 w 152"/>
                <a:gd name="T29" fmla="*/ 112 h 148"/>
                <a:gd name="T30" fmla="*/ 77 w 152"/>
                <a:gd name="T31" fmla="*/ 131 h 148"/>
                <a:gd name="T32" fmla="*/ 152 w 152"/>
                <a:gd name="T33" fmla="*/ 129 h 148"/>
                <a:gd name="T34" fmla="*/ 114 w 152"/>
                <a:gd name="T35" fmla="*/ 131 h 148"/>
                <a:gd name="T36" fmla="*/ 127 w 152"/>
                <a:gd name="T37" fmla="*/ 122 h 148"/>
                <a:gd name="T38" fmla="*/ 74 w 152"/>
                <a:gd name="T39" fmla="*/ 128 h 148"/>
                <a:gd name="T40" fmla="*/ 68 w 152"/>
                <a:gd name="T41" fmla="*/ 112 h 148"/>
                <a:gd name="T42" fmla="*/ 66 w 152"/>
                <a:gd name="T43" fmla="*/ 117 h 148"/>
                <a:gd name="T44" fmla="*/ 66 w 152"/>
                <a:gd name="T45" fmla="*/ 125 h 148"/>
                <a:gd name="T46" fmla="*/ 73 w 152"/>
                <a:gd name="T47" fmla="*/ 128 h 148"/>
                <a:gd name="T48" fmla="*/ 74 w 152"/>
                <a:gd name="T49" fmla="*/ 114 h 148"/>
                <a:gd name="T50" fmla="*/ 74 w 152"/>
                <a:gd name="T51" fmla="*/ 128 h 148"/>
                <a:gd name="T52" fmla="*/ 9 w 152"/>
                <a:gd name="T53" fmla="*/ 88 h 148"/>
                <a:gd name="T54" fmla="*/ 56 w 152"/>
                <a:gd name="T55" fmla="*/ 135 h 148"/>
                <a:gd name="T56" fmla="*/ 9 w 152"/>
                <a:gd name="T57" fmla="*/ 88 h 148"/>
                <a:gd name="T58" fmla="*/ 37 w 152"/>
                <a:gd name="T59" fmla="*/ 61 h 148"/>
                <a:gd name="T60" fmla="*/ 31 w 152"/>
                <a:gd name="T61" fmla="*/ 77 h 148"/>
                <a:gd name="T62" fmla="*/ 37 w 152"/>
                <a:gd name="T63" fmla="*/ 61 h 148"/>
                <a:gd name="T64" fmla="*/ 30 w 152"/>
                <a:gd name="T65" fmla="*/ 57 h 148"/>
                <a:gd name="T66" fmla="*/ 33 w 152"/>
                <a:gd name="T67" fmla="*/ 31 h 148"/>
                <a:gd name="T68" fmla="*/ 30 w 152"/>
                <a:gd name="T69" fmla="*/ 57 h 148"/>
                <a:gd name="T70" fmla="*/ 30 w 152"/>
                <a:gd name="T71" fmla="*/ 61 h 148"/>
                <a:gd name="T72" fmla="*/ 30 w 152"/>
                <a:gd name="T73" fmla="*/ 74 h 148"/>
                <a:gd name="T74" fmla="*/ 30 w 152"/>
                <a:gd name="T75" fmla="*/ 6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2" h="148">
                  <a:moveTo>
                    <a:pt x="127" y="122"/>
                  </a:moveTo>
                  <a:cubicBezTo>
                    <a:pt x="115" y="118"/>
                    <a:pt x="99" y="137"/>
                    <a:pt x="84" y="134"/>
                  </a:cubicBezTo>
                  <a:cubicBezTo>
                    <a:pt x="92" y="142"/>
                    <a:pt x="106" y="130"/>
                    <a:pt x="112" y="131"/>
                  </a:cubicBezTo>
                  <a:cubicBezTo>
                    <a:pt x="95" y="147"/>
                    <a:pt x="66" y="127"/>
                    <a:pt x="48" y="142"/>
                  </a:cubicBezTo>
                  <a:cubicBezTo>
                    <a:pt x="19" y="142"/>
                    <a:pt x="1" y="123"/>
                    <a:pt x="4" y="95"/>
                  </a:cubicBezTo>
                  <a:cubicBezTo>
                    <a:pt x="6" y="82"/>
                    <a:pt x="19" y="74"/>
                    <a:pt x="20" y="61"/>
                  </a:cubicBezTo>
                  <a:cubicBezTo>
                    <a:pt x="23" y="58"/>
                    <a:pt x="22" y="60"/>
                    <a:pt x="26" y="58"/>
                  </a:cubicBezTo>
                  <a:cubicBezTo>
                    <a:pt x="25" y="45"/>
                    <a:pt x="33" y="34"/>
                    <a:pt x="31" y="23"/>
                  </a:cubicBezTo>
                  <a:cubicBezTo>
                    <a:pt x="30" y="12"/>
                    <a:pt x="19" y="8"/>
                    <a:pt x="19" y="0"/>
                  </a:cubicBezTo>
                  <a:cubicBezTo>
                    <a:pt x="36" y="7"/>
                    <a:pt x="41" y="36"/>
                    <a:pt x="33" y="57"/>
                  </a:cubicBezTo>
                  <a:cubicBezTo>
                    <a:pt x="34" y="60"/>
                    <a:pt x="40" y="59"/>
                    <a:pt x="41" y="63"/>
                  </a:cubicBezTo>
                  <a:cubicBezTo>
                    <a:pt x="43" y="69"/>
                    <a:pt x="40" y="75"/>
                    <a:pt x="36" y="80"/>
                  </a:cubicBezTo>
                  <a:cubicBezTo>
                    <a:pt x="27" y="79"/>
                    <a:pt x="20" y="74"/>
                    <a:pt x="26" y="67"/>
                  </a:cubicBezTo>
                  <a:cubicBezTo>
                    <a:pt x="1" y="88"/>
                    <a:pt x="14" y="148"/>
                    <a:pt x="64" y="132"/>
                  </a:cubicBezTo>
                  <a:cubicBezTo>
                    <a:pt x="54" y="118"/>
                    <a:pt x="73" y="97"/>
                    <a:pt x="84" y="112"/>
                  </a:cubicBezTo>
                  <a:cubicBezTo>
                    <a:pt x="86" y="123"/>
                    <a:pt x="81" y="126"/>
                    <a:pt x="77" y="131"/>
                  </a:cubicBezTo>
                  <a:cubicBezTo>
                    <a:pt x="101" y="137"/>
                    <a:pt x="133" y="102"/>
                    <a:pt x="152" y="129"/>
                  </a:cubicBezTo>
                  <a:cubicBezTo>
                    <a:pt x="143" y="117"/>
                    <a:pt x="124" y="124"/>
                    <a:pt x="114" y="131"/>
                  </a:cubicBezTo>
                  <a:cubicBezTo>
                    <a:pt x="116" y="126"/>
                    <a:pt x="123" y="126"/>
                    <a:pt x="127" y="122"/>
                  </a:cubicBezTo>
                  <a:close/>
                  <a:moveTo>
                    <a:pt x="74" y="128"/>
                  </a:moveTo>
                  <a:cubicBezTo>
                    <a:pt x="91" y="127"/>
                    <a:pt x="78" y="98"/>
                    <a:pt x="68" y="112"/>
                  </a:cubicBezTo>
                  <a:cubicBezTo>
                    <a:pt x="75" y="112"/>
                    <a:pt x="69" y="117"/>
                    <a:pt x="66" y="117"/>
                  </a:cubicBezTo>
                  <a:cubicBezTo>
                    <a:pt x="66" y="119"/>
                    <a:pt x="66" y="122"/>
                    <a:pt x="66" y="125"/>
                  </a:cubicBezTo>
                  <a:cubicBezTo>
                    <a:pt x="68" y="126"/>
                    <a:pt x="69" y="128"/>
                    <a:pt x="73" y="128"/>
                  </a:cubicBezTo>
                  <a:cubicBezTo>
                    <a:pt x="75" y="124"/>
                    <a:pt x="80" y="117"/>
                    <a:pt x="74" y="114"/>
                  </a:cubicBezTo>
                  <a:cubicBezTo>
                    <a:pt x="84" y="115"/>
                    <a:pt x="78" y="125"/>
                    <a:pt x="74" y="128"/>
                  </a:cubicBezTo>
                  <a:close/>
                  <a:moveTo>
                    <a:pt x="9" y="88"/>
                  </a:moveTo>
                  <a:cubicBezTo>
                    <a:pt x="0" y="121"/>
                    <a:pt x="28" y="148"/>
                    <a:pt x="56" y="135"/>
                  </a:cubicBezTo>
                  <a:cubicBezTo>
                    <a:pt x="20" y="145"/>
                    <a:pt x="13" y="115"/>
                    <a:pt x="9" y="88"/>
                  </a:cubicBezTo>
                  <a:close/>
                  <a:moveTo>
                    <a:pt x="37" y="61"/>
                  </a:moveTo>
                  <a:cubicBezTo>
                    <a:pt x="38" y="69"/>
                    <a:pt x="34" y="72"/>
                    <a:pt x="31" y="77"/>
                  </a:cubicBezTo>
                  <a:cubicBezTo>
                    <a:pt x="40" y="78"/>
                    <a:pt x="42" y="66"/>
                    <a:pt x="37" y="61"/>
                  </a:cubicBezTo>
                  <a:close/>
                  <a:moveTo>
                    <a:pt x="30" y="57"/>
                  </a:moveTo>
                  <a:cubicBezTo>
                    <a:pt x="30" y="49"/>
                    <a:pt x="38" y="40"/>
                    <a:pt x="33" y="31"/>
                  </a:cubicBezTo>
                  <a:cubicBezTo>
                    <a:pt x="34" y="41"/>
                    <a:pt x="26" y="49"/>
                    <a:pt x="30" y="57"/>
                  </a:cubicBezTo>
                  <a:close/>
                  <a:moveTo>
                    <a:pt x="30" y="61"/>
                  </a:moveTo>
                  <a:cubicBezTo>
                    <a:pt x="28" y="63"/>
                    <a:pt x="27" y="72"/>
                    <a:pt x="30" y="74"/>
                  </a:cubicBezTo>
                  <a:cubicBezTo>
                    <a:pt x="33" y="70"/>
                    <a:pt x="36" y="63"/>
                    <a:pt x="30" y="61"/>
                  </a:cubicBezTo>
                  <a:close/>
                </a:path>
              </a:pathLst>
            </a:custGeom>
            <a:grpFill/>
            <a:ln>
              <a:noFill/>
            </a:ln>
          </p:spPr>
          <p:txBody>
            <a:bodyPr/>
            <a:lstStyle/>
            <a:p>
              <a:pPr>
                <a:defRPr/>
              </a:pPr>
              <a:endParaRPr lang="vi-VN" dirty="0"/>
            </a:p>
          </p:txBody>
        </p:sp>
        <p:sp>
          <p:nvSpPr>
            <p:cNvPr id="26" name="Hình tự do 46"/>
            <p:cNvSpPr>
              <a:spLocks noEditPoints="1"/>
            </p:cNvSpPr>
            <p:nvPr/>
          </p:nvSpPr>
          <p:spPr bwMode="auto">
            <a:xfrm>
              <a:off x="906463" y="5768975"/>
              <a:ext cx="341313" cy="323850"/>
            </a:xfrm>
            <a:custGeom>
              <a:avLst/>
              <a:gdLst>
                <a:gd name="T0" fmla="*/ 2 w 151"/>
                <a:gd name="T1" fmla="*/ 96 h 144"/>
                <a:gd name="T2" fmla="*/ 21 w 151"/>
                <a:gd name="T3" fmla="*/ 59 h 144"/>
                <a:gd name="T4" fmla="*/ 22 w 151"/>
                <a:gd name="T5" fmla="*/ 12 h 144"/>
                <a:gd name="T6" fmla="*/ 32 w 151"/>
                <a:gd name="T7" fmla="*/ 58 h 144"/>
                <a:gd name="T8" fmla="*/ 34 w 151"/>
                <a:gd name="T9" fmla="*/ 81 h 144"/>
                <a:gd name="T10" fmla="*/ 15 w 151"/>
                <a:gd name="T11" fmla="*/ 112 h 144"/>
                <a:gd name="T12" fmla="*/ 73 w 151"/>
                <a:gd name="T13" fmla="*/ 107 h 144"/>
                <a:gd name="T14" fmla="*/ 76 w 151"/>
                <a:gd name="T15" fmla="*/ 131 h 144"/>
                <a:gd name="T16" fmla="*/ 151 w 151"/>
                <a:gd name="T17" fmla="*/ 130 h 144"/>
                <a:gd name="T18" fmla="*/ 110 w 151"/>
                <a:gd name="T19" fmla="*/ 134 h 144"/>
                <a:gd name="T20" fmla="*/ 66 w 151"/>
                <a:gd name="T21" fmla="*/ 138 h 144"/>
                <a:gd name="T22" fmla="*/ 12 w 151"/>
                <a:gd name="T23" fmla="*/ 128 h 144"/>
                <a:gd name="T24" fmla="*/ 86 w 151"/>
                <a:gd name="T25" fmla="*/ 138 h 144"/>
                <a:gd name="T26" fmla="*/ 86 w 151"/>
                <a:gd name="T27" fmla="*/ 134 h 144"/>
                <a:gd name="T28" fmla="*/ 75 w 151"/>
                <a:gd name="T29" fmla="*/ 133 h 144"/>
                <a:gd name="T30" fmla="*/ 77 w 151"/>
                <a:gd name="T31" fmla="*/ 128 h 144"/>
                <a:gd name="T32" fmla="*/ 66 w 151"/>
                <a:gd name="T33" fmla="*/ 128 h 144"/>
                <a:gd name="T34" fmla="*/ 64 w 151"/>
                <a:gd name="T35" fmla="*/ 117 h 144"/>
                <a:gd name="T36" fmla="*/ 65 w 151"/>
                <a:gd name="T37" fmla="*/ 114 h 144"/>
                <a:gd name="T38" fmla="*/ 63 w 151"/>
                <a:gd name="T39" fmla="*/ 133 h 144"/>
                <a:gd name="T40" fmla="*/ 54 w 151"/>
                <a:gd name="T41" fmla="*/ 137 h 144"/>
                <a:gd name="T42" fmla="*/ 7 w 151"/>
                <a:gd name="T43" fmla="*/ 86 h 144"/>
                <a:gd name="T44" fmla="*/ 41 w 151"/>
                <a:gd name="T45" fmla="*/ 139 h 144"/>
                <a:gd name="T46" fmla="*/ 92 w 151"/>
                <a:gd name="T47" fmla="*/ 138 h 144"/>
                <a:gd name="T48" fmla="*/ 41 w 151"/>
                <a:gd name="T49" fmla="*/ 137 h 144"/>
                <a:gd name="T50" fmla="*/ 26 w 151"/>
                <a:gd name="T51" fmla="*/ 65 h 144"/>
                <a:gd name="T52" fmla="*/ 32 w 151"/>
                <a:gd name="T53" fmla="*/ 64 h 144"/>
                <a:gd name="T54" fmla="*/ 26 w 151"/>
                <a:gd name="T55" fmla="*/ 72 h 144"/>
                <a:gd name="T56" fmla="*/ 33 w 151"/>
                <a:gd name="T57" fmla="*/ 80 h 144"/>
                <a:gd name="T58" fmla="*/ 38 w 151"/>
                <a:gd name="T59" fmla="*/ 73 h 144"/>
                <a:gd name="T60" fmla="*/ 28 w 151"/>
                <a:gd name="T61" fmla="*/ 78 h 144"/>
                <a:gd name="T62" fmla="*/ 34 w 151"/>
                <a:gd name="T63" fmla="*/ 61 h 144"/>
                <a:gd name="T64" fmla="*/ 18 w 151"/>
                <a:gd name="T65" fmla="*/ 2 h 144"/>
                <a:gd name="T66" fmla="*/ 31 w 151"/>
                <a:gd name="T67" fmla="*/ 32 h 144"/>
                <a:gd name="T68" fmla="*/ 27 w 151"/>
                <a:gd name="T69" fmla="*/ 58 h 144"/>
                <a:gd name="T70" fmla="*/ 28 w 151"/>
                <a:gd name="T71" fmla="*/ 42 h 144"/>
                <a:gd name="T72" fmla="*/ 21 w 151"/>
                <a:gd name="T73" fmla="*/ 61 h 144"/>
                <a:gd name="T74" fmla="*/ 7 w 151"/>
                <a:gd name="T75" fmla="*/ 86 h 144"/>
                <a:gd name="T76" fmla="*/ 110 w 151"/>
                <a:gd name="T77" fmla="*/ 131 h 144"/>
                <a:gd name="T78" fmla="*/ 121 w 151"/>
                <a:gd name="T79" fmla="*/ 123 h 144"/>
                <a:gd name="T80" fmla="*/ 67 w 151"/>
                <a:gd name="T81" fmla="*/ 127 h 144"/>
                <a:gd name="T82" fmla="*/ 74 w 151"/>
                <a:gd name="T83" fmla="*/ 118 h 144"/>
                <a:gd name="T84" fmla="*/ 64 w 151"/>
                <a:gd name="T85" fmla="*/ 118 h 144"/>
                <a:gd name="T86" fmla="*/ 75 w 151"/>
                <a:gd name="T87" fmla="*/ 118 h 144"/>
                <a:gd name="T88" fmla="*/ 70 w 151"/>
                <a:gd name="T89" fmla="*/ 114 h 144"/>
                <a:gd name="T90" fmla="*/ 79 w 151"/>
                <a:gd name="T91" fmla="*/ 120 h 144"/>
                <a:gd name="T92" fmla="*/ 122 w 151"/>
                <a:gd name="T93" fmla="*/ 122 h 144"/>
                <a:gd name="T94" fmla="*/ 123 w 151"/>
                <a:gd name="T95" fmla="*/ 125 h 144"/>
                <a:gd name="T96" fmla="*/ 122 w 151"/>
                <a:gd name="T97" fmla="*/ 122 h 144"/>
                <a:gd name="T98" fmla="*/ 81 w 151"/>
                <a:gd name="T99" fmla="*/ 114 h 144"/>
                <a:gd name="T100" fmla="*/ 32 w 151"/>
                <a:gd name="T101" fmla="*/ 74 h 144"/>
                <a:gd name="T102" fmla="*/ 28 w 151"/>
                <a:gd name="T103" fmla="*/ 63 h 144"/>
                <a:gd name="T104" fmla="*/ 28 w 151"/>
                <a:gd name="T105" fmla="*/ 63 h 144"/>
                <a:gd name="T106" fmla="*/ 29 w 151"/>
                <a:gd name="T107" fmla="*/ 49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51" h="144">
                  <a:moveTo>
                    <a:pt x="47" y="144"/>
                  </a:moveTo>
                  <a:cubicBezTo>
                    <a:pt x="46" y="144"/>
                    <a:pt x="46" y="144"/>
                    <a:pt x="46" y="144"/>
                  </a:cubicBezTo>
                  <a:cubicBezTo>
                    <a:pt x="32" y="144"/>
                    <a:pt x="19" y="139"/>
                    <a:pt x="11" y="129"/>
                  </a:cubicBezTo>
                  <a:cubicBezTo>
                    <a:pt x="3" y="121"/>
                    <a:pt x="0" y="109"/>
                    <a:pt x="2" y="96"/>
                  </a:cubicBezTo>
                  <a:cubicBezTo>
                    <a:pt x="3" y="90"/>
                    <a:pt x="6" y="84"/>
                    <a:pt x="10" y="79"/>
                  </a:cubicBezTo>
                  <a:cubicBezTo>
                    <a:pt x="13" y="73"/>
                    <a:pt x="17" y="68"/>
                    <a:pt x="17" y="62"/>
                  </a:cubicBezTo>
                  <a:cubicBezTo>
                    <a:pt x="17" y="62"/>
                    <a:pt x="17" y="62"/>
                    <a:pt x="17" y="62"/>
                  </a:cubicBezTo>
                  <a:cubicBezTo>
                    <a:pt x="19" y="60"/>
                    <a:pt x="20" y="59"/>
                    <a:pt x="21" y="59"/>
                  </a:cubicBezTo>
                  <a:cubicBezTo>
                    <a:pt x="21" y="59"/>
                    <a:pt x="22" y="59"/>
                    <a:pt x="23" y="59"/>
                  </a:cubicBezTo>
                  <a:cubicBezTo>
                    <a:pt x="23" y="53"/>
                    <a:pt x="24" y="47"/>
                    <a:pt x="26" y="41"/>
                  </a:cubicBezTo>
                  <a:cubicBezTo>
                    <a:pt x="28" y="35"/>
                    <a:pt x="30" y="30"/>
                    <a:pt x="29" y="24"/>
                  </a:cubicBezTo>
                  <a:cubicBezTo>
                    <a:pt x="28" y="19"/>
                    <a:pt x="25" y="15"/>
                    <a:pt x="22" y="12"/>
                  </a:cubicBezTo>
                  <a:cubicBezTo>
                    <a:pt x="19" y="8"/>
                    <a:pt x="16" y="5"/>
                    <a:pt x="16" y="1"/>
                  </a:cubicBezTo>
                  <a:cubicBezTo>
                    <a:pt x="16" y="0"/>
                    <a:pt x="16" y="0"/>
                    <a:pt x="16" y="0"/>
                  </a:cubicBezTo>
                  <a:cubicBezTo>
                    <a:pt x="17" y="0"/>
                    <a:pt x="17" y="0"/>
                    <a:pt x="17" y="0"/>
                  </a:cubicBezTo>
                  <a:cubicBezTo>
                    <a:pt x="35" y="8"/>
                    <a:pt x="40" y="37"/>
                    <a:pt x="32" y="58"/>
                  </a:cubicBezTo>
                  <a:cubicBezTo>
                    <a:pt x="32" y="59"/>
                    <a:pt x="34" y="59"/>
                    <a:pt x="35" y="60"/>
                  </a:cubicBezTo>
                  <a:cubicBezTo>
                    <a:pt x="37" y="61"/>
                    <a:pt x="39" y="61"/>
                    <a:pt x="40" y="63"/>
                  </a:cubicBezTo>
                  <a:cubicBezTo>
                    <a:pt x="43" y="72"/>
                    <a:pt x="37" y="78"/>
                    <a:pt x="34" y="81"/>
                  </a:cubicBezTo>
                  <a:cubicBezTo>
                    <a:pt x="34" y="81"/>
                    <a:pt x="34" y="81"/>
                    <a:pt x="34" y="81"/>
                  </a:cubicBezTo>
                  <a:cubicBezTo>
                    <a:pt x="34" y="81"/>
                    <a:pt x="34" y="81"/>
                    <a:pt x="34" y="81"/>
                  </a:cubicBezTo>
                  <a:cubicBezTo>
                    <a:pt x="28" y="81"/>
                    <a:pt x="23" y="79"/>
                    <a:pt x="22" y="76"/>
                  </a:cubicBezTo>
                  <a:cubicBezTo>
                    <a:pt x="21" y="75"/>
                    <a:pt x="21" y="73"/>
                    <a:pt x="21" y="71"/>
                  </a:cubicBezTo>
                  <a:cubicBezTo>
                    <a:pt x="12" y="82"/>
                    <a:pt x="10" y="98"/>
                    <a:pt x="15" y="112"/>
                  </a:cubicBezTo>
                  <a:cubicBezTo>
                    <a:pt x="20" y="127"/>
                    <a:pt x="32" y="135"/>
                    <a:pt x="46" y="135"/>
                  </a:cubicBezTo>
                  <a:cubicBezTo>
                    <a:pt x="51" y="135"/>
                    <a:pt x="56" y="134"/>
                    <a:pt x="61" y="133"/>
                  </a:cubicBezTo>
                  <a:cubicBezTo>
                    <a:pt x="58" y="128"/>
                    <a:pt x="57" y="122"/>
                    <a:pt x="60" y="116"/>
                  </a:cubicBezTo>
                  <a:cubicBezTo>
                    <a:pt x="63" y="111"/>
                    <a:pt x="68" y="107"/>
                    <a:pt x="73" y="107"/>
                  </a:cubicBezTo>
                  <a:cubicBezTo>
                    <a:pt x="75" y="107"/>
                    <a:pt x="79" y="108"/>
                    <a:pt x="83" y="113"/>
                  </a:cubicBezTo>
                  <a:cubicBezTo>
                    <a:pt x="83" y="113"/>
                    <a:pt x="83" y="113"/>
                    <a:pt x="83" y="113"/>
                  </a:cubicBezTo>
                  <a:cubicBezTo>
                    <a:pt x="84" y="122"/>
                    <a:pt x="81" y="126"/>
                    <a:pt x="77" y="130"/>
                  </a:cubicBezTo>
                  <a:cubicBezTo>
                    <a:pt x="77" y="130"/>
                    <a:pt x="77" y="131"/>
                    <a:pt x="76" y="131"/>
                  </a:cubicBezTo>
                  <a:cubicBezTo>
                    <a:pt x="78" y="132"/>
                    <a:pt x="80" y="132"/>
                    <a:pt x="82" y="132"/>
                  </a:cubicBezTo>
                  <a:cubicBezTo>
                    <a:pt x="90" y="132"/>
                    <a:pt x="98" y="129"/>
                    <a:pt x="107" y="125"/>
                  </a:cubicBezTo>
                  <a:cubicBezTo>
                    <a:pt x="115" y="122"/>
                    <a:pt x="123" y="119"/>
                    <a:pt x="131" y="119"/>
                  </a:cubicBezTo>
                  <a:cubicBezTo>
                    <a:pt x="139" y="119"/>
                    <a:pt x="146" y="123"/>
                    <a:pt x="151" y="130"/>
                  </a:cubicBezTo>
                  <a:cubicBezTo>
                    <a:pt x="150" y="131"/>
                    <a:pt x="150" y="131"/>
                    <a:pt x="150" y="131"/>
                  </a:cubicBezTo>
                  <a:cubicBezTo>
                    <a:pt x="146" y="127"/>
                    <a:pt x="142" y="124"/>
                    <a:pt x="136" y="124"/>
                  </a:cubicBezTo>
                  <a:cubicBezTo>
                    <a:pt x="126" y="124"/>
                    <a:pt x="115" y="131"/>
                    <a:pt x="112" y="132"/>
                  </a:cubicBezTo>
                  <a:cubicBezTo>
                    <a:pt x="110" y="134"/>
                    <a:pt x="110" y="134"/>
                    <a:pt x="110" y="134"/>
                  </a:cubicBezTo>
                  <a:cubicBezTo>
                    <a:pt x="110" y="133"/>
                    <a:pt x="110" y="133"/>
                    <a:pt x="110" y="133"/>
                  </a:cubicBezTo>
                  <a:cubicBezTo>
                    <a:pt x="105" y="137"/>
                    <a:pt x="99" y="139"/>
                    <a:pt x="90" y="139"/>
                  </a:cubicBezTo>
                  <a:cubicBezTo>
                    <a:pt x="86" y="139"/>
                    <a:pt x="82" y="139"/>
                    <a:pt x="78" y="139"/>
                  </a:cubicBezTo>
                  <a:cubicBezTo>
                    <a:pt x="74" y="138"/>
                    <a:pt x="70" y="138"/>
                    <a:pt x="66" y="138"/>
                  </a:cubicBezTo>
                  <a:cubicBezTo>
                    <a:pt x="58" y="138"/>
                    <a:pt x="52" y="140"/>
                    <a:pt x="47" y="144"/>
                  </a:cubicBezTo>
                  <a:close/>
                  <a:moveTo>
                    <a:pt x="7" y="86"/>
                  </a:moveTo>
                  <a:cubicBezTo>
                    <a:pt x="5" y="89"/>
                    <a:pt x="4" y="93"/>
                    <a:pt x="3" y="96"/>
                  </a:cubicBezTo>
                  <a:cubicBezTo>
                    <a:pt x="2" y="109"/>
                    <a:pt x="5" y="120"/>
                    <a:pt x="12" y="128"/>
                  </a:cubicBezTo>
                  <a:cubicBezTo>
                    <a:pt x="20" y="137"/>
                    <a:pt x="32" y="142"/>
                    <a:pt x="46" y="142"/>
                  </a:cubicBezTo>
                  <a:cubicBezTo>
                    <a:pt x="51" y="138"/>
                    <a:pt x="57" y="136"/>
                    <a:pt x="66" y="136"/>
                  </a:cubicBezTo>
                  <a:cubicBezTo>
                    <a:pt x="70" y="136"/>
                    <a:pt x="74" y="137"/>
                    <a:pt x="78" y="137"/>
                  </a:cubicBezTo>
                  <a:cubicBezTo>
                    <a:pt x="81" y="137"/>
                    <a:pt x="83" y="138"/>
                    <a:pt x="86" y="138"/>
                  </a:cubicBezTo>
                  <a:cubicBezTo>
                    <a:pt x="84" y="137"/>
                    <a:pt x="83" y="136"/>
                    <a:pt x="81" y="135"/>
                  </a:cubicBezTo>
                  <a:cubicBezTo>
                    <a:pt x="80" y="133"/>
                    <a:pt x="80" y="133"/>
                    <a:pt x="80" y="133"/>
                  </a:cubicBezTo>
                  <a:cubicBezTo>
                    <a:pt x="82" y="134"/>
                    <a:pt x="82" y="134"/>
                    <a:pt x="82" y="134"/>
                  </a:cubicBezTo>
                  <a:cubicBezTo>
                    <a:pt x="83" y="134"/>
                    <a:pt x="84" y="134"/>
                    <a:pt x="86" y="134"/>
                  </a:cubicBezTo>
                  <a:cubicBezTo>
                    <a:pt x="92" y="134"/>
                    <a:pt x="99" y="131"/>
                    <a:pt x="105" y="128"/>
                  </a:cubicBezTo>
                  <a:cubicBezTo>
                    <a:pt x="105" y="128"/>
                    <a:pt x="105" y="128"/>
                    <a:pt x="105" y="128"/>
                  </a:cubicBezTo>
                  <a:cubicBezTo>
                    <a:pt x="97" y="131"/>
                    <a:pt x="89" y="133"/>
                    <a:pt x="82" y="133"/>
                  </a:cubicBezTo>
                  <a:cubicBezTo>
                    <a:pt x="79" y="133"/>
                    <a:pt x="77" y="133"/>
                    <a:pt x="75" y="133"/>
                  </a:cubicBezTo>
                  <a:cubicBezTo>
                    <a:pt x="74" y="132"/>
                    <a:pt x="74" y="132"/>
                    <a:pt x="74" y="132"/>
                  </a:cubicBezTo>
                  <a:cubicBezTo>
                    <a:pt x="74" y="131"/>
                    <a:pt x="74" y="131"/>
                    <a:pt x="74" y="131"/>
                  </a:cubicBezTo>
                  <a:cubicBezTo>
                    <a:pt x="75" y="131"/>
                    <a:pt x="76" y="130"/>
                    <a:pt x="76" y="129"/>
                  </a:cubicBezTo>
                  <a:cubicBezTo>
                    <a:pt x="77" y="129"/>
                    <a:pt x="77" y="128"/>
                    <a:pt x="77" y="128"/>
                  </a:cubicBezTo>
                  <a:cubicBezTo>
                    <a:pt x="76" y="129"/>
                    <a:pt x="74" y="130"/>
                    <a:pt x="72" y="130"/>
                  </a:cubicBezTo>
                  <a:cubicBezTo>
                    <a:pt x="70" y="130"/>
                    <a:pt x="70" y="130"/>
                    <a:pt x="70" y="130"/>
                  </a:cubicBezTo>
                  <a:cubicBezTo>
                    <a:pt x="70" y="130"/>
                    <a:pt x="70" y="130"/>
                    <a:pt x="70" y="130"/>
                  </a:cubicBezTo>
                  <a:cubicBezTo>
                    <a:pt x="68" y="130"/>
                    <a:pt x="67" y="129"/>
                    <a:pt x="66" y="128"/>
                  </a:cubicBezTo>
                  <a:cubicBezTo>
                    <a:pt x="65" y="128"/>
                    <a:pt x="64" y="127"/>
                    <a:pt x="63" y="127"/>
                  </a:cubicBezTo>
                  <a:cubicBezTo>
                    <a:pt x="63" y="127"/>
                    <a:pt x="63" y="127"/>
                    <a:pt x="63" y="127"/>
                  </a:cubicBezTo>
                  <a:cubicBezTo>
                    <a:pt x="63" y="117"/>
                    <a:pt x="63" y="117"/>
                    <a:pt x="63" y="117"/>
                  </a:cubicBezTo>
                  <a:cubicBezTo>
                    <a:pt x="64" y="117"/>
                    <a:pt x="64" y="117"/>
                    <a:pt x="64" y="117"/>
                  </a:cubicBezTo>
                  <a:cubicBezTo>
                    <a:pt x="64" y="117"/>
                    <a:pt x="64" y="117"/>
                    <a:pt x="64" y="117"/>
                  </a:cubicBezTo>
                  <a:cubicBezTo>
                    <a:pt x="66" y="117"/>
                    <a:pt x="68" y="115"/>
                    <a:pt x="68" y="114"/>
                  </a:cubicBezTo>
                  <a:cubicBezTo>
                    <a:pt x="68" y="114"/>
                    <a:pt x="68" y="114"/>
                    <a:pt x="66" y="114"/>
                  </a:cubicBezTo>
                  <a:cubicBezTo>
                    <a:pt x="65" y="114"/>
                    <a:pt x="65" y="114"/>
                    <a:pt x="65" y="114"/>
                  </a:cubicBezTo>
                  <a:cubicBezTo>
                    <a:pt x="66" y="113"/>
                    <a:pt x="66" y="113"/>
                    <a:pt x="66" y="113"/>
                  </a:cubicBezTo>
                  <a:cubicBezTo>
                    <a:pt x="67" y="110"/>
                    <a:pt x="69" y="109"/>
                    <a:pt x="71" y="109"/>
                  </a:cubicBezTo>
                  <a:cubicBezTo>
                    <a:pt x="67" y="110"/>
                    <a:pt x="64" y="113"/>
                    <a:pt x="62" y="117"/>
                  </a:cubicBezTo>
                  <a:cubicBezTo>
                    <a:pt x="59" y="122"/>
                    <a:pt x="59" y="128"/>
                    <a:pt x="63" y="133"/>
                  </a:cubicBezTo>
                  <a:cubicBezTo>
                    <a:pt x="63" y="134"/>
                    <a:pt x="63" y="134"/>
                    <a:pt x="63" y="134"/>
                  </a:cubicBezTo>
                  <a:cubicBezTo>
                    <a:pt x="62" y="134"/>
                    <a:pt x="62" y="134"/>
                    <a:pt x="62" y="134"/>
                  </a:cubicBezTo>
                  <a:cubicBezTo>
                    <a:pt x="59" y="135"/>
                    <a:pt x="56" y="136"/>
                    <a:pt x="54" y="136"/>
                  </a:cubicBezTo>
                  <a:cubicBezTo>
                    <a:pt x="54" y="137"/>
                    <a:pt x="54" y="137"/>
                    <a:pt x="54" y="137"/>
                  </a:cubicBezTo>
                  <a:cubicBezTo>
                    <a:pt x="49" y="139"/>
                    <a:pt x="44" y="140"/>
                    <a:pt x="39" y="140"/>
                  </a:cubicBezTo>
                  <a:cubicBezTo>
                    <a:pt x="29" y="140"/>
                    <a:pt x="19" y="135"/>
                    <a:pt x="13" y="127"/>
                  </a:cubicBezTo>
                  <a:cubicBezTo>
                    <a:pt x="5" y="116"/>
                    <a:pt x="2" y="103"/>
                    <a:pt x="6" y="89"/>
                  </a:cubicBezTo>
                  <a:lnTo>
                    <a:pt x="7" y="86"/>
                  </a:lnTo>
                  <a:close/>
                  <a:moveTo>
                    <a:pt x="7" y="93"/>
                  </a:moveTo>
                  <a:cubicBezTo>
                    <a:pt x="4" y="105"/>
                    <a:pt x="7" y="117"/>
                    <a:pt x="14" y="126"/>
                  </a:cubicBezTo>
                  <a:cubicBezTo>
                    <a:pt x="21" y="135"/>
                    <a:pt x="31" y="139"/>
                    <a:pt x="41" y="139"/>
                  </a:cubicBezTo>
                  <a:cubicBezTo>
                    <a:pt x="41" y="139"/>
                    <a:pt x="41" y="139"/>
                    <a:pt x="41" y="139"/>
                  </a:cubicBezTo>
                  <a:cubicBezTo>
                    <a:pt x="16" y="139"/>
                    <a:pt x="10" y="113"/>
                    <a:pt x="7" y="93"/>
                  </a:cubicBezTo>
                  <a:close/>
                  <a:moveTo>
                    <a:pt x="108" y="133"/>
                  </a:moveTo>
                  <a:cubicBezTo>
                    <a:pt x="106" y="133"/>
                    <a:pt x="104" y="134"/>
                    <a:pt x="102" y="135"/>
                  </a:cubicBezTo>
                  <a:cubicBezTo>
                    <a:pt x="99" y="136"/>
                    <a:pt x="95" y="137"/>
                    <a:pt x="92" y="138"/>
                  </a:cubicBezTo>
                  <a:cubicBezTo>
                    <a:pt x="99" y="138"/>
                    <a:pt x="104" y="136"/>
                    <a:pt x="108" y="133"/>
                  </a:cubicBezTo>
                  <a:close/>
                  <a:moveTo>
                    <a:pt x="7" y="86"/>
                  </a:moveTo>
                  <a:cubicBezTo>
                    <a:pt x="7" y="89"/>
                    <a:pt x="7" y="89"/>
                    <a:pt x="7" y="89"/>
                  </a:cubicBezTo>
                  <a:cubicBezTo>
                    <a:pt x="12" y="114"/>
                    <a:pt x="17" y="137"/>
                    <a:pt x="41" y="137"/>
                  </a:cubicBezTo>
                  <a:cubicBezTo>
                    <a:pt x="43" y="137"/>
                    <a:pt x="45" y="137"/>
                    <a:pt x="48" y="137"/>
                  </a:cubicBezTo>
                  <a:cubicBezTo>
                    <a:pt x="32" y="137"/>
                    <a:pt x="19" y="128"/>
                    <a:pt x="13" y="113"/>
                  </a:cubicBezTo>
                  <a:cubicBezTo>
                    <a:pt x="7" y="96"/>
                    <a:pt x="12" y="77"/>
                    <a:pt x="23" y="67"/>
                  </a:cubicBezTo>
                  <a:cubicBezTo>
                    <a:pt x="26" y="65"/>
                    <a:pt x="26" y="65"/>
                    <a:pt x="26" y="65"/>
                  </a:cubicBezTo>
                  <a:cubicBezTo>
                    <a:pt x="26" y="63"/>
                    <a:pt x="27" y="62"/>
                    <a:pt x="27" y="62"/>
                  </a:cubicBezTo>
                  <a:cubicBezTo>
                    <a:pt x="28" y="61"/>
                    <a:pt x="28" y="61"/>
                    <a:pt x="28" y="61"/>
                  </a:cubicBezTo>
                  <a:cubicBezTo>
                    <a:pt x="28" y="61"/>
                    <a:pt x="28" y="61"/>
                    <a:pt x="28" y="61"/>
                  </a:cubicBezTo>
                  <a:cubicBezTo>
                    <a:pt x="30" y="62"/>
                    <a:pt x="31" y="63"/>
                    <a:pt x="32" y="64"/>
                  </a:cubicBezTo>
                  <a:cubicBezTo>
                    <a:pt x="33" y="68"/>
                    <a:pt x="30" y="73"/>
                    <a:pt x="29" y="75"/>
                  </a:cubicBezTo>
                  <a:cubicBezTo>
                    <a:pt x="28" y="76"/>
                    <a:pt x="28" y="76"/>
                    <a:pt x="28" y="76"/>
                  </a:cubicBezTo>
                  <a:cubicBezTo>
                    <a:pt x="28" y="76"/>
                    <a:pt x="28" y="76"/>
                    <a:pt x="28" y="76"/>
                  </a:cubicBezTo>
                  <a:cubicBezTo>
                    <a:pt x="27" y="75"/>
                    <a:pt x="26" y="74"/>
                    <a:pt x="26" y="72"/>
                  </a:cubicBezTo>
                  <a:cubicBezTo>
                    <a:pt x="25" y="70"/>
                    <a:pt x="26" y="68"/>
                    <a:pt x="26" y="66"/>
                  </a:cubicBezTo>
                  <a:cubicBezTo>
                    <a:pt x="24" y="68"/>
                    <a:pt x="24" y="68"/>
                    <a:pt x="24" y="68"/>
                  </a:cubicBezTo>
                  <a:cubicBezTo>
                    <a:pt x="22" y="71"/>
                    <a:pt x="22" y="73"/>
                    <a:pt x="23" y="75"/>
                  </a:cubicBezTo>
                  <a:cubicBezTo>
                    <a:pt x="24" y="78"/>
                    <a:pt x="28" y="80"/>
                    <a:pt x="33" y="80"/>
                  </a:cubicBezTo>
                  <a:cubicBezTo>
                    <a:pt x="36" y="77"/>
                    <a:pt x="41" y="71"/>
                    <a:pt x="39" y="64"/>
                  </a:cubicBezTo>
                  <a:cubicBezTo>
                    <a:pt x="38" y="63"/>
                    <a:pt x="37" y="62"/>
                    <a:pt x="35" y="62"/>
                  </a:cubicBezTo>
                  <a:cubicBezTo>
                    <a:pt x="36" y="62"/>
                    <a:pt x="36" y="62"/>
                    <a:pt x="36" y="62"/>
                  </a:cubicBezTo>
                  <a:cubicBezTo>
                    <a:pt x="38" y="64"/>
                    <a:pt x="39" y="69"/>
                    <a:pt x="38" y="73"/>
                  </a:cubicBezTo>
                  <a:cubicBezTo>
                    <a:pt x="36" y="77"/>
                    <a:pt x="34" y="79"/>
                    <a:pt x="30" y="79"/>
                  </a:cubicBezTo>
                  <a:cubicBezTo>
                    <a:pt x="30" y="79"/>
                    <a:pt x="30" y="79"/>
                    <a:pt x="30" y="79"/>
                  </a:cubicBezTo>
                  <a:cubicBezTo>
                    <a:pt x="30" y="79"/>
                    <a:pt x="30" y="79"/>
                    <a:pt x="29" y="79"/>
                  </a:cubicBezTo>
                  <a:cubicBezTo>
                    <a:pt x="28" y="78"/>
                    <a:pt x="28" y="78"/>
                    <a:pt x="28" y="78"/>
                  </a:cubicBezTo>
                  <a:cubicBezTo>
                    <a:pt x="29" y="78"/>
                    <a:pt x="29" y="78"/>
                    <a:pt x="29" y="78"/>
                  </a:cubicBezTo>
                  <a:cubicBezTo>
                    <a:pt x="29" y="76"/>
                    <a:pt x="30" y="75"/>
                    <a:pt x="31" y="74"/>
                  </a:cubicBezTo>
                  <a:cubicBezTo>
                    <a:pt x="33" y="71"/>
                    <a:pt x="35" y="68"/>
                    <a:pt x="34" y="62"/>
                  </a:cubicBezTo>
                  <a:cubicBezTo>
                    <a:pt x="34" y="61"/>
                    <a:pt x="34" y="61"/>
                    <a:pt x="34" y="61"/>
                  </a:cubicBezTo>
                  <a:cubicBezTo>
                    <a:pt x="33" y="61"/>
                    <a:pt x="31" y="60"/>
                    <a:pt x="30" y="58"/>
                  </a:cubicBezTo>
                  <a:cubicBezTo>
                    <a:pt x="30" y="58"/>
                    <a:pt x="30" y="58"/>
                    <a:pt x="30" y="58"/>
                  </a:cubicBezTo>
                  <a:cubicBezTo>
                    <a:pt x="30" y="58"/>
                    <a:pt x="30" y="58"/>
                    <a:pt x="30" y="58"/>
                  </a:cubicBezTo>
                  <a:cubicBezTo>
                    <a:pt x="38" y="39"/>
                    <a:pt x="34" y="10"/>
                    <a:pt x="18" y="2"/>
                  </a:cubicBezTo>
                  <a:cubicBezTo>
                    <a:pt x="18" y="5"/>
                    <a:pt x="20" y="8"/>
                    <a:pt x="23" y="11"/>
                  </a:cubicBezTo>
                  <a:cubicBezTo>
                    <a:pt x="26" y="14"/>
                    <a:pt x="29" y="18"/>
                    <a:pt x="30" y="24"/>
                  </a:cubicBezTo>
                  <a:cubicBezTo>
                    <a:pt x="30" y="26"/>
                    <a:pt x="30" y="28"/>
                    <a:pt x="30" y="30"/>
                  </a:cubicBezTo>
                  <a:cubicBezTo>
                    <a:pt x="31" y="32"/>
                    <a:pt x="31" y="32"/>
                    <a:pt x="31" y="32"/>
                  </a:cubicBezTo>
                  <a:cubicBezTo>
                    <a:pt x="35" y="38"/>
                    <a:pt x="33" y="44"/>
                    <a:pt x="31" y="49"/>
                  </a:cubicBezTo>
                  <a:cubicBezTo>
                    <a:pt x="30" y="52"/>
                    <a:pt x="29" y="55"/>
                    <a:pt x="29" y="58"/>
                  </a:cubicBezTo>
                  <a:cubicBezTo>
                    <a:pt x="29" y="61"/>
                    <a:pt x="29" y="61"/>
                    <a:pt x="29" y="61"/>
                  </a:cubicBezTo>
                  <a:cubicBezTo>
                    <a:pt x="27" y="58"/>
                    <a:pt x="27" y="58"/>
                    <a:pt x="27" y="58"/>
                  </a:cubicBezTo>
                  <a:cubicBezTo>
                    <a:pt x="25" y="53"/>
                    <a:pt x="26" y="49"/>
                    <a:pt x="28" y="44"/>
                  </a:cubicBezTo>
                  <a:cubicBezTo>
                    <a:pt x="29" y="40"/>
                    <a:pt x="31" y="36"/>
                    <a:pt x="30" y="32"/>
                  </a:cubicBezTo>
                  <a:cubicBezTo>
                    <a:pt x="30" y="32"/>
                    <a:pt x="30" y="32"/>
                    <a:pt x="30" y="32"/>
                  </a:cubicBezTo>
                  <a:cubicBezTo>
                    <a:pt x="30" y="35"/>
                    <a:pt x="29" y="38"/>
                    <a:pt x="28" y="42"/>
                  </a:cubicBezTo>
                  <a:cubicBezTo>
                    <a:pt x="26" y="47"/>
                    <a:pt x="24" y="53"/>
                    <a:pt x="24" y="59"/>
                  </a:cubicBezTo>
                  <a:cubicBezTo>
                    <a:pt x="25" y="60"/>
                    <a:pt x="25" y="60"/>
                    <a:pt x="25" y="60"/>
                  </a:cubicBezTo>
                  <a:cubicBezTo>
                    <a:pt x="24" y="60"/>
                    <a:pt x="24" y="60"/>
                    <a:pt x="24" y="60"/>
                  </a:cubicBezTo>
                  <a:cubicBezTo>
                    <a:pt x="23" y="61"/>
                    <a:pt x="22" y="61"/>
                    <a:pt x="21" y="61"/>
                  </a:cubicBezTo>
                  <a:cubicBezTo>
                    <a:pt x="21" y="61"/>
                    <a:pt x="21" y="61"/>
                    <a:pt x="21" y="61"/>
                  </a:cubicBezTo>
                  <a:cubicBezTo>
                    <a:pt x="20" y="61"/>
                    <a:pt x="20" y="61"/>
                    <a:pt x="19" y="62"/>
                  </a:cubicBezTo>
                  <a:cubicBezTo>
                    <a:pt x="18" y="69"/>
                    <a:pt x="14" y="74"/>
                    <a:pt x="11" y="79"/>
                  </a:cubicBezTo>
                  <a:cubicBezTo>
                    <a:pt x="10" y="82"/>
                    <a:pt x="8" y="84"/>
                    <a:pt x="7" y="86"/>
                  </a:cubicBezTo>
                  <a:close/>
                  <a:moveTo>
                    <a:pt x="85" y="136"/>
                  </a:moveTo>
                  <a:cubicBezTo>
                    <a:pt x="86" y="136"/>
                    <a:pt x="87" y="137"/>
                    <a:pt x="89" y="137"/>
                  </a:cubicBezTo>
                  <a:cubicBezTo>
                    <a:pt x="93" y="137"/>
                    <a:pt x="97" y="135"/>
                    <a:pt x="101" y="133"/>
                  </a:cubicBezTo>
                  <a:cubicBezTo>
                    <a:pt x="105" y="132"/>
                    <a:pt x="108" y="131"/>
                    <a:pt x="110" y="131"/>
                  </a:cubicBezTo>
                  <a:cubicBezTo>
                    <a:pt x="111" y="131"/>
                    <a:pt x="111" y="131"/>
                    <a:pt x="111" y="131"/>
                  </a:cubicBezTo>
                  <a:cubicBezTo>
                    <a:pt x="113" y="129"/>
                    <a:pt x="116" y="127"/>
                    <a:pt x="118" y="126"/>
                  </a:cubicBezTo>
                  <a:cubicBezTo>
                    <a:pt x="120" y="125"/>
                    <a:pt x="122" y="125"/>
                    <a:pt x="123" y="124"/>
                  </a:cubicBezTo>
                  <a:cubicBezTo>
                    <a:pt x="122" y="124"/>
                    <a:pt x="122" y="123"/>
                    <a:pt x="121" y="123"/>
                  </a:cubicBezTo>
                  <a:cubicBezTo>
                    <a:pt x="117" y="123"/>
                    <a:pt x="111" y="126"/>
                    <a:pt x="106" y="129"/>
                  </a:cubicBezTo>
                  <a:cubicBezTo>
                    <a:pt x="99" y="132"/>
                    <a:pt x="92" y="136"/>
                    <a:pt x="85" y="136"/>
                  </a:cubicBezTo>
                  <a:close/>
                  <a:moveTo>
                    <a:pt x="64" y="126"/>
                  </a:moveTo>
                  <a:cubicBezTo>
                    <a:pt x="65" y="126"/>
                    <a:pt x="66" y="126"/>
                    <a:pt x="67" y="127"/>
                  </a:cubicBezTo>
                  <a:cubicBezTo>
                    <a:pt x="68" y="128"/>
                    <a:pt x="69" y="128"/>
                    <a:pt x="70" y="128"/>
                  </a:cubicBezTo>
                  <a:cubicBezTo>
                    <a:pt x="70" y="128"/>
                    <a:pt x="70" y="128"/>
                    <a:pt x="70" y="128"/>
                  </a:cubicBezTo>
                  <a:cubicBezTo>
                    <a:pt x="70" y="128"/>
                    <a:pt x="71" y="128"/>
                    <a:pt x="71" y="127"/>
                  </a:cubicBezTo>
                  <a:cubicBezTo>
                    <a:pt x="72" y="125"/>
                    <a:pt x="75" y="121"/>
                    <a:pt x="74" y="118"/>
                  </a:cubicBezTo>
                  <a:cubicBezTo>
                    <a:pt x="74" y="117"/>
                    <a:pt x="73" y="116"/>
                    <a:pt x="72" y="115"/>
                  </a:cubicBezTo>
                  <a:cubicBezTo>
                    <a:pt x="70" y="114"/>
                    <a:pt x="70" y="114"/>
                    <a:pt x="70" y="114"/>
                  </a:cubicBezTo>
                  <a:cubicBezTo>
                    <a:pt x="70" y="114"/>
                    <a:pt x="70" y="114"/>
                    <a:pt x="70" y="114"/>
                  </a:cubicBezTo>
                  <a:cubicBezTo>
                    <a:pt x="70" y="116"/>
                    <a:pt x="67" y="118"/>
                    <a:pt x="64" y="118"/>
                  </a:cubicBezTo>
                  <a:cubicBezTo>
                    <a:pt x="64" y="118"/>
                    <a:pt x="64" y="118"/>
                    <a:pt x="64" y="118"/>
                  </a:cubicBezTo>
                  <a:lnTo>
                    <a:pt x="64" y="126"/>
                  </a:lnTo>
                  <a:close/>
                  <a:moveTo>
                    <a:pt x="75" y="116"/>
                  </a:moveTo>
                  <a:cubicBezTo>
                    <a:pt x="75" y="117"/>
                    <a:pt x="75" y="117"/>
                    <a:pt x="75" y="118"/>
                  </a:cubicBezTo>
                  <a:cubicBezTo>
                    <a:pt x="76" y="121"/>
                    <a:pt x="74" y="125"/>
                    <a:pt x="72" y="128"/>
                  </a:cubicBezTo>
                  <a:cubicBezTo>
                    <a:pt x="75" y="126"/>
                    <a:pt x="77" y="121"/>
                    <a:pt x="77" y="118"/>
                  </a:cubicBezTo>
                  <a:cubicBezTo>
                    <a:pt x="76" y="118"/>
                    <a:pt x="76" y="117"/>
                    <a:pt x="75" y="116"/>
                  </a:cubicBezTo>
                  <a:close/>
                  <a:moveTo>
                    <a:pt x="70" y="114"/>
                  </a:moveTo>
                  <a:cubicBezTo>
                    <a:pt x="72" y="114"/>
                    <a:pt x="72" y="114"/>
                    <a:pt x="72" y="114"/>
                  </a:cubicBezTo>
                  <a:cubicBezTo>
                    <a:pt x="76" y="115"/>
                    <a:pt x="78" y="117"/>
                    <a:pt x="78" y="118"/>
                  </a:cubicBezTo>
                  <a:cubicBezTo>
                    <a:pt x="79" y="121"/>
                    <a:pt x="77" y="125"/>
                    <a:pt x="74" y="128"/>
                  </a:cubicBezTo>
                  <a:cubicBezTo>
                    <a:pt x="79" y="126"/>
                    <a:pt x="79" y="122"/>
                    <a:pt x="79" y="120"/>
                  </a:cubicBezTo>
                  <a:cubicBezTo>
                    <a:pt x="79" y="116"/>
                    <a:pt x="76" y="110"/>
                    <a:pt x="72" y="110"/>
                  </a:cubicBezTo>
                  <a:cubicBezTo>
                    <a:pt x="71" y="110"/>
                    <a:pt x="69" y="111"/>
                    <a:pt x="68" y="113"/>
                  </a:cubicBezTo>
                  <a:cubicBezTo>
                    <a:pt x="69" y="113"/>
                    <a:pt x="69" y="113"/>
                    <a:pt x="70" y="114"/>
                  </a:cubicBezTo>
                  <a:close/>
                  <a:moveTo>
                    <a:pt x="122" y="122"/>
                  </a:moveTo>
                  <a:cubicBezTo>
                    <a:pt x="123" y="122"/>
                    <a:pt x="124" y="122"/>
                    <a:pt x="125" y="123"/>
                  </a:cubicBezTo>
                  <a:cubicBezTo>
                    <a:pt x="126" y="123"/>
                    <a:pt x="126" y="123"/>
                    <a:pt x="126" y="123"/>
                  </a:cubicBezTo>
                  <a:cubicBezTo>
                    <a:pt x="125" y="124"/>
                    <a:pt x="125" y="124"/>
                    <a:pt x="125" y="124"/>
                  </a:cubicBezTo>
                  <a:cubicBezTo>
                    <a:pt x="125" y="124"/>
                    <a:pt x="124" y="125"/>
                    <a:pt x="123" y="125"/>
                  </a:cubicBezTo>
                  <a:cubicBezTo>
                    <a:pt x="127" y="124"/>
                    <a:pt x="131" y="123"/>
                    <a:pt x="136" y="123"/>
                  </a:cubicBezTo>
                  <a:cubicBezTo>
                    <a:pt x="139" y="123"/>
                    <a:pt x="141" y="123"/>
                    <a:pt x="143" y="124"/>
                  </a:cubicBezTo>
                  <a:cubicBezTo>
                    <a:pt x="140" y="122"/>
                    <a:pt x="136" y="121"/>
                    <a:pt x="131" y="121"/>
                  </a:cubicBezTo>
                  <a:cubicBezTo>
                    <a:pt x="128" y="121"/>
                    <a:pt x="125" y="121"/>
                    <a:pt x="122" y="122"/>
                  </a:cubicBezTo>
                  <a:close/>
                  <a:moveTo>
                    <a:pt x="72" y="109"/>
                  </a:moveTo>
                  <a:cubicBezTo>
                    <a:pt x="77" y="109"/>
                    <a:pt x="81" y="115"/>
                    <a:pt x="81" y="120"/>
                  </a:cubicBezTo>
                  <a:cubicBezTo>
                    <a:pt x="81" y="121"/>
                    <a:pt x="81" y="122"/>
                    <a:pt x="81" y="123"/>
                  </a:cubicBezTo>
                  <a:cubicBezTo>
                    <a:pt x="82" y="121"/>
                    <a:pt x="82" y="118"/>
                    <a:pt x="81" y="114"/>
                  </a:cubicBezTo>
                  <a:cubicBezTo>
                    <a:pt x="79" y="110"/>
                    <a:pt x="75" y="108"/>
                    <a:pt x="71" y="109"/>
                  </a:cubicBezTo>
                  <a:cubicBezTo>
                    <a:pt x="72" y="109"/>
                    <a:pt x="72" y="109"/>
                    <a:pt x="72" y="109"/>
                  </a:cubicBezTo>
                  <a:close/>
                  <a:moveTo>
                    <a:pt x="36" y="65"/>
                  </a:moveTo>
                  <a:cubicBezTo>
                    <a:pt x="36" y="69"/>
                    <a:pt x="34" y="72"/>
                    <a:pt x="32" y="74"/>
                  </a:cubicBezTo>
                  <a:cubicBezTo>
                    <a:pt x="32" y="75"/>
                    <a:pt x="31" y="76"/>
                    <a:pt x="31" y="77"/>
                  </a:cubicBezTo>
                  <a:cubicBezTo>
                    <a:pt x="34" y="77"/>
                    <a:pt x="36" y="74"/>
                    <a:pt x="36" y="73"/>
                  </a:cubicBezTo>
                  <a:cubicBezTo>
                    <a:pt x="37" y="70"/>
                    <a:pt x="37" y="67"/>
                    <a:pt x="36" y="65"/>
                  </a:cubicBezTo>
                  <a:close/>
                  <a:moveTo>
                    <a:pt x="28" y="63"/>
                  </a:moveTo>
                  <a:cubicBezTo>
                    <a:pt x="27" y="65"/>
                    <a:pt x="27" y="69"/>
                    <a:pt x="27" y="72"/>
                  </a:cubicBezTo>
                  <a:cubicBezTo>
                    <a:pt x="27" y="73"/>
                    <a:pt x="28" y="73"/>
                    <a:pt x="28" y="74"/>
                  </a:cubicBezTo>
                  <a:cubicBezTo>
                    <a:pt x="30" y="71"/>
                    <a:pt x="32" y="67"/>
                    <a:pt x="31" y="65"/>
                  </a:cubicBezTo>
                  <a:cubicBezTo>
                    <a:pt x="30" y="64"/>
                    <a:pt x="30" y="63"/>
                    <a:pt x="28" y="63"/>
                  </a:cubicBezTo>
                  <a:close/>
                  <a:moveTo>
                    <a:pt x="32" y="36"/>
                  </a:moveTo>
                  <a:cubicBezTo>
                    <a:pt x="31" y="39"/>
                    <a:pt x="30" y="42"/>
                    <a:pt x="29" y="44"/>
                  </a:cubicBezTo>
                  <a:cubicBezTo>
                    <a:pt x="28" y="48"/>
                    <a:pt x="27" y="51"/>
                    <a:pt x="28" y="55"/>
                  </a:cubicBezTo>
                  <a:cubicBezTo>
                    <a:pt x="28" y="53"/>
                    <a:pt x="29" y="51"/>
                    <a:pt x="29" y="49"/>
                  </a:cubicBezTo>
                  <a:cubicBezTo>
                    <a:pt x="31" y="45"/>
                    <a:pt x="32" y="41"/>
                    <a:pt x="32" y="36"/>
                  </a:cubicBezTo>
                  <a:close/>
                </a:path>
              </a:pathLst>
            </a:custGeom>
            <a:grpFill/>
            <a:ln>
              <a:noFill/>
            </a:ln>
          </p:spPr>
          <p:txBody>
            <a:bodyPr/>
            <a:lstStyle/>
            <a:p>
              <a:pPr>
                <a:defRPr/>
              </a:pPr>
              <a:endParaRPr lang="vi-VN" dirty="0"/>
            </a:p>
          </p:txBody>
        </p:sp>
        <p:sp>
          <p:nvSpPr>
            <p:cNvPr id="27" name="Hình tự do 47"/>
            <p:cNvSpPr>
              <a:spLocks noEditPoints="1"/>
            </p:cNvSpPr>
            <p:nvPr/>
          </p:nvSpPr>
          <p:spPr bwMode="auto">
            <a:xfrm>
              <a:off x="895350" y="3316288"/>
              <a:ext cx="363538" cy="328613"/>
            </a:xfrm>
            <a:custGeom>
              <a:avLst/>
              <a:gdLst>
                <a:gd name="T0" fmla="*/ 50 w 161"/>
                <a:gd name="T1" fmla="*/ 8 h 146"/>
                <a:gd name="T2" fmla="*/ 60 w 161"/>
                <a:gd name="T3" fmla="*/ 25 h 146"/>
                <a:gd name="T4" fmla="*/ 54 w 161"/>
                <a:gd name="T5" fmla="*/ 17 h 146"/>
                <a:gd name="T6" fmla="*/ 63 w 161"/>
                <a:gd name="T7" fmla="*/ 34 h 146"/>
                <a:gd name="T8" fmla="*/ 49 w 161"/>
                <a:gd name="T9" fmla="*/ 37 h 146"/>
                <a:gd name="T10" fmla="*/ 41 w 161"/>
                <a:gd name="T11" fmla="*/ 13 h 146"/>
                <a:gd name="T12" fmla="*/ 16 w 161"/>
                <a:gd name="T13" fmla="*/ 62 h 146"/>
                <a:gd name="T14" fmla="*/ 34 w 161"/>
                <a:gd name="T15" fmla="*/ 92 h 146"/>
                <a:gd name="T16" fmla="*/ 27 w 161"/>
                <a:gd name="T17" fmla="*/ 146 h 146"/>
                <a:gd name="T18" fmla="*/ 33 w 161"/>
                <a:gd name="T19" fmla="*/ 104 h 146"/>
                <a:gd name="T20" fmla="*/ 26 w 161"/>
                <a:gd name="T21" fmla="*/ 102 h 146"/>
                <a:gd name="T22" fmla="*/ 30 w 161"/>
                <a:gd name="T23" fmla="*/ 101 h 146"/>
                <a:gd name="T24" fmla="*/ 4 w 161"/>
                <a:gd name="T25" fmla="*/ 60 h 146"/>
                <a:gd name="T26" fmla="*/ 41 w 161"/>
                <a:gd name="T27" fmla="*/ 10 h 146"/>
                <a:gd name="T28" fmla="*/ 51 w 161"/>
                <a:gd name="T29" fmla="*/ 4 h 146"/>
                <a:gd name="T30" fmla="*/ 145 w 161"/>
                <a:gd name="T31" fmla="*/ 13 h 146"/>
                <a:gd name="T32" fmla="*/ 142 w 161"/>
                <a:gd name="T33" fmla="*/ 0 h 146"/>
                <a:gd name="T34" fmla="*/ 141 w 161"/>
                <a:gd name="T35" fmla="*/ 33 h 146"/>
                <a:gd name="T36" fmla="*/ 50 w 161"/>
                <a:gd name="T37" fmla="*/ 8 h 146"/>
                <a:gd name="T38" fmla="*/ 137 w 161"/>
                <a:gd name="T39" fmla="*/ 31 h 146"/>
                <a:gd name="T40" fmla="*/ 148 w 161"/>
                <a:gd name="T41" fmla="*/ 16 h 146"/>
                <a:gd name="T42" fmla="*/ 70 w 161"/>
                <a:gd name="T43" fmla="*/ 8 h 146"/>
                <a:gd name="T44" fmla="*/ 137 w 161"/>
                <a:gd name="T45" fmla="*/ 31 h 146"/>
                <a:gd name="T46" fmla="*/ 26 w 161"/>
                <a:gd name="T47" fmla="*/ 84 h 146"/>
                <a:gd name="T48" fmla="*/ 22 w 161"/>
                <a:gd name="T49" fmla="*/ 16 h 146"/>
                <a:gd name="T50" fmla="*/ 26 w 161"/>
                <a:gd name="T51" fmla="*/ 84 h 146"/>
                <a:gd name="T52" fmla="*/ 57 w 161"/>
                <a:gd name="T53" fmla="*/ 28 h 146"/>
                <a:gd name="T54" fmla="*/ 46 w 161"/>
                <a:gd name="T55" fmla="*/ 16 h 146"/>
                <a:gd name="T56" fmla="*/ 57 w 161"/>
                <a:gd name="T57" fmla="*/ 28 h 146"/>
                <a:gd name="T58" fmla="*/ 57 w 161"/>
                <a:gd name="T59" fmla="*/ 31 h 146"/>
                <a:gd name="T60" fmla="*/ 46 w 161"/>
                <a:gd name="T61" fmla="*/ 28 h 146"/>
                <a:gd name="T62" fmla="*/ 57 w 161"/>
                <a:gd name="T63" fmla="*/ 31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1" h="146">
                  <a:moveTo>
                    <a:pt x="50" y="8"/>
                  </a:moveTo>
                  <a:cubicBezTo>
                    <a:pt x="55" y="14"/>
                    <a:pt x="53" y="20"/>
                    <a:pt x="60" y="25"/>
                  </a:cubicBezTo>
                  <a:cubicBezTo>
                    <a:pt x="62" y="23"/>
                    <a:pt x="58" y="18"/>
                    <a:pt x="54" y="17"/>
                  </a:cubicBezTo>
                  <a:cubicBezTo>
                    <a:pt x="64" y="13"/>
                    <a:pt x="65" y="25"/>
                    <a:pt x="63" y="34"/>
                  </a:cubicBezTo>
                  <a:cubicBezTo>
                    <a:pt x="59" y="36"/>
                    <a:pt x="55" y="37"/>
                    <a:pt x="49" y="37"/>
                  </a:cubicBezTo>
                  <a:cubicBezTo>
                    <a:pt x="43" y="31"/>
                    <a:pt x="43" y="19"/>
                    <a:pt x="41" y="13"/>
                  </a:cubicBezTo>
                  <a:cubicBezTo>
                    <a:pt x="14" y="14"/>
                    <a:pt x="9" y="41"/>
                    <a:pt x="16" y="62"/>
                  </a:cubicBezTo>
                  <a:cubicBezTo>
                    <a:pt x="19" y="72"/>
                    <a:pt x="30" y="81"/>
                    <a:pt x="34" y="92"/>
                  </a:cubicBezTo>
                  <a:cubicBezTo>
                    <a:pt x="41" y="111"/>
                    <a:pt x="38" y="129"/>
                    <a:pt x="27" y="146"/>
                  </a:cubicBezTo>
                  <a:cubicBezTo>
                    <a:pt x="28" y="137"/>
                    <a:pt x="39" y="121"/>
                    <a:pt x="33" y="104"/>
                  </a:cubicBezTo>
                  <a:cubicBezTo>
                    <a:pt x="31" y="102"/>
                    <a:pt x="29" y="102"/>
                    <a:pt x="26" y="102"/>
                  </a:cubicBezTo>
                  <a:cubicBezTo>
                    <a:pt x="26" y="100"/>
                    <a:pt x="28" y="101"/>
                    <a:pt x="30" y="101"/>
                  </a:cubicBezTo>
                  <a:cubicBezTo>
                    <a:pt x="28" y="89"/>
                    <a:pt x="7" y="79"/>
                    <a:pt x="4" y="60"/>
                  </a:cubicBezTo>
                  <a:cubicBezTo>
                    <a:pt x="1" y="34"/>
                    <a:pt x="12" y="6"/>
                    <a:pt x="41" y="10"/>
                  </a:cubicBezTo>
                  <a:cubicBezTo>
                    <a:pt x="45" y="9"/>
                    <a:pt x="47" y="5"/>
                    <a:pt x="51" y="4"/>
                  </a:cubicBezTo>
                  <a:cubicBezTo>
                    <a:pt x="86" y="1"/>
                    <a:pt x="128" y="46"/>
                    <a:pt x="145" y="13"/>
                  </a:cubicBezTo>
                  <a:cubicBezTo>
                    <a:pt x="146" y="6"/>
                    <a:pt x="144" y="3"/>
                    <a:pt x="142" y="0"/>
                  </a:cubicBezTo>
                  <a:cubicBezTo>
                    <a:pt x="161" y="2"/>
                    <a:pt x="149" y="29"/>
                    <a:pt x="141" y="33"/>
                  </a:cubicBezTo>
                  <a:cubicBezTo>
                    <a:pt x="111" y="47"/>
                    <a:pt x="71" y="4"/>
                    <a:pt x="50" y="8"/>
                  </a:cubicBezTo>
                  <a:close/>
                  <a:moveTo>
                    <a:pt x="137" y="31"/>
                  </a:moveTo>
                  <a:cubicBezTo>
                    <a:pt x="142" y="29"/>
                    <a:pt x="151" y="17"/>
                    <a:pt x="148" y="16"/>
                  </a:cubicBezTo>
                  <a:cubicBezTo>
                    <a:pt x="130" y="43"/>
                    <a:pt x="93" y="14"/>
                    <a:pt x="70" y="8"/>
                  </a:cubicBezTo>
                  <a:cubicBezTo>
                    <a:pt x="87" y="21"/>
                    <a:pt x="105" y="33"/>
                    <a:pt x="137" y="31"/>
                  </a:cubicBezTo>
                  <a:close/>
                  <a:moveTo>
                    <a:pt x="26" y="84"/>
                  </a:moveTo>
                  <a:cubicBezTo>
                    <a:pt x="10" y="71"/>
                    <a:pt x="7" y="27"/>
                    <a:pt x="22" y="16"/>
                  </a:cubicBezTo>
                  <a:cubicBezTo>
                    <a:pt x="0" y="29"/>
                    <a:pt x="5" y="78"/>
                    <a:pt x="26" y="84"/>
                  </a:cubicBezTo>
                  <a:close/>
                  <a:moveTo>
                    <a:pt x="57" y="28"/>
                  </a:moveTo>
                  <a:cubicBezTo>
                    <a:pt x="55" y="22"/>
                    <a:pt x="53" y="16"/>
                    <a:pt x="46" y="16"/>
                  </a:cubicBezTo>
                  <a:cubicBezTo>
                    <a:pt x="46" y="23"/>
                    <a:pt x="50" y="27"/>
                    <a:pt x="57" y="28"/>
                  </a:cubicBezTo>
                  <a:close/>
                  <a:moveTo>
                    <a:pt x="57" y="31"/>
                  </a:moveTo>
                  <a:cubicBezTo>
                    <a:pt x="51" y="33"/>
                    <a:pt x="49" y="24"/>
                    <a:pt x="46" y="28"/>
                  </a:cubicBezTo>
                  <a:cubicBezTo>
                    <a:pt x="47" y="31"/>
                    <a:pt x="56" y="40"/>
                    <a:pt x="57" y="31"/>
                  </a:cubicBezTo>
                  <a:close/>
                </a:path>
              </a:pathLst>
            </a:custGeom>
            <a:grpFill/>
            <a:ln>
              <a:noFill/>
            </a:ln>
          </p:spPr>
          <p:txBody>
            <a:bodyPr/>
            <a:lstStyle/>
            <a:p>
              <a:pPr>
                <a:defRPr/>
              </a:pPr>
              <a:endParaRPr lang="vi-VN" dirty="0"/>
            </a:p>
          </p:txBody>
        </p:sp>
        <p:sp>
          <p:nvSpPr>
            <p:cNvPr id="28" name="Hình tự do 48"/>
            <p:cNvSpPr>
              <a:spLocks noEditPoints="1"/>
            </p:cNvSpPr>
            <p:nvPr/>
          </p:nvSpPr>
          <p:spPr bwMode="auto">
            <a:xfrm>
              <a:off x="903288" y="3313113"/>
              <a:ext cx="336550" cy="338138"/>
            </a:xfrm>
            <a:custGeom>
              <a:avLst/>
              <a:gdLst>
                <a:gd name="T0" fmla="*/ 81 w 150"/>
                <a:gd name="T1" fmla="*/ 22 h 150"/>
                <a:gd name="T2" fmla="*/ 52 w 150"/>
                <a:gd name="T3" fmla="*/ 17 h 150"/>
                <a:gd name="T4" fmla="*/ 60 w 150"/>
                <a:gd name="T5" fmla="*/ 35 h 150"/>
                <a:gd name="T6" fmla="*/ 45 w 150"/>
                <a:gd name="T7" fmla="*/ 39 h 150"/>
                <a:gd name="T8" fmla="*/ 39 w 150"/>
                <a:gd name="T9" fmla="*/ 20 h 150"/>
                <a:gd name="T10" fmla="*/ 14 w 150"/>
                <a:gd name="T11" fmla="*/ 63 h 150"/>
                <a:gd name="T12" fmla="*/ 25 w 150"/>
                <a:gd name="T13" fmla="*/ 148 h 150"/>
                <a:gd name="T14" fmla="*/ 26 w 150"/>
                <a:gd name="T15" fmla="*/ 137 h 150"/>
                <a:gd name="T16" fmla="*/ 23 w 150"/>
                <a:gd name="T17" fmla="*/ 104 h 150"/>
                <a:gd name="T18" fmla="*/ 26 w 150"/>
                <a:gd name="T19" fmla="*/ 101 h 150"/>
                <a:gd name="T20" fmla="*/ 1 w 150"/>
                <a:gd name="T21" fmla="*/ 61 h 150"/>
                <a:gd name="T22" fmla="*/ 38 w 150"/>
                <a:gd name="T23" fmla="*/ 10 h 150"/>
                <a:gd name="T24" fmla="*/ 91 w 150"/>
                <a:gd name="T25" fmla="*/ 16 h 150"/>
                <a:gd name="T26" fmla="*/ 139 w 150"/>
                <a:gd name="T27" fmla="*/ 2 h 150"/>
                <a:gd name="T28" fmla="*/ 150 w 150"/>
                <a:gd name="T29" fmla="*/ 12 h 150"/>
                <a:gd name="T30" fmla="*/ 82 w 150"/>
                <a:gd name="T31" fmla="*/ 20 h 150"/>
                <a:gd name="T32" fmla="*/ 141 w 150"/>
                <a:gd name="T33" fmla="*/ 2 h 150"/>
                <a:gd name="T34" fmla="*/ 143 w 150"/>
                <a:gd name="T35" fmla="*/ 14 h 150"/>
                <a:gd name="T36" fmla="*/ 44 w 150"/>
                <a:gd name="T37" fmla="*/ 9 h 150"/>
                <a:gd name="T38" fmla="*/ 38 w 150"/>
                <a:gd name="T39" fmla="*/ 12 h 150"/>
                <a:gd name="T40" fmla="*/ 2 w 150"/>
                <a:gd name="T41" fmla="*/ 60 h 150"/>
                <a:gd name="T42" fmla="*/ 28 w 150"/>
                <a:gd name="T43" fmla="*/ 102 h 150"/>
                <a:gd name="T44" fmla="*/ 30 w 150"/>
                <a:gd name="T45" fmla="*/ 104 h 150"/>
                <a:gd name="T46" fmla="*/ 32 w 150"/>
                <a:gd name="T47" fmla="*/ 116 h 150"/>
                <a:gd name="T48" fmla="*/ 31 w 150"/>
                <a:gd name="T49" fmla="*/ 93 h 150"/>
                <a:gd name="T50" fmla="*/ 11 w 150"/>
                <a:gd name="T51" fmla="*/ 61 h 150"/>
                <a:gd name="T52" fmla="*/ 23 w 150"/>
                <a:gd name="T53" fmla="*/ 85 h 150"/>
                <a:gd name="T54" fmla="*/ 19 w 150"/>
                <a:gd name="T55" fmla="*/ 17 h 150"/>
                <a:gd name="T56" fmla="*/ 39 w 150"/>
                <a:gd name="T57" fmla="*/ 13 h 150"/>
                <a:gd name="T58" fmla="*/ 42 w 150"/>
                <a:gd name="T59" fmla="*/ 29 h 150"/>
                <a:gd name="T60" fmla="*/ 48 w 150"/>
                <a:gd name="T61" fmla="*/ 29 h 150"/>
                <a:gd name="T62" fmla="*/ 55 w 150"/>
                <a:gd name="T63" fmla="*/ 32 h 150"/>
                <a:gd name="T64" fmla="*/ 42 w 150"/>
                <a:gd name="T65" fmla="*/ 30 h 150"/>
                <a:gd name="T66" fmla="*/ 60 w 150"/>
                <a:gd name="T67" fmla="*/ 27 h 150"/>
                <a:gd name="T68" fmla="*/ 58 w 150"/>
                <a:gd name="T69" fmla="*/ 25 h 150"/>
                <a:gd name="T70" fmla="*/ 56 w 150"/>
                <a:gd name="T71" fmla="*/ 27 h 150"/>
                <a:gd name="T72" fmla="*/ 50 w 150"/>
                <a:gd name="T73" fmla="*/ 18 h 150"/>
                <a:gd name="T74" fmla="*/ 45 w 150"/>
                <a:gd name="T75" fmla="*/ 9 h 150"/>
                <a:gd name="T76" fmla="*/ 57 w 150"/>
                <a:gd name="T77" fmla="*/ 25 h 150"/>
                <a:gd name="T78" fmla="*/ 53 w 150"/>
                <a:gd name="T79" fmla="*/ 33 h 150"/>
                <a:gd name="T80" fmla="*/ 44 w 150"/>
                <a:gd name="T81" fmla="*/ 29 h 150"/>
                <a:gd name="T82" fmla="*/ 8 w 150"/>
                <a:gd name="T83" fmla="*/ 46 h 150"/>
                <a:gd name="T84" fmla="*/ 146 w 150"/>
                <a:gd name="T85" fmla="*/ 18 h 150"/>
                <a:gd name="T86" fmla="*/ 134 w 150"/>
                <a:gd name="T87" fmla="*/ 33 h 150"/>
                <a:gd name="T88" fmla="*/ 67 w 150"/>
                <a:gd name="T89" fmla="*/ 9 h 150"/>
                <a:gd name="T90" fmla="*/ 145 w 150"/>
                <a:gd name="T91" fmla="*/ 16 h 150"/>
                <a:gd name="T92" fmla="*/ 133 w 150"/>
                <a:gd name="T93" fmla="*/ 31 h 150"/>
                <a:gd name="T94" fmla="*/ 71 w 150"/>
                <a:gd name="T95" fmla="*/ 11 h 150"/>
                <a:gd name="T96" fmla="*/ 54 w 150"/>
                <a:gd name="T97" fmla="*/ 30 h 150"/>
                <a:gd name="T98" fmla="*/ 43 w 150"/>
                <a:gd name="T99" fmla="*/ 16 h 150"/>
                <a:gd name="T100" fmla="*/ 43 w 150"/>
                <a:gd name="T101" fmla="*/ 17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50" h="150">
                  <a:moveTo>
                    <a:pt x="150" y="12"/>
                  </a:moveTo>
                  <a:cubicBezTo>
                    <a:pt x="150" y="20"/>
                    <a:pt x="143" y="32"/>
                    <a:pt x="138" y="34"/>
                  </a:cubicBezTo>
                  <a:cubicBezTo>
                    <a:pt x="120" y="43"/>
                    <a:pt x="99" y="32"/>
                    <a:pt x="81" y="22"/>
                  </a:cubicBezTo>
                  <a:cubicBezTo>
                    <a:pt x="69" y="15"/>
                    <a:pt x="57" y="9"/>
                    <a:pt x="48" y="10"/>
                  </a:cubicBezTo>
                  <a:cubicBezTo>
                    <a:pt x="50" y="12"/>
                    <a:pt x="51" y="15"/>
                    <a:pt x="52" y="17"/>
                  </a:cubicBezTo>
                  <a:cubicBezTo>
                    <a:pt x="52" y="17"/>
                    <a:pt x="52" y="17"/>
                    <a:pt x="52" y="17"/>
                  </a:cubicBezTo>
                  <a:cubicBezTo>
                    <a:pt x="54" y="16"/>
                    <a:pt x="56" y="16"/>
                    <a:pt x="58" y="17"/>
                  </a:cubicBezTo>
                  <a:cubicBezTo>
                    <a:pt x="61" y="19"/>
                    <a:pt x="61" y="24"/>
                    <a:pt x="61" y="27"/>
                  </a:cubicBezTo>
                  <a:cubicBezTo>
                    <a:pt x="61" y="30"/>
                    <a:pt x="61" y="33"/>
                    <a:pt x="60" y="35"/>
                  </a:cubicBezTo>
                  <a:cubicBezTo>
                    <a:pt x="60" y="35"/>
                    <a:pt x="60" y="35"/>
                    <a:pt x="60" y="35"/>
                  </a:cubicBezTo>
                  <a:cubicBezTo>
                    <a:pt x="60" y="36"/>
                    <a:pt x="60" y="36"/>
                    <a:pt x="60" y="36"/>
                  </a:cubicBezTo>
                  <a:cubicBezTo>
                    <a:pt x="57" y="38"/>
                    <a:pt x="52" y="39"/>
                    <a:pt x="45" y="39"/>
                  </a:cubicBezTo>
                  <a:cubicBezTo>
                    <a:pt x="45" y="39"/>
                    <a:pt x="45" y="39"/>
                    <a:pt x="45" y="39"/>
                  </a:cubicBezTo>
                  <a:cubicBezTo>
                    <a:pt x="45" y="38"/>
                    <a:pt x="45" y="38"/>
                    <a:pt x="45" y="38"/>
                  </a:cubicBezTo>
                  <a:cubicBezTo>
                    <a:pt x="41" y="34"/>
                    <a:pt x="40" y="26"/>
                    <a:pt x="39" y="20"/>
                  </a:cubicBezTo>
                  <a:cubicBezTo>
                    <a:pt x="39" y="18"/>
                    <a:pt x="38" y="16"/>
                    <a:pt x="38" y="14"/>
                  </a:cubicBezTo>
                  <a:cubicBezTo>
                    <a:pt x="21" y="15"/>
                    <a:pt x="11" y="27"/>
                    <a:pt x="11" y="47"/>
                  </a:cubicBezTo>
                  <a:cubicBezTo>
                    <a:pt x="11" y="52"/>
                    <a:pt x="12" y="58"/>
                    <a:pt x="14" y="63"/>
                  </a:cubicBezTo>
                  <a:cubicBezTo>
                    <a:pt x="15" y="68"/>
                    <a:pt x="18" y="72"/>
                    <a:pt x="22" y="77"/>
                  </a:cubicBezTo>
                  <a:cubicBezTo>
                    <a:pt x="26" y="82"/>
                    <a:pt x="30" y="87"/>
                    <a:pt x="32" y="93"/>
                  </a:cubicBezTo>
                  <a:cubicBezTo>
                    <a:pt x="39" y="111"/>
                    <a:pt x="36" y="130"/>
                    <a:pt x="25" y="148"/>
                  </a:cubicBezTo>
                  <a:cubicBezTo>
                    <a:pt x="23" y="150"/>
                    <a:pt x="23" y="150"/>
                    <a:pt x="23" y="150"/>
                  </a:cubicBezTo>
                  <a:cubicBezTo>
                    <a:pt x="23" y="147"/>
                    <a:pt x="23" y="147"/>
                    <a:pt x="23" y="147"/>
                  </a:cubicBezTo>
                  <a:cubicBezTo>
                    <a:pt x="24" y="144"/>
                    <a:pt x="25" y="141"/>
                    <a:pt x="26" y="137"/>
                  </a:cubicBezTo>
                  <a:cubicBezTo>
                    <a:pt x="28" y="131"/>
                    <a:pt x="31" y="123"/>
                    <a:pt x="31" y="116"/>
                  </a:cubicBezTo>
                  <a:cubicBezTo>
                    <a:pt x="31" y="112"/>
                    <a:pt x="30" y="108"/>
                    <a:pt x="29" y="105"/>
                  </a:cubicBezTo>
                  <a:cubicBezTo>
                    <a:pt x="28" y="104"/>
                    <a:pt x="26" y="104"/>
                    <a:pt x="23" y="104"/>
                  </a:cubicBezTo>
                  <a:cubicBezTo>
                    <a:pt x="22" y="104"/>
                    <a:pt x="22" y="104"/>
                    <a:pt x="22" y="104"/>
                  </a:cubicBezTo>
                  <a:cubicBezTo>
                    <a:pt x="22" y="103"/>
                    <a:pt x="22" y="103"/>
                    <a:pt x="22" y="103"/>
                  </a:cubicBezTo>
                  <a:cubicBezTo>
                    <a:pt x="22" y="101"/>
                    <a:pt x="24" y="101"/>
                    <a:pt x="26" y="101"/>
                  </a:cubicBezTo>
                  <a:cubicBezTo>
                    <a:pt x="26" y="101"/>
                    <a:pt x="26" y="101"/>
                    <a:pt x="26" y="101"/>
                  </a:cubicBezTo>
                  <a:cubicBezTo>
                    <a:pt x="25" y="97"/>
                    <a:pt x="21" y="93"/>
                    <a:pt x="17" y="88"/>
                  </a:cubicBezTo>
                  <a:cubicBezTo>
                    <a:pt x="10" y="81"/>
                    <a:pt x="2" y="72"/>
                    <a:pt x="1" y="61"/>
                  </a:cubicBezTo>
                  <a:cubicBezTo>
                    <a:pt x="0" y="58"/>
                    <a:pt x="0" y="55"/>
                    <a:pt x="0" y="52"/>
                  </a:cubicBezTo>
                  <a:cubicBezTo>
                    <a:pt x="0" y="37"/>
                    <a:pt x="5" y="24"/>
                    <a:pt x="13" y="17"/>
                  </a:cubicBezTo>
                  <a:cubicBezTo>
                    <a:pt x="20" y="11"/>
                    <a:pt x="28" y="9"/>
                    <a:pt x="38" y="10"/>
                  </a:cubicBezTo>
                  <a:cubicBezTo>
                    <a:pt x="40" y="10"/>
                    <a:pt x="41" y="9"/>
                    <a:pt x="43" y="7"/>
                  </a:cubicBezTo>
                  <a:cubicBezTo>
                    <a:pt x="44" y="6"/>
                    <a:pt x="46" y="5"/>
                    <a:pt x="48" y="4"/>
                  </a:cubicBezTo>
                  <a:cubicBezTo>
                    <a:pt x="62" y="3"/>
                    <a:pt x="77" y="9"/>
                    <a:pt x="91" y="16"/>
                  </a:cubicBezTo>
                  <a:cubicBezTo>
                    <a:pt x="113" y="25"/>
                    <a:pt x="131" y="33"/>
                    <a:pt x="141" y="13"/>
                  </a:cubicBezTo>
                  <a:cubicBezTo>
                    <a:pt x="142" y="12"/>
                    <a:pt x="142" y="11"/>
                    <a:pt x="142" y="10"/>
                  </a:cubicBezTo>
                  <a:cubicBezTo>
                    <a:pt x="142" y="7"/>
                    <a:pt x="140" y="4"/>
                    <a:pt x="139" y="2"/>
                  </a:cubicBezTo>
                  <a:cubicBezTo>
                    <a:pt x="138" y="0"/>
                    <a:pt x="138" y="0"/>
                    <a:pt x="138" y="0"/>
                  </a:cubicBezTo>
                  <a:cubicBezTo>
                    <a:pt x="139" y="0"/>
                    <a:pt x="139" y="0"/>
                    <a:pt x="139" y="0"/>
                  </a:cubicBezTo>
                  <a:cubicBezTo>
                    <a:pt x="146" y="1"/>
                    <a:pt x="150" y="5"/>
                    <a:pt x="150" y="12"/>
                  </a:cubicBezTo>
                  <a:close/>
                  <a:moveTo>
                    <a:pt x="45" y="9"/>
                  </a:moveTo>
                  <a:cubicBezTo>
                    <a:pt x="47" y="9"/>
                    <a:pt x="47" y="9"/>
                    <a:pt x="47" y="9"/>
                  </a:cubicBezTo>
                  <a:cubicBezTo>
                    <a:pt x="56" y="7"/>
                    <a:pt x="68" y="13"/>
                    <a:pt x="82" y="20"/>
                  </a:cubicBezTo>
                  <a:cubicBezTo>
                    <a:pt x="100" y="30"/>
                    <a:pt x="120" y="41"/>
                    <a:pt x="138" y="33"/>
                  </a:cubicBezTo>
                  <a:cubicBezTo>
                    <a:pt x="142" y="31"/>
                    <a:pt x="148" y="20"/>
                    <a:pt x="148" y="12"/>
                  </a:cubicBezTo>
                  <a:cubicBezTo>
                    <a:pt x="148" y="8"/>
                    <a:pt x="147" y="3"/>
                    <a:pt x="141" y="2"/>
                  </a:cubicBezTo>
                  <a:cubicBezTo>
                    <a:pt x="142" y="4"/>
                    <a:pt x="143" y="7"/>
                    <a:pt x="143" y="10"/>
                  </a:cubicBezTo>
                  <a:cubicBezTo>
                    <a:pt x="143" y="11"/>
                    <a:pt x="143" y="13"/>
                    <a:pt x="143" y="14"/>
                  </a:cubicBezTo>
                  <a:cubicBezTo>
                    <a:pt x="143" y="14"/>
                    <a:pt x="143" y="14"/>
                    <a:pt x="143" y="14"/>
                  </a:cubicBezTo>
                  <a:cubicBezTo>
                    <a:pt x="132" y="35"/>
                    <a:pt x="112" y="26"/>
                    <a:pt x="91" y="17"/>
                  </a:cubicBezTo>
                  <a:cubicBezTo>
                    <a:pt x="76" y="11"/>
                    <a:pt x="62" y="5"/>
                    <a:pt x="48" y="6"/>
                  </a:cubicBezTo>
                  <a:cubicBezTo>
                    <a:pt x="46" y="6"/>
                    <a:pt x="45" y="7"/>
                    <a:pt x="44" y="9"/>
                  </a:cubicBezTo>
                  <a:cubicBezTo>
                    <a:pt x="42" y="10"/>
                    <a:pt x="41" y="11"/>
                    <a:pt x="39" y="12"/>
                  </a:cubicBezTo>
                  <a:cubicBezTo>
                    <a:pt x="38" y="12"/>
                    <a:pt x="38" y="12"/>
                    <a:pt x="38" y="12"/>
                  </a:cubicBezTo>
                  <a:cubicBezTo>
                    <a:pt x="38" y="12"/>
                    <a:pt x="38" y="12"/>
                    <a:pt x="38" y="12"/>
                  </a:cubicBezTo>
                  <a:cubicBezTo>
                    <a:pt x="29" y="10"/>
                    <a:pt x="20" y="13"/>
                    <a:pt x="14" y="18"/>
                  </a:cubicBezTo>
                  <a:cubicBezTo>
                    <a:pt x="6" y="25"/>
                    <a:pt x="2" y="37"/>
                    <a:pt x="2" y="52"/>
                  </a:cubicBezTo>
                  <a:cubicBezTo>
                    <a:pt x="2" y="55"/>
                    <a:pt x="2" y="58"/>
                    <a:pt x="2" y="60"/>
                  </a:cubicBezTo>
                  <a:cubicBezTo>
                    <a:pt x="4" y="72"/>
                    <a:pt x="11" y="80"/>
                    <a:pt x="18" y="87"/>
                  </a:cubicBezTo>
                  <a:cubicBezTo>
                    <a:pt x="23" y="92"/>
                    <a:pt x="27" y="97"/>
                    <a:pt x="28" y="102"/>
                  </a:cubicBezTo>
                  <a:cubicBezTo>
                    <a:pt x="28" y="102"/>
                    <a:pt x="28" y="102"/>
                    <a:pt x="28" y="102"/>
                  </a:cubicBezTo>
                  <a:cubicBezTo>
                    <a:pt x="27" y="102"/>
                    <a:pt x="27" y="102"/>
                    <a:pt x="27" y="102"/>
                  </a:cubicBezTo>
                  <a:cubicBezTo>
                    <a:pt x="27" y="102"/>
                    <a:pt x="27" y="102"/>
                    <a:pt x="27" y="102"/>
                  </a:cubicBezTo>
                  <a:cubicBezTo>
                    <a:pt x="28" y="103"/>
                    <a:pt x="29" y="103"/>
                    <a:pt x="30" y="104"/>
                  </a:cubicBezTo>
                  <a:cubicBezTo>
                    <a:pt x="31" y="104"/>
                    <a:pt x="31" y="104"/>
                    <a:pt x="31" y="104"/>
                  </a:cubicBezTo>
                  <a:cubicBezTo>
                    <a:pt x="31" y="104"/>
                    <a:pt x="31" y="104"/>
                    <a:pt x="31" y="104"/>
                  </a:cubicBezTo>
                  <a:cubicBezTo>
                    <a:pt x="32" y="108"/>
                    <a:pt x="32" y="112"/>
                    <a:pt x="32" y="116"/>
                  </a:cubicBezTo>
                  <a:cubicBezTo>
                    <a:pt x="32" y="124"/>
                    <a:pt x="30" y="131"/>
                    <a:pt x="28" y="138"/>
                  </a:cubicBezTo>
                  <a:cubicBezTo>
                    <a:pt x="27" y="140"/>
                    <a:pt x="26" y="141"/>
                    <a:pt x="26" y="143"/>
                  </a:cubicBezTo>
                  <a:cubicBezTo>
                    <a:pt x="35" y="127"/>
                    <a:pt x="37" y="110"/>
                    <a:pt x="31" y="93"/>
                  </a:cubicBezTo>
                  <a:cubicBezTo>
                    <a:pt x="28" y="88"/>
                    <a:pt x="25" y="83"/>
                    <a:pt x="21" y="78"/>
                  </a:cubicBezTo>
                  <a:cubicBezTo>
                    <a:pt x="17" y="73"/>
                    <a:pt x="14" y="69"/>
                    <a:pt x="12" y="64"/>
                  </a:cubicBezTo>
                  <a:cubicBezTo>
                    <a:pt x="12" y="63"/>
                    <a:pt x="12" y="62"/>
                    <a:pt x="11" y="61"/>
                  </a:cubicBezTo>
                  <a:cubicBezTo>
                    <a:pt x="13" y="71"/>
                    <a:pt x="17" y="79"/>
                    <a:pt x="23" y="84"/>
                  </a:cubicBezTo>
                  <a:cubicBezTo>
                    <a:pt x="26" y="86"/>
                    <a:pt x="26" y="86"/>
                    <a:pt x="26" y="86"/>
                  </a:cubicBezTo>
                  <a:cubicBezTo>
                    <a:pt x="23" y="85"/>
                    <a:pt x="23" y="85"/>
                    <a:pt x="23" y="85"/>
                  </a:cubicBezTo>
                  <a:cubicBezTo>
                    <a:pt x="10" y="82"/>
                    <a:pt x="4" y="64"/>
                    <a:pt x="4" y="49"/>
                  </a:cubicBezTo>
                  <a:cubicBezTo>
                    <a:pt x="4" y="34"/>
                    <a:pt x="9" y="21"/>
                    <a:pt x="18" y="16"/>
                  </a:cubicBezTo>
                  <a:cubicBezTo>
                    <a:pt x="19" y="17"/>
                    <a:pt x="19" y="17"/>
                    <a:pt x="19" y="17"/>
                  </a:cubicBezTo>
                  <a:cubicBezTo>
                    <a:pt x="15" y="21"/>
                    <a:pt x="12" y="28"/>
                    <a:pt x="10" y="37"/>
                  </a:cubicBezTo>
                  <a:cubicBezTo>
                    <a:pt x="13" y="22"/>
                    <a:pt x="23" y="14"/>
                    <a:pt x="38" y="13"/>
                  </a:cubicBezTo>
                  <a:cubicBezTo>
                    <a:pt x="39" y="13"/>
                    <a:pt x="39" y="13"/>
                    <a:pt x="39" y="13"/>
                  </a:cubicBezTo>
                  <a:cubicBezTo>
                    <a:pt x="39" y="13"/>
                    <a:pt x="39" y="13"/>
                    <a:pt x="39" y="13"/>
                  </a:cubicBezTo>
                  <a:cubicBezTo>
                    <a:pt x="40" y="15"/>
                    <a:pt x="40" y="18"/>
                    <a:pt x="40" y="20"/>
                  </a:cubicBezTo>
                  <a:cubicBezTo>
                    <a:pt x="41" y="23"/>
                    <a:pt x="41" y="26"/>
                    <a:pt x="42" y="29"/>
                  </a:cubicBezTo>
                  <a:cubicBezTo>
                    <a:pt x="42" y="29"/>
                    <a:pt x="42" y="29"/>
                    <a:pt x="42" y="29"/>
                  </a:cubicBezTo>
                  <a:cubicBezTo>
                    <a:pt x="43" y="28"/>
                    <a:pt x="44" y="27"/>
                    <a:pt x="44" y="27"/>
                  </a:cubicBezTo>
                  <a:cubicBezTo>
                    <a:pt x="46" y="27"/>
                    <a:pt x="47" y="28"/>
                    <a:pt x="48" y="29"/>
                  </a:cubicBezTo>
                  <a:cubicBezTo>
                    <a:pt x="50" y="31"/>
                    <a:pt x="52" y="32"/>
                    <a:pt x="54" y="31"/>
                  </a:cubicBezTo>
                  <a:cubicBezTo>
                    <a:pt x="55" y="31"/>
                    <a:pt x="55" y="31"/>
                    <a:pt x="55" y="31"/>
                  </a:cubicBezTo>
                  <a:cubicBezTo>
                    <a:pt x="55" y="32"/>
                    <a:pt x="55" y="32"/>
                    <a:pt x="55" y="32"/>
                  </a:cubicBezTo>
                  <a:cubicBezTo>
                    <a:pt x="54" y="35"/>
                    <a:pt x="53" y="36"/>
                    <a:pt x="52" y="37"/>
                  </a:cubicBezTo>
                  <a:cubicBezTo>
                    <a:pt x="48" y="38"/>
                    <a:pt x="43" y="32"/>
                    <a:pt x="42" y="30"/>
                  </a:cubicBezTo>
                  <a:cubicBezTo>
                    <a:pt x="42" y="30"/>
                    <a:pt x="42" y="30"/>
                    <a:pt x="42" y="30"/>
                  </a:cubicBezTo>
                  <a:cubicBezTo>
                    <a:pt x="43" y="33"/>
                    <a:pt x="44" y="35"/>
                    <a:pt x="46" y="37"/>
                  </a:cubicBezTo>
                  <a:cubicBezTo>
                    <a:pt x="52" y="38"/>
                    <a:pt x="56" y="37"/>
                    <a:pt x="59" y="35"/>
                  </a:cubicBezTo>
                  <a:cubicBezTo>
                    <a:pt x="60" y="32"/>
                    <a:pt x="60" y="30"/>
                    <a:pt x="60" y="27"/>
                  </a:cubicBezTo>
                  <a:cubicBezTo>
                    <a:pt x="60" y="23"/>
                    <a:pt x="59" y="20"/>
                    <a:pt x="57" y="18"/>
                  </a:cubicBezTo>
                  <a:cubicBezTo>
                    <a:pt x="56" y="18"/>
                    <a:pt x="55" y="18"/>
                    <a:pt x="53" y="18"/>
                  </a:cubicBezTo>
                  <a:cubicBezTo>
                    <a:pt x="56" y="19"/>
                    <a:pt x="58" y="22"/>
                    <a:pt x="58" y="25"/>
                  </a:cubicBezTo>
                  <a:cubicBezTo>
                    <a:pt x="58" y="26"/>
                    <a:pt x="58" y="26"/>
                    <a:pt x="57" y="27"/>
                  </a:cubicBezTo>
                  <a:cubicBezTo>
                    <a:pt x="57" y="27"/>
                    <a:pt x="57" y="27"/>
                    <a:pt x="57" y="27"/>
                  </a:cubicBezTo>
                  <a:cubicBezTo>
                    <a:pt x="56" y="27"/>
                    <a:pt x="56" y="27"/>
                    <a:pt x="56" y="27"/>
                  </a:cubicBezTo>
                  <a:cubicBezTo>
                    <a:pt x="53" y="24"/>
                    <a:pt x="52" y="21"/>
                    <a:pt x="51" y="19"/>
                  </a:cubicBezTo>
                  <a:cubicBezTo>
                    <a:pt x="49" y="18"/>
                    <a:pt x="49" y="18"/>
                    <a:pt x="49" y="18"/>
                  </a:cubicBezTo>
                  <a:cubicBezTo>
                    <a:pt x="50" y="18"/>
                    <a:pt x="50" y="18"/>
                    <a:pt x="50" y="18"/>
                  </a:cubicBezTo>
                  <a:cubicBezTo>
                    <a:pt x="50" y="17"/>
                    <a:pt x="50" y="17"/>
                    <a:pt x="50" y="17"/>
                  </a:cubicBezTo>
                  <a:cubicBezTo>
                    <a:pt x="49" y="15"/>
                    <a:pt x="49" y="12"/>
                    <a:pt x="46" y="10"/>
                  </a:cubicBezTo>
                  <a:lnTo>
                    <a:pt x="45" y="9"/>
                  </a:lnTo>
                  <a:close/>
                  <a:moveTo>
                    <a:pt x="57" y="25"/>
                  </a:moveTo>
                  <a:cubicBezTo>
                    <a:pt x="57" y="24"/>
                    <a:pt x="55" y="21"/>
                    <a:pt x="53" y="19"/>
                  </a:cubicBezTo>
                  <a:cubicBezTo>
                    <a:pt x="53" y="21"/>
                    <a:pt x="54" y="23"/>
                    <a:pt x="57" y="25"/>
                  </a:cubicBezTo>
                  <a:close/>
                  <a:moveTo>
                    <a:pt x="44" y="29"/>
                  </a:moveTo>
                  <a:cubicBezTo>
                    <a:pt x="45" y="32"/>
                    <a:pt x="49" y="36"/>
                    <a:pt x="51" y="35"/>
                  </a:cubicBezTo>
                  <a:cubicBezTo>
                    <a:pt x="52" y="35"/>
                    <a:pt x="53" y="34"/>
                    <a:pt x="53" y="33"/>
                  </a:cubicBezTo>
                  <a:cubicBezTo>
                    <a:pt x="51" y="33"/>
                    <a:pt x="49" y="32"/>
                    <a:pt x="47" y="30"/>
                  </a:cubicBezTo>
                  <a:cubicBezTo>
                    <a:pt x="46" y="30"/>
                    <a:pt x="45" y="29"/>
                    <a:pt x="45" y="29"/>
                  </a:cubicBezTo>
                  <a:cubicBezTo>
                    <a:pt x="44" y="29"/>
                    <a:pt x="44" y="29"/>
                    <a:pt x="44" y="29"/>
                  </a:cubicBezTo>
                  <a:close/>
                  <a:moveTo>
                    <a:pt x="5" y="49"/>
                  </a:moveTo>
                  <a:cubicBezTo>
                    <a:pt x="5" y="62"/>
                    <a:pt x="10" y="77"/>
                    <a:pt x="19" y="82"/>
                  </a:cubicBezTo>
                  <a:cubicBezTo>
                    <a:pt x="12" y="74"/>
                    <a:pt x="8" y="58"/>
                    <a:pt x="8" y="46"/>
                  </a:cubicBezTo>
                  <a:cubicBezTo>
                    <a:pt x="8" y="36"/>
                    <a:pt x="10" y="28"/>
                    <a:pt x="13" y="22"/>
                  </a:cubicBezTo>
                  <a:cubicBezTo>
                    <a:pt x="8" y="29"/>
                    <a:pt x="5" y="38"/>
                    <a:pt x="5" y="49"/>
                  </a:cubicBezTo>
                  <a:close/>
                  <a:moveTo>
                    <a:pt x="146" y="18"/>
                  </a:moveTo>
                  <a:cubicBezTo>
                    <a:pt x="146" y="18"/>
                    <a:pt x="146" y="18"/>
                    <a:pt x="146" y="18"/>
                  </a:cubicBezTo>
                  <a:cubicBezTo>
                    <a:pt x="146" y="21"/>
                    <a:pt x="139" y="31"/>
                    <a:pt x="134" y="33"/>
                  </a:cubicBezTo>
                  <a:cubicBezTo>
                    <a:pt x="134" y="33"/>
                    <a:pt x="134" y="33"/>
                    <a:pt x="134" y="33"/>
                  </a:cubicBezTo>
                  <a:cubicBezTo>
                    <a:pt x="103" y="35"/>
                    <a:pt x="85" y="24"/>
                    <a:pt x="66" y="10"/>
                  </a:cubicBezTo>
                  <a:cubicBezTo>
                    <a:pt x="63" y="8"/>
                    <a:pt x="63" y="8"/>
                    <a:pt x="63" y="8"/>
                  </a:cubicBezTo>
                  <a:cubicBezTo>
                    <a:pt x="67" y="9"/>
                    <a:pt x="67" y="9"/>
                    <a:pt x="67" y="9"/>
                  </a:cubicBezTo>
                  <a:cubicBezTo>
                    <a:pt x="73" y="10"/>
                    <a:pt x="80" y="13"/>
                    <a:pt x="88" y="17"/>
                  </a:cubicBezTo>
                  <a:cubicBezTo>
                    <a:pt x="108" y="26"/>
                    <a:pt x="131" y="36"/>
                    <a:pt x="144" y="16"/>
                  </a:cubicBezTo>
                  <a:cubicBezTo>
                    <a:pt x="145" y="16"/>
                    <a:pt x="145" y="16"/>
                    <a:pt x="145" y="16"/>
                  </a:cubicBezTo>
                  <a:cubicBezTo>
                    <a:pt x="145" y="16"/>
                    <a:pt x="145" y="16"/>
                    <a:pt x="145" y="16"/>
                  </a:cubicBezTo>
                  <a:cubicBezTo>
                    <a:pt x="146" y="16"/>
                    <a:pt x="146" y="16"/>
                    <a:pt x="146" y="18"/>
                  </a:cubicBezTo>
                  <a:close/>
                  <a:moveTo>
                    <a:pt x="133" y="31"/>
                  </a:moveTo>
                  <a:cubicBezTo>
                    <a:pt x="138" y="29"/>
                    <a:pt x="144" y="21"/>
                    <a:pt x="145" y="18"/>
                  </a:cubicBezTo>
                  <a:cubicBezTo>
                    <a:pt x="131" y="37"/>
                    <a:pt x="108" y="27"/>
                    <a:pt x="87" y="18"/>
                  </a:cubicBezTo>
                  <a:cubicBezTo>
                    <a:pt x="81" y="15"/>
                    <a:pt x="76" y="13"/>
                    <a:pt x="71" y="11"/>
                  </a:cubicBezTo>
                  <a:cubicBezTo>
                    <a:pt x="88" y="23"/>
                    <a:pt x="105" y="33"/>
                    <a:pt x="133" y="31"/>
                  </a:cubicBezTo>
                  <a:close/>
                  <a:moveTo>
                    <a:pt x="55" y="30"/>
                  </a:moveTo>
                  <a:cubicBezTo>
                    <a:pt x="54" y="30"/>
                    <a:pt x="54" y="30"/>
                    <a:pt x="54" y="30"/>
                  </a:cubicBezTo>
                  <a:cubicBezTo>
                    <a:pt x="47" y="29"/>
                    <a:pt x="42" y="25"/>
                    <a:pt x="42" y="17"/>
                  </a:cubicBezTo>
                  <a:cubicBezTo>
                    <a:pt x="42" y="16"/>
                    <a:pt x="42" y="16"/>
                    <a:pt x="42" y="16"/>
                  </a:cubicBezTo>
                  <a:cubicBezTo>
                    <a:pt x="43" y="16"/>
                    <a:pt x="43" y="16"/>
                    <a:pt x="43" y="16"/>
                  </a:cubicBezTo>
                  <a:cubicBezTo>
                    <a:pt x="50" y="17"/>
                    <a:pt x="53" y="23"/>
                    <a:pt x="55" y="29"/>
                  </a:cubicBezTo>
                  <a:lnTo>
                    <a:pt x="55" y="30"/>
                  </a:lnTo>
                  <a:close/>
                  <a:moveTo>
                    <a:pt x="43" y="17"/>
                  </a:moveTo>
                  <a:cubicBezTo>
                    <a:pt x="44" y="24"/>
                    <a:pt x="47" y="27"/>
                    <a:pt x="53" y="28"/>
                  </a:cubicBezTo>
                  <a:cubicBezTo>
                    <a:pt x="51" y="23"/>
                    <a:pt x="49" y="19"/>
                    <a:pt x="43" y="17"/>
                  </a:cubicBezTo>
                  <a:close/>
                </a:path>
              </a:pathLst>
            </a:custGeom>
            <a:grpFill/>
            <a:ln>
              <a:noFill/>
            </a:ln>
          </p:spPr>
          <p:txBody>
            <a:bodyPr/>
            <a:lstStyle/>
            <a:p>
              <a:pPr>
                <a:defRPr/>
              </a:pPr>
              <a:endParaRPr lang="vi-VN" dirty="0"/>
            </a:p>
          </p:txBody>
        </p:sp>
        <p:sp>
          <p:nvSpPr>
            <p:cNvPr id="29" name="Hình tự do 49"/>
            <p:cNvSpPr>
              <a:spLocks noEditPoints="1"/>
            </p:cNvSpPr>
            <p:nvPr/>
          </p:nvSpPr>
          <p:spPr bwMode="auto">
            <a:xfrm>
              <a:off x="4162425" y="3344863"/>
              <a:ext cx="334963" cy="328613"/>
            </a:xfrm>
            <a:custGeom>
              <a:avLst/>
              <a:gdLst>
                <a:gd name="T0" fmla="*/ 61 w 149"/>
                <a:gd name="T1" fmla="*/ 17 h 146"/>
                <a:gd name="T2" fmla="*/ 70 w 149"/>
                <a:gd name="T3" fmla="*/ 13 h 146"/>
                <a:gd name="T4" fmla="*/ 67 w 149"/>
                <a:gd name="T5" fmla="*/ 22 h 146"/>
                <a:gd name="T6" fmla="*/ 71 w 149"/>
                <a:gd name="T7" fmla="*/ 8 h 146"/>
                <a:gd name="T8" fmla="*/ 77 w 149"/>
                <a:gd name="T9" fmla="*/ 20 h 146"/>
                <a:gd name="T10" fmla="*/ 146 w 149"/>
                <a:gd name="T11" fmla="*/ 39 h 146"/>
                <a:gd name="T12" fmla="*/ 125 w 149"/>
                <a:gd name="T13" fmla="*/ 103 h 146"/>
                <a:gd name="T14" fmla="*/ 146 w 149"/>
                <a:gd name="T15" fmla="*/ 99 h 146"/>
                <a:gd name="T16" fmla="*/ 148 w 149"/>
                <a:gd name="T17" fmla="*/ 120 h 146"/>
                <a:gd name="T18" fmla="*/ 129 w 149"/>
                <a:gd name="T19" fmla="*/ 119 h 146"/>
                <a:gd name="T20" fmla="*/ 141 w 149"/>
                <a:gd name="T21" fmla="*/ 143 h 146"/>
                <a:gd name="T22" fmla="*/ 124 w 149"/>
                <a:gd name="T23" fmla="*/ 108 h 146"/>
                <a:gd name="T24" fmla="*/ 121 w 149"/>
                <a:gd name="T25" fmla="*/ 76 h 146"/>
                <a:gd name="T26" fmla="*/ 132 w 149"/>
                <a:gd name="T27" fmla="*/ 18 h 146"/>
                <a:gd name="T28" fmla="*/ 46 w 149"/>
                <a:gd name="T29" fmla="*/ 31 h 146"/>
                <a:gd name="T30" fmla="*/ 0 w 149"/>
                <a:gd name="T31" fmla="*/ 27 h 146"/>
                <a:gd name="T32" fmla="*/ 60 w 149"/>
                <a:gd name="T33" fmla="*/ 24 h 146"/>
                <a:gd name="T34" fmla="*/ 58 w 149"/>
                <a:gd name="T35" fmla="*/ 11 h 146"/>
                <a:gd name="T36" fmla="*/ 68 w 149"/>
                <a:gd name="T37" fmla="*/ 8 h 146"/>
                <a:gd name="T38" fmla="*/ 61 w 149"/>
                <a:gd name="T39" fmla="*/ 17 h 146"/>
                <a:gd name="T40" fmla="*/ 58 w 149"/>
                <a:gd name="T41" fmla="*/ 27 h 146"/>
                <a:gd name="T42" fmla="*/ 31 w 149"/>
                <a:gd name="T43" fmla="*/ 25 h 146"/>
                <a:gd name="T44" fmla="*/ 58 w 149"/>
                <a:gd name="T45" fmla="*/ 27 h 146"/>
                <a:gd name="T46" fmla="*/ 101 w 149"/>
                <a:gd name="T47" fmla="*/ 11 h 146"/>
                <a:gd name="T48" fmla="*/ 88 w 149"/>
                <a:gd name="T49" fmla="*/ 20 h 146"/>
                <a:gd name="T50" fmla="*/ 101 w 149"/>
                <a:gd name="T51" fmla="*/ 11 h 146"/>
                <a:gd name="T52" fmla="*/ 142 w 149"/>
                <a:gd name="T53" fmla="*/ 32 h 146"/>
                <a:gd name="T54" fmla="*/ 141 w 149"/>
                <a:gd name="T55" fmla="*/ 34 h 146"/>
                <a:gd name="T56" fmla="*/ 122 w 149"/>
                <a:gd name="T57" fmla="*/ 95 h 146"/>
                <a:gd name="T58" fmla="*/ 142 w 149"/>
                <a:gd name="T59" fmla="*/ 32 h 146"/>
                <a:gd name="T60" fmla="*/ 145 w 149"/>
                <a:gd name="T61" fmla="*/ 119 h 146"/>
                <a:gd name="T62" fmla="*/ 142 w 149"/>
                <a:gd name="T63" fmla="*/ 106 h 146"/>
                <a:gd name="T64" fmla="*/ 132 w 149"/>
                <a:gd name="T65" fmla="*/ 106 h 146"/>
                <a:gd name="T66" fmla="*/ 145 w 149"/>
                <a:gd name="T67" fmla="*/ 119 h 146"/>
                <a:gd name="T68" fmla="*/ 146 w 149"/>
                <a:gd name="T69" fmla="*/ 103 h 146"/>
                <a:gd name="T70" fmla="*/ 134 w 149"/>
                <a:gd name="T71" fmla="*/ 103 h 146"/>
                <a:gd name="T72" fmla="*/ 146 w 149"/>
                <a:gd name="T73" fmla="*/ 103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49" h="146">
                  <a:moveTo>
                    <a:pt x="61" y="17"/>
                  </a:moveTo>
                  <a:cubicBezTo>
                    <a:pt x="64" y="17"/>
                    <a:pt x="67" y="9"/>
                    <a:pt x="70" y="13"/>
                  </a:cubicBezTo>
                  <a:cubicBezTo>
                    <a:pt x="68" y="15"/>
                    <a:pt x="65" y="17"/>
                    <a:pt x="67" y="22"/>
                  </a:cubicBezTo>
                  <a:cubicBezTo>
                    <a:pt x="78" y="22"/>
                    <a:pt x="72" y="11"/>
                    <a:pt x="71" y="8"/>
                  </a:cubicBezTo>
                  <a:cubicBezTo>
                    <a:pt x="75" y="4"/>
                    <a:pt x="81" y="15"/>
                    <a:pt x="77" y="20"/>
                  </a:cubicBezTo>
                  <a:cubicBezTo>
                    <a:pt x="103" y="0"/>
                    <a:pt x="144" y="7"/>
                    <a:pt x="146" y="39"/>
                  </a:cubicBezTo>
                  <a:cubicBezTo>
                    <a:pt x="148" y="63"/>
                    <a:pt x="123" y="79"/>
                    <a:pt x="125" y="103"/>
                  </a:cubicBezTo>
                  <a:cubicBezTo>
                    <a:pt x="130" y="105"/>
                    <a:pt x="138" y="94"/>
                    <a:pt x="146" y="99"/>
                  </a:cubicBezTo>
                  <a:cubicBezTo>
                    <a:pt x="149" y="104"/>
                    <a:pt x="147" y="114"/>
                    <a:pt x="148" y="120"/>
                  </a:cubicBezTo>
                  <a:cubicBezTo>
                    <a:pt x="142" y="125"/>
                    <a:pt x="135" y="122"/>
                    <a:pt x="129" y="119"/>
                  </a:cubicBezTo>
                  <a:cubicBezTo>
                    <a:pt x="129" y="131"/>
                    <a:pt x="129" y="143"/>
                    <a:pt x="141" y="143"/>
                  </a:cubicBezTo>
                  <a:cubicBezTo>
                    <a:pt x="120" y="146"/>
                    <a:pt x="125" y="125"/>
                    <a:pt x="124" y="108"/>
                  </a:cubicBezTo>
                  <a:cubicBezTo>
                    <a:pt x="123" y="95"/>
                    <a:pt x="118" y="88"/>
                    <a:pt x="121" y="76"/>
                  </a:cubicBezTo>
                  <a:cubicBezTo>
                    <a:pt x="125" y="57"/>
                    <a:pt x="149" y="40"/>
                    <a:pt x="132" y="18"/>
                  </a:cubicBezTo>
                  <a:cubicBezTo>
                    <a:pt x="101" y="5"/>
                    <a:pt x="76" y="33"/>
                    <a:pt x="46" y="31"/>
                  </a:cubicBezTo>
                  <a:cubicBezTo>
                    <a:pt x="31" y="30"/>
                    <a:pt x="16" y="16"/>
                    <a:pt x="0" y="27"/>
                  </a:cubicBezTo>
                  <a:cubicBezTo>
                    <a:pt x="14" y="12"/>
                    <a:pt x="37" y="23"/>
                    <a:pt x="60" y="24"/>
                  </a:cubicBezTo>
                  <a:cubicBezTo>
                    <a:pt x="62" y="22"/>
                    <a:pt x="58" y="15"/>
                    <a:pt x="58" y="11"/>
                  </a:cubicBezTo>
                  <a:cubicBezTo>
                    <a:pt x="61" y="10"/>
                    <a:pt x="64" y="4"/>
                    <a:pt x="68" y="8"/>
                  </a:cubicBezTo>
                  <a:cubicBezTo>
                    <a:pt x="67" y="9"/>
                    <a:pt x="59" y="9"/>
                    <a:pt x="61" y="17"/>
                  </a:cubicBezTo>
                  <a:close/>
                  <a:moveTo>
                    <a:pt x="58" y="27"/>
                  </a:moveTo>
                  <a:cubicBezTo>
                    <a:pt x="49" y="25"/>
                    <a:pt x="41" y="22"/>
                    <a:pt x="31" y="25"/>
                  </a:cubicBezTo>
                  <a:cubicBezTo>
                    <a:pt x="41" y="26"/>
                    <a:pt x="49" y="32"/>
                    <a:pt x="58" y="27"/>
                  </a:cubicBezTo>
                  <a:close/>
                  <a:moveTo>
                    <a:pt x="101" y="11"/>
                  </a:moveTo>
                  <a:cubicBezTo>
                    <a:pt x="98" y="14"/>
                    <a:pt x="85" y="15"/>
                    <a:pt x="88" y="20"/>
                  </a:cubicBezTo>
                  <a:cubicBezTo>
                    <a:pt x="90" y="15"/>
                    <a:pt x="104" y="16"/>
                    <a:pt x="101" y="11"/>
                  </a:cubicBezTo>
                  <a:close/>
                  <a:moveTo>
                    <a:pt x="142" y="32"/>
                  </a:moveTo>
                  <a:cubicBezTo>
                    <a:pt x="140" y="29"/>
                    <a:pt x="138" y="30"/>
                    <a:pt x="141" y="34"/>
                  </a:cubicBezTo>
                  <a:cubicBezTo>
                    <a:pt x="139" y="59"/>
                    <a:pt x="121" y="67"/>
                    <a:pt x="122" y="95"/>
                  </a:cubicBezTo>
                  <a:cubicBezTo>
                    <a:pt x="127" y="73"/>
                    <a:pt x="146" y="59"/>
                    <a:pt x="142" y="32"/>
                  </a:cubicBezTo>
                  <a:close/>
                  <a:moveTo>
                    <a:pt x="145" y="119"/>
                  </a:moveTo>
                  <a:cubicBezTo>
                    <a:pt x="145" y="113"/>
                    <a:pt x="145" y="109"/>
                    <a:pt x="142" y="106"/>
                  </a:cubicBezTo>
                  <a:cubicBezTo>
                    <a:pt x="139" y="106"/>
                    <a:pt x="135" y="106"/>
                    <a:pt x="132" y="106"/>
                  </a:cubicBezTo>
                  <a:cubicBezTo>
                    <a:pt x="126" y="113"/>
                    <a:pt x="134" y="121"/>
                    <a:pt x="145" y="119"/>
                  </a:cubicBezTo>
                  <a:close/>
                  <a:moveTo>
                    <a:pt x="146" y="103"/>
                  </a:moveTo>
                  <a:cubicBezTo>
                    <a:pt x="142" y="100"/>
                    <a:pt x="137" y="100"/>
                    <a:pt x="134" y="103"/>
                  </a:cubicBezTo>
                  <a:cubicBezTo>
                    <a:pt x="139" y="101"/>
                    <a:pt x="144" y="107"/>
                    <a:pt x="146" y="103"/>
                  </a:cubicBezTo>
                  <a:close/>
                </a:path>
              </a:pathLst>
            </a:custGeom>
            <a:grpFill/>
            <a:ln>
              <a:noFill/>
            </a:ln>
          </p:spPr>
          <p:txBody>
            <a:bodyPr/>
            <a:lstStyle/>
            <a:p>
              <a:pPr>
                <a:defRPr/>
              </a:pPr>
              <a:endParaRPr lang="vi-VN" dirty="0"/>
            </a:p>
          </p:txBody>
        </p:sp>
        <p:sp>
          <p:nvSpPr>
            <p:cNvPr id="30" name="Hình tự do 50"/>
            <p:cNvSpPr>
              <a:spLocks noEditPoints="1"/>
            </p:cNvSpPr>
            <p:nvPr/>
          </p:nvSpPr>
          <p:spPr bwMode="auto">
            <a:xfrm>
              <a:off x="4162425" y="3359150"/>
              <a:ext cx="334963" cy="309563"/>
            </a:xfrm>
            <a:custGeom>
              <a:avLst/>
              <a:gdLst>
                <a:gd name="T0" fmla="*/ 69 w 149"/>
                <a:gd name="T1" fmla="*/ 3 h 138"/>
                <a:gd name="T2" fmla="*/ 64 w 149"/>
                <a:gd name="T3" fmla="*/ 7 h 138"/>
                <a:gd name="T4" fmla="*/ 70 w 149"/>
                <a:gd name="T5" fmla="*/ 7 h 138"/>
                <a:gd name="T6" fmla="*/ 70 w 149"/>
                <a:gd name="T7" fmla="*/ 3 h 138"/>
                <a:gd name="T8" fmla="*/ 73 w 149"/>
                <a:gd name="T9" fmla="*/ 1 h 138"/>
                <a:gd name="T10" fmla="*/ 147 w 149"/>
                <a:gd name="T11" fmla="*/ 33 h 138"/>
                <a:gd name="T12" fmla="*/ 142 w 149"/>
                <a:gd name="T13" fmla="*/ 91 h 138"/>
                <a:gd name="T14" fmla="*/ 149 w 149"/>
                <a:gd name="T15" fmla="*/ 114 h 138"/>
                <a:gd name="T16" fmla="*/ 130 w 149"/>
                <a:gd name="T17" fmla="*/ 114 h 138"/>
                <a:gd name="T18" fmla="*/ 137 w 149"/>
                <a:gd name="T19" fmla="*/ 138 h 138"/>
                <a:gd name="T20" fmla="*/ 122 w 149"/>
                <a:gd name="T21" fmla="*/ 94 h 138"/>
                <a:gd name="T22" fmla="*/ 129 w 149"/>
                <a:gd name="T23" fmla="*/ 51 h 138"/>
                <a:gd name="T24" fmla="*/ 49 w 149"/>
                <a:gd name="T25" fmla="*/ 26 h 138"/>
                <a:gd name="T26" fmla="*/ 1 w 149"/>
                <a:gd name="T27" fmla="*/ 21 h 138"/>
                <a:gd name="T28" fmla="*/ 39 w 149"/>
                <a:gd name="T29" fmla="*/ 15 h 138"/>
                <a:gd name="T30" fmla="*/ 58 w 149"/>
                <a:gd name="T31" fmla="*/ 5 h 138"/>
                <a:gd name="T32" fmla="*/ 67 w 149"/>
                <a:gd name="T33" fmla="*/ 2 h 138"/>
                <a:gd name="T34" fmla="*/ 60 w 149"/>
                <a:gd name="T35" fmla="*/ 10 h 138"/>
                <a:gd name="T36" fmla="*/ 77 w 149"/>
                <a:gd name="T37" fmla="*/ 14 h 138"/>
                <a:gd name="T38" fmla="*/ 73 w 149"/>
                <a:gd name="T39" fmla="*/ 15 h 138"/>
                <a:gd name="T40" fmla="*/ 68 w 149"/>
                <a:gd name="T41" fmla="*/ 8 h 138"/>
                <a:gd name="T42" fmla="*/ 61 w 149"/>
                <a:gd name="T43" fmla="*/ 12 h 138"/>
                <a:gd name="T44" fmla="*/ 60 w 149"/>
                <a:gd name="T45" fmla="*/ 19 h 138"/>
                <a:gd name="T46" fmla="*/ 7 w 149"/>
                <a:gd name="T47" fmla="*/ 17 h 138"/>
                <a:gd name="T48" fmla="*/ 40 w 149"/>
                <a:gd name="T49" fmla="*/ 17 h 138"/>
                <a:gd name="T50" fmla="*/ 60 w 149"/>
                <a:gd name="T51" fmla="*/ 20 h 138"/>
                <a:gd name="T52" fmla="*/ 31 w 149"/>
                <a:gd name="T53" fmla="*/ 20 h 138"/>
                <a:gd name="T54" fmla="*/ 49 w 149"/>
                <a:gd name="T55" fmla="*/ 24 h 138"/>
                <a:gd name="T56" fmla="*/ 87 w 149"/>
                <a:gd name="T57" fmla="*/ 12 h 138"/>
                <a:gd name="T58" fmla="*/ 77 w 149"/>
                <a:gd name="T59" fmla="*/ 14 h 138"/>
                <a:gd name="T60" fmla="*/ 124 w 149"/>
                <a:gd name="T61" fmla="*/ 97 h 138"/>
                <a:gd name="T62" fmla="*/ 101 w 149"/>
                <a:gd name="T63" fmla="*/ 4 h 138"/>
                <a:gd name="T64" fmla="*/ 89 w 149"/>
                <a:gd name="T65" fmla="*/ 14 h 138"/>
                <a:gd name="T66" fmla="*/ 133 w 149"/>
                <a:gd name="T67" fmla="*/ 12 h 138"/>
                <a:gd name="T68" fmla="*/ 131 w 149"/>
                <a:gd name="T69" fmla="*/ 55 h 138"/>
                <a:gd name="T70" fmla="*/ 140 w 149"/>
                <a:gd name="T71" fmla="*/ 24 h 138"/>
                <a:gd name="T72" fmla="*/ 123 w 149"/>
                <a:gd name="T73" fmla="*/ 89 h 138"/>
                <a:gd name="T74" fmla="*/ 135 w 149"/>
                <a:gd name="T75" fmla="*/ 137 h 138"/>
                <a:gd name="T76" fmla="*/ 141 w 149"/>
                <a:gd name="T77" fmla="*/ 116 h 138"/>
                <a:gd name="T78" fmla="*/ 147 w 149"/>
                <a:gd name="T79" fmla="*/ 98 h 138"/>
                <a:gd name="T80" fmla="*/ 131 w 149"/>
                <a:gd name="T81" fmla="*/ 99 h 138"/>
                <a:gd name="T82" fmla="*/ 146 w 149"/>
                <a:gd name="T83" fmla="*/ 94 h 138"/>
                <a:gd name="T84" fmla="*/ 88 w 149"/>
                <a:gd name="T85" fmla="*/ 12 h 138"/>
                <a:gd name="T86" fmla="*/ 95 w 149"/>
                <a:gd name="T87" fmla="*/ 9 h 138"/>
                <a:gd name="T88" fmla="*/ 40 w 149"/>
                <a:gd name="T89" fmla="*/ 19 h 138"/>
                <a:gd name="T90" fmla="*/ 56 w 149"/>
                <a:gd name="T91" fmla="*/ 21 h 138"/>
                <a:gd name="T92" fmla="*/ 141 w 149"/>
                <a:gd name="T93" fmla="*/ 28 h 138"/>
                <a:gd name="T94" fmla="*/ 131 w 149"/>
                <a:gd name="T95" fmla="*/ 66 h 138"/>
                <a:gd name="T96" fmla="*/ 141 w 149"/>
                <a:gd name="T97" fmla="*/ 97 h 138"/>
                <a:gd name="T98" fmla="*/ 143 w 149"/>
                <a:gd name="T99" fmla="*/ 100 h 138"/>
                <a:gd name="T100" fmla="*/ 130 w 149"/>
                <a:gd name="T101" fmla="*/ 108 h 138"/>
                <a:gd name="T102" fmla="*/ 131 w 149"/>
                <a:gd name="T103" fmla="*/ 107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49" h="138">
                  <a:moveTo>
                    <a:pt x="65" y="0"/>
                  </a:moveTo>
                  <a:cubicBezTo>
                    <a:pt x="66" y="0"/>
                    <a:pt x="68" y="1"/>
                    <a:pt x="69" y="2"/>
                  </a:cubicBezTo>
                  <a:cubicBezTo>
                    <a:pt x="69" y="2"/>
                    <a:pt x="69" y="2"/>
                    <a:pt x="69" y="2"/>
                  </a:cubicBezTo>
                  <a:cubicBezTo>
                    <a:pt x="69" y="3"/>
                    <a:pt x="69" y="3"/>
                    <a:pt x="69" y="3"/>
                  </a:cubicBezTo>
                  <a:cubicBezTo>
                    <a:pt x="68" y="3"/>
                    <a:pt x="68" y="3"/>
                    <a:pt x="67" y="4"/>
                  </a:cubicBezTo>
                  <a:cubicBezTo>
                    <a:pt x="65" y="4"/>
                    <a:pt x="63" y="4"/>
                    <a:pt x="62" y="6"/>
                  </a:cubicBezTo>
                  <a:cubicBezTo>
                    <a:pt x="62" y="7"/>
                    <a:pt x="61" y="8"/>
                    <a:pt x="62" y="10"/>
                  </a:cubicBezTo>
                  <a:cubicBezTo>
                    <a:pt x="63" y="9"/>
                    <a:pt x="63" y="8"/>
                    <a:pt x="64" y="7"/>
                  </a:cubicBezTo>
                  <a:cubicBezTo>
                    <a:pt x="66" y="6"/>
                    <a:pt x="67" y="5"/>
                    <a:pt x="68" y="5"/>
                  </a:cubicBezTo>
                  <a:cubicBezTo>
                    <a:pt x="69" y="5"/>
                    <a:pt x="70" y="5"/>
                    <a:pt x="70" y="6"/>
                  </a:cubicBezTo>
                  <a:cubicBezTo>
                    <a:pt x="71" y="6"/>
                    <a:pt x="71" y="6"/>
                    <a:pt x="71" y="6"/>
                  </a:cubicBezTo>
                  <a:cubicBezTo>
                    <a:pt x="70" y="7"/>
                    <a:pt x="70" y="7"/>
                    <a:pt x="70" y="7"/>
                  </a:cubicBezTo>
                  <a:cubicBezTo>
                    <a:pt x="70" y="8"/>
                    <a:pt x="69" y="8"/>
                    <a:pt x="69" y="9"/>
                  </a:cubicBezTo>
                  <a:cubicBezTo>
                    <a:pt x="68" y="11"/>
                    <a:pt x="67" y="12"/>
                    <a:pt x="67" y="16"/>
                  </a:cubicBezTo>
                  <a:cubicBezTo>
                    <a:pt x="70" y="16"/>
                    <a:pt x="71" y="15"/>
                    <a:pt x="72" y="14"/>
                  </a:cubicBezTo>
                  <a:cubicBezTo>
                    <a:pt x="74" y="11"/>
                    <a:pt x="71" y="5"/>
                    <a:pt x="70" y="3"/>
                  </a:cubicBezTo>
                  <a:cubicBezTo>
                    <a:pt x="70" y="2"/>
                    <a:pt x="70" y="2"/>
                    <a:pt x="70" y="2"/>
                  </a:cubicBezTo>
                  <a:cubicBezTo>
                    <a:pt x="71" y="2"/>
                    <a:pt x="71" y="2"/>
                    <a:pt x="71" y="2"/>
                  </a:cubicBezTo>
                  <a:cubicBezTo>
                    <a:pt x="71" y="1"/>
                    <a:pt x="72" y="1"/>
                    <a:pt x="73" y="1"/>
                  </a:cubicBezTo>
                  <a:cubicBezTo>
                    <a:pt x="73" y="1"/>
                    <a:pt x="73" y="1"/>
                    <a:pt x="73" y="1"/>
                  </a:cubicBezTo>
                  <a:cubicBezTo>
                    <a:pt x="75" y="1"/>
                    <a:pt x="77" y="3"/>
                    <a:pt x="78" y="5"/>
                  </a:cubicBezTo>
                  <a:cubicBezTo>
                    <a:pt x="79" y="7"/>
                    <a:pt x="79" y="9"/>
                    <a:pt x="79" y="11"/>
                  </a:cubicBezTo>
                  <a:cubicBezTo>
                    <a:pt x="88" y="5"/>
                    <a:pt x="99" y="2"/>
                    <a:pt x="110" y="2"/>
                  </a:cubicBezTo>
                  <a:cubicBezTo>
                    <a:pt x="131" y="2"/>
                    <a:pt x="145" y="14"/>
                    <a:pt x="147" y="33"/>
                  </a:cubicBezTo>
                  <a:cubicBezTo>
                    <a:pt x="148" y="45"/>
                    <a:pt x="142" y="55"/>
                    <a:pt x="137" y="65"/>
                  </a:cubicBezTo>
                  <a:cubicBezTo>
                    <a:pt x="131" y="75"/>
                    <a:pt x="125" y="85"/>
                    <a:pt x="126" y="97"/>
                  </a:cubicBezTo>
                  <a:cubicBezTo>
                    <a:pt x="127" y="97"/>
                    <a:pt x="130" y="96"/>
                    <a:pt x="132" y="95"/>
                  </a:cubicBezTo>
                  <a:cubicBezTo>
                    <a:pt x="135" y="93"/>
                    <a:pt x="138" y="91"/>
                    <a:pt x="142" y="91"/>
                  </a:cubicBezTo>
                  <a:cubicBezTo>
                    <a:pt x="144" y="91"/>
                    <a:pt x="145" y="92"/>
                    <a:pt x="147" y="93"/>
                  </a:cubicBezTo>
                  <a:cubicBezTo>
                    <a:pt x="147" y="93"/>
                    <a:pt x="147" y="93"/>
                    <a:pt x="147" y="93"/>
                  </a:cubicBezTo>
                  <a:cubicBezTo>
                    <a:pt x="149" y="96"/>
                    <a:pt x="149" y="101"/>
                    <a:pt x="149" y="106"/>
                  </a:cubicBezTo>
                  <a:cubicBezTo>
                    <a:pt x="148" y="109"/>
                    <a:pt x="148" y="112"/>
                    <a:pt x="149" y="114"/>
                  </a:cubicBezTo>
                  <a:cubicBezTo>
                    <a:pt x="149" y="115"/>
                    <a:pt x="149" y="115"/>
                    <a:pt x="149" y="115"/>
                  </a:cubicBezTo>
                  <a:cubicBezTo>
                    <a:pt x="148" y="115"/>
                    <a:pt x="148" y="115"/>
                    <a:pt x="148" y="115"/>
                  </a:cubicBezTo>
                  <a:cubicBezTo>
                    <a:pt x="146" y="117"/>
                    <a:pt x="143" y="118"/>
                    <a:pt x="141" y="118"/>
                  </a:cubicBezTo>
                  <a:cubicBezTo>
                    <a:pt x="137" y="118"/>
                    <a:pt x="134" y="116"/>
                    <a:pt x="130" y="114"/>
                  </a:cubicBezTo>
                  <a:cubicBezTo>
                    <a:pt x="130" y="115"/>
                    <a:pt x="130" y="115"/>
                    <a:pt x="130" y="115"/>
                  </a:cubicBezTo>
                  <a:cubicBezTo>
                    <a:pt x="130" y="126"/>
                    <a:pt x="130" y="136"/>
                    <a:pt x="141" y="136"/>
                  </a:cubicBezTo>
                  <a:cubicBezTo>
                    <a:pt x="141" y="138"/>
                    <a:pt x="141" y="138"/>
                    <a:pt x="141" y="138"/>
                  </a:cubicBezTo>
                  <a:cubicBezTo>
                    <a:pt x="139" y="138"/>
                    <a:pt x="138" y="138"/>
                    <a:pt x="137" y="138"/>
                  </a:cubicBezTo>
                  <a:cubicBezTo>
                    <a:pt x="123" y="138"/>
                    <a:pt x="123" y="125"/>
                    <a:pt x="123" y="112"/>
                  </a:cubicBezTo>
                  <a:cubicBezTo>
                    <a:pt x="123" y="108"/>
                    <a:pt x="123" y="105"/>
                    <a:pt x="123" y="102"/>
                  </a:cubicBezTo>
                  <a:cubicBezTo>
                    <a:pt x="123" y="99"/>
                    <a:pt x="122" y="96"/>
                    <a:pt x="122" y="94"/>
                  </a:cubicBezTo>
                  <a:cubicBezTo>
                    <a:pt x="122" y="94"/>
                    <a:pt x="122" y="94"/>
                    <a:pt x="122" y="94"/>
                  </a:cubicBezTo>
                  <a:cubicBezTo>
                    <a:pt x="122" y="93"/>
                    <a:pt x="122" y="93"/>
                    <a:pt x="122" y="93"/>
                  </a:cubicBezTo>
                  <a:cubicBezTo>
                    <a:pt x="121" y="92"/>
                    <a:pt x="121" y="91"/>
                    <a:pt x="121" y="90"/>
                  </a:cubicBezTo>
                  <a:cubicBezTo>
                    <a:pt x="120" y="84"/>
                    <a:pt x="118" y="78"/>
                    <a:pt x="120" y="70"/>
                  </a:cubicBezTo>
                  <a:cubicBezTo>
                    <a:pt x="122" y="64"/>
                    <a:pt x="125" y="57"/>
                    <a:pt x="129" y="51"/>
                  </a:cubicBezTo>
                  <a:cubicBezTo>
                    <a:pt x="136" y="39"/>
                    <a:pt x="143" y="27"/>
                    <a:pt x="132" y="13"/>
                  </a:cubicBezTo>
                  <a:cubicBezTo>
                    <a:pt x="126" y="11"/>
                    <a:pt x="121" y="10"/>
                    <a:pt x="115" y="10"/>
                  </a:cubicBezTo>
                  <a:cubicBezTo>
                    <a:pt x="104" y="10"/>
                    <a:pt x="93" y="14"/>
                    <a:pt x="83" y="18"/>
                  </a:cubicBezTo>
                  <a:cubicBezTo>
                    <a:pt x="72" y="22"/>
                    <a:pt x="61" y="26"/>
                    <a:pt x="49" y="26"/>
                  </a:cubicBezTo>
                  <a:cubicBezTo>
                    <a:pt x="48" y="26"/>
                    <a:pt x="47" y="26"/>
                    <a:pt x="45" y="26"/>
                  </a:cubicBezTo>
                  <a:cubicBezTo>
                    <a:pt x="40" y="25"/>
                    <a:pt x="35" y="23"/>
                    <a:pt x="30" y="22"/>
                  </a:cubicBezTo>
                  <a:cubicBezTo>
                    <a:pt x="25" y="19"/>
                    <a:pt x="19" y="17"/>
                    <a:pt x="13" y="17"/>
                  </a:cubicBezTo>
                  <a:cubicBezTo>
                    <a:pt x="9" y="17"/>
                    <a:pt x="4" y="19"/>
                    <a:pt x="1" y="21"/>
                  </a:cubicBezTo>
                  <a:cubicBezTo>
                    <a:pt x="0" y="20"/>
                    <a:pt x="0" y="20"/>
                    <a:pt x="0" y="20"/>
                  </a:cubicBezTo>
                  <a:cubicBezTo>
                    <a:pt x="5" y="15"/>
                    <a:pt x="11" y="13"/>
                    <a:pt x="20" y="13"/>
                  </a:cubicBezTo>
                  <a:cubicBezTo>
                    <a:pt x="20" y="13"/>
                    <a:pt x="20" y="13"/>
                    <a:pt x="20" y="13"/>
                  </a:cubicBezTo>
                  <a:cubicBezTo>
                    <a:pt x="26" y="13"/>
                    <a:pt x="33" y="14"/>
                    <a:pt x="39" y="15"/>
                  </a:cubicBezTo>
                  <a:cubicBezTo>
                    <a:pt x="46" y="16"/>
                    <a:pt x="53" y="17"/>
                    <a:pt x="59" y="17"/>
                  </a:cubicBezTo>
                  <a:cubicBezTo>
                    <a:pt x="61" y="16"/>
                    <a:pt x="60" y="13"/>
                    <a:pt x="59" y="10"/>
                  </a:cubicBezTo>
                  <a:cubicBezTo>
                    <a:pt x="58" y="8"/>
                    <a:pt x="58" y="7"/>
                    <a:pt x="58" y="5"/>
                  </a:cubicBezTo>
                  <a:cubicBezTo>
                    <a:pt x="58" y="5"/>
                    <a:pt x="58" y="5"/>
                    <a:pt x="58" y="5"/>
                  </a:cubicBezTo>
                  <a:cubicBezTo>
                    <a:pt x="58" y="4"/>
                    <a:pt x="58" y="4"/>
                    <a:pt x="58" y="4"/>
                  </a:cubicBezTo>
                  <a:cubicBezTo>
                    <a:pt x="59" y="4"/>
                    <a:pt x="59" y="3"/>
                    <a:pt x="60" y="3"/>
                  </a:cubicBezTo>
                  <a:cubicBezTo>
                    <a:pt x="62" y="1"/>
                    <a:pt x="63" y="0"/>
                    <a:pt x="65" y="0"/>
                  </a:cubicBezTo>
                  <a:close/>
                  <a:moveTo>
                    <a:pt x="67" y="2"/>
                  </a:moveTo>
                  <a:cubicBezTo>
                    <a:pt x="65" y="1"/>
                    <a:pt x="63" y="2"/>
                    <a:pt x="61" y="4"/>
                  </a:cubicBezTo>
                  <a:cubicBezTo>
                    <a:pt x="60" y="4"/>
                    <a:pt x="60" y="5"/>
                    <a:pt x="59" y="5"/>
                  </a:cubicBezTo>
                  <a:cubicBezTo>
                    <a:pt x="59" y="7"/>
                    <a:pt x="60" y="8"/>
                    <a:pt x="60" y="10"/>
                  </a:cubicBezTo>
                  <a:cubicBezTo>
                    <a:pt x="60" y="10"/>
                    <a:pt x="60" y="10"/>
                    <a:pt x="60" y="10"/>
                  </a:cubicBezTo>
                  <a:cubicBezTo>
                    <a:pt x="60" y="8"/>
                    <a:pt x="60" y="7"/>
                    <a:pt x="61" y="5"/>
                  </a:cubicBezTo>
                  <a:cubicBezTo>
                    <a:pt x="62" y="3"/>
                    <a:pt x="65" y="3"/>
                    <a:pt x="66" y="2"/>
                  </a:cubicBezTo>
                  <a:cubicBezTo>
                    <a:pt x="66" y="2"/>
                    <a:pt x="67" y="2"/>
                    <a:pt x="67" y="2"/>
                  </a:cubicBezTo>
                  <a:close/>
                  <a:moveTo>
                    <a:pt x="77" y="14"/>
                  </a:moveTo>
                  <a:cubicBezTo>
                    <a:pt x="76" y="13"/>
                    <a:pt x="76" y="13"/>
                    <a:pt x="76" y="13"/>
                  </a:cubicBezTo>
                  <a:cubicBezTo>
                    <a:pt x="78" y="11"/>
                    <a:pt x="78" y="8"/>
                    <a:pt x="77" y="6"/>
                  </a:cubicBezTo>
                  <a:cubicBezTo>
                    <a:pt x="75" y="3"/>
                    <a:pt x="73" y="1"/>
                    <a:pt x="72" y="2"/>
                  </a:cubicBezTo>
                  <a:cubicBezTo>
                    <a:pt x="73" y="5"/>
                    <a:pt x="76" y="11"/>
                    <a:pt x="73" y="15"/>
                  </a:cubicBezTo>
                  <a:cubicBezTo>
                    <a:pt x="72" y="16"/>
                    <a:pt x="70" y="17"/>
                    <a:pt x="67" y="17"/>
                  </a:cubicBezTo>
                  <a:cubicBezTo>
                    <a:pt x="66" y="17"/>
                    <a:pt x="66" y="17"/>
                    <a:pt x="66" y="17"/>
                  </a:cubicBezTo>
                  <a:cubicBezTo>
                    <a:pt x="66" y="17"/>
                    <a:pt x="66" y="17"/>
                    <a:pt x="66" y="17"/>
                  </a:cubicBezTo>
                  <a:cubicBezTo>
                    <a:pt x="65" y="12"/>
                    <a:pt x="66" y="10"/>
                    <a:pt x="68" y="8"/>
                  </a:cubicBezTo>
                  <a:cubicBezTo>
                    <a:pt x="68" y="8"/>
                    <a:pt x="68" y="7"/>
                    <a:pt x="69" y="7"/>
                  </a:cubicBezTo>
                  <a:cubicBezTo>
                    <a:pt x="69" y="6"/>
                    <a:pt x="68" y="6"/>
                    <a:pt x="68" y="6"/>
                  </a:cubicBezTo>
                  <a:cubicBezTo>
                    <a:pt x="67" y="6"/>
                    <a:pt x="66" y="7"/>
                    <a:pt x="65" y="8"/>
                  </a:cubicBezTo>
                  <a:cubicBezTo>
                    <a:pt x="64" y="10"/>
                    <a:pt x="63" y="11"/>
                    <a:pt x="61" y="12"/>
                  </a:cubicBezTo>
                  <a:cubicBezTo>
                    <a:pt x="61" y="12"/>
                    <a:pt x="61" y="12"/>
                    <a:pt x="61" y="12"/>
                  </a:cubicBezTo>
                  <a:cubicBezTo>
                    <a:pt x="61" y="14"/>
                    <a:pt x="62" y="17"/>
                    <a:pt x="60" y="18"/>
                  </a:cubicBezTo>
                  <a:cubicBezTo>
                    <a:pt x="60" y="19"/>
                    <a:pt x="60" y="19"/>
                    <a:pt x="60" y="19"/>
                  </a:cubicBezTo>
                  <a:cubicBezTo>
                    <a:pt x="60" y="19"/>
                    <a:pt x="60" y="19"/>
                    <a:pt x="60" y="19"/>
                  </a:cubicBezTo>
                  <a:cubicBezTo>
                    <a:pt x="53" y="18"/>
                    <a:pt x="46" y="17"/>
                    <a:pt x="39" y="16"/>
                  </a:cubicBezTo>
                  <a:cubicBezTo>
                    <a:pt x="32" y="15"/>
                    <a:pt x="26" y="14"/>
                    <a:pt x="20" y="14"/>
                  </a:cubicBezTo>
                  <a:cubicBezTo>
                    <a:pt x="20" y="14"/>
                    <a:pt x="20" y="14"/>
                    <a:pt x="20" y="14"/>
                  </a:cubicBezTo>
                  <a:cubicBezTo>
                    <a:pt x="15" y="14"/>
                    <a:pt x="11" y="15"/>
                    <a:pt x="7" y="17"/>
                  </a:cubicBezTo>
                  <a:cubicBezTo>
                    <a:pt x="9" y="16"/>
                    <a:pt x="11" y="16"/>
                    <a:pt x="13" y="16"/>
                  </a:cubicBezTo>
                  <a:cubicBezTo>
                    <a:pt x="18" y="16"/>
                    <a:pt x="24" y="18"/>
                    <a:pt x="29" y="19"/>
                  </a:cubicBezTo>
                  <a:cubicBezTo>
                    <a:pt x="31" y="19"/>
                    <a:pt x="31" y="19"/>
                    <a:pt x="31" y="19"/>
                  </a:cubicBezTo>
                  <a:cubicBezTo>
                    <a:pt x="34" y="18"/>
                    <a:pt x="37" y="17"/>
                    <a:pt x="40" y="17"/>
                  </a:cubicBezTo>
                  <a:cubicBezTo>
                    <a:pt x="40" y="17"/>
                    <a:pt x="40" y="17"/>
                    <a:pt x="40" y="17"/>
                  </a:cubicBezTo>
                  <a:cubicBezTo>
                    <a:pt x="45" y="17"/>
                    <a:pt x="49" y="18"/>
                    <a:pt x="54" y="19"/>
                  </a:cubicBezTo>
                  <a:cubicBezTo>
                    <a:pt x="55" y="19"/>
                    <a:pt x="57" y="20"/>
                    <a:pt x="58" y="20"/>
                  </a:cubicBezTo>
                  <a:cubicBezTo>
                    <a:pt x="60" y="20"/>
                    <a:pt x="60" y="20"/>
                    <a:pt x="60" y="20"/>
                  </a:cubicBezTo>
                  <a:cubicBezTo>
                    <a:pt x="59" y="21"/>
                    <a:pt x="59" y="21"/>
                    <a:pt x="59" y="21"/>
                  </a:cubicBezTo>
                  <a:cubicBezTo>
                    <a:pt x="56" y="23"/>
                    <a:pt x="53" y="24"/>
                    <a:pt x="50" y="24"/>
                  </a:cubicBezTo>
                  <a:cubicBezTo>
                    <a:pt x="47" y="24"/>
                    <a:pt x="43" y="23"/>
                    <a:pt x="40" y="22"/>
                  </a:cubicBezTo>
                  <a:cubicBezTo>
                    <a:pt x="37" y="21"/>
                    <a:pt x="34" y="20"/>
                    <a:pt x="31" y="20"/>
                  </a:cubicBezTo>
                  <a:cubicBezTo>
                    <a:pt x="30" y="20"/>
                    <a:pt x="30" y="20"/>
                    <a:pt x="30" y="20"/>
                  </a:cubicBezTo>
                  <a:cubicBezTo>
                    <a:pt x="30" y="20"/>
                    <a:pt x="31" y="20"/>
                    <a:pt x="31" y="20"/>
                  </a:cubicBezTo>
                  <a:cubicBezTo>
                    <a:pt x="36" y="22"/>
                    <a:pt x="41" y="24"/>
                    <a:pt x="46" y="24"/>
                  </a:cubicBezTo>
                  <a:cubicBezTo>
                    <a:pt x="47" y="24"/>
                    <a:pt x="48" y="24"/>
                    <a:pt x="49" y="24"/>
                  </a:cubicBezTo>
                  <a:cubicBezTo>
                    <a:pt x="61" y="24"/>
                    <a:pt x="72" y="20"/>
                    <a:pt x="82" y="16"/>
                  </a:cubicBezTo>
                  <a:cubicBezTo>
                    <a:pt x="84" y="16"/>
                    <a:pt x="86" y="15"/>
                    <a:pt x="88" y="14"/>
                  </a:cubicBezTo>
                  <a:cubicBezTo>
                    <a:pt x="88" y="14"/>
                    <a:pt x="88" y="14"/>
                    <a:pt x="88" y="14"/>
                  </a:cubicBezTo>
                  <a:cubicBezTo>
                    <a:pt x="87" y="13"/>
                    <a:pt x="87" y="12"/>
                    <a:pt x="87" y="12"/>
                  </a:cubicBezTo>
                  <a:cubicBezTo>
                    <a:pt x="88" y="10"/>
                    <a:pt x="91" y="9"/>
                    <a:pt x="94" y="7"/>
                  </a:cubicBezTo>
                  <a:cubicBezTo>
                    <a:pt x="97" y="7"/>
                    <a:pt x="99" y="6"/>
                    <a:pt x="100" y="5"/>
                  </a:cubicBezTo>
                  <a:cubicBezTo>
                    <a:pt x="101" y="4"/>
                    <a:pt x="101" y="4"/>
                    <a:pt x="101" y="4"/>
                  </a:cubicBezTo>
                  <a:cubicBezTo>
                    <a:pt x="92" y="6"/>
                    <a:pt x="84" y="9"/>
                    <a:pt x="77" y="14"/>
                  </a:cubicBezTo>
                  <a:close/>
                  <a:moveTo>
                    <a:pt x="126" y="98"/>
                  </a:moveTo>
                  <a:cubicBezTo>
                    <a:pt x="126" y="98"/>
                    <a:pt x="125" y="98"/>
                    <a:pt x="125" y="98"/>
                  </a:cubicBezTo>
                  <a:cubicBezTo>
                    <a:pt x="124" y="98"/>
                    <a:pt x="124" y="98"/>
                    <a:pt x="124" y="98"/>
                  </a:cubicBezTo>
                  <a:cubicBezTo>
                    <a:pt x="124" y="97"/>
                    <a:pt x="124" y="97"/>
                    <a:pt x="124" y="97"/>
                  </a:cubicBezTo>
                  <a:cubicBezTo>
                    <a:pt x="123" y="85"/>
                    <a:pt x="129" y="74"/>
                    <a:pt x="135" y="64"/>
                  </a:cubicBezTo>
                  <a:cubicBezTo>
                    <a:pt x="141" y="54"/>
                    <a:pt x="147" y="45"/>
                    <a:pt x="146" y="34"/>
                  </a:cubicBezTo>
                  <a:cubicBezTo>
                    <a:pt x="144" y="15"/>
                    <a:pt x="130" y="4"/>
                    <a:pt x="110" y="4"/>
                  </a:cubicBezTo>
                  <a:cubicBezTo>
                    <a:pt x="107" y="4"/>
                    <a:pt x="104" y="4"/>
                    <a:pt x="101" y="4"/>
                  </a:cubicBezTo>
                  <a:cubicBezTo>
                    <a:pt x="102" y="5"/>
                    <a:pt x="102" y="5"/>
                    <a:pt x="102" y="5"/>
                  </a:cubicBezTo>
                  <a:cubicBezTo>
                    <a:pt x="102" y="6"/>
                    <a:pt x="102" y="6"/>
                    <a:pt x="102" y="7"/>
                  </a:cubicBezTo>
                  <a:cubicBezTo>
                    <a:pt x="101" y="9"/>
                    <a:pt x="99" y="10"/>
                    <a:pt x="96" y="11"/>
                  </a:cubicBezTo>
                  <a:cubicBezTo>
                    <a:pt x="93" y="11"/>
                    <a:pt x="90" y="12"/>
                    <a:pt x="89" y="14"/>
                  </a:cubicBezTo>
                  <a:cubicBezTo>
                    <a:pt x="97" y="11"/>
                    <a:pt x="106" y="8"/>
                    <a:pt x="115" y="8"/>
                  </a:cubicBezTo>
                  <a:cubicBezTo>
                    <a:pt x="121" y="8"/>
                    <a:pt x="127" y="9"/>
                    <a:pt x="132" y="12"/>
                  </a:cubicBezTo>
                  <a:cubicBezTo>
                    <a:pt x="133" y="12"/>
                    <a:pt x="133" y="12"/>
                    <a:pt x="133" y="12"/>
                  </a:cubicBezTo>
                  <a:cubicBezTo>
                    <a:pt x="133" y="12"/>
                    <a:pt x="133" y="12"/>
                    <a:pt x="133" y="12"/>
                  </a:cubicBezTo>
                  <a:cubicBezTo>
                    <a:pt x="145" y="27"/>
                    <a:pt x="137" y="40"/>
                    <a:pt x="130" y="52"/>
                  </a:cubicBezTo>
                  <a:cubicBezTo>
                    <a:pt x="126" y="58"/>
                    <a:pt x="123" y="64"/>
                    <a:pt x="122" y="71"/>
                  </a:cubicBezTo>
                  <a:cubicBezTo>
                    <a:pt x="120" y="76"/>
                    <a:pt x="121" y="80"/>
                    <a:pt x="121" y="84"/>
                  </a:cubicBezTo>
                  <a:cubicBezTo>
                    <a:pt x="122" y="72"/>
                    <a:pt x="126" y="63"/>
                    <a:pt x="131" y="55"/>
                  </a:cubicBezTo>
                  <a:cubicBezTo>
                    <a:pt x="135" y="47"/>
                    <a:pt x="139" y="39"/>
                    <a:pt x="140" y="28"/>
                  </a:cubicBezTo>
                  <a:cubicBezTo>
                    <a:pt x="139" y="27"/>
                    <a:pt x="138" y="25"/>
                    <a:pt x="139" y="24"/>
                  </a:cubicBezTo>
                  <a:cubicBezTo>
                    <a:pt x="139" y="24"/>
                    <a:pt x="139" y="24"/>
                    <a:pt x="140" y="24"/>
                  </a:cubicBezTo>
                  <a:cubicBezTo>
                    <a:pt x="140" y="24"/>
                    <a:pt x="140" y="24"/>
                    <a:pt x="140" y="24"/>
                  </a:cubicBezTo>
                  <a:cubicBezTo>
                    <a:pt x="141" y="24"/>
                    <a:pt x="142" y="24"/>
                    <a:pt x="143" y="26"/>
                  </a:cubicBezTo>
                  <a:cubicBezTo>
                    <a:pt x="143" y="26"/>
                    <a:pt x="143" y="26"/>
                    <a:pt x="143" y="26"/>
                  </a:cubicBezTo>
                  <a:cubicBezTo>
                    <a:pt x="145" y="43"/>
                    <a:pt x="139" y="55"/>
                    <a:pt x="133" y="66"/>
                  </a:cubicBezTo>
                  <a:cubicBezTo>
                    <a:pt x="129" y="73"/>
                    <a:pt x="125" y="81"/>
                    <a:pt x="123" y="89"/>
                  </a:cubicBezTo>
                  <a:cubicBezTo>
                    <a:pt x="123" y="90"/>
                    <a:pt x="123" y="90"/>
                    <a:pt x="123" y="90"/>
                  </a:cubicBezTo>
                  <a:cubicBezTo>
                    <a:pt x="123" y="94"/>
                    <a:pt x="124" y="97"/>
                    <a:pt x="124" y="102"/>
                  </a:cubicBezTo>
                  <a:cubicBezTo>
                    <a:pt x="125" y="105"/>
                    <a:pt x="125" y="108"/>
                    <a:pt x="125" y="112"/>
                  </a:cubicBezTo>
                  <a:cubicBezTo>
                    <a:pt x="125" y="124"/>
                    <a:pt x="125" y="135"/>
                    <a:pt x="135" y="137"/>
                  </a:cubicBezTo>
                  <a:cubicBezTo>
                    <a:pt x="129" y="133"/>
                    <a:pt x="129" y="124"/>
                    <a:pt x="129" y="115"/>
                  </a:cubicBezTo>
                  <a:cubicBezTo>
                    <a:pt x="129" y="112"/>
                    <a:pt x="129" y="112"/>
                    <a:pt x="129" y="112"/>
                  </a:cubicBezTo>
                  <a:cubicBezTo>
                    <a:pt x="130" y="112"/>
                    <a:pt x="130" y="112"/>
                    <a:pt x="130" y="112"/>
                  </a:cubicBezTo>
                  <a:cubicBezTo>
                    <a:pt x="133" y="115"/>
                    <a:pt x="137" y="116"/>
                    <a:pt x="141" y="116"/>
                  </a:cubicBezTo>
                  <a:cubicBezTo>
                    <a:pt x="143" y="116"/>
                    <a:pt x="145" y="115"/>
                    <a:pt x="147" y="114"/>
                  </a:cubicBezTo>
                  <a:cubicBezTo>
                    <a:pt x="147" y="112"/>
                    <a:pt x="147" y="109"/>
                    <a:pt x="147" y="106"/>
                  </a:cubicBezTo>
                  <a:cubicBezTo>
                    <a:pt x="147" y="103"/>
                    <a:pt x="147" y="100"/>
                    <a:pt x="147" y="98"/>
                  </a:cubicBezTo>
                  <a:cubicBezTo>
                    <a:pt x="147" y="98"/>
                    <a:pt x="147" y="98"/>
                    <a:pt x="147" y="98"/>
                  </a:cubicBezTo>
                  <a:cubicBezTo>
                    <a:pt x="146" y="99"/>
                    <a:pt x="145" y="99"/>
                    <a:pt x="144" y="99"/>
                  </a:cubicBezTo>
                  <a:cubicBezTo>
                    <a:pt x="143" y="99"/>
                    <a:pt x="142" y="99"/>
                    <a:pt x="141" y="99"/>
                  </a:cubicBezTo>
                  <a:cubicBezTo>
                    <a:pt x="138" y="98"/>
                    <a:pt x="136" y="97"/>
                    <a:pt x="134" y="98"/>
                  </a:cubicBezTo>
                  <a:cubicBezTo>
                    <a:pt x="131" y="99"/>
                    <a:pt x="131" y="99"/>
                    <a:pt x="131" y="99"/>
                  </a:cubicBezTo>
                  <a:cubicBezTo>
                    <a:pt x="133" y="97"/>
                    <a:pt x="133" y="97"/>
                    <a:pt x="133" y="97"/>
                  </a:cubicBezTo>
                  <a:cubicBezTo>
                    <a:pt x="137" y="93"/>
                    <a:pt x="142" y="93"/>
                    <a:pt x="147" y="97"/>
                  </a:cubicBezTo>
                  <a:cubicBezTo>
                    <a:pt x="147" y="97"/>
                    <a:pt x="147" y="97"/>
                    <a:pt x="147" y="97"/>
                  </a:cubicBezTo>
                  <a:cubicBezTo>
                    <a:pt x="147" y="96"/>
                    <a:pt x="146" y="95"/>
                    <a:pt x="146" y="94"/>
                  </a:cubicBezTo>
                  <a:cubicBezTo>
                    <a:pt x="145" y="93"/>
                    <a:pt x="143" y="93"/>
                    <a:pt x="142" y="93"/>
                  </a:cubicBezTo>
                  <a:cubicBezTo>
                    <a:pt x="139" y="93"/>
                    <a:pt x="136" y="94"/>
                    <a:pt x="133" y="96"/>
                  </a:cubicBezTo>
                  <a:cubicBezTo>
                    <a:pt x="130" y="97"/>
                    <a:pt x="128" y="98"/>
                    <a:pt x="126" y="98"/>
                  </a:cubicBezTo>
                  <a:close/>
                  <a:moveTo>
                    <a:pt x="88" y="12"/>
                  </a:moveTo>
                  <a:cubicBezTo>
                    <a:pt x="90" y="11"/>
                    <a:pt x="93" y="10"/>
                    <a:pt x="95" y="9"/>
                  </a:cubicBezTo>
                  <a:cubicBezTo>
                    <a:pt x="98" y="8"/>
                    <a:pt x="100" y="8"/>
                    <a:pt x="101" y="7"/>
                  </a:cubicBezTo>
                  <a:cubicBezTo>
                    <a:pt x="101" y="7"/>
                    <a:pt x="101" y="6"/>
                    <a:pt x="101" y="6"/>
                  </a:cubicBezTo>
                  <a:cubicBezTo>
                    <a:pt x="99" y="7"/>
                    <a:pt x="97" y="8"/>
                    <a:pt x="95" y="9"/>
                  </a:cubicBezTo>
                  <a:cubicBezTo>
                    <a:pt x="92" y="10"/>
                    <a:pt x="89" y="11"/>
                    <a:pt x="88" y="12"/>
                  </a:cubicBezTo>
                  <a:close/>
                  <a:moveTo>
                    <a:pt x="56" y="21"/>
                  </a:moveTo>
                  <a:cubicBezTo>
                    <a:pt x="55" y="21"/>
                    <a:pt x="54" y="21"/>
                    <a:pt x="53" y="20"/>
                  </a:cubicBezTo>
                  <a:cubicBezTo>
                    <a:pt x="49" y="19"/>
                    <a:pt x="45" y="19"/>
                    <a:pt x="40" y="19"/>
                  </a:cubicBezTo>
                  <a:cubicBezTo>
                    <a:pt x="39" y="19"/>
                    <a:pt x="37" y="19"/>
                    <a:pt x="35" y="19"/>
                  </a:cubicBezTo>
                  <a:cubicBezTo>
                    <a:pt x="37" y="20"/>
                    <a:pt x="38" y="20"/>
                    <a:pt x="40" y="20"/>
                  </a:cubicBezTo>
                  <a:cubicBezTo>
                    <a:pt x="44" y="21"/>
                    <a:pt x="47" y="22"/>
                    <a:pt x="50" y="22"/>
                  </a:cubicBezTo>
                  <a:cubicBezTo>
                    <a:pt x="52" y="22"/>
                    <a:pt x="54" y="22"/>
                    <a:pt x="56" y="21"/>
                  </a:cubicBezTo>
                  <a:close/>
                  <a:moveTo>
                    <a:pt x="141" y="27"/>
                  </a:moveTo>
                  <a:cubicBezTo>
                    <a:pt x="141" y="26"/>
                    <a:pt x="141" y="26"/>
                    <a:pt x="140" y="25"/>
                  </a:cubicBezTo>
                  <a:cubicBezTo>
                    <a:pt x="141" y="26"/>
                    <a:pt x="141" y="27"/>
                    <a:pt x="141" y="27"/>
                  </a:cubicBezTo>
                  <a:cubicBezTo>
                    <a:pt x="141" y="28"/>
                    <a:pt x="141" y="28"/>
                    <a:pt x="141" y="28"/>
                  </a:cubicBezTo>
                  <a:cubicBezTo>
                    <a:pt x="141" y="28"/>
                    <a:pt x="141" y="28"/>
                    <a:pt x="141" y="28"/>
                  </a:cubicBezTo>
                  <a:cubicBezTo>
                    <a:pt x="141" y="40"/>
                    <a:pt x="136" y="48"/>
                    <a:pt x="132" y="56"/>
                  </a:cubicBezTo>
                  <a:cubicBezTo>
                    <a:pt x="128" y="64"/>
                    <a:pt x="123" y="72"/>
                    <a:pt x="123" y="84"/>
                  </a:cubicBezTo>
                  <a:cubicBezTo>
                    <a:pt x="125" y="77"/>
                    <a:pt x="128" y="71"/>
                    <a:pt x="131" y="66"/>
                  </a:cubicBezTo>
                  <a:cubicBezTo>
                    <a:pt x="138" y="54"/>
                    <a:pt x="144" y="43"/>
                    <a:pt x="141" y="27"/>
                  </a:cubicBezTo>
                  <a:close/>
                  <a:moveTo>
                    <a:pt x="145" y="98"/>
                  </a:moveTo>
                  <a:cubicBezTo>
                    <a:pt x="142" y="95"/>
                    <a:pt x="139" y="95"/>
                    <a:pt x="136" y="96"/>
                  </a:cubicBezTo>
                  <a:cubicBezTo>
                    <a:pt x="138" y="96"/>
                    <a:pt x="140" y="97"/>
                    <a:pt x="141" y="97"/>
                  </a:cubicBezTo>
                  <a:cubicBezTo>
                    <a:pt x="143" y="98"/>
                    <a:pt x="144" y="98"/>
                    <a:pt x="145" y="98"/>
                  </a:cubicBezTo>
                  <a:close/>
                  <a:moveTo>
                    <a:pt x="132" y="100"/>
                  </a:moveTo>
                  <a:cubicBezTo>
                    <a:pt x="142" y="100"/>
                    <a:pt x="142" y="100"/>
                    <a:pt x="142" y="100"/>
                  </a:cubicBezTo>
                  <a:cubicBezTo>
                    <a:pt x="143" y="100"/>
                    <a:pt x="143" y="100"/>
                    <a:pt x="143" y="100"/>
                  </a:cubicBezTo>
                  <a:cubicBezTo>
                    <a:pt x="146" y="102"/>
                    <a:pt x="146" y="108"/>
                    <a:pt x="146" y="113"/>
                  </a:cubicBezTo>
                  <a:cubicBezTo>
                    <a:pt x="146" y="114"/>
                    <a:pt x="146" y="114"/>
                    <a:pt x="146" y="114"/>
                  </a:cubicBezTo>
                  <a:cubicBezTo>
                    <a:pt x="145" y="114"/>
                    <a:pt x="145" y="114"/>
                    <a:pt x="145" y="114"/>
                  </a:cubicBezTo>
                  <a:cubicBezTo>
                    <a:pt x="138" y="115"/>
                    <a:pt x="132" y="112"/>
                    <a:pt x="130" y="108"/>
                  </a:cubicBezTo>
                  <a:cubicBezTo>
                    <a:pt x="129" y="105"/>
                    <a:pt x="129" y="102"/>
                    <a:pt x="132" y="100"/>
                  </a:cubicBezTo>
                  <a:close/>
                  <a:moveTo>
                    <a:pt x="142" y="101"/>
                  </a:moveTo>
                  <a:cubicBezTo>
                    <a:pt x="133" y="101"/>
                    <a:pt x="133" y="101"/>
                    <a:pt x="133" y="101"/>
                  </a:cubicBezTo>
                  <a:cubicBezTo>
                    <a:pt x="131" y="103"/>
                    <a:pt x="130" y="105"/>
                    <a:pt x="131" y="107"/>
                  </a:cubicBezTo>
                  <a:cubicBezTo>
                    <a:pt x="133" y="111"/>
                    <a:pt x="138" y="113"/>
                    <a:pt x="144" y="112"/>
                  </a:cubicBezTo>
                  <a:cubicBezTo>
                    <a:pt x="145" y="106"/>
                    <a:pt x="144" y="103"/>
                    <a:pt x="142" y="101"/>
                  </a:cubicBezTo>
                  <a:close/>
                </a:path>
              </a:pathLst>
            </a:custGeom>
            <a:grpFill/>
            <a:ln>
              <a:noFill/>
            </a:ln>
          </p:spPr>
          <p:txBody>
            <a:bodyPr/>
            <a:lstStyle/>
            <a:p>
              <a:pPr>
                <a:defRPr/>
              </a:pPr>
              <a:endParaRPr lang="vi-VN" dirty="0"/>
            </a:p>
          </p:txBody>
        </p:sp>
        <p:sp>
          <p:nvSpPr>
            <p:cNvPr id="31" name="Hình tự do 51"/>
            <p:cNvSpPr>
              <a:spLocks noEditPoints="1"/>
            </p:cNvSpPr>
            <p:nvPr/>
          </p:nvSpPr>
          <p:spPr bwMode="auto">
            <a:xfrm>
              <a:off x="4205288" y="5753100"/>
              <a:ext cx="303213" cy="344488"/>
            </a:xfrm>
            <a:custGeom>
              <a:avLst/>
              <a:gdLst>
                <a:gd name="T0" fmla="*/ 47 w 135"/>
                <a:gd name="T1" fmla="*/ 133 h 153"/>
                <a:gd name="T2" fmla="*/ 91 w 135"/>
                <a:gd name="T3" fmla="*/ 114 h 153"/>
                <a:gd name="T4" fmla="*/ 47 w 135"/>
                <a:gd name="T5" fmla="*/ 138 h 153"/>
                <a:gd name="T6" fmla="*/ 0 w 135"/>
                <a:gd name="T7" fmla="*/ 124 h 153"/>
                <a:gd name="T8" fmla="*/ 4 w 135"/>
                <a:gd name="T9" fmla="*/ 133 h 153"/>
                <a:gd name="T10" fmla="*/ 97 w 135"/>
                <a:gd name="T11" fmla="*/ 109 h 153"/>
                <a:gd name="T12" fmla="*/ 100 w 135"/>
                <a:gd name="T13" fmla="*/ 94 h 153"/>
                <a:gd name="T14" fmla="*/ 125 w 135"/>
                <a:gd name="T15" fmla="*/ 22 h 153"/>
                <a:gd name="T16" fmla="*/ 101 w 135"/>
                <a:gd name="T17" fmla="*/ 15 h 153"/>
                <a:gd name="T18" fmla="*/ 114 w 135"/>
                <a:gd name="T19" fmla="*/ 5 h 153"/>
                <a:gd name="T20" fmla="*/ 132 w 135"/>
                <a:gd name="T21" fmla="*/ 30 h 153"/>
                <a:gd name="T22" fmla="*/ 107 w 135"/>
                <a:gd name="T23" fmla="*/ 106 h 153"/>
                <a:gd name="T24" fmla="*/ 100 w 135"/>
                <a:gd name="T25" fmla="*/ 137 h 153"/>
                <a:gd name="T26" fmla="*/ 95 w 135"/>
                <a:gd name="T27" fmla="*/ 113 h 153"/>
                <a:gd name="T28" fmla="*/ 47 w 135"/>
                <a:gd name="T29" fmla="*/ 133 h 153"/>
                <a:gd name="T30" fmla="*/ 102 w 135"/>
                <a:gd name="T31" fmla="*/ 107 h 153"/>
                <a:gd name="T32" fmla="*/ 128 w 135"/>
                <a:gd name="T33" fmla="*/ 36 h 153"/>
                <a:gd name="T34" fmla="*/ 102 w 135"/>
                <a:gd name="T35" fmla="*/ 107 h 153"/>
                <a:gd name="T36" fmla="*/ 114 w 135"/>
                <a:gd name="T37" fmla="*/ 110 h 153"/>
                <a:gd name="T38" fmla="*/ 118 w 135"/>
                <a:gd name="T39" fmla="*/ 128 h 153"/>
                <a:gd name="T40" fmla="*/ 114 w 135"/>
                <a:gd name="T41" fmla="*/ 110 h 153"/>
                <a:gd name="T42" fmla="*/ 104 w 135"/>
                <a:gd name="T43" fmla="*/ 110 h 153"/>
                <a:gd name="T44" fmla="*/ 102 w 135"/>
                <a:gd name="T45" fmla="*/ 131 h 153"/>
                <a:gd name="T46" fmla="*/ 115 w 135"/>
                <a:gd name="T47" fmla="*/ 133 h 153"/>
                <a:gd name="T48" fmla="*/ 104 w 135"/>
                <a:gd name="T49" fmla="*/ 11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5" h="153">
                  <a:moveTo>
                    <a:pt x="47" y="133"/>
                  </a:moveTo>
                  <a:cubicBezTo>
                    <a:pt x="62" y="133"/>
                    <a:pt x="76" y="119"/>
                    <a:pt x="91" y="114"/>
                  </a:cubicBezTo>
                  <a:cubicBezTo>
                    <a:pt x="82" y="120"/>
                    <a:pt x="63" y="134"/>
                    <a:pt x="47" y="138"/>
                  </a:cubicBezTo>
                  <a:cubicBezTo>
                    <a:pt x="28" y="143"/>
                    <a:pt x="0" y="144"/>
                    <a:pt x="0" y="124"/>
                  </a:cubicBezTo>
                  <a:cubicBezTo>
                    <a:pt x="6" y="123"/>
                    <a:pt x="1" y="132"/>
                    <a:pt x="4" y="133"/>
                  </a:cubicBezTo>
                  <a:cubicBezTo>
                    <a:pt x="38" y="148"/>
                    <a:pt x="65" y="113"/>
                    <a:pt x="97" y="109"/>
                  </a:cubicBezTo>
                  <a:cubicBezTo>
                    <a:pt x="98" y="104"/>
                    <a:pt x="100" y="100"/>
                    <a:pt x="100" y="94"/>
                  </a:cubicBezTo>
                  <a:cubicBezTo>
                    <a:pt x="109" y="85"/>
                    <a:pt x="131" y="46"/>
                    <a:pt x="125" y="22"/>
                  </a:cubicBezTo>
                  <a:cubicBezTo>
                    <a:pt x="123" y="12"/>
                    <a:pt x="109" y="0"/>
                    <a:pt x="101" y="15"/>
                  </a:cubicBezTo>
                  <a:cubicBezTo>
                    <a:pt x="97" y="9"/>
                    <a:pt x="107" y="4"/>
                    <a:pt x="114" y="5"/>
                  </a:cubicBezTo>
                  <a:cubicBezTo>
                    <a:pt x="125" y="6"/>
                    <a:pt x="131" y="18"/>
                    <a:pt x="132" y="30"/>
                  </a:cubicBezTo>
                  <a:cubicBezTo>
                    <a:pt x="135" y="56"/>
                    <a:pt x="111" y="90"/>
                    <a:pt x="107" y="106"/>
                  </a:cubicBezTo>
                  <a:cubicBezTo>
                    <a:pt x="133" y="105"/>
                    <a:pt x="126" y="153"/>
                    <a:pt x="100" y="137"/>
                  </a:cubicBezTo>
                  <a:cubicBezTo>
                    <a:pt x="97" y="130"/>
                    <a:pt x="98" y="120"/>
                    <a:pt x="95" y="113"/>
                  </a:cubicBezTo>
                  <a:cubicBezTo>
                    <a:pt x="78" y="113"/>
                    <a:pt x="63" y="127"/>
                    <a:pt x="47" y="133"/>
                  </a:cubicBezTo>
                  <a:close/>
                  <a:moveTo>
                    <a:pt x="102" y="107"/>
                  </a:moveTo>
                  <a:cubicBezTo>
                    <a:pt x="112" y="84"/>
                    <a:pt x="130" y="63"/>
                    <a:pt x="128" y="36"/>
                  </a:cubicBezTo>
                  <a:cubicBezTo>
                    <a:pt x="126" y="65"/>
                    <a:pt x="105" y="83"/>
                    <a:pt x="102" y="107"/>
                  </a:cubicBezTo>
                  <a:close/>
                  <a:moveTo>
                    <a:pt x="114" y="110"/>
                  </a:moveTo>
                  <a:cubicBezTo>
                    <a:pt x="117" y="118"/>
                    <a:pt x="121" y="121"/>
                    <a:pt x="118" y="128"/>
                  </a:cubicBezTo>
                  <a:cubicBezTo>
                    <a:pt x="128" y="125"/>
                    <a:pt x="119" y="112"/>
                    <a:pt x="114" y="110"/>
                  </a:cubicBezTo>
                  <a:close/>
                  <a:moveTo>
                    <a:pt x="104" y="110"/>
                  </a:moveTo>
                  <a:cubicBezTo>
                    <a:pt x="100" y="114"/>
                    <a:pt x="100" y="125"/>
                    <a:pt x="102" y="131"/>
                  </a:cubicBezTo>
                  <a:cubicBezTo>
                    <a:pt x="108" y="132"/>
                    <a:pt x="110" y="135"/>
                    <a:pt x="115" y="133"/>
                  </a:cubicBezTo>
                  <a:cubicBezTo>
                    <a:pt x="120" y="121"/>
                    <a:pt x="114" y="111"/>
                    <a:pt x="104" y="110"/>
                  </a:cubicBezTo>
                  <a:close/>
                </a:path>
              </a:pathLst>
            </a:custGeom>
            <a:grpFill/>
            <a:ln>
              <a:noFill/>
            </a:ln>
          </p:spPr>
          <p:txBody>
            <a:bodyPr/>
            <a:lstStyle/>
            <a:p>
              <a:pPr>
                <a:defRPr/>
              </a:pPr>
              <a:endParaRPr lang="vi-VN" dirty="0"/>
            </a:p>
          </p:txBody>
        </p:sp>
        <p:sp>
          <p:nvSpPr>
            <p:cNvPr id="32" name="Hình tự do 52"/>
            <p:cNvSpPr>
              <a:spLocks noEditPoints="1"/>
            </p:cNvSpPr>
            <p:nvPr/>
          </p:nvSpPr>
          <p:spPr bwMode="auto">
            <a:xfrm>
              <a:off x="4202113" y="5762625"/>
              <a:ext cx="306388" cy="311150"/>
            </a:xfrm>
            <a:custGeom>
              <a:avLst/>
              <a:gdLst>
                <a:gd name="T0" fmla="*/ 0 w 136"/>
                <a:gd name="T1" fmla="*/ 120 h 138"/>
                <a:gd name="T2" fmla="*/ 4 w 136"/>
                <a:gd name="T3" fmla="*/ 120 h 138"/>
                <a:gd name="T4" fmla="*/ 23 w 136"/>
                <a:gd name="T5" fmla="*/ 132 h 138"/>
                <a:gd name="T6" fmla="*/ 97 w 136"/>
                <a:gd name="T7" fmla="*/ 104 h 138"/>
                <a:gd name="T8" fmla="*/ 100 w 136"/>
                <a:gd name="T9" fmla="*/ 90 h 138"/>
                <a:gd name="T10" fmla="*/ 103 w 136"/>
                <a:gd name="T11" fmla="*/ 11 h 138"/>
                <a:gd name="T12" fmla="*/ 101 w 136"/>
                <a:gd name="T13" fmla="*/ 6 h 138"/>
                <a:gd name="T14" fmla="*/ 134 w 136"/>
                <a:gd name="T15" fmla="*/ 26 h 138"/>
                <a:gd name="T16" fmla="*/ 125 w 136"/>
                <a:gd name="T17" fmla="*/ 119 h 138"/>
                <a:gd name="T18" fmla="*/ 100 w 136"/>
                <a:gd name="T19" fmla="*/ 133 h 138"/>
                <a:gd name="T20" fmla="*/ 96 w 136"/>
                <a:gd name="T21" fmla="*/ 110 h 138"/>
                <a:gd name="T22" fmla="*/ 87 w 136"/>
                <a:gd name="T23" fmla="*/ 115 h 138"/>
                <a:gd name="T24" fmla="*/ 5 w 136"/>
                <a:gd name="T25" fmla="*/ 129 h 138"/>
                <a:gd name="T26" fmla="*/ 48 w 136"/>
                <a:gd name="T27" fmla="*/ 134 h 138"/>
                <a:gd name="T28" fmla="*/ 48 w 136"/>
                <a:gd name="T29" fmla="*/ 129 h 138"/>
                <a:gd name="T30" fmla="*/ 65 w 136"/>
                <a:gd name="T31" fmla="*/ 120 h 138"/>
                <a:gd name="T32" fmla="*/ 97 w 136"/>
                <a:gd name="T33" fmla="*/ 108 h 138"/>
                <a:gd name="T34" fmla="*/ 97 w 136"/>
                <a:gd name="T35" fmla="*/ 109 h 138"/>
                <a:gd name="T36" fmla="*/ 111 w 136"/>
                <a:gd name="T37" fmla="*/ 135 h 138"/>
                <a:gd name="T38" fmla="*/ 118 w 136"/>
                <a:gd name="T39" fmla="*/ 125 h 138"/>
                <a:gd name="T40" fmla="*/ 117 w 136"/>
                <a:gd name="T41" fmla="*/ 129 h 138"/>
                <a:gd name="T42" fmla="*/ 108 w 136"/>
                <a:gd name="T43" fmla="*/ 129 h 138"/>
                <a:gd name="T44" fmla="*/ 103 w 136"/>
                <a:gd name="T45" fmla="*/ 128 h 138"/>
                <a:gd name="T46" fmla="*/ 105 w 136"/>
                <a:gd name="T47" fmla="*/ 105 h 138"/>
                <a:gd name="T48" fmla="*/ 118 w 136"/>
                <a:gd name="T49" fmla="*/ 124 h 138"/>
                <a:gd name="T50" fmla="*/ 114 w 136"/>
                <a:gd name="T51" fmla="*/ 105 h 138"/>
                <a:gd name="T52" fmla="*/ 108 w 136"/>
                <a:gd name="T53" fmla="*/ 102 h 138"/>
                <a:gd name="T54" fmla="*/ 115 w 136"/>
                <a:gd name="T55" fmla="*/ 82 h 138"/>
                <a:gd name="T56" fmla="*/ 102 w 136"/>
                <a:gd name="T57" fmla="*/ 7 h 138"/>
                <a:gd name="T58" fmla="*/ 127 w 136"/>
                <a:gd name="T59" fmla="*/ 18 h 138"/>
                <a:gd name="T60" fmla="*/ 98 w 136"/>
                <a:gd name="T61" fmla="*/ 105 h 138"/>
                <a:gd name="T62" fmla="*/ 23 w 136"/>
                <a:gd name="T63" fmla="*/ 133 h 138"/>
                <a:gd name="T64" fmla="*/ 104 w 136"/>
                <a:gd name="T65" fmla="*/ 127 h 138"/>
                <a:gd name="T66" fmla="*/ 115 w 136"/>
                <a:gd name="T67" fmla="*/ 113 h 138"/>
                <a:gd name="T68" fmla="*/ 89 w 136"/>
                <a:gd name="T69" fmla="*/ 110 h 138"/>
                <a:gd name="T70" fmla="*/ 74 w 136"/>
                <a:gd name="T71" fmla="*/ 118 h 138"/>
                <a:gd name="T72" fmla="*/ 4 w 136"/>
                <a:gd name="T73" fmla="*/ 127 h 138"/>
                <a:gd name="T74" fmla="*/ 2 w 136"/>
                <a:gd name="T75" fmla="*/ 121 h 138"/>
                <a:gd name="T76" fmla="*/ 120 w 136"/>
                <a:gd name="T77" fmla="*/ 123 h 138"/>
                <a:gd name="T78" fmla="*/ 102 w 136"/>
                <a:gd name="T79" fmla="*/ 108 h 138"/>
                <a:gd name="T80" fmla="*/ 128 w 136"/>
                <a:gd name="T81" fmla="*/ 32 h 138"/>
                <a:gd name="T82" fmla="*/ 104 w 136"/>
                <a:gd name="T83" fmla="*/ 103 h 138"/>
                <a:gd name="T84" fmla="*/ 116 w 136"/>
                <a:gd name="T85" fmla="*/ 72 h 138"/>
                <a:gd name="T86" fmla="*/ 128 w 136"/>
                <a:gd name="T87" fmla="*/ 44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36" h="138">
                  <a:moveTo>
                    <a:pt x="26" y="138"/>
                  </a:moveTo>
                  <a:cubicBezTo>
                    <a:pt x="16" y="138"/>
                    <a:pt x="9" y="136"/>
                    <a:pt x="5" y="131"/>
                  </a:cubicBezTo>
                  <a:cubicBezTo>
                    <a:pt x="2" y="129"/>
                    <a:pt x="0" y="125"/>
                    <a:pt x="0" y="120"/>
                  </a:cubicBezTo>
                  <a:cubicBezTo>
                    <a:pt x="0" y="120"/>
                    <a:pt x="0" y="120"/>
                    <a:pt x="0" y="120"/>
                  </a:cubicBezTo>
                  <a:cubicBezTo>
                    <a:pt x="1" y="119"/>
                    <a:pt x="1" y="119"/>
                    <a:pt x="1" y="119"/>
                  </a:cubicBezTo>
                  <a:cubicBezTo>
                    <a:pt x="2" y="119"/>
                    <a:pt x="3" y="119"/>
                    <a:pt x="4" y="120"/>
                  </a:cubicBezTo>
                  <a:cubicBezTo>
                    <a:pt x="5" y="121"/>
                    <a:pt x="5" y="123"/>
                    <a:pt x="5" y="124"/>
                  </a:cubicBezTo>
                  <a:cubicBezTo>
                    <a:pt x="5" y="126"/>
                    <a:pt x="5" y="128"/>
                    <a:pt x="6" y="128"/>
                  </a:cubicBezTo>
                  <a:cubicBezTo>
                    <a:pt x="11" y="131"/>
                    <a:pt x="17" y="132"/>
                    <a:pt x="23" y="132"/>
                  </a:cubicBezTo>
                  <a:cubicBezTo>
                    <a:pt x="37" y="132"/>
                    <a:pt x="49" y="125"/>
                    <a:pt x="63" y="118"/>
                  </a:cubicBezTo>
                  <a:cubicBezTo>
                    <a:pt x="74" y="112"/>
                    <a:pt x="85" y="106"/>
                    <a:pt x="97" y="104"/>
                  </a:cubicBezTo>
                  <a:cubicBezTo>
                    <a:pt x="97" y="104"/>
                    <a:pt x="97" y="104"/>
                    <a:pt x="97" y="104"/>
                  </a:cubicBezTo>
                  <a:cubicBezTo>
                    <a:pt x="99" y="100"/>
                    <a:pt x="100" y="96"/>
                    <a:pt x="100" y="90"/>
                  </a:cubicBezTo>
                  <a:cubicBezTo>
                    <a:pt x="100" y="90"/>
                    <a:pt x="100" y="90"/>
                    <a:pt x="100" y="90"/>
                  </a:cubicBezTo>
                  <a:cubicBezTo>
                    <a:pt x="100" y="90"/>
                    <a:pt x="100" y="90"/>
                    <a:pt x="100" y="90"/>
                  </a:cubicBezTo>
                  <a:cubicBezTo>
                    <a:pt x="109" y="81"/>
                    <a:pt x="132" y="42"/>
                    <a:pt x="125" y="18"/>
                  </a:cubicBezTo>
                  <a:cubicBezTo>
                    <a:pt x="124" y="12"/>
                    <a:pt x="117" y="4"/>
                    <a:pt x="111" y="4"/>
                  </a:cubicBezTo>
                  <a:cubicBezTo>
                    <a:pt x="108" y="4"/>
                    <a:pt x="105" y="7"/>
                    <a:pt x="103" y="11"/>
                  </a:cubicBezTo>
                  <a:cubicBezTo>
                    <a:pt x="102" y="12"/>
                    <a:pt x="102" y="12"/>
                    <a:pt x="102" y="12"/>
                  </a:cubicBezTo>
                  <a:cubicBezTo>
                    <a:pt x="101" y="11"/>
                    <a:pt x="101" y="11"/>
                    <a:pt x="101" y="11"/>
                  </a:cubicBezTo>
                  <a:cubicBezTo>
                    <a:pt x="100" y="9"/>
                    <a:pt x="100" y="8"/>
                    <a:pt x="101" y="6"/>
                  </a:cubicBezTo>
                  <a:cubicBezTo>
                    <a:pt x="103" y="2"/>
                    <a:pt x="109" y="0"/>
                    <a:pt x="114" y="0"/>
                  </a:cubicBezTo>
                  <a:cubicBezTo>
                    <a:pt x="114" y="0"/>
                    <a:pt x="114" y="0"/>
                    <a:pt x="115" y="0"/>
                  </a:cubicBezTo>
                  <a:cubicBezTo>
                    <a:pt x="127" y="1"/>
                    <a:pt x="133" y="14"/>
                    <a:pt x="134" y="26"/>
                  </a:cubicBezTo>
                  <a:cubicBezTo>
                    <a:pt x="136" y="44"/>
                    <a:pt x="125" y="66"/>
                    <a:pt x="117" y="83"/>
                  </a:cubicBezTo>
                  <a:cubicBezTo>
                    <a:pt x="113" y="90"/>
                    <a:pt x="110" y="96"/>
                    <a:pt x="109" y="101"/>
                  </a:cubicBezTo>
                  <a:cubicBezTo>
                    <a:pt x="120" y="101"/>
                    <a:pt x="125" y="110"/>
                    <a:pt x="125" y="119"/>
                  </a:cubicBezTo>
                  <a:cubicBezTo>
                    <a:pt x="125" y="128"/>
                    <a:pt x="120" y="137"/>
                    <a:pt x="111" y="137"/>
                  </a:cubicBezTo>
                  <a:cubicBezTo>
                    <a:pt x="107" y="137"/>
                    <a:pt x="104" y="136"/>
                    <a:pt x="100" y="134"/>
                  </a:cubicBezTo>
                  <a:cubicBezTo>
                    <a:pt x="100" y="133"/>
                    <a:pt x="100" y="133"/>
                    <a:pt x="100" y="133"/>
                  </a:cubicBezTo>
                  <a:cubicBezTo>
                    <a:pt x="100" y="133"/>
                    <a:pt x="100" y="133"/>
                    <a:pt x="100" y="133"/>
                  </a:cubicBezTo>
                  <a:cubicBezTo>
                    <a:pt x="98" y="130"/>
                    <a:pt x="98" y="125"/>
                    <a:pt x="97" y="120"/>
                  </a:cubicBezTo>
                  <a:cubicBezTo>
                    <a:pt x="97" y="116"/>
                    <a:pt x="97" y="113"/>
                    <a:pt x="96" y="110"/>
                  </a:cubicBezTo>
                  <a:cubicBezTo>
                    <a:pt x="95" y="110"/>
                    <a:pt x="95" y="110"/>
                    <a:pt x="94" y="110"/>
                  </a:cubicBezTo>
                  <a:cubicBezTo>
                    <a:pt x="92" y="111"/>
                    <a:pt x="92" y="111"/>
                    <a:pt x="92" y="111"/>
                  </a:cubicBezTo>
                  <a:cubicBezTo>
                    <a:pt x="91" y="112"/>
                    <a:pt x="89" y="113"/>
                    <a:pt x="87" y="115"/>
                  </a:cubicBezTo>
                  <a:cubicBezTo>
                    <a:pt x="77" y="121"/>
                    <a:pt x="61" y="132"/>
                    <a:pt x="48" y="135"/>
                  </a:cubicBezTo>
                  <a:cubicBezTo>
                    <a:pt x="41" y="137"/>
                    <a:pt x="33" y="138"/>
                    <a:pt x="26" y="138"/>
                  </a:cubicBezTo>
                  <a:close/>
                  <a:moveTo>
                    <a:pt x="5" y="129"/>
                  </a:moveTo>
                  <a:cubicBezTo>
                    <a:pt x="5" y="130"/>
                    <a:pt x="5" y="130"/>
                    <a:pt x="6" y="130"/>
                  </a:cubicBezTo>
                  <a:cubicBezTo>
                    <a:pt x="10" y="134"/>
                    <a:pt x="17" y="137"/>
                    <a:pt x="26" y="137"/>
                  </a:cubicBezTo>
                  <a:cubicBezTo>
                    <a:pt x="33" y="137"/>
                    <a:pt x="41" y="135"/>
                    <a:pt x="48" y="134"/>
                  </a:cubicBezTo>
                  <a:cubicBezTo>
                    <a:pt x="61" y="130"/>
                    <a:pt x="76" y="120"/>
                    <a:pt x="86" y="114"/>
                  </a:cubicBezTo>
                  <a:cubicBezTo>
                    <a:pt x="82" y="115"/>
                    <a:pt x="78" y="117"/>
                    <a:pt x="75" y="119"/>
                  </a:cubicBezTo>
                  <a:cubicBezTo>
                    <a:pt x="66" y="124"/>
                    <a:pt x="57" y="129"/>
                    <a:pt x="48" y="129"/>
                  </a:cubicBezTo>
                  <a:cubicBezTo>
                    <a:pt x="44" y="129"/>
                    <a:pt x="44" y="129"/>
                    <a:pt x="44" y="129"/>
                  </a:cubicBezTo>
                  <a:cubicBezTo>
                    <a:pt x="48" y="128"/>
                    <a:pt x="48" y="128"/>
                    <a:pt x="48" y="128"/>
                  </a:cubicBezTo>
                  <a:cubicBezTo>
                    <a:pt x="54" y="126"/>
                    <a:pt x="59" y="123"/>
                    <a:pt x="65" y="120"/>
                  </a:cubicBezTo>
                  <a:cubicBezTo>
                    <a:pt x="75" y="114"/>
                    <a:pt x="85" y="108"/>
                    <a:pt x="96" y="108"/>
                  </a:cubicBezTo>
                  <a:cubicBezTo>
                    <a:pt x="96" y="108"/>
                    <a:pt x="96" y="108"/>
                    <a:pt x="96" y="108"/>
                  </a:cubicBezTo>
                  <a:cubicBezTo>
                    <a:pt x="97" y="108"/>
                    <a:pt x="97" y="108"/>
                    <a:pt x="97" y="108"/>
                  </a:cubicBezTo>
                  <a:cubicBezTo>
                    <a:pt x="97" y="108"/>
                    <a:pt x="97" y="108"/>
                    <a:pt x="97" y="108"/>
                  </a:cubicBezTo>
                  <a:cubicBezTo>
                    <a:pt x="97" y="108"/>
                    <a:pt x="97" y="108"/>
                    <a:pt x="97" y="108"/>
                  </a:cubicBezTo>
                  <a:cubicBezTo>
                    <a:pt x="97" y="109"/>
                    <a:pt x="97" y="109"/>
                    <a:pt x="97" y="109"/>
                  </a:cubicBezTo>
                  <a:cubicBezTo>
                    <a:pt x="98" y="112"/>
                    <a:pt x="99" y="116"/>
                    <a:pt x="99" y="120"/>
                  </a:cubicBezTo>
                  <a:cubicBezTo>
                    <a:pt x="99" y="124"/>
                    <a:pt x="100" y="129"/>
                    <a:pt x="101" y="132"/>
                  </a:cubicBezTo>
                  <a:cubicBezTo>
                    <a:pt x="104" y="134"/>
                    <a:pt x="108" y="135"/>
                    <a:pt x="111" y="135"/>
                  </a:cubicBezTo>
                  <a:cubicBezTo>
                    <a:pt x="118" y="135"/>
                    <a:pt x="122" y="129"/>
                    <a:pt x="123" y="123"/>
                  </a:cubicBezTo>
                  <a:cubicBezTo>
                    <a:pt x="122" y="124"/>
                    <a:pt x="121" y="125"/>
                    <a:pt x="119" y="125"/>
                  </a:cubicBezTo>
                  <a:cubicBezTo>
                    <a:pt x="118" y="125"/>
                    <a:pt x="118" y="125"/>
                    <a:pt x="118" y="125"/>
                  </a:cubicBezTo>
                  <a:cubicBezTo>
                    <a:pt x="118" y="127"/>
                    <a:pt x="117" y="128"/>
                    <a:pt x="117" y="129"/>
                  </a:cubicBezTo>
                  <a:cubicBezTo>
                    <a:pt x="117" y="129"/>
                    <a:pt x="117" y="129"/>
                    <a:pt x="117" y="129"/>
                  </a:cubicBezTo>
                  <a:cubicBezTo>
                    <a:pt x="117" y="129"/>
                    <a:pt x="117" y="129"/>
                    <a:pt x="117" y="129"/>
                  </a:cubicBezTo>
                  <a:cubicBezTo>
                    <a:pt x="115" y="130"/>
                    <a:pt x="114" y="130"/>
                    <a:pt x="113" y="130"/>
                  </a:cubicBezTo>
                  <a:cubicBezTo>
                    <a:pt x="113" y="130"/>
                    <a:pt x="113" y="130"/>
                    <a:pt x="113" y="130"/>
                  </a:cubicBezTo>
                  <a:cubicBezTo>
                    <a:pt x="111" y="130"/>
                    <a:pt x="109" y="130"/>
                    <a:pt x="108" y="129"/>
                  </a:cubicBezTo>
                  <a:cubicBezTo>
                    <a:pt x="106" y="129"/>
                    <a:pt x="105" y="128"/>
                    <a:pt x="103" y="128"/>
                  </a:cubicBezTo>
                  <a:cubicBezTo>
                    <a:pt x="103" y="128"/>
                    <a:pt x="103" y="128"/>
                    <a:pt x="103" y="128"/>
                  </a:cubicBezTo>
                  <a:cubicBezTo>
                    <a:pt x="103" y="128"/>
                    <a:pt x="103" y="128"/>
                    <a:pt x="103" y="128"/>
                  </a:cubicBezTo>
                  <a:cubicBezTo>
                    <a:pt x="100" y="122"/>
                    <a:pt x="100" y="110"/>
                    <a:pt x="104" y="105"/>
                  </a:cubicBezTo>
                  <a:cubicBezTo>
                    <a:pt x="105" y="105"/>
                    <a:pt x="105" y="105"/>
                    <a:pt x="105" y="105"/>
                  </a:cubicBezTo>
                  <a:cubicBezTo>
                    <a:pt x="105" y="105"/>
                    <a:pt x="105" y="105"/>
                    <a:pt x="105" y="105"/>
                  </a:cubicBezTo>
                  <a:cubicBezTo>
                    <a:pt x="110" y="106"/>
                    <a:pt x="114" y="108"/>
                    <a:pt x="116" y="112"/>
                  </a:cubicBezTo>
                  <a:cubicBezTo>
                    <a:pt x="118" y="116"/>
                    <a:pt x="119" y="120"/>
                    <a:pt x="118" y="124"/>
                  </a:cubicBezTo>
                  <a:cubicBezTo>
                    <a:pt x="118" y="124"/>
                    <a:pt x="118" y="124"/>
                    <a:pt x="118" y="124"/>
                  </a:cubicBezTo>
                  <a:cubicBezTo>
                    <a:pt x="121" y="119"/>
                    <a:pt x="119" y="116"/>
                    <a:pt x="117" y="112"/>
                  </a:cubicBezTo>
                  <a:cubicBezTo>
                    <a:pt x="116" y="110"/>
                    <a:pt x="115" y="109"/>
                    <a:pt x="114" y="106"/>
                  </a:cubicBezTo>
                  <a:cubicBezTo>
                    <a:pt x="114" y="105"/>
                    <a:pt x="114" y="105"/>
                    <a:pt x="114" y="105"/>
                  </a:cubicBezTo>
                  <a:cubicBezTo>
                    <a:pt x="115" y="105"/>
                    <a:pt x="115" y="105"/>
                    <a:pt x="115" y="105"/>
                  </a:cubicBezTo>
                  <a:cubicBezTo>
                    <a:pt x="117" y="106"/>
                    <a:pt x="121" y="109"/>
                    <a:pt x="123" y="113"/>
                  </a:cubicBezTo>
                  <a:cubicBezTo>
                    <a:pt x="121" y="107"/>
                    <a:pt x="116" y="102"/>
                    <a:pt x="108" y="102"/>
                  </a:cubicBezTo>
                  <a:cubicBezTo>
                    <a:pt x="107" y="102"/>
                    <a:pt x="107" y="102"/>
                    <a:pt x="107" y="102"/>
                  </a:cubicBezTo>
                  <a:cubicBezTo>
                    <a:pt x="107" y="101"/>
                    <a:pt x="107" y="101"/>
                    <a:pt x="107" y="101"/>
                  </a:cubicBezTo>
                  <a:cubicBezTo>
                    <a:pt x="108" y="97"/>
                    <a:pt x="112" y="90"/>
                    <a:pt x="115" y="82"/>
                  </a:cubicBezTo>
                  <a:cubicBezTo>
                    <a:pt x="124" y="65"/>
                    <a:pt x="134" y="44"/>
                    <a:pt x="133" y="26"/>
                  </a:cubicBezTo>
                  <a:cubicBezTo>
                    <a:pt x="131" y="15"/>
                    <a:pt x="126" y="3"/>
                    <a:pt x="115" y="2"/>
                  </a:cubicBezTo>
                  <a:cubicBezTo>
                    <a:pt x="110" y="1"/>
                    <a:pt x="104" y="4"/>
                    <a:pt x="102" y="7"/>
                  </a:cubicBezTo>
                  <a:cubicBezTo>
                    <a:pt x="102" y="7"/>
                    <a:pt x="102" y="8"/>
                    <a:pt x="102" y="9"/>
                  </a:cubicBezTo>
                  <a:cubicBezTo>
                    <a:pt x="105" y="4"/>
                    <a:pt x="109" y="3"/>
                    <a:pt x="111" y="3"/>
                  </a:cubicBezTo>
                  <a:cubicBezTo>
                    <a:pt x="118" y="3"/>
                    <a:pt x="125" y="11"/>
                    <a:pt x="127" y="18"/>
                  </a:cubicBezTo>
                  <a:cubicBezTo>
                    <a:pt x="133" y="42"/>
                    <a:pt x="110" y="81"/>
                    <a:pt x="101" y="91"/>
                  </a:cubicBezTo>
                  <a:cubicBezTo>
                    <a:pt x="102" y="96"/>
                    <a:pt x="100" y="100"/>
                    <a:pt x="99" y="104"/>
                  </a:cubicBezTo>
                  <a:cubicBezTo>
                    <a:pt x="98" y="105"/>
                    <a:pt x="98" y="105"/>
                    <a:pt x="98" y="105"/>
                  </a:cubicBezTo>
                  <a:cubicBezTo>
                    <a:pt x="98" y="105"/>
                    <a:pt x="98" y="105"/>
                    <a:pt x="98" y="105"/>
                  </a:cubicBezTo>
                  <a:cubicBezTo>
                    <a:pt x="86" y="107"/>
                    <a:pt x="75" y="113"/>
                    <a:pt x="64" y="119"/>
                  </a:cubicBezTo>
                  <a:cubicBezTo>
                    <a:pt x="51" y="126"/>
                    <a:pt x="37" y="133"/>
                    <a:pt x="23" y="133"/>
                  </a:cubicBezTo>
                  <a:cubicBezTo>
                    <a:pt x="17" y="133"/>
                    <a:pt x="11" y="132"/>
                    <a:pt x="5" y="129"/>
                  </a:cubicBezTo>
                  <a:cubicBezTo>
                    <a:pt x="5" y="129"/>
                    <a:pt x="5" y="129"/>
                    <a:pt x="5" y="129"/>
                  </a:cubicBezTo>
                  <a:close/>
                  <a:moveTo>
                    <a:pt x="104" y="127"/>
                  </a:moveTo>
                  <a:cubicBezTo>
                    <a:pt x="106" y="127"/>
                    <a:pt x="107" y="127"/>
                    <a:pt x="108" y="128"/>
                  </a:cubicBezTo>
                  <a:cubicBezTo>
                    <a:pt x="111" y="129"/>
                    <a:pt x="113" y="129"/>
                    <a:pt x="116" y="128"/>
                  </a:cubicBezTo>
                  <a:cubicBezTo>
                    <a:pt x="118" y="123"/>
                    <a:pt x="118" y="117"/>
                    <a:pt x="115" y="113"/>
                  </a:cubicBezTo>
                  <a:cubicBezTo>
                    <a:pt x="113" y="110"/>
                    <a:pt x="109" y="107"/>
                    <a:pt x="105" y="107"/>
                  </a:cubicBezTo>
                  <a:cubicBezTo>
                    <a:pt x="102" y="111"/>
                    <a:pt x="102" y="121"/>
                    <a:pt x="104" y="127"/>
                  </a:cubicBezTo>
                  <a:close/>
                  <a:moveTo>
                    <a:pt x="89" y="110"/>
                  </a:moveTo>
                  <a:cubicBezTo>
                    <a:pt x="81" y="112"/>
                    <a:pt x="73" y="117"/>
                    <a:pt x="65" y="121"/>
                  </a:cubicBezTo>
                  <a:cubicBezTo>
                    <a:pt x="61" y="123"/>
                    <a:pt x="57" y="125"/>
                    <a:pt x="53" y="127"/>
                  </a:cubicBezTo>
                  <a:cubicBezTo>
                    <a:pt x="60" y="126"/>
                    <a:pt x="67" y="122"/>
                    <a:pt x="74" y="118"/>
                  </a:cubicBezTo>
                  <a:cubicBezTo>
                    <a:pt x="79" y="115"/>
                    <a:pt x="84" y="112"/>
                    <a:pt x="89" y="110"/>
                  </a:cubicBezTo>
                  <a:close/>
                  <a:moveTo>
                    <a:pt x="2" y="121"/>
                  </a:moveTo>
                  <a:cubicBezTo>
                    <a:pt x="2" y="123"/>
                    <a:pt x="3" y="125"/>
                    <a:pt x="4" y="127"/>
                  </a:cubicBezTo>
                  <a:cubicBezTo>
                    <a:pt x="3" y="127"/>
                    <a:pt x="3" y="125"/>
                    <a:pt x="3" y="124"/>
                  </a:cubicBezTo>
                  <a:cubicBezTo>
                    <a:pt x="3" y="123"/>
                    <a:pt x="4" y="122"/>
                    <a:pt x="3" y="121"/>
                  </a:cubicBezTo>
                  <a:cubicBezTo>
                    <a:pt x="3" y="121"/>
                    <a:pt x="3" y="121"/>
                    <a:pt x="2" y="121"/>
                  </a:cubicBezTo>
                  <a:close/>
                  <a:moveTo>
                    <a:pt x="116" y="108"/>
                  </a:moveTo>
                  <a:cubicBezTo>
                    <a:pt x="117" y="109"/>
                    <a:pt x="118" y="110"/>
                    <a:pt x="118" y="111"/>
                  </a:cubicBezTo>
                  <a:cubicBezTo>
                    <a:pt x="120" y="115"/>
                    <a:pt x="122" y="118"/>
                    <a:pt x="120" y="123"/>
                  </a:cubicBezTo>
                  <a:cubicBezTo>
                    <a:pt x="122" y="122"/>
                    <a:pt x="123" y="121"/>
                    <a:pt x="123" y="119"/>
                  </a:cubicBezTo>
                  <a:cubicBezTo>
                    <a:pt x="123" y="115"/>
                    <a:pt x="119" y="110"/>
                    <a:pt x="116" y="108"/>
                  </a:cubicBezTo>
                  <a:close/>
                  <a:moveTo>
                    <a:pt x="102" y="108"/>
                  </a:moveTo>
                  <a:cubicBezTo>
                    <a:pt x="103" y="103"/>
                    <a:pt x="103" y="103"/>
                    <a:pt x="103" y="103"/>
                  </a:cubicBezTo>
                  <a:cubicBezTo>
                    <a:pt x="104" y="92"/>
                    <a:pt x="109" y="82"/>
                    <a:pt x="114" y="72"/>
                  </a:cubicBezTo>
                  <a:cubicBezTo>
                    <a:pt x="121" y="60"/>
                    <a:pt x="127" y="47"/>
                    <a:pt x="128" y="32"/>
                  </a:cubicBezTo>
                  <a:cubicBezTo>
                    <a:pt x="130" y="32"/>
                    <a:pt x="130" y="32"/>
                    <a:pt x="130" y="32"/>
                  </a:cubicBezTo>
                  <a:cubicBezTo>
                    <a:pt x="131" y="51"/>
                    <a:pt x="122" y="68"/>
                    <a:pt x="114" y="84"/>
                  </a:cubicBezTo>
                  <a:cubicBezTo>
                    <a:pt x="110" y="90"/>
                    <a:pt x="107" y="97"/>
                    <a:pt x="104" y="103"/>
                  </a:cubicBezTo>
                  <a:lnTo>
                    <a:pt x="102" y="108"/>
                  </a:lnTo>
                  <a:close/>
                  <a:moveTo>
                    <a:pt x="128" y="44"/>
                  </a:moveTo>
                  <a:cubicBezTo>
                    <a:pt x="125" y="54"/>
                    <a:pt x="120" y="63"/>
                    <a:pt x="116" y="72"/>
                  </a:cubicBezTo>
                  <a:cubicBezTo>
                    <a:pt x="111" y="81"/>
                    <a:pt x="107" y="89"/>
                    <a:pt x="105" y="97"/>
                  </a:cubicBezTo>
                  <a:cubicBezTo>
                    <a:pt x="108" y="92"/>
                    <a:pt x="110" y="88"/>
                    <a:pt x="112" y="83"/>
                  </a:cubicBezTo>
                  <a:cubicBezTo>
                    <a:pt x="119" y="71"/>
                    <a:pt x="126" y="58"/>
                    <a:pt x="128" y="44"/>
                  </a:cubicBezTo>
                  <a:close/>
                </a:path>
              </a:pathLst>
            </a:custGeom>
            <a:grpFill/>
            <a:ln>
              <a:noFill/>
            </a:ln>
          </p:spPr>
          <p:txBody>
            <a:bodyPr/>
            <a:lstStyle/>
            <a:p>
              <a:pPr>
                <a:defRPr/>
              </a:pPr>
              <a:endParaRPr lang="vi-VN" dirty="0"/>
            </a:p>
          </p:txBody>
        </p:sp>
      </p:grpSp>
      <p:grpSp>
        <p:nvGrpSpPr>
          <p:cNvPr id="33" name="Nhóm 111"/>
          <p:cNvGrpSpPr/>
          <p:nvPr/>
        </p:nvGrpSpPr>
        <p:grpSpPr>
          <a:xfrm>
            <a:off x="5322489" y="3245640"/>
            <a:ext cx="3389607" cy="2710838"/>
            <a:chOff x="895350" y="3313113"/>
            <a:chExt cx="3613151" cy="2790825"/>
          </a:xfrm>
          <a:solidFill>
            <a:schemeClr val="tx1">
              <a:lumMod val="50000"/>
            </a:schemeClr>
          </a:solidFill>
        </p:grpSpPr>
        <p:sp>
          <p:nvSpPr>
            <p:cNvPr id="34" name="Hình tự do 41"/>
            <p:cNvSpPr>
              <a:spLocks/>
            </p:cNvSpPr>
            <p:nvPr/>
          </p:nvSpPr>
          <p:spPr bwMode="auto">
            <a:xfrm>
              <a:off x="963613" y="3725863"/>
              <a:ext cx="11113" cy="1952625"/>
            </a:xfrm>
            <a:custGeom>
              <a:avLst/>
              <a:gdLst>
                <a:gd name="T0" fmla="*/ 3 w 5"/>
                <a:gd name="T1" fmla="*/ 0 h 868"/>
                <a:gd name="T2" fmla="*/ 4 w 5"/>
                <a:gd name="T3" fmla="*/ 217 h 868"/>
                <a:gd name="T4" fmla="*/ 3 w 5"/>
                <a:gd name="T5" fmla="*/ 326 h 868"/>
                <a:gd name="T6" fmla="*/ 4 w 5"/>
                <a:gd name="T7" fmla="*/ 434 h 868"/>
                <a:gd name="T8" fmla="*/ 4 w 5"/>
                <a:gd name="T9" fmla="*/ 651 h 868"/>
                <a:gd name="T10" fmla="*/ 4 w 5"/>
                <a:gd name="T11" fmla="*/ 760 h 868"/>
                <a:gd name="T12" fmla="*/ 3 w 5"/>
                <a:gd name="T13" fmla="*/ 868 h 868"/>
                <a:gd name="T14" fmla="*/ 2 w 5"/>
                <a:gd name="T15" fmla="*/ 868 h 868"/>
                <a:gd name="T16" fmla="*/ 1 w 5"/>
                <a:gd name="T17" fmla="*/ 760 h 868"/>
                <a:gd name="T18" fmla="*/ 0 w 5"/>
                <a:gd name="T19" fmla="*/ 651 h 868"/>
                <a:gd name="T20" fmla="*/ 1 w 5"/>
                <a:gd name="T21" fmla="*/ 434 h 868"/>
                <a:gd name="T22" fmla="*/ 2 w 5"/>
                <a:gd name="T23" fmla="*/ 326 h 868"/>
                <a:gd name="T24" fmla="*/ 1 w 5"/>
                <a:gd name="T25" fmla="*/ 217 h 868"/>
                <a:gd name="T26" fmla="*/ 2 w 5"/>
                <a:gd name="T27" fmla="*/ 0 h 868"/>
                <a:gd name="T28" fmla="*/ 3 w 5"/>
                <a:gd name="T29" fmla="*/ 0 h 8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 h="868">
                  <a:moveTo>
                    <a:pt x="3" y="0"/>
                  </a:moveTo>
                  <a:cubicBezTo>
                    <a:pt x="4" y="73"/>
                    <a:pt x="4" y="145"/>
                    <a:pt x="4" y="217"/>
                  </a:cubicBezTo>
                  <a:cubicBezTo>
                    <a:pt x="4" y="253"/>
                    <a:pt x="3" y="290"/>
                    <a:pt x="3" y="326"/>
                  </a:cubicBezTo>
                  <a:cubicBezTo>
                    <a:pt x="3" y="362"/>
                    <a:pt x="3" y="398"/>
                    <a:pt x="4" y="434"/>
                  </a:cubicBezTo>
                  <a:cubicBezTo>
                    <a:pt x="4" y="507"/>
                    <a:pt x="5" y="579"/>
                    <a:pt x="4" y="651"/>
                  </a:cubicBezTo>
                  <a:cubicBezTo>
                    <a:pt x="5" y="687"/>
                    <a:pt x="4" y="724"/>
                    <a:pt x="4" y="760"/>
                  </a:cubicBezTo>
                  <a:cubicBezTo>
                    <a:pt x="4" y="796"/>
                    <a:pt x="3" y="832"/>
                    <a:pt x="3" y="868"/>
                  </a:cubicBezTo>
                  <a:cubicBezTo>
                    <a:pt x="2" y="868"/>
                    <a:pt x="2" y="868"/>
                    <a:pt x="2" y="868"/>
                  </a:cubicBezTo>
                  <a:cubicBezTo>
                    <a:pt x="2" y="832"/>
                    <a:pt x="1" y="796"/>
                    <a:pt x="1" y="760"/>
                  </a:cubicBezTo>
                  <a:cubicBezTo>
                    <a:pt x="1" y="724"/>
                    <a:pt x="0" y="687"/>
                    <a:pt x="0" y="651"/>
                  </a:cubicBezTo>
                  <a:cubicBezTo>
                    <a:pt x="0" y="579"/>
                    <a:pt x="1" y="507"/>
                    <a:pt x="1" y="434"/>
                  </a:cubicBezTo>
                  <a:cubicBezTo>
                    <a:pt x="2" y="398"/>
                    <a:pt x="2" y="362"/>
                    <a:pt x="2" y="326"/>
                  </a:cubicBezTo>
                  <a:cubicBezTo>
                    <a:pt x="2" y="290"/>
                    <a:pt x="1" y="253"/>
                    <a:pt x="1" y="217"/>
                  </a:cubicBezTo>
                  <a:cubicBezTo>
                    <a:pt x="0" y="145"/>
                    <a:pt x="1" y="73"/>
                    <a:pt x="2" y="0"/>
                  </a:cubicBezTo>
                  <a:lnTo>
                    <a:pt x="3" y="0"/>
                  </a:lnTo>
                  <a:close/>
                </a:path>
              </a:pathLst>
            </a:custGeom>
            <a:grpFill/>
            <a:ln>
              <a:noFill/>
            </a:ln>
          </p:spPr>
          <p:txBody>
            <a:bodyPr/>
            <a:lstStyle/>
            <a:p>
              <a:pPr>
                <a:defRPr/>
              </a:pPr>
              <a:endParaRPr lang="vi-VN" dirty="0"/>
            </a:p>
          </p:txBody>
        </p:sp>
        <p:sp>
          <p:nvSpPr>
            <p:cNvPr id="35" name="Hình tự do 42"/>
            <p:cNvSpPr>
              <a:spLocks/>
            </p:cNvSpPr>
            <p:nvPr/>
          </p:nvSpPr>
          <p:spPr bwMode="auto">
            <a:xfrm>
              <a:off x="1350963" y="6038850"/>
              <a:ext cx="2736850" cy="11113"/>
            </a:xfrm>
            <a:custGeom>
              <a:avLst/>
              <a:gdLst>
                <a:gd name="T0" fmla="*/ 0 w 1216"/>
                <a:gd name="T1" fmla="*/ 2 h 5"/>
                <a:gd name="T2" fmla="*/ 304 w 1216"/>
                <a:gd name="T3" fmla="*/ 1 h 5"/>
                <a:gd name="T4" fmla="*/ 456 w 1216"/>
                <a:gd name="T5" fmla="*/ 2 h 5"/>
                <a:gd name="T6" fmla="*/ 608 w 1216"/>
                <a:gd name="T7" fmla="*/ 1 h 5"/>
                <a:gd name="T8" fmla="*/ 912 w 1216"/>
                <a:gd name="T9" fmla="*/ 0 h 5"/>
                <a:gd name="T10" fmla="*/ 1064 w 1216"/>
                <a:gd name="T11" fmla="*/ 1 h 5"/>
                <a:gd name="T12" fmla="*/ 1216 w 1216"/>
                <a:gd name="T13" fmla="*/ 2 h 5"/>
                <a:gd name="T14" fmla="*/ 1216 w 1216"/>
                <a:gd name="T15" fmla="*/ 2 h 5"/>
                <a:gd name="T16" fmla="*/ 1064 w 1216"/>
                <a:gd name="T17" fmla="*/ 4 h 5"/>
                <a:gd name="T18" fmla="*/ 912 w 1216"/>
                <a:gd name="T19" fmla="*/ 4 h 5"/>
                <a:gd name="T20" fmla="*/ 608 w 1216"/>
                <a:gd name="T21" fmla="*/ 3 h 5"/>
                <a:gd name="T22" fmla="*/ 456 w 1216"/>
                <a:gd name="T23" fmla="*/ 3 h 5"/>
                <a:gd name="T24" fmla="*/ 304 w 1216"/>
                <a:gd name="T25" fmla="*/ 4 h 5"/>
                <a:gd name="T26" fmla="*/ 0 w 1216"/>
                <a:gd name="T27"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16" h="5">
                  <a:moveTo>
                    <a:pt x="0" y="2"/>
                  </a:moveTo>
                  <a:cubicBezTo>
                    <a:pt x="101" y="1"/>
                    <a:pt x="202" y="0"/>
                    <a:pt x="304" y="1"/>
                  </a:cubicBezTo>
                  <a:cubicBezTo>
                    <a:pt x="354" y="1"/>
                    <a:pt x="405" y="2"/>
                    <a:pt x="456" y="2"/>
                  </a:cubicBezTo>
                  <a:cubicBezTo>
                    <a:pt x="506" y="2"/>
                    <a:pt x="557" y="1"/>
                    <a:pt x="608" y="1"/>
                  </a:cubicBezTo>
                  <a:cubicBezTo>
                    <a:pt x="709" y="1"/>
                    <a:pt x="810" y="0"/>
                    <a:pt x="912" y="0"/>
                  </a:cubicBezTo>
                  <a:cubicBezTo>
                    <a:pt x="962" y="0"/>
                    <a:pt x="1013" y="1"/>
                    <a:pt x="1064" y="1"/>
                  </a:cubicBezTo>
                  <a:cubicBezTo>
                    <a:pt x="1114" y="1"/>
                    <a:pt x="1165" y="1"/>
                    <a:pt x="1216" y="2"/>
                  </a:cubicBezTo>
                  <a:cubicBezTo>
                    <a:pt x="1216" y="2"/>
                    <a:pt x="1216" y="2"/>
                    <a:pt x="1216" y="2"/>
                  </a:cubicBezTo>
                  <a:cubicBezTo>
                    <a:pt x="1165" y="3"/>
                    <a:pt x="1114" y="3"/>
                    <a:pt x="1064" y="4"/>
                  </a:cubicBezTo>
                  <a:cubicBezTo>
                    <a:pt x="1013" y="4"/>
                    <a:pt x="962" y="4"/>
                    <a:pt x="912" y="4"/>
                  </a:cubicBezTo>
                  <a:cubicBezTo>
                    <a:pt x="810" y="5"/>
                    <a:pt x="709" y="4"/>
                    <a:pt x="608" y="3"/>
                  </a:cubicBezTo>
                  <a:cubicBezTo>
                    <a:pt x="557" y="3"/>
                    <a:pt x="506" y="3"/>
                    <a:pt x="456" y="3"/>
                  </a:cubicBezTo>
                  <a:cubicBezTo>
                    <a:pt x="405" y="3"/>
                    <a:pt x="354" y="4"/>
                    <a:pt x="304" y="4"/>
                  </a:cubicBezTo>
                  <a:cubicBezTo>
                    <a:pt x="202" y="4"/>
                    <a:pt x="101" y="4"/>
                    <a:pt x="0" y="2"/>
                  </a:cubicBezTo>
                  <a:close/>
                </a:path>
              </a:pathLst>
            </a:custGeom>
            <a:grpFill/>
            <a:ln>
              <a:noFill/>
            </a:ln>
          </p:spPr>
          <p:txBody>
            <a:bodyPr/>
            <a:lstStyle/>
            <a:p>
              <a:pPr>
                <a:defRPr/>
              </a:pPr>
              <a:endParaRPr lang="vi-VN" dirty="0"/>
            </a:p>
          </p:txBody>
        </p:sp>
        <p:sp>
          <p:nvSpPr>
            <p:cNvPr id="36" name="Hình tự do 43"/>
            <p:cNvSpPr>
              <a:spLocks/>
            </p:cNvSpPr>
            <p:nvPr/>
          </p:nvSpPr>
          <p:spPr bwMode="auto">
            <a:xfrm>
              <a:off x="1330325" y="3378200"/>
              <a:ext cx="2743200" cy="11113"/>
            </a:xfrm>
            <a:custGeom>
              <a:avLst/>
              <a:gdLst>
                <a:gd name="T0" fmla="*/ 0 w 1219"/>
                <a:gd name="T1" fmla="*/ 2 h 5"/>
                <a:gd name="T2" fmla="*/ 304 w 1219"/>
                <a:gd name="T3" fmla="*/ 1 h 5"/>
                <a:gd name="T4" fmla="*/ 457 w 1219"/>
                <a:gd name="T5" fmla="*/ 2 h 5"/>
                <a:gd name="T6" fmla="*/ 609 w 1219"/>
                <a:gd name="T7" fmla="*/ 1 h 5"/>
                <a:gd name="T8" fmla="*/ 914 w 1219"/>
                <a:gd name="T9" fmla="*/ 0 h 5"/>
                <a:gd name="T10" fmla="*/ 1067 w 1219"/>
                <a:gd name="T11" fmla="*/ 1 h 5"/>
                <a:gd name="T12" fmla="*/ 1219 w 1219"/>
                <a:gd name="T13" fmla="*/ 2 h 5"/>
                <a:gd name="T14" fmla="*/ 1219 w 1219"/>
                <a:gd name="T15" fmla="*/ 3 h 5"/>
                <a:gd name="T16" fmla="*/ 1067 w 1219"/>
                <a:gd name="T17" fmla="*/ 4 h 5"/>
                <a:gd name="T18" fmla="*/ 914 w 1219"/>
                <a:gd name="T19" fmla="*/ 4 h 5"/>
                <a:gd name="T20" fmla="*/ 609 w 1219"/>
                <a:gd name="T21" fmla="*/ 3 h 5"/>
                <a:gd name="T22" fmla="*/ 457 w 1219"/>
                <a:gd name="T23" fmla="*/ 3 h 5"/>
                <a:gd name="T24" fmla="*/ 304 w 1219"/>
                <a:gd name="T25" fmla="*/ 4 h 5"/>
                <a:gd name="T26" fmla="*/ 0 w 1219"/>
                <a:gd name="T27" fmla="*/ 3 h 5"/>
                <a:gd name="T28" fmla="*/ 0 w 1219"/>
                <a:gd name="T29"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19" h="5">
                  <a:moveTo>
                    <a:pt x="0" y="2"/>
                  </a:moveTo>
                  <a:cubicBezTo>
                    <a:pt x="101" y="1"/>
                    <a:pt x="203" y="0"/>
                    <a:pt x="304" y="1"/>
                  </a:cubicBezTo>
                  <a:cubicBezTo>
                    <a:pt x="355" y="1"/>
                    <a:pt x="406" y="2"/>
                    <a:pt x="457" y="2"/>
                  </a:cubicBezTo>
                  <a:cubicBezTo>
                    <a:pt x="508" y="2"/>
                    <a:pt x="559" y="1"/>
                    <a:pt x="609" y="1"/>
                  </a:cubicBezTo>
                  <a:cubicBezTo>
                    <a:pt x="711" y="1"/>
                    <a:pt x="813" y="0"/>
                    <a:pt x="914" y="0"/>
                  </a:cubicBezTo>
                  <a:cubicBezTo>
                    <a:pt x="965" y="0"/>
                    <a:pt x="1016" y="1"/>
                    <a:pt x="1067" y="1"/>
                  </a:cubicBezTo>
                  <a:cubicBezTo>
                    <a:pt x="1117" y="1"/>
                    <a:pt x="1168" y="1"/>
                    <a:pt x="1219" y="2"/>
                  </a:cubicBezTo>
                  <a:cubicBezTo>
                    <a:pt x="1219" y="3"/>
                    <a:pt x="1219" y="3"/>
                    <a:pt x="1219" y="3"/>
                  </a:cubicBezTo>
                  <a:cubicBezTo>
                    <a:pt x="1168" y="3"/>
                    <a:pt x="1117" y="4"/>
                    <a:pt x="1067" y="4"/>
                  </a:cubicBezTo>
                  <a:cubicBezTo>
                    <a:pt x="1016" y="4"/>
                    <a:pt x="965" y="4"/>
                    <a:pt x="914" y="4"/>
                  </a:cubicBezTo>
                  <a:cubicBezTo>
                    <a:pt x="813" y="5"/>
                    <a:pt x="711" y="4"/>
                    <a:pt x="609" y="3"/>
                  </a:cubicBezTo>
                  <a:cubicBezTo>
                    <a:pt x="559" y="3"/>
                    <a:pt x="508" y="3"/>
                    <a:pt x="457" y="3"/>
                  </a:cubicBezTo>
                  <a:cubicBezTo>
                    <a:pt x="406" y="3"/>
                    <a:pt x="355" y="4"/>
                    <a:pt x="304" y="4"/>
                  </a:cubicBezTo>
                  <a:cubicBezTo>
                    <a:pt x="203" y="4"/>
                    <a:pt x="101" y="4"/>
                    <a:pt x="0" y="3"/>
                  </a:cubicBezTo>
                  <a:lnTo>
                    <a:pt x="0" y="2"/>
                  </a:lnTo>
                  <a:close/>
                </a:path>
              </a:pathLst>
            </a:custGeom>
            <a:grpFill/>
            <a:ln>
              <a:noFill/>
            </a:ln>
          </p:spPr>
          <p:txBody>
            <a:bodyPr/>
            <a:lstStyle/>
            <a:p>
              <a:pPr>
                <a:defRPr/>
              </a:pPr>
              <a:endParaRPr lang="vi-VN" dirty="0"/>
            </a:p>
          </p:txBody>
        </p:sp>
        <p:sp>
          <p:nvSpPr>
            <p:cNvPr id="37" name="Hình tự do 44"/>
            <p:cNvSpPr>
              <a:spLocks/>
            </p:cNvSpPr>
            <p:nvPr/>
          </p:nvSpPr>
          <p:spPr bwMode="auto">
            <a:xfrm>
              <a:off x="4443413" y="3759200"/>
              <a:ext cx="9525" cy="1919288"/>
            </a:xfrm>
            <a:custGeom>
              <a:avLst/>
              <a:gdLst>
                <a:gd name="T0" fmla="*/ 2 w 4"/>
                <a:gd name="T1" fmla="*/ 853 h 853"/>
                <a:gd name="T2" fmla="*/ 0 w 4"/>
                <a:gd name="T3" fmla="*/ 640 h 853"/>
                <a:gd name="T4" fmla="*/ 1 w 4"/>
                <a:gd name="T5" fmla="*/ 533 h 853"/>
                <a:gd name="T6" fmla="*/ 1 w 4"/>
                <a:gd name="T7" fmla="*/ 427 h 853"/>
                <a:gd name="T8" fmla="*/ 0 w 4"/>
                <a:gd name="T9" fmla="*/ 213 h 853"/>
                <a:gd name="T10" fmla="*/ 0 w 4"/>
                <a:gd name="T11" fmla="*/ 107 h 853"/>
                <a:gd name="T12" fmla="*/ 2 w 4"/>
                <a:gd name="T13" fmla="*/ 0 h 853"/>
                <a:gd name="T14" fmla="*/ 2 w 4"/>
                <a:gd name="T15" fmla="*/ 0 h 853"/>
                <a:gd name="T16" fmla="*/ 3 w 4"/>
                <a:gd name="T17" fmla="*/ 107 h 853"/>
                <a:gd name="T18" fmla="*/ 4 w 4"/>
                <a:gd name="T19" fmla="*/ 213 h 853"/>
                <a:gd name="T20" fmla="*/ 3 w 4"/>
                <a:gd name="T21" fmla="*/ 427 h 853"/>
                <a:gd name="T22" fmla="*/ 2 w 4"/>
                <a:gd name="T23" fmla="*/ 533 h 853"/>
                <a:gd name="T24" fmla="*/ 3 w 4"/>
                <a:gd name="T25" fmla="*/ 640 h 853"/>
                <a:gd name="T26" fmla="*/ 2 w 4"/>
                <a:gd name="T27" fmla="*/ 853 h 8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 h="853">
                  <a:moveTo>
                    <a:pt x="2" y="853"/>
                  </a:moveTo>
                  <a:cubicBezTo>
                    <a:pt x="0" y="782"/>
                    <a:pt x="0" y="711"/>
                    <a:pt x="0" y="640"/>
                  </a:cubicBezTo>
                  <a:cubicBezTo>
                    <a:pt x="0" y="604"/>
                    <a:pt x="1" y="569"/>
                    <a:pt x="1" y="533"/>
                  </a:cubicBezTo>
                  <a:cubicBezTo>
                    <a:pt x="1" y="498"/>
                    <a:pt x="1" y="462"/>
                    <a:pt x="1" y="427"/>
                  </a:cubicBezTo>
                  <a:cubicBezTo>
                    <a:pt x="0" y="356"/>
                    <a:pt x="0" y="284"/>
                    <a:pt x="0" y="213"/>
                  </a:cubicBezTo>
                  <a:cubicBezTo>
                    <a:pt x="0" y="178"/>
                    <a:pt x="0" y="142"/>
                    <a:pt x="0" y="107"/>
                  </a:cubicBezTo>
                  <a:cubicBezTo>
                    <a:pt x="1" y="71"/>
                    <a:pt x="1" y="36"/>
                    <a:pt x="2" y="0"/>
                  </a:cubicBezTo>
                  <a:cubicBezTo>
                    <a:pt x="2" y="0"/>
                    <a:pt x="2" y="0"/>
                    <a:pt x="2" y="0"/>
                  </a:cubicBezTo>
                  <a:cubicBezTo>
                    <a:pt x="3" y="36"/>
                    <a:pt x="3" y="71"/>
                    <a:pt x="3" y="107"/>
                  </a:cubicBezTo>
                  <a:cubicBezTo>
                    <a:pt x="4" y="142"/>
                    <a:pt x="4" y="178"/>
                    <a:pt x="4" y="213"/>
                  </a:cubicBezTo>
                  <a:cubicBezTo>
                    <a:pt x="4" y="284"/>
                    <a:pt x="3" y="356"/>
                    <a:pt x="3" y="427"/>
                  </a:cubicBezTo>
                  <a:cubicBezTo>
                    <a:pt x="3" y="462"/>
                    <a:pt x="2" y="498"/>
                    <a:pt x="2" y="533"/>
                  </a:cubicBezTo>
                  <a:cubicBezTo>
                    <a:pt x="3" y="569"/>
                    <a:pt x="3" y="604"/>
                    <a:pt x="3" y="640"/>
                  </a:cubicBezTo>
                  <a:cubicBezTo>
                    <a:pt x="4" y="711"/>
                    <a:pt x="3" y="782"/>
                    <a:pt x="2" y="853"/>
                  </a:cubicBezTo>
                  <a:close/>
                </a:path>
              </a:pathLst>
            </a:custGeom>
            <a:grpFill/>
            <a:ln>
              <a:noFill/>
            </a:ln>
          </p:spPr>
          <p:txBody>
            <a:bodyPr/>
            <a:lstStyle/>
            <a:p>
              <a:pPr>
                <a:defRPr/>
              </a:pPr>
              <a:endParaRPr lang="vi-VN" dirty="0"/>
            </a:p>
          </p:txBody>
        </p:sp>
        <p:sp>
          <p:nvSpPr>
            <p:cNvPr id="38" name="Hình tự do 45"/>
            <p:cNvSpPr>
              <a:spLocks noEditPoints="1"/>
            </p:cNvSpPr>
            <p:nvPr/>
          </p:nvSpPr>
          <p:spPr bwMode="auto">
            <a:xfrm>
              <a:off x="903288" y="5772150"/>
              <a:ext cx="341313" cy="331788"/>
            </a:xfrm>
            <a:custGeom>
              <a:avLst/>
              <a:gdLst>
                <a:gd name="T0" fmla="*/ 127 w 152"/>
                <a:gd name="T1" fmla="*/ 122 h 148"/>
                <a:gd name="T2" fmla="*/ 84 w 152"/>
                <a:gd name="T3" fmla="*/ 134 h 148"/>
                <a:gd name="T4" fmla="*/ 112 w 152"/>
                <a:gd name="T5" fmla="*/ 131 h 148"/>
                <a:gd name="T6" fmla="*/ 48 w 152"/>
                <a:gd name="T7" fmla="*/ 142 h 148"/>
                <a:gd name="T8" fmla="*/ 4 w 152"/>
                <a:gd name="T9" fmla="*/ 95 h 148"/>
                <a:gd name="T10" fmla="*/ 20 w 152"/>
                <a:gd name="T11" fmla="*/ 61 h 148"/>
                <a:gd name="T12" fmla="*/ 26 w 152"/>
                <a:gd name="T13" fmla="*/ 58 h 148"/>
                <a:gd name="T14" fmla="*/ 31 w 152"/>
                <a:gd name="T15" fmla="*/ 23 h 148"/>
                <a:gd name="T16" fmla="*/ 19 w 152"/>
                <a:gd name="T17" fmla="*/ 0 h 148"/>
                <a:gd name="T18" fmla="*/ 33 w 152"/>
                <a:gd name="T19" fmla="*/ 57 h 148"/>
                <a:gd name="T20" fmla="*/ 41 w 152"/>
                <a:gd name="T21" fmla="*/ 63 h 148"/>
                <a:gd name="T22" fmla="*/ 36 w 152"/>
                <a:gd name="T23" fmla="*/ 80 h 148"/>
                <a:gd name="T24" fmla="*/ 26 w 152"/>
                <a:gd name="T25" fmla="*/ 67 h 148"/>
                <a:gd name="T26" fmla="*/ 64 w 152"/>
                <a:gd name="T27" fmla="*/ 132 h 148"/>
                <a:gd name="T28" fmla="*/ 84 w 152"/>
                <a:gd name="T29" fmla="*/ 112 h 148"/>
                <a:gd name="T30" fmla="*/ 77 w 152"/>
                <a:gd name="T31" fmla="*/ 131 h 148"/>
                <a:gd name="T32" fmla="*/ 152 w 152"/>
                <a:gd name="T33" fmla="*/ 129 h 148"/>
                <a:gd name="T34" fmla="*/ 114 w 152"/>
                <a:gd name="T35" fmla="*/ 131 h 148"/>
                <a:gd name="T36" fmla="*/ 127 w 152"/>
                <a:gd name="T37" fmla="*/ 122 h 148"/>
                <a:gd name="T38" fmla="*/ 74 w 152"/>
                <a:gd name="T39" fmla="*/ 128 h 148"/>
                <a:gd name="T40" fmla="*/ 68 w 152"/>
                <a:gd name="T41" fmla="*/ 112 h 148"/>
                <a:gd name="T42" fmla="*/ 66 w 152"/>
                <a:gd name="T43" fmla="*/ 117 h 148"/>
                <a:gd name="T44" fmla="*/ 66 w 152"/>
                <a:gd name="T45" fmla="*/ 125 h 148"/>
                <a:gd name="T46" fmla="*/ 73 w 152"/>
                <a:gd name="T47" fmla="*/ 128 h 148"/>
                <a:gd name="T48" fmla="*/ 74 w 152"/>
                <a:gd name="T49" fmla="*/ 114 h 148"/>
                <a:gd name="T50" fmla="*/ 74 w 152"/>
                <a:gd name="T51" fmla="*/ 128 h 148"/>
                <a:gd name="T52" fmla="*/ 9 w 152"/>
                <a:gd name="T53" fmla="*/ 88 h 148"/>
                <a:gd name="T54" fmla="*/ 56 w 152"/>
                <a:gd name="T55" fmla="*/ 135 h 148"/>
                <a:gd name="T56" fmla="*/ 9 w 152"/>
                <a:gd name="T57" fmla="*/ 88 h 148"/>
                <a:gd name="T58" fmla="*/ 37 w 152"/>
                <a:gd name="T59" fmla="*/ 61 h 148"/>
                <a:gd name="T60" fmla="*/ 31 w 152"/>
                <a:gd name="T61" fmla="*/ 77 h 148"/>
                <a:gd name="T62" fmla="*/ 37 w 152"/>
                <a:gd name="T63" fmla="*/ 61 h 148"/>
                <a:gd name="T64" fmla="*/ 30 w 152"/>
                <a:gd name="T65" fmla="*/ 57 h 148"/>
                <a:gd name="T66" fmla="*/ 33 w 152"/>
                <a:gd name="T67" fmla="*/ 31 h 148"/>
                <a:gd name="T68" fmla="*/ 30 w 152"/>
                <a:gd name="T69" fmla="*/ 57 h 148"/>
                <a:gd name="T70" fmla="*/ 30 w 152"/>
                <a:gd name="T71" fmla="*/ 61 h 148"/>
                <a:gd name="T72" fmla="*/ 30 w 152"/>
                <a:gd name="T73" fmla="*/ 74 h 148"/>
                <a:gd name="T74" fmla="*/ 30 w 152"/>
                <a:gd name="T75" fmla="*/ 6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2" h="148">
                  <a:moveTo>
                    <a:pt x="127" y="122"/>
                  </a:moveTo>
                  <a:cubicBezTo>
                    <a:pt x="115" y="118"/>
                    <a:pt x="99" y="137"/>
                    <a:pt x="84" y="134"/>
                  </a:cubicBezTo>
                  <a:cubicBezTo>
                    <a:pt x="92" y="142"/>
                    <a:pt x="106" y="130"/>
                    <a:pt x="112" y="131"/>
                  </a:cubicBezTo>
                  <a:cubicBezTo>
                    <a:pt x="95" y="147"/>
                    <a:pt x="66" y="127"/>
                    <a:pt x="48" y="142"/>
                  </a:cubicBezTo>
                  <a:cubicBezTo>
                    <a:pt x="19" y="142"/>
                    <a:pt x="1" y="123"/>
                    <a:pt x="4" y="95"/>
                  </a:cubicBezTo>
                  <a:cubicBezTo>
                    <a:pt x="6" y="82"/>
                    <a:pt x="19" y="74"/>
                    <a:pt x="20" y="61"/>
                  </a:cubicBezTo>
                  <a:cubicBezTo>
                    <a:pt x="23" y="58"/>
                    <a:pt x="22" y="60"/>
                    <a:pt x="26" y="58"/>
                  </a:cubicBezTo>
                  <a:cubicBezTo>
                    <a:pt x="25" y="45"/>
                    <a:pt x="33" y="34"/>
                    <a:pt x="31" y="23"/>
                  </a:cubicBezTo>
                  <a:cubicBezTo>
                    <a:pt x="30" y="12"/>
                    <a:pt x="19" y="8"/>
                    <a:pt x="19" y="0"/>
                  </a:cubicBezTo>
                  <a:cubicBezTo>
                    <a:pt x="36" y="7"/>
                    <a:pt x="41" y="36"/>
                    <a:pt x="33" y="57"/>
                  </a:cubicBezTo>
                  <a:cubicBezTo>
                    <a:pt x="34" y="60"/>
                    <a:pt x="40" y="59"/>
                    <a:pt x="41" y="63"/>
                  </a:cubicBezTo>
                  <a:cubicBezTo>
                    <a:pt x="43" y="69"/>
                    <a:pt x="40" y="75"/>
                    <a:pt x="36" y="80"/>
                  </a:cubicBezTo>
                  <a:cubicBezTo>
                    <a:pt x="27" y="79"/>
                    <a:pt x="20" y="74"/>
                    <a:pt x="26" y="67"/>
                  </a:cubicBezTo>
                  <a:cubicBezTo>
                    <a:pt x="1" y="88"/>
                    <a:pt x="14" y="148"/>
                    <a:pt x="64" y="132"/>
                  </a:cubicBezTo>
                  <a:cubicBezTo>
                    <a:pt x="54" y="118"/>
                    <a:pt x="73" y="97"/>
                    <a:pt x="84" y="112"/>
                  </a:cubicBezTo>
                  <a:cubicBezTo>
                    <a:pt x="86" y="123"/>
                    <a:pt x="81" y="126"/>
                    <a:pt x="77" y="131"/>
                  </a:cubicBezTo>
                  <a:cubicBezTo>
                    <a:pt x="101" y="137"/>
                    <a:pt x="133" y="102"/>
                    <a:pt x="152" y="129"/>
                  </a:cubicBezTo>
                  <a:cubicBezTo>
                    <a:pt x="143" y="117"/>
                    <a:pt x="124" y="124"/>
                    <a:pt x="114" y="131"/>
                  </a:cubicBezTo>
                  <a:cubicBezTo>
                    <a:pt x="116" y="126"/>
                    <a:pt x="123" y="126"/>
                    <a:pt x="127" y="122"/>
                  </a:cubicBezTo>
                  <a:close/>
                  <a:moveTo>
                    <a:pt x="74" y="128"/>
                  </a:moveTo>
                  <a:cubicBezTo>
                    <a:pt x="91" y="127"/>
                    <a:pt x="78" y="98"/>
                    <a:pt x="68" y="112"/>
                  </a:cubicBezTo>
                  <a:cubicBezTo>
                    <a:pt x="75" y="112"/>
                    <a:pt x="69" y="117"/>
                    <a:pt x="66" y="117"/>
                  </a:cubicBezTo>
                  <a:cubicBezTo>
                    <a:pt x="66" y="119"/>
                    <a:pt x="66" y="122"/>
                    <a:pt x="66" y="125"/>
                  </a:cubicBezTo>
                  <a:cubicBezTo>
                    <a:pt x="68" y="126"/>
                    <a:pt x="69" y="128"/>
                    <a:pt x="73" y="128"/>
                  </a:cubicBezTo>
                  <a:cubicBezTo>
                    <a:pt x="75" y="124"/>
                    <a:pt x="80" y="117"/>
                    <a:pt x="74" y="114"/>
                  </a:cubicBezTo>
                  <a:cubicBezTo>
                    <a:pt x="84" y="115"/>
                    <a:pt x="78" y="125"/>
                    <a:pt x="74" y="128"/>
                  </a:cubicBezTo>
                  <a:close/>
                  <a:moveTo>
                    <a:pt x="9" y="88"/>
                  </a:moveTo>
                  <a:cubicBezTo>
                    <a:pt x="0" y="121"/>
                    <a:pt x="28" y="148"/>
                    <a:pt x="56" y="135"/>
                  </a:cubicBezTo>
                  <a:cubicBezTo>
                    <a:pt x="20" y="145"/>
                    <a:pt x="13" y="115"/>
                    <a:pt x="9" y="88"/>
                  </a:cubicBezTo>
                  <a:close/>
                  <a:moveTo>
                    <a:pt x="37" y="61"/>
                  </a:moveTo>
                  <a:cubicBezTo>
                    <a:pt x="38" y="69"/>
                    <a:pt x="34" y="72"/>
                    <a:pt x="31" y="77"/>
                  </a:cubicBezTo>
                  <a:cubicBezTo>
                    <a:pt x="40" y="78"/>
                    <a:pt x="42" y="66"/>
                    <a:pt x="37" y="61"/>
                  </a:cubicBezTo>
                  <a:close/>
                  <a:moveTo>
                    <a:pt x="30" y="57"/>
                  </a:moveTo>
                  <a:cubicBezTo>
                    <a:pt x="30" y="49"/>
                    <a:pt x="38" y="40"/>
                    <a:pt x="33" y="31"/>
                  </a:cubicBezTo>
                  <a:cubicBezTo>
                    <a:pt x="34" y="41"/>
                    <a:pt x="26" y="49"/>
                    <a:pt x="30" y="57"/>
                  </a:cubicBezTo>
                  <a:close/>
                  <a:moveTo>
                    <a:pt x="30" y="61"/>
                  </a:moveTo>
                  <a:cubicBezTo>
                    <a:pt x="28" y="63"/>
                    <a:pt x="27" y="72"/>
                    <a:pt x="30" y="74"/>
                  </a:cubicBezTo>
                  <a:cubicBezTo>
                    <a:pt x="33" y="70"/>
                    <a:pt x="36" y="63"/>
                    <a:pt x="30" y="61"/>
                  </a:cubicBezTo>
                  <a:close/>
                </a:path>
              </a:pathLst>
            </a:custGeom>
            <a:grpFill/>
            <a:ln>
              <a:noFill/>
            </a:ln>
          </p:spPr>
          <p:txBody>
            <a:bodyPr/>
            <a:lstStyle/>
            <a:p>
              <a:pPr>
                <a:defRPr/>
              </a:pPr>
              <a:endParaRPr lang="vi-VN" dirty="0"/>
            </a:p>
          </p:txBody>
        </p:sp>
        <p:sp>
          <p:nvSpPr>
            <p:cNvPr id="39" name="Hình tự do 46"/>
            <p:cNvSpPr>
              <a:spLocks noEditPoints="1"/>
            </p:cNvSpPr>
            <p:nvPr/>
          </p:nvSpPr>
          <p:spPr bwMode="auto">
            <a:xfrm>
              <a:off x="906463" y="5768975"/>
              <a:ext cx="341313" cy="323850"/>
            </a:xfrm>
            <a:custGeom>
              <a:avLst/>
              <a:gdLst>
                <a:gd name="T0" fmla="*/ 2 w 151"/>
                <a:gd name="T1" fmla="*/ 96 h 144"/>
                <a:gd name="T2" fmla="*/ 21 w 151"/>
                <a:gd name="T3" fmla="*/ 59 h 144"/>
                <a:gd name="T4" fmla="*/ 22 w 151"/>
                <a:gd name="T5" fmla="*/ 12 h 144"/>
                <a:gd name="T6" fmla="*/ 32 w 151"/>
                <a:gd name="T7" fmla="*/ 58 h 144"/>
                <a:gd name="T8" fmla="*/ 34 w 151"/>
                <a:gd name="T9" fmla="*/ 81 h 144"/>
                <a:gd name="T10" fmla="*/ 15 w 151"/>
                <a:gd name="T11" fmla="*/ 112 h 144"/>
                <a:gd name="T12" fmla="*/ 73 w 151"/>
                <a:gd name="T13" fmla="*/ 107 h 144"/>
                <a:gd name="T14" fmla="*/ 76 w 151"/>
                <a:gd name="T15" fmla="*/ 131 h 144"/>
                <a:gd name="T16" fmla="*/ 151 w 151"/>
                <a:gd name="T17" fmla="*/ 130 h 144"/>
                <a:gd name="T18" fmla="*/ 110 w 151"/>
                <a:gd name="T19" fmla="*/ 134 h 144"/>
                <a:gd name="T20" fmla="*/ 66 w 151"/>
                <a:gd name="T21" fmla="*/ 138 h 144"/>
                <a:gd name="T22" fmla="*/ 12 w 151"/>
                <a:gd name="T23" fmla="*/ 128 h 144"/>
                <a:gd name="T24" fmla="*/ 86 w 151"/>
                <a:gd name="T25" fmla="*/ 138 h 144"/>
                <a:gd name="T26" fmla="*/ 86 w 151"/>
                <a:gd name="T27" fmla="*/ 134 h 144"/>
                <a:gd name="T28" fmla="*/ 75 w 151"/>
                <a:gd name="T29" fmla="*/ 133 h 144"/>
                <a:gd name="T30" fmla="*/ 77 w 151"/>
                <a:gd name="T31" fmla="*/ 128 h 144"/>
                <a:gd name="T32" fmla="*/ 66 w 151"/>
                <a:gd name="T33" fmla="*/ 128 h 144"/>
                <a:gd name="T34" fmla="*/ 64 w 151"/>
                <a:gd name="T35" fmla="*/ 117 h 144"/>
                <a:gd name="T36" fmla="*/ 65 w 151"/>
                <a:gd name="T37" fmla="*/ 114 h 144"/>
                <a:gd name="T38" fmla="*/ 63 w 151"/>
                <a:gd name="T39" fmla="*/ 133 h 144"/>
                <a:gd name="T40" fmla="*/ 54 w 151"/>
                <a:gd name="T41" fmla="*/ 137 h 144"/>
                <a:gd name="T42" fmla="*/ 7 w 151"/>
                <a:gd name="T43" fmla="*/ 86 h 144"/>
                <a:gd name="T44" fmla="*/ 41 w 151"/>
                <a:gd name="T45" fmla="*/ 139 h 144"/>
                <a:gd name="T46" fmla="*/ 92 w 151"/>
                <a:gd name="T47" fmla="*/ 138 h 144"/>
                <a:gd name="T48" fmla="*/ 41 w 151"/>
                <a:gd name="T49" fmla="*/ 137 h 144"/>
                <a:gd name="T50" fmla="*/ 26 w 151"/>
                <a:gd name="T51" fmla="*/ 65 h 144"/>
                <a:gd name="T52" fmla="*/ 32 w 151"/>
                <a:gd name="T53" fmla="*/ 64 h 144"/>
                <a:gd name="T54" fmla="*/ 26 w 151"/>
                <a:gd name="T55" fmla="*/ 72 h 144"/>
                <a:gd name="T56" fmla="*/ 33 w 151"/>
                <a:gd name="T57" fmla="*/ 80 h 144"/>
                <a:gd name="T58" fmla="*/ 38 w 151"/>
                <a:gd name="T59" fmla="*/ 73 h 144"/>
                <a:gd name="T60" fmla="*/ 28 w 151"/>
                <a:gd name="T61" fmla="*/ 78 h 144"/>
                <a:gd name="T62" fmla="*/ 34 w 151"/>
                <a:gd name="T63" fmla="*/ 61 h 144"/>
                <a:gd name="T64" fmla="*/ 18 w 151"/>
                <a:gd name="T65" fmla="*/ 2 h 144"/>
                <a:gd name="T66" fmla="*/ 31 w 151"/>
                <a:gd name="T67" fmla="*/ 32 h 144"/>
                <a:gd name="T68" fmla="*/ 27 w 151"/>
                <a:gd name="T69" fmla="*/ 58 h 144"/>
                <a:gd name="T70" fmla="*/ 28 w 151"/>
                <a:gd name="T71" fmla="*/ 42 h 144"/>
                <a:gd name="T72" fmla="*/ 21 w 151"/>
                <a:gd name="T73" fmla="*/ 61 h 144"/>
                <a:gd name="T74" fmla="*/ 7 w 151"/>
                <a:gd name="T75" fmla="*/ 86 h 144"/>
                <a:gd name="T76" fmla="*/ 110 w 151"/>
                <a:gd name="T77" fmla="*/ 131 h 144"/>
                <a:gd name="T78" fmla="*/ 121 w 151"/>
                <a:gd name="T79" fmla="*/ 123 h 144"/>
                <a:gd name="T80" fmla="*/ 67 w 151"/>
                <a:gd name="T81" fmla="*/ 127 h 144"/>
                <a:gd name="T82" fmla="*/ 74 w 151"/>
                <a:gd name="T83" fmla="*/ 118 h 144"/>
                <a:gd name="T84" fmla="*/ 64 w 151"/>
                <a:gd name="T85" fmla="*/ 118 h 144"/>
                <a:gd name="T86" fmla="*/ 75 w 151"/>
                <a:gd name="T87" fmla="*/ 118 h 144"/>
                <a:gd name="T88" fmla="*/ 70 w 151"/>
                <a:gd name="T89" fmla="*/ 114 h 144"/>
                <a:gd name="T90" fmla="*/ 79 w 151"/>
                <a:gd name="T91" fmla="*/ 120 h 144"/>
                <a:gd name="T92" fmla="*/ 122 w 151"/>
                <a:gd name="T93" fmla="*/ 122 h 144"/>
                <a:gd name="T94" fmla="*/ 123 w 151"/>
                <a:gd name="T95" fmla="*/ 125 h 144"/>
                <a:gd name="T96" fmla="*/ 122 w 151"/>
                <a:gd name="T97" fmla="*/ 122 h 144"/>
                <a:gd name="T98" fmla="*/ 81 w 151"/>
                <a:gd name="T99" fmla="*/ 114 h 144"/>
                <a:gd name="T100" fmla="*/ 32 w 151"/>
                <a:gd name="T101" fmla="*/ 74 h 144"/>
                <a:gd name="T102" fmla="*/ 28 w 151"/>
                <a:gd name="T103" fmla="*/ 63 h 144"/>
                <a:gd name="T104" fmla="*/ 28 w 151"/>
                <a:gd name="T105" fmla="*/ 63 h 144"/>
                <a:gd name="T106" fmla="*/ 29 w 151"/>
                <a:gd name="T107" fmla="*/ 49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51" h="144">
                  <a:moveTo>
                    <a:pt x="47" y="144"/>
                  </a:moveTo>
                  <a:cubicBezTo>
                    <a:pt x="46" y="144"/>
                    <a:pt x="46" y="144"/>
                    <a:pt x="46" y="144"/>
                  </a:cubicBezTo>
                  <a:cubicBezTo>
                    <a:pt x="32" y="144"/>
                    <a:pt x="19" y="139"/>
                    <a:pt x="11" y="129"/>
                  </a:cubicBezTo>
                  <a:cubicBezTo>
                    <a:pt x="3" y="121"/>
                    <a:pt x="0" y="109"/>
                    <a:pt x="2" y="96"/>
                  </a:cubicBezTo>
                  <a:cubicBezTo>
                    <a:pt x="3" y="90"/>
                    <a:pt x="6" y="84"/>
                    <a:pt x="10" y="79"/>
                  </a:cubicBezTo>
                  <a:cubicBezTo>
                    <a:pt x="13" y="73"/>
                    <a:pt x="17" y="68"/>
                    <a:pt x="17" y="62"/>
                  </a:cubicBezTo>
                  <a:cubicBezTo>
                    <a:pt x="17" y="62"/>
                    <a:pt x="17" y="62"/>
                    <a:pt x="17" y="62"/>
                  </a:cubicBezTo>
                  <a:cubicBezTo>
                    <a:pt x="19" y="60"/>
                    <a:pt x="20" y="59"/>
                    <a:pt x="21" y="59"/>
                  </a:cubicBezTo>
                  <a:cubicBezTo>
                    <a:pt x="21" y="59"/>
                    <a:pt x="22" y="59"/>
                    <a:pt x="23" y="59"/>
                  </a:cubicBezTo>
                  <a:cubicBezTo>
                    <a:pt x="23" y="53"/>
                    <a:pt x="24" y="47"/>
                    <a:pt x="26" y="41"/>
                  </a:cubicBezTo>
                  <a:cubicBezTo>
                    <a:pt x="28" y="35"/>
                    <a:pt x="30" y="30"/>
                    <a:pt x="29" y="24"/>
                  </a:cubicBezTo>
                  <a:cubicBezTo>
                    <a:pt x="28" y="19"/>
                    <a:pt x="25" y="15"/>
                    <a:pt x="22" y="12"/>
                  </a:cubicBezTo>
                  <a:cubicBezTo>
                    <a:pt x="19" y="8"/>
                    <a:pt x="16" y="5"/>
                    <a:pt x="16" y="1"/>
                  </a:cubicBezTo>
                  <a:cubicBezTo>
                    <a:pt x="16" y="0"/>
                    <a:pt x="16" y="0"/>
                    <a:pt x="16" y="0"/>
                  </a:cubicBezTo>
                  <a:cubicBezTo>
                    <a:pt x="17" y="0"/>
                    <a:pt x="17" y="0"/>
                    <a:pt x="17" y="0"/>
                  </a:cubicBezTo>
                  <a:cubicBezTo>
                    <a:pt x="35" y="8"/>
                    <a:pt x="40" y="37"/>
                    <a:pt x="32" y="58"/>
                  </a:cubicBezTo>
                  <a:cubicBezTo>
                    <a:pt x="32" y="59"/>
                    <a:pt x="34" y="59"/>
                    <a:pt x="35" y="60"/>
                  </a:cubicBezTo>
                  <a:cubicBezTo>
                    <a:pt x="37" y="61"/>
                    <a:pt x="39" y="61"/>
                    <a:pt x="40" y="63"/>
                  </a:cubicBezTo>
                  <a:cubicBezTo>
                    <a:pt x="43" y="72"/>
                    <a:pt x="37" y="78"/>
                    <a:pt x="34" y="81"/>
                  </a:cubicBezTo>
                  <a:cubicBezTo>
                    <a:pt x="34" y="81"/>
                    <a:pt x="34" y="81"/>
                    <a:pt x="34" y="81"/>
                  </a:cubicBezTo>
                  <a:cubicBezTo>
                    <a:pt x="34" y="81"/>
                    <a:pt x="34" y="81"/>
                    <a:pt x="34" y="81"/>
                  </a:cubicBezTo>
                  <a:cubicBezTo>
                    <a:pt x="28" y="81"/>
                    <a:pt x="23" y="79"/>
                    <a:pt x="22" y="76"/>
                  </a:cubicBezTo>
                  <a:cubicBezTo>
                    <a:pt x="21" y="75"/>
                    <a:pt x="21" y="73"/>
                    <a:pt x="21" y="71"/>
                  </a:cubicBezTo>
                  <a:cubicBezTo>
                    <a:pt x="12" y="82"/>
                    <a:pt x="10" y="98"/>
                    <a:pt x="15" y="112"/>
                  </a:cubicBezTo>
                  <a:cubicBezTo>
                    <a:pt x="20" y="127"/>
                    <a:pt x="32" y="135"/>
                    <a:pt x="46" y="135"/>
                  </a:cubicBezTo>
                  <a:cubicBezTo>
                    <a:pt x="51" y="135"/>
                    <a:pt x="56" y="134"/>
                    <a:pt x="61" y="133"/>
                  </a:cubicBezTo>
                  <a:cubicBezTo>
                    <a:pt x="58" y="128"/>
                    <a:pt x="57" y="122"/>
                    <a:pt x="60" y="116"/>
                  </a:cubicBezTo>
                  <a:cubicBezTo>
                    <a:pt x="63" y="111"/>
                    <a:pt x="68" y="107"/>
                    <a:pt x="73" y="107"/>
                  </a:cubicBezTo>
                  <a:cubicBezTo>
                    <a:pt x="75" y="107"/>
                    <a:pt x="79" y="108"/>
                    <a:pt x="83" y="113"/>
                  </a:cubicBezTo>
                  <a:cubicBezTo>
                    <a:pt x="83" y="113"/>
                    <a:pt x="83" y="113"/>
                    <a:pt x="83" y="113"/>
                  </a:cubicBezTo>
                  <a:cubicBezTo>
                    <a:pt x="84" y="122"/>
                    <a:pt x="81" y="126"/>
                    <a:pt x="77" y="130"/>
                  </a:cubicBezTo>
                  <a:cubicBezTo>
                    <a:pt x="77" y="130"/>
                    <a:pt x="77" y="131"/>
                    <a:pt x="76" y="131"/>
                  </a:cubicBezTo>
                  <a:cubicBezTo>
                    <a:pt x="78" y="132"/>
                    <a:pt x="80" y="132"/>
                    <a:pt x="82" y="132"/>
                  </a:cubicBezTo>
                  <a:cubicBezTo>
                    <a:pt x="90" y="132"/>
                    <a:pt x="98" y="129"/>
                    <a:pt x="107" y="125"/>
                  </a:cubicBezTo>
                  <a:cubicBezTo>
                    <a:pt x="115" y="122"/>
                    <a:pt x="123" y="119"/>
                    <a:pt x="131" y="119"/>
                  </a:cubicBezTo>
                  <a:cubicBezTo>
                    <a:pt x="139" y="119"/>
                    <a:pt x="146" y="123"/>
                    <a:pt x="151" y="130"/>
                  </a:cubicBezTo>
                  <a:cubicBezTo>
                    <a:pt x="150" y="131"/>
                    <a:pt x="150" y="131"/>
                    <a:pt x="150" y="131"/>
                  </a:cubicBezTo>
                  <a:cubicBezTo>
                    <a:pt x="146" y="127"/>
                    <a:pt x="142" y="124"/>
                    <a:pt x="136" y="124"/>
                  </a:cubicBezTo>
                  <a:cubicBezTo>
                    <a:pt x="126" y="124"/>
                    <a:pt x="115" y="131"/>
                    <a:pt x="112" y="132"/>
                  </a:cubicBezTo>
                  <a:cubicBezTo>
                    <a:pt x="110" y="134"/>
                    <a:pt x="110" y="134"/>
                    <a:pt x="110" y="134"/>
                  </a:cubicBezTo>
                  <a:cubicBezTo>
                    <a:pt x="110" y="133"/>
                    <a:pt x="110" y="133"/>
                    <a:pt x="110" y="133"/>
                  </a:cubicBezTo>
                  <a:cubicBezTo>
                    <a:pt x="105" y="137"/>
                    <a:pt x="99" y="139"/>
                    <a:pt x="90" y="139"/>
                  </a:cubicBezTo>
                  <a:cubicBezTo>
                    <a:pt x="86" y="139"/>
                    <a:pt x="82" y="139"/>
                    <a:pt x="78" y="139"/>
                  </a:cubicBezTo>
                  <a:cubicBezTo>
                    <a:pt x="74" y="138"/>
                    <a:pt x="70" y="138"/>
                    <a:pt x="66" y="138"/>
                  </a:cubicBezTo>
                  <a:cubicBezTo>
                    <a:pt x="58" y="138"/>
                    <a:pt x="52" y="140"/>
                    <a:pt x="47" y="144"/>
                  </a:cubicBezTo>
                  <a:close/>
                  <a:moveTo>
                    <a:pt x="7" y="86"/>
                  </a:moveTo>
                  <a:cubicBezTo>
                    <a:pt x="5" y="89"/>
                    <a:pt x="4" y="93"/>
                    <a:pt x="3" y="96"/>
                  </a:cubicBezTo>
                  <a:cubicBezTo>
                    <a:pt x="2" y="109"/>
                    <a:pt x="5" y="120"/>
                    <a:pt x="12" y="128"/>
                  </a:cubicBezTo>
                  <a:cubicBezTo>
                    <a:pt x="20" y="137"/>
                    <a:pt x="32" y="142"/>
                    <a:pt x="46" y="142"/>
                  </a:cubicBezTo>
                  <a:cubicBezTo>
                    <a:pt x="51" y="138"/>
                    <a:pt x="57" y="136"/>
                    <a:pt x="66" y="136"/>
                  </a:cubicBezTo>
                  <a:cubicBezTo>
                    <a:pt x="70" y="136"/>
                    <a:pt x="74" y="137"/>
                    <a:pt x="78" y="137"/>
                  </a:cubicBezTo>
                  <a:cubicBezTo>
                    <a:pt x="81" y="137"/>
                    <a:pt x="83" y="138"/>
                    <a:pt x="86" y="138"/>
                  </a:cubicBezTo>
                  <a:cubicBezTo>
                    <a:pt x="84" y="137"/>
                    <a:pt x="83" y="136"/>
                    <a:pt x="81" y="135"/>
                  </a:cubicBezTo>
                  <a:cubicBezTo>
                    <a:pt x="80" y="133"/>
                    <a:pt x="80" y="133"/>
                    <a:pt x="80" y="133"/>
                  </a:cubicBezTo>
                  <a:cubicBezTo>
                    <a:pt x="82" y="134"/>
                    <a:pt x="82" y="134"/>
                    <a:pt x="82" y="134"/>
                  </a:cubicBezTo>
                  <a:cubicBezTo>
                    <a:pt x="83" y="134"/>
                    <a:pt x="84" y="134"/>
                    <a:pt x="86" y="134"/>
                  </a:cubicBezTo>
                  <a:cubicBezTo>
                    <a:pt x="92" y="134"/>
                    <a:pt x="99" y="131"/>
                    <a:pt x="105" y="128"/>
                  </a:cubicBezTo>
                  <a:cubicBezTo>
                    <a:pt x="105" y="128"/>
                    <a:pt x="105" y="128"/>
                    <a:pt x="105" y="128"/>
                  </a:cubicBezTo>
                  <a:cubicBezTo>
                    <a:pt x="97" y="131"/>
                    <a:pt x="89" y="133"/>
                    <a:pt x="82" y="133"/>
                  </a:cubicBezTo>
                  <a:cubicBezTo>
                    <a:pt x="79" y="133"/>
                    <a:pt x="77" y="133"/>
                    <a:pt x="75" y="133"/>
                  </a:cubicBezTo>
                  <a:cubicBezTo>
                    <a:pt x="74" y="132"/>
                    <a:pt x="74" y="132"/>
                    <a:pt x="74" y="132"/>
                  </a:cubicBezTo>
                  <a:cubicBezTo>
                    <a:pt x="74" y="131"/>
                    <a:pt x="74" y="131"/>
                    <a:pt x="74" y="131"/>
                  </a:cubicBezTo>
                  <a:cubicBezTo>
                    <a:pt x="75" y="131"/>
                    <a:pt x="76" y="130"/>
                    <a:pt x="76" y="129"/>
                  </a:cubicBezTo>
                  <a:cubicBezTo>
                    <a:pt x="77" y="129"/>
                    <a:pt x="77" y="128"/>
                    <a:pt x="77" y="128"/>
                  </a:cubicBezTo>
                  <a:cubicBezTo>
                    <a:pt x="76" y="129"/>
                    <a:pt x="74" y="130"/>
                    <a:pt x="72" y="130"/>
                  </a:cubicBezTo>
                  <a:cubicBezTo>
                    <a:pt x="70" y="130"/>
                    <a:pt x="70" y="130"/>
                    <a:pt x="70" y="130"/>
                  </a:cubicBezTo>
                  <a:cubicBezTo>
                    <a:pt x="70" y="130"/>
                    <a:pt x="70" y="130"/>
                    <a:pt x="70" y="130"/>
                  </a:cubicBezTo>
                  <a:cubicBezTo>
                    <a:pt x="68" y="130"/>
                    <a:pt x="67" y="129"/>
                    <a:pt x="66" y="128"/>
                  </a:cubicBezTo>
                  <a:cubicBezTo>
                    <a:pt x="65" y="128"/>
                    <a:pt x="64" y="127"/>
                    <a:pt x="63" y="127"/>
                  </a:cubicBezTo>
                  <a:cubicBezTo>
                    <a:pt x="63" y="127"/>
                    <a:pt x="63" y="127"/>
                    <a:pt x="63" y="127"/>
                  </a:cubicBezTo>
                  <a:cubicBezTo>
                    <a:pt x="63" y="117"/>
                    <a:pt x="63" y="117"/>
                    <a:pt x="63" y="117"/>
                  </a:cubicBezTo>
                  <a:cubicBezTo>
                    <a:pt x="64" y="117"/>
                    <a:pt x="64" y="117"/>
                    <a:pt x="64" y="117"/>
                  </a:cubicBezTo>
                  <a:cubicBezTo>
                    <a:pt x="64" y="117"/>
                    <a:pt x="64" y="117"/>
                    <a:pt x="64" y="117"/>
                  </a:cubicBezTo>
                  <a:cubicBezTo>
                    <a:pt x="66" y="117"/>
                    <a:pt x="68" y="115"/>
                    <a:pt x="68" y="114"/>
                  </a:cubicBezTo>
                  <a:cubicBezTo>
                    <a:pt x="68" y="114"/>
                    <a:pt x="68" y="114"/>
                    <a:pt x="66" y="114"/>
                  </a:cubicBezTo>
                  <a:cubicBezTo>
                    <a:pt x="65" y="114"/>
                    <a:pt x="65" y="114"/>
                    <a:pt x="65" y="114"/>
                  </a:cubicBezTo>
                  <a:cubicBezTo>
                    <a:pt x="66" y="113"/>
                    <a:pt x="66" y="113"/>
                    <a:pt x="66" y="113"/>
                  </a:cubicBezTo>
                  <a:cubicBezTo>
                    <a:pt x="67" y="110"/>
                    <a:pt x="69" y="109"/>
                    <a:pt x="71" y="109"/>
                  </a:cubicBezTo>
                  <a:cubicBezTo>
                    <a:pt x="67" y="110"/>
                    <a:pt x="64" y="113"/>
                    <a:pt x="62" y="117"/>
                  </a:cubicBezTo>
                  <a:cubicBezTo>
                    <a:pt x="59" y="122"/>
                    <a:pt x="59" y="128"/>
                    <a:pt x="63" y="133"/>
                  </a:cubicBezTo>
                  <a:cubicBezTo>
                    <a:pt x="63" y="134"/>
                    <a:pt x="63" y="134"/>
                    <a:pt x="63" y="134"/>
                  </a:cubicBezTo>
                  <a:cubicBezTo>
                    <a:pt x="62" y="134"/>
                    <a:pt x="62" y="134"/>
                    <a:pt x="62" y="134"/>
                  </a:cubicBezTo>
                  <a:cubicBezTo>
                    <a:pt x="59" y="135"/>
                    <a:pt x="56" y="136"/>
                    <a:pt x="54" y="136"/>
                  </a:cubicBezTo>
                  <a:cubicBezTo>
                    <a:pt x="54" y="137"/>
                    <a:pt x="54" y="137"/>
                    <a:pt x="54" y="137"/>
                  </a:cubicBezTo>
                  <a:cubicBezTo>
                    <a:pt x="49" y="139"/>
                    <a:pt x="44" y="140"/>
                    <a:pt x="39" y="140"/>
                  </a:cubicBezTo>
                  <a:cubicBezTo>
                    <a:pt x="29" y="140"/>
                    <a:pt x="19" y="135"/>
                    <a:pt x="13" y="127"/>
                  </a:cubicBezTo>
                  <a:cubicBezTo>
                    <a:pt x="5" y="116"/>
                    <a:pt x="2" y="103"/>
                    <a:pt x="6" y="89"/>
                  </a:cubicBezTo>
                  <a:lnTo>
                    <a:pt x="7" y="86"/>
                  </a:lnTo>
                  <a:close/>
                  <a:moveTo>
                    <a:pt x="7" y="93"/>
                  </a:moveTo>
                  <a:cubicBezTo>
                    <a:pt x="4" y="105"/>
                    <a:pt x="7" y="117"/>
                    <a:pt x="14" y="126"/>
                  </a:cubicBezTo>
                  <a:cubicBezTo>
                    <a:pt x="21" y="135"/>
                    <a:pt x="31" y="139"/>
                    <a:pt x="41" y="139"/>
                  </a:cubicBezTo>
                  <a:cubicBezTo>
                    <a:pt x="41" y="139"/>
                    <a:pt x="41" y="139"/>
                    <a:pt x="41" y="139"/>
                  </a:cubicBezTo>
                  <a:cubicBezTo>
                    <a:pt x="16" y="139"/>
                    <a:pt x="10" y="113"/>
                    <a:pt x="7" y="93"/>
                  </a:cubicBezTo>
                  <a:close/>
                  <a:moveTo>
                    <a:pt x="108" y="133"/>
                  </a:moveTo>
                  <a:cubicBezTo>
                    <a:pt x="106" y="133"/>
                    <a:pt x="104" y="134"/>
                    <a:pt x="102" y="135"/>
                  </a:cubicBezTo>
                  <a:cubicBezTo>
                    <a:pt x="99" y="136"/>
                    <a:pt x="95" y="137"/>
                    <a:pt x="92" y="138"/>
                  </a:cubicBezTo>
                  <a:cubicBezTo>
                    <a:pt x="99" y="138"/>
                    <a:pt x="104" y="136"/>
                    <a:pt x="108" y="133"/>
                  </a:cubicBezTo>
                  <a:close/>
                  <a:moveTo>
                    <a:pt x="7" y="86"/>
                  </a:moveTo>
                  <a:cubicBezTo>
                    <a:pt x="7" y="89"/>
                    <a:pt x="7" y="89"/>
                    <a:pt x="7" y="89"/>
                  </a:cubicBezTo>
                  <a:cubicBezTo>
                    <a:pt x="12" y="114"/>
                    <a:pt x="17" y="137"/>
                    <a:pt x="41" y="137"/>
                  </a:cubicBezTo>
                  <a:cubicBezTo>
                    <a:pt x="43" y="137"/>
                    <a:pt x="45" y="137"/>
                    <a:pt x="48" y="137"/>
                  </a:cubicBezTo>
                  <a:cubicBezTo>
                    <a:pt x="32" y="137"/>
                    <a:pt x="19" y="128"/>
                    <a:pt x="13" y="113"/>
                  </a:cubicBezTo>
                  <a:cubicBezTo>
                    <a:pt x="7" y="96"/>
                    <a:pt x="12" y="77"/>
                    <a:pt x="23" y="67"/>
                  </a:cubicBezTo>
                  <a:cubicBezTo>
                    <a:pt x="26" y="65"/>
                    <a:pt x="26" y="65"/>
                    <a:pt x="26" y="65"/>
                  </a:cubicBezTo>
                  <a:cubicBezTo>
                    <a:pt x="26" y="63"/>
                    <a:pt x="27" y="62"/>
                    <a:pt x="27" y="62"/>
                  </a:cubicBezTo>
                  <a:cubicBezTo>
                    <a:pt x="28" y="61"/>
                    <a:pt x="28" y="61"/>
                    <a:pt x="28" y="61"/>
                  </a:cubicBezTo>
                  <a:cubicBezTo>
                    <a:pt x="28" y="61"/>
                    <a:pt x="28" y="61"/>
                    <a:pt x="28" y="61"/>
                  </a:cubicBezTo>
                  <a:cubicBezTo>
                    <a:pt x="30" y="62"/>
                    <a:pt x="31" y="63"/>
                    <a:pt x="32" y="64"/>
                  </a:cubicBezTo>
                  <a:cubicBezTo>
                    <a:pt x="33" y="68"/>
                    <a:pt x="30" y="73"/>
                    <a:pt x="29" y="75"/>
                  </a:cubicBezTo>
                  <a:cubicBezTo>
                    <a:pt x="28" y="76"/>
                    <a:pt x="28" y="76"/>
                    <a:pt x="28" y="76"/>
                  </a:cubicBezTo>
                  <a:cubicBezTo>
                    <a:pt x="28" y="76"/>
                    <a:pt x="28" y="76"/>
                    <a:pt x="28" y="76"/>
                  </a:cubicBezTo>
                  <a:cubicBezTo>
                    <a:pt x="27" y="75"/>
                    <a:pt x="26" y="74"/>
                    <a:pt x="26" y="72"/>
                  </a:cubicBezTo>
                  <a:cubicBezTo>
                    <a:pt x="25" y="70"/>
                    <a:pt x="26" y="68"/>
                    <a:pt x="26" y="66"/>
                  </a:cubicBezTo>
                  <a:cubicBezTo>
                    <a:pt x="24" y="68"/>
                    <a:pt x="24" y="68"/>
                    <a:pt x="24" y="68"/>
                  </a:cubicBezTo>
                  <a:cubicBezTo>
                    <a:pt x="22" y="71"/>
                    <a:pt x="22" y="73"/>
                    <a:pt x="23" y="75"/>
                  </a:cubicBezTo>
                  <a:cubicBezTo>
                    <a:pt x="24" y="78"/>
                    <a:pt x="28" y="80"/>
                    <a:pt x="33" y="80"/>
                  </a:cubicBezTo>
                  <a:cubicBezTo>
                    <a:pt x="36" y="77"/>
                    <a:pt x="41" y="71"/>
                    <a:pt x="39" y="64"/>
                  </a:cubicBezTo>
                  <a:cubicBezTo>
                    <a:pt x="38" y="63"/>
                    <a:pt x="37" y="62"/>
                    <a:pt x="35" y="62"/>
                  </a:cubicBezTo>
                  <a:cubicBezTo>
                    <a:pt x="36" y="62"/>
                    <a:pt x="36" y="62"/>
                    <a:pt x="36" y="62"/>
                  </a:cubicBezTo>
                  <a:cubicBezTo>
                    <a:pt x="38" y="64"/>
                    <a:pt x="39" y="69"/>
                    <a:pt x="38" y="73"/>
                  </a:cubicBezTo>
                  <a:cubicBezTo>
                    <a:pt x="36" y="77"/>
                    <a:pt x="34" y="79"/>
                    <a:pt x="30" y="79"/>
                  </a:cubicBezTo>
                  <a:cubicBezTo>
                    <a:pt x="30" y="79"/>
                    <a:pt x="30" y="79"/>
                    <a:pt x="30" y="79"/>
                  </a:cubicBezTo>
                  <a:cubicBezTo>
                    <a:pt x="30" y="79"/>
                    <a:pt x="30" y="79"/>
                    <a:pt x="29" y="79"/>
                  </a:cubicBezTo>
                  <a:cubicBezTo>
                    <a:pt x="28" y="78"/>
                    <a:pt x="28" y="78"/>
                    <a:pt x="28" y="78"/>
                  </a:cubicBezTo>
                  <a:cubicBezTo>
                    <a:pt x="29" y="78"/>
                    <a:pt x="29" y="78"/>
                    <a:pt x="29" y="78"/>
                  </a:cubicBezTo>
                  <a:cubicBezTo>
                    <a:pt x="29" y="76"/>
                    <a:pt x="30" y="75"/>
                    <a:pt x="31" y="74"/>
                  </a:cubicBezTo>
                  <a:cubicBezTo>
                    <a:pt x="33" y="71"/>
                    <a:pt x="35" y="68"/>
                    <a:pt x="34" y="62"/>
                  </a:cubicBezTo>
                  <a:cubicBezTo>
                    <a:pt x="34" y="61"/>
                    <a:pt x="34" y="61"/>
                    <a:pt x="34" y="61"/>
                  </a:cubicBezTo>
                  <a:cubicBezTo>
                    <a:pt x="33" y="61"/>
                    <a:pt x="31" y="60"/>
                    <a:pt x="30" y="58"/>
                  </a:cubicBezTo>
                  <a:cubicBezTo>
                    <a:pt x="30" y="58"/>
                    <a:pt x="30" y="58"/>
                    <a:pt x="30" y="58"/>
                  </a:cubicBezTo>
                  <a:cubicBezTo>
                    <a:pt x="30" y="58"/>
                    <a:pt x="30" y="58"/>
                    <a:pt x="30" y="58"/>
                  </a:cubicBezTo>
                  <a:cubicBezTo>
                    <a:pt x="38" y="39"/>
                    <a:pt x="34" y="10"/>
                    <a:pt x="18" y="2"/>
                  </a:cubicBezTo>
                  <a:cubicBezTo>
                    <a:pt x="18" y="5"/>
                    <a:pt x="20" y="8"/>
                    <a:pt x="23" y="11"/>
                  </a:cubicBezTo>
                  <a:cubicBezTo>
                    <a:pt x="26" y="14"/>
                    <a:pt x="29" y="18"/>
                    <a:pt x="30" y="24"/>
                  </a:cubicBezTo>
                  <a:cubicBezTo>
                    <a:pt x="30" y="26"/>
                    <a:pt x="30" y="28"/>
                    <a:pt x="30" y="30"/>
                  </a:cubicBezTo>
                  <a:cubicBezTo>
                    <a:pt x="31" y="32"/>
                    <a:pt x="31" y="32"/>
                    <a:pt x="31" y="32"/>
                  </a:cubicBezTo>
                  <a:cubicBezTo>
                    <a:pt x="35" y="38"/>
                    <a:pt x="33" y="44"/>
                    <a:pt x="31" y="49"/>
                  </a:cubicBezTo>
                  <a:cubicBezTo>
                    <a:pt x="30" y="52"/>
                    <a:pt x="29" y="55"/>
                    <a:pt x="29" y="58"/>
                  </a:cubicBezTo>
                  <a:cubicBezTo>
                    <a:pt x="29" y="61"/>
                    <a:pt x="29" y="61"/>
                    <a:pt x="29" y="61"/>
                  </a:cubicBezTo>
                  <a:cubicBezTo>
                    <a:pt x="27" y="58"/>
                    <a:pt x="27" y="58"/>
                    <a:pt x="27" y="58"/>
                  </a:cubicBezTo>
                  <a:cubicBezTo>
                    <a:pt x="25" y="53"/>
                    <a:pt x="26" y="49"/>
                    <a:pt x="28" y="44"/>
                  </a:cubicBezTo>
                  <a:cubicBezTo>
                    <a:pt x="29" y="40"/>
                    <a:pt x="31" y="36"/>
                    <a:pt x="30" y="32"/>
                  </a:cubicBezTo>
                  <a:cubicBezTo>
                    <a:pt x="30" y="32"/>
                    <a:pt x="30" y="32"/>
                    <a:pt x="30" y="32"/>
                  </a:cubicBezTo>
                  <a:cubicBezTo>
                    <a:pt x="30" y="35"/>
                    <a:pt x="29" y="38"/>
                    <a:pt x="28" y="42"/>
                  </a:cubicBezTo>
                  <a:cubicBezTo>
                    <a:pt x="26" y="47"/>
                    <a:pt x="24" y="53"/>
                    <a:pt x="24" y="59"/>
                  </a:cubicBezTo>
                  <a:cubicBezTo>
                    <a:pt x="25" y="60"/>
                    <a:pt x="25" y="60"/>
                    <a:pt x="25" y="60"/>
                  </a:cubicBezTo>
                  <a:cubicBezTo>
                    <a:pt x="24" y="60"/>
                    <a:pt x="24" y="60"/>
                    <a:pt x="24" y="60"/>
                  </a:cubicBezTo>
                  <a:cubicBezTo>
                    <a:pt x="23" y="61"/>
                    <a:pt x="22" y="61"/>
                    <a:pt x="21" y="61"/>
                  </a:cubicBezTo>
                  <a:cubicBezTo>
                    <a:pt x="21" y="61"/>
                    <a:pt x="21" y="61"/>
                    <a:pt x="21" y="61"/>
                  </a:cubicBezTo>
                  <a:cubicBezTo>
                    <a:pt x="20" y="61"/>
                    <a:pt x="20" y="61"/>
                    <a:pt x="19" y="62"/>
                  </a:cubicBezTo>
                  <a:cubicBezTo>
                    <a:pt x="18" y="69"/>
                    <a:pt x="14" y="74"/>
                    <a:pt x="11" y="79"/>
                  </a:cubicBezTo>
                  <a:cubicBezTo>
                    <a:pt x="10" y="82"/>
                    <a:pt x="8" y="84"/>
                    <a:pt x="7" y="86"/>
                  </a:cubicBezTo>
                  <a:close/>
                  <a:moveTo>
                    <a:pt x="85" y="136"/>
                  </a:moveTo>
                  <a:cubicBezTo>
                    <a:pt x="86" y="136"/>
                    <a:pt x="87" y="137"/>
                    <a:pt x="89" y="137"/>
                  </a:cubicBezTo>
                  <a:cubicBezTo>
                    <a:pt x="93" y="137"/>
                    <a:pt x="97" y="135"/>
                    <a:pt x="101" y="133"/>
                  </a:cubicBezTo>
                  <a:cubicBezTo>
                    <a:pt x="105" y="132"/>
                    <a:pt x="108" y="131"/>
                    <a:pt x="110" y="131"/>
                  </a:cubicBezTo>
                  <a:cubicBezTo>
                    <a:pt x="111" y="131"/>
                    <a:pt x="111" y="131"/>
                    <a:pt x="111" y="131"/>
                  </a:cubicBezTo>
                  <a:cubicBezTo>
                    <a:pt x="113" y="129"/>
                    <a:pt x="116" y="127"/>
                    <a:pt x="118" y="126"/>
                  </a:cubicBezTo>
                  <a:cubicBezTo>
                    <a:pt x="120" y="125"/>
                    <a:pt x="122" y="125"/>
                    <a:pt x="123" y="124"/>
                  </a:cubicBezTo>
                  <a:cubicBezTo>
                    <a:pt x="122" y="124"/>
                    <a:pt x="122" y="123"/>
                    <a:pt x="121" y="123"/>
                  </a:cubicBezTo>
                  <a:cubicBezTo>
                    <a:pt x="117" y="123"/>
                    <a:pt x="111" y="126"/>
                    <a:pt x="106" y="129"/>
                  </a:cubicBezTo>
                  <a:cubicBezTo>
                    <a:pt x="99" y="132"/>
                    <a:pt x="92" y="136"/>
                    <a:pt x="85" y="136"/>
                  </a:cubicBezTo>
                  <a:close/>
                  <a:moveTo>
                    <a:pt x="64" y="126"/>
                  </a:moveTo>
                  <a:cubicBezTo>
                    <a:pt x="65" y="126"/>
                    <a:pt x="66" y="126"/>
                    <a:pt x="67" y="127"/>
                  </a:cubicBezTo>
                  <a:cubicBezTo>
                    <a:pt x="68" y="128"/>
                    <a:pt x="69" y="128"/>
                    <a:pt x="70" y="128"/>
                  </a:cubicBezTo>
                  <a:cubicBezTo>
                    <a:pt x="70" y="128"/>
                    <a:pt x="70" y="128"/>
                    <a:pt x="70" y="128"/>
                  </a:cubicBezTo>
                  <a:cubicBezTo>
                    <a:pt x="70" y="128"/>
                    <a:pt x="71" y="128"/>
                    <a:pt x="71" y="127"/>
                  </a:cubicBezTo>
                  <a:cubicBezTo>
                    <a:pt x="72" y="125"/>
                    <a:pt x="75" y="121"/>
                    <a:pt x="74" y="118"/>
                  </a:cubicBezTo>
                  <a:cubicBezTo>
                    <a:pt x="74" y="117"/>
                    <a:pt x="73" y="116"/>
                    <a:pt x="72" y="115"/>
                  </a:cubicBezTo>
                  <a:cubicBezTo>
                    <a:pt x="70" y="114"/>
                    <a:pt x="70" y="114"/>
                    <a:pt x="70" y="114"/>
                  </a:cubicBezTo>
                  <a:cubicBezTo>
                    <a:pt x="70" y="114"/>
                    <a:pt x="70" y="114"/>
                    <a:pt x="70" y="114"/>
                  </a:cubicBezTo>
                  <a:cubicBezTo>
                    <a:pt x="70" y="116"/>
                    <a:pt x="67" y="118"/>
                    <a:pt x="64" y="118"/>
                  </a:cubicBezTo>
                  <a:cubicBezTo>
                    <a:pt x="64" y="118"/>
                    <a:pt x="64" y="118"/>
                    <a:pt x="64" y="118"/>
                  </a:cubicBezTo>
                  <a:lnTo>
                    <a:pt x="64" y="126"/>
                  </a:lnTo>
                  <a:close/>
                  <a:moveTo>
                    <a:pt x="75" y="116"/>
                  </a:moveTo>
                  <a:cubicBezTo>
                    <a:pt x="75" y="117"/>
                    <a:pt x="75" y="117"/>
                    <a:pt x="75" y="118"/>
                  </a:cubicBezTo>
                  <a:cubicBezTo>
                    <a:pt x="76" y="121"/>
                    <a:pt x="74" y="125"/>
                    <a:pt x="72" y="128"/>
                  </a:cubicBezTo>
                  <a:cubicBezTo>
                    <a:pt x="75" y="126"/>
                    <a:pt x="77" y="121"/>
                    <a:pt x="77" y="118"/>
                  </a:cubicBezTo>
                  <a:cubicBezTo>
                    <a:pt x="76" y="118"/>
                    <a:pt x="76" y="117"/>
                    <a:pt x="75" y="116"/>
                  </a:cubicBezTo>
                  <a:close/>
                  <a:moveTo>
                    <a:pt x="70" y="114"/>
                  </a:moveTo>
                  <a:cubicBezTo>
                    <a:pt x="72" y="114"/>
                    <a:pt x="72" y="114"/>
                    <a:pt x="72" y="114"/>
                  </a:cubicBezTo>
                  <a:cubicBezTo>
                    <a:pt x="76" y="115"/>
                    <a:pt x="78" y="117"/>
                    <a:pt x="78" y="118"/>
                  </a:cubicBezTo>
                  <a:cubicBezTo>
                    <a:pt x="79" y="121"/>
                    <a:pt x="77" y="125"/>
                    <a:pt x="74" y="128"/>
                  </a:cubicBezTo>
                  <a:cubicBezTo>
                    <a:pt x="79" y="126"/>
                    <a:pt x="79" y="122"/>
                    <a:pt x="79" y="120"/>
                  </a:cubicBezTo>
                  <a:cubicBezTo>
                    <a:pt x="79" y="116"/>
                    <a:pt x="76" y="110"/>
                    <a:pt x="72" y="110"/>
                  </a:cubicBezTo>
                  <a:cubicBezTo>
                    <a:pt x="71" y="110"/>
                    <a:pt x="69" y="111"/>
                    <a:pt x="68" y="113"/>
                  </a:cubicBezTo>
                  <a:cubicBezTo>
                    <a:pt x="69" y="113"/>
                    <a:pt x="69" y="113"/>
                    <a:pt x="70" y="114"/>
                  </a:cubicBezTo>
                  <a:close/>
                  <a:moveTo>
                    <a:pt x="122" y="122"/>
                  </a:moveTo>
                  <a:cubicBezTo>
                    <a:pt x="123" y="122"/>
                    <a:pt x="124" y="122"/>
                    <a:pt x="125" y="123"/>
                  </a:cubicBezTo>
                  <a:cubicBezTo>
                    <a:pt x="126" y="123"/>
                    <a:pt x="126" y="123"/>
                    <a:pt x="126" y="123"/>
                  </a:cubicBezTo>
                  <a:cubicBezTo>
                    <a:pt x="125" y="124"/>
                    <a:pt x="125" y="124"/>
                    <a:pt x="125" y="124"/>
                  </a:cubicBezTo>
                  <a:cubicBezTo>
                    <a:pt x="125" y="124"/>
                    <a:pt x="124" y="125"/>
                    <a:pt x="123" y="125"/>
                  </a:cubicBezTo>
                  <a:cubicBezTo>
                    <a:pt x="127" y="124"/>
                    <a:pt x="131" y="123"/>
                    <a:pt x="136" y="123"/>
                  </a:cubicBezTo>
                  <a:cubicBezTo>
                    <a:pt x="139" y="123"/>
                    <a:pt x="141" y="123"/>
                    <a:pt x="143" y="124"/>
                  </a:cubicBezTo>
                  <a:cubicBezTo>
                    <a:pt x="140" y="122"/>
                    <a:pt x="136" y="121"/>
                    <a:pt x="131" y="121"/>
                  </a:cubicBezTo>
                  <a:cubicBezTo>
                    <a:pt x="128" y="121"/>
                    <a:pt x="125" y="121"/>
                    <a:pt x="122" y="122"/>
                  </a:cubicBezTo>
                  <a:close/>
                  <a:moveTo>
                    <a:pt x="72" y="109"/>
                  </a:moveTo>
                  <a:cubicBezTo>
                    <a:pt x="77" y="109"/>
                    <a:pt x="81" y="115"/>
                    <a:pt x="81" y="120"/>
                  </a:cubicBezTo>
                  <a:cubicBezTo>
                    <a:pt x="81" y="121"/>
                    <a:pt x="81" y="122"/>
                    <a:pt x="81" y="123"/>
                  </a:cubicBezTo>
                  <a:cubicBezTo>
                    <a:pt x="82" y="121"/>
                    <a:pt x="82" y="118"/>
                    <a:pt x="81" y="114"/>
                  </a:cubicBezTo>
                  <a:cubicBezTo>
                    <a:pt x="79" y="110"/>
                    <a:pt x="75" y="108"/>
                    <a:pt x="71" y="109"/>
                  </a:cubicBezTo>
                  <a:cubicBezTo>
                    <a:pt x="72" y="109"/>
                    <a:pt x="72" y="109"/>
                    <a:pt x="72" y="109"/>
                  </a:cubicBezTo>
                  <a:close/>
                  <a:moveTo>
                    <a:pt x="36" y="65"/>
                  </a:moveTo>
                  <a:cubicBezTo>
                    <a:pt x="36" y="69"/>
                    <a:pt x="34" y="72"/>
                    <a:pt x="32" y="74"/>
                  </a:cubicBezTo>
                  <a:cubicBezTo>
                    <a:pt x="32" y="75"/>
                    <a:pt x="31" y="76"/>
                    <a:pt x="31" y="77"/>
                  </a:cubicBezTo>
                  <a:cubicBezTo>
                    <a:pt x="34" y="77"/>
                    <a:pt x="36" y="74"/>
                    <a:pt x="36" y="73"/>
                  </a:cubicBezTo>
                  <a:cubicBezTo>
                    <a:pt x="37" y="70"/>
                    <a:pt x="37" y="67"/>
                    <a:pt x="36" y="65"/>
                  </a:cubicBezTo>
                  <a:close/>
                  <a:moveTo>
                    <a:pt x="28" y="63"/>
                  </a:moveTo>
                  <a:cubicBezTo>
                    <a:pt x="27" y="65"/>
                    <a:pt x="27" y="69"/>
                    <a:pt x="27" y="72"/>
                  </a:cubicBezTo>
                  <a:cubicBezTo>
                    <a:pt x="27" y="73"/>
                    <a:pt x="28" y="73"/>
                    <a:pt x="28" y="74"/>
                  </a:cubicBezTo>
                  <a:cubicBezTo>
                    <a:pt x="30" y="71"/>
                    <a:pt x="32" y="67"/>
                    <a:pt x="31" y="65"/>
                  </a:cubicBezTo>
                  <a:cubicBezTo>
                    <a:pt x="30" y="64"/>
                    <a:pt x="30" y="63"/>
                    <a:pt x="28" y="63"/>
                  </a:cubicBezTo>
                  <a:close/>
                  <a:moveTo>
                    <a:pt x="32" y="36"/>
                  </a:moveTo>
                  <a:cubicBezTo>
                    <a:pt x="31" y="39"/>
                    <a:pt x="30" y="42"/>
                    <a:pt x="29" y="44"/>
                  </a:cubicBezTo>
                  <a:cubicBezTo>
                    <a:pt x="28" y="48"/>
                    <a:pt x="27" y="51"/>
                    <a:pt x="28" y="55"/>
                  </a:cubicBezTo>
                  <a:cubicBezTo>
                    <a:pt x="28" y="53"/>
                    <a:pt x="29" y="51"/>
                    <a:pt x="29" y="49"/>
                  </a:cubicBezTo>
                  <a:cubicBezTo>
                    <a:pt x="31" y="45"/>
                    <a:pt x="32" y="41"/>
                    <a:pt x="32" y="36"/>
                  </a:cubicBezTo>
                  <a:close/>
                </a:path>
              </a:pathLst>
            </a:custGeom>
            <a:grpFill/>
            <a:ln>
              <a:noFill/>
            </a:ln>
          </p:spPr>
          <p:txBody>
            <a:bodyPr/>
            <a:lstStyle/>
            <a:p>
              <a:pPr>
                <a:defRPr/>
              </a:pPr>
              <a:endParaRPr lang="vi-VN" dirty="0"/>
            </a:p>
          </p:txBody>
        </p:sp>
        <p:sp>
          <p:nvSpPr>
            <p:cNvPr id="40" name="Hình tự do 47"/>
            <p:cNvSpPr>
              <a:spLocks noEditPoints="1"/>
            </p:cNvSpPr>
            <p:nvPr/>
          </p:nvSpPr>
          <p:spPr bwMode="auto">
            <a:xfrm>
              <a:off x="895350" y="3316288"/>
              <a:ext cx="363538" cy="328613"/>
            </a:xfrm>
            <a:custGeom>
              <a:avLst/>
              <a:gdLst>
                <a:gd name="T0" fmla="*/ 50 w 161"/>
                <a:gd name="T1" fmla="*/ 8 h 146"/>
                <a:gd name="T2" fmla="*/ 60 w 161"/>
                <a:gd name="T3" fmla="*/ 25 h 146"/>
                <a:gd name="T4" fmla="*/ 54 w 161"/>
                <a:gd name="T5" fmla="*/ 17 h 146"/>
                <a:gd name="T6" fmla="*/ 63 w 161"/>
                <a:gd name="T7" fmla="*/ 34 h 146"/>
                <a:gd name="T8" fmla="*/ 49 w 161"/>
                <a:gd name="T9" fmla="*/ 37 h 146"/>
                <a:gd name="T10" fmla="*/ 41 w 161"/>
                <a:gd name="T11" fmla="*/ 13 h 146"/>
                <a:gd name="T12" fmla="*/ 16 w 161"/>
                <a:gd name="T13" fmla="*/ 62 h 146"/>
                <a:gd name="T14" fmla="*/ 34 w 161"/>
                <a:gd name="T15" fmla="*/ 92 h 146"/>
                <a:gd name="T16" fmla="*/ 27 w 161"/>
                <a:gd name="T17" fmla="*/ 146 h 146"/>
                <a:gd name="T18" fmla="*/ 33 w 161"/>
                <a:gd name="T19" fmla="*/ 104 h 146"/>
                <a:gd name="T20" fmla="*/ 26 w 161"/>
                <a:gd name="T21" fmla="*/ 102 h 146"/>
                <a:gd name="T22" fmla="*/ 30 w 161"/>
                <a:gd name="T23" fmla="*/ 101 h 146"/>
                <a:gd name="T24" fmla="*/ 4 w 161"/>
                <a:gd name="T25" fmla="*/ 60 h 146"/>
                <a:gd name="T26" fmla="*/ 41 w 161"/>
                <a:gd name="T27" fmla="*/ 10 h 146"/>
                <a:gd name="T28" fmla="*/ 51 w 161"/>
                <a:gd name="T29" fmla="*/ 4 h 146"/>
                <a:gd name="T30" fmla="*/ 145 w 161"/>
                <a:gd name="T31" fmla="*/ 13 h 146"/>
                <a:gd name="T32" fmla="*/ 142 w 161"/>
                <a:gd name="T33" fmla="*/ 0 h 146"/>
                <a:gd name="T34" fmla="*/ 141 w 161"/>
                <a:gd name="T35" fmla="*/ 33 h 146"/>
                <a:gd name="T36" fmla="*/ 50 w 161"/>
                <a:gd name="T37" fmla="*/ 8 h 146"/>
                <a:gd name="T38" fmla="*/ 137 w 161"/>
                <a:gd name="T39" fmla="*/ 31 h 146"/>
                <a:gd name="T40" fmla="*/ 148 w 161"/>
                <a:gd name="T41" fmla="*/ 16 h 146"/>
                <a:gd name="T42" fmla="*/ 70 w 161"/>
                <a:gd name="T43" fmla="*/ 8 h 146"/>
                <a:gd name="T44" fmla="*/ 137 w 161"/>
                <a:gd name="T45" fmla="*/ 31 h 146"/>
                <a:gd name="T46" fmla="*/ 26 w 161"/>
                <a:gd name="T47" fmla="*/ 84 h 146"/>
                <a:gd name="T48" fmla="*/ 22 w 161"/>
                <a:gd name="T49" fmla="*/ 16 h 146"/>
                <a:gd name="T50" fmla="*/ 26 w 161"/>
                <a:gd name="T51" fmla="*/ 84 h 146"/>
                <a:gd name="T52" fmla="*/ 57 w 161"/>
                <a:gd name="T53" fmla="*/ 28 h 146"/>
                <a:gd name="T54" fmla="*/ 46 w 161"/>
                <a:gd name="T55" fmla="*/ 16 h 146"/>
                <a:gd name="T56" fmla="*/ 57 w 161"/>
                <a:gd name="T57" fmla="*/ 28 h 146"/>
                <a:gd name="T58" fmla="*/ 57 w 161"/>
                <a:gd name="T59" fmla="*/ 31 h 146"/>
                <a:gd name="T60" fmla="*/ 46 w 161"/>
                <a:gd name="T61" fmla="*/ 28 h 146"/>
                <a:gd name="T62" fmla="*/ 57 w 161"/>
                <a:gd name="T63" fmla="*/ 31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1" h="146">
                  <a:moveTo>
                    <a:pt x="50" y="8"/>
                  </a:moveTo>
                  <a:cubicBezTo>
                    <a:pt x="55" y="14"/>
                    <a:pt x="53" y="20"/>
                    <a:pt x="60" y="25"/>
                  </a:cubicBezTo>
                  <a:cubicBezTo>
                    <a:pt x="62" y="23"/>
                    <a:pt x="58" y="18"/>
                    <a:pt x="54" y="17"/>
                  </a:cubicBezTo>
                  <a:cubicBezTo>
                    <a:pt x="64" y="13"/>
                    <a:pt x="65" y="25"/>
                    <a:pt x="63" y="34"/>
                  </a:cubicBezTo>
                  <a:cubicBezTo>
                    <a:pt x="59" y="36"/>
                    <a:pt x="55" y="37"/>
                    <a:pt x="49" y="37"/>
                  </a:cubicBezTo>
                  <a:cubicBezTo>
                    <a:pt x="43" y="31"/>
                    <a:pt x="43" y="19"/>
                    <a:pt x="41" y="13"/>
                  </a:cubicBezTo>
                  <a:cubicBezTo>
                    <a:pt x="14" y="14"/>
                    <a:pt x="9" y="41"/>
                    <a:pt x="16" y="62"/>
                  </a:cubicBezTo>
                  <a:cubicBezTo>
                    <a:pt x="19" y="72"/>
                    <a:pt x="30" y="81"/>
                    <a:pt x="34" y="92"/>
                  </a:cubicBezTo>
                  <a:cubicBezTo>
                    <a:pt x="41" y="111"/>
                    <a:pt x="38" y="129"/>
                    <a:pt x="27" y="146"/>
                  </a:cubicBezTo>
                  <a:cubicBezTo>
                    <a:pt x="28" y="137"/>
                    <a:pt x="39" y="121"/>
                    <a:pt x="33" y="104"/>
                  </a:cubicBezTo>
                  <a:cubicBezTo>
                    <a:pt x="31" y="102"/>
                    <a:pt x="29" y="102"/>
                    <a:pt x="26" y="102"/>
                  </a:cubicBezTo>
                  <a:cubicBezTo>
                    <a:pt x="26" y="100"/>
                    <a:pt x="28" y="101"/>
                    <a:pt x="30" y="101"/>
                  </a:cubicBezTo>
                  <a:cubicBezTo>
                    <a:pt x="28" y="89"/>
                    <a:pt x="7" y="79"/>
                    <a:pt x="4" y="60"/>
                  </a:cubicBezTo>
                  <a:cubicBezTo>
                    <a:pt x="1" y="34"/>
                    <a:pt x="12" y="6"/>
                    <a:pt x="41" y="10"/>
                  </a:cubicBezTo>
                  <a:cubicBezTo>
                    <a:pt x="45" y="9"/>
                    <a:pt x="47" y="5"/>
                    <a:pt x="51" y="4"/>
                  </a:cubicBezTo>
                  <a:cubicBezTo>
                    <a:pt x="86" y="1"/>
                    <a:pt x="128" y="46"/>
                    <a:pt x="145" y="13"/>
                  </a:cubicBezTo>
                  <a:cubicBezTo>
                    <a:pt x="146" y="6"/>
                    <a:pt x="144" y="3"/>
                    <a:pt x="142" y="0"/>
                  </a:cubicBezTo>
                  <a:cubicBezTo>
                    <a:pt x="161" y="2"/>
                    <a:pt x="149" y="29"/>
                    <a:pt x="141" y="33"/>
                  </a:cubicBezTo>
                  <a:cubicBezTo>
                    <a:pt x="111" y="47"/>
                    <a:pt x="71" y="4"/>
                    <a:pt x="50" y="8"/>
                  </a:cubicBezTo>
                  <a:close/>
                  <a:moveTo>
                    <a:pt x="137" y="31"/>
                  </a:moveTo>
                  <a:cubicBezTo>
                    <a:pt x="142" y="29"/>
                    <a:pt x="151" y="17"/>
                    <a:pt x="148" y="16"/>
                  </a:cubicBezTo>
                  <a:cubicBezTo>
                    <a:pt x="130" y="43"/>
                    <a:pt x="93" y="14"/>
                    <a:pt x="70" y="8"/>
                  </a:cubicBezTo>
                  <a:cubicBezTo>
                    <a:pt x="87" y="21"/>
                    <a:pt x="105" y="33"/>
                    <a:pt x="137" y="31"/>
                  </a:cubicBezTo>
                  <a:close/>
                  <a:moveTo>
                    <a:pt x="26" y="84"/>
                  </a:moveTo>
                  <a:cubicBezTo>
                    <a:pt x="10" y="71"/>
                    <a:pt x="7" y="27"/>
                    <a:pt x="22" y="16"/>
                  </a:cubicBezTo>
                  <a:cubicBezTo>
                    <a:pt x="0" y="29"/>
                    <a:pt x="5" y="78"/>
                    <a:pt x="26" y="84"/>
                  </a:cubicBezTo>
                  <a:close/>
                  <a:moveTo>
                    <a:pt x="57" y="28"/>
                  </a:moveTo>
                  <a:cubicBezTo>
                    <a:pt x="55" y="22"/>
                    <a:pt x="53" y="16"/>
                    <a:pt x="46" y="16"/>
                  </a:cubicBezTo>
                  <a:cubicBezTo>
                    <a:pt x="46" y="23"/>
                    <a:pt x="50" y="27"/>
                    <a:pt x="57" y="28"/>
                  </a:cubicBezTo>
                  <a:close/>
                  <a:moveTo>
                    <a:pt x="57" y="31"/>
                  </a:moveTo>
                  <a:cubicBezTo>
                    <a:pt x="51" y="33"/>
                    <a:pt x="49" y="24"/>
                    <a:pt x="46" y="28"/>
                  </a:cubicBezTo>
                  <a:cubicBezTo>
                    <a:pt x="47" y="31"/>
                    <a:pt x="56" y="40"/>
                    <a:pt x="57" y="31"/>
                  </a:cubicBezTo>
                  <a:close/>
                </a:path>
              </a:pathLst>
            </a:custGeom>
            <a:grpFill/>
            <a:ln>
              <a:noFill/>
            </a:ln>
          </p:spPr>
          <p:txBody>
            <a:bodyPr/>
            <a:lstStyle/>
            <a:p>
              <a:pPr>
                <a:defRPr/>
              </a:pPr>
              <a:endParaRPr lang="vi-VN" dirty="0"/>
            </a:p>
          </p:txBody>
        </p:sp>
        <p:sp>
          <p:nvSpPr>
            <p:cNvPr id="41" name="Hình tự do 48"/>
            <p:cNvSpPr>
              <a:spLocks noEditPoints="1"/>
            </p:cNvSpPr>
            <p:nvPr/>
          </p:nvSpPr>
          <p:spPr bwMode="auto">
            <a:xfrm>
              <a:off x="903288" y="3313113"/>
              <a:ext cx="336550" cy="338138"/>
            </a:xfrm>
            <a:custGeom>
              <a:avLst/>
              <a:gdLst>
                <a:gd name="T0" fmla="*/ 81 w 150"/>
                <a:gd name="T1" fmla="*/ 22 h 150"/>
                <a:gd name="T2" fmla="*/ 52 w 150"/>
                <a:gd name="T3" fmla="*/ 17 h 150"/>
                <a:gd name="T4" fmla="*/ 60 w 150"/>
                <a:gd name="T5" fmla="*/ 35 h 150"/>
                <a:gd name="T6" fmla="*/ 45 w 150"/>
                <a:gd name="T7" fmla="*/ 39 h 150"/>
                <a:gd name="T8" fmla="*/ 39 w 150"/>
                <a:gd name="T9" fmla="*/ 20 h 150"/>
                <a:gd name="T10" fmla="*/ 14 w 150"/>
                <a:gd name="T11" fmla="*/ 63 h 150"/>
                <a:gd name="T12" fmla="*/ 25 w 150"/>
                <a:gd name="T13" fmla="*/ 148 h 150"/>
                <a:gd name="T14" fmla="*/ 26 w 150"/>
                <a:gd name="T15" fmla="*/ 137 h 150"/>
                <a:gd name="T16" fmla="*/ 23 w 150"/>
                <a:gd name="T17" fmla="*/ 104 h 150"/>
                <a:gd name="T18" fmla="*/ 26 w 150"/>
                <a:gd name="T19" fmla="*/ 101 h 150"/>
                <a:gd name="T20" fmla="*/ 1 w 150"/>
                <a:gd name="T21" fmla="*/ 61 h 150"/>
                <a:gd name="T22" fmla="*/ 38 w 150"/>
                <a:gd name="T23" fmla="*/ 10 h 150"/>
                <a:gd name="T24" fmla="*/ 91 w 150"/>
                <a:gd name="T25" fmla="*/ 16 h 150"/>
                <a:gd name="T26" fmla="*/ 139 w 150"/>
                <a:gd name="T27" fmla="*/ 2 h 150"/>
                <a:gd name="T28" fmla="*/ 150 w 150"/>
                <a:gd name="T29" fmla="*/ 12 h 150"/>
                <a:gd name="T30" fmla="*/ 82 w 150"/>
                <a:gd name="T31" fmla="*/ 20 h 150"/>
                <a:gd name="T32" fmla="*/ 141 w 150"/>
                <a:gd name="T33" fmla="*/ 2 h 150"/>
                <a:gd name="T34" fmla="*/ 143 w 150"/>
                <a:gd name="T35" fmla="*/ 14 h 150"/>
                <a:gd name="T36" fmla="*/ 44 w 150"/>
                <a:gd name="T37" fmla="*/ 9 h 150"/>
                <a:gd name="T38" fmla="*/ 38 w 150"/>
                <a:gd name="T39" fmla="*/ 12 h 150"/>
                <a:gd name="T40" fmla="*/ 2 w 150"/>
                <a:gd name="T41" fmla="*/ 60 h 150"/>
                <a:gd name="T42" fmla="*/ 28 w 150"/>
                <a:gd name="T43" fmla="*/ 102 h 150"/>
                <a:gd name="T44" fmla="*/ 30 w 150"/>
                <a:gd name="T45" fmla="*/ 104 h 150"/>
                <a:gd name="T46" fmla="*/ 32 w 150"/>
                <a:gd name="T47" fmla="*/ 116 h 150"/>
                <a:gd name="T48" fmla="*/ 31 w 150"/>
                <a:gd name="T49" fmla="*/ 93 h 150"/>
                <a:gd name="T50" fmla="*/ 11 w 150"/>
                <a:gd name="T51" fmla="*/ 61 h 150"/>
                <a:gd name="T52" fmla="*/ 23 w 150"/>
                <a:gd name="T53" fmla="*/ 85 h 150"/>
                <a:gd name="T54" fmla="*/ 19 w 150"/>
                <a:gd name="T55" fmla="*/ 17 h 150"/>
                <a:gd name="T56" fmla="*/ 39 w 150"/>
                <a:gd name="T57" fmla="*/ 13 h 150"/>
                <a:gd name="T58" fmla="*/ 42 w 150"/>
                <a:gd name="T59" fmla="*/ 29 h 150"/>
                <a:gd name="T60" fmla="*/ 48 w 150"/>
                <a:gd name="T61" fmla="*/ 29 h 150"/>
                <a:gd name="T62" fmla="*/ 55 w 150"/>
                <a:gd name="T63" fmla="*/ 32 h 150"/>
                <a:gd name="T64" fmla="*/ 42 w 150"/>
                <a:gd name="T65" fmla="*/ 30 h 150"/>
                <a:gd name="T66" fmla="*/ 60 w 150"/>
                <a:gd name="T67" fmla="*/ 27 h 150"/>
                <a:gd name="T68" fmla="*/ 58 w 150"/>
                <a:gd name="T69" fmla="*/ 25 h 150"/>
                <a:gd name="T70" fmla="*/ 56 w 150"/>
                <a:gd name="T71" fmla="*/ 27 h 150"/>
                <a:gd name="T72" fmla="*/ 50 w 150"/>
                <a:gd name="T73" fmla="*/ 18 h 150"/>
                <a:gd name="T74" fmla="*/ 45 w 150"/>
                <a:gd name="T75" fmla="*/ 9 h 150"/>
                <a:gd name="T76" fmla="*/ 57 w 150"/>
                <a:gd name="T77" fmla="*/ 25 h 150"/>
                <a:gd name="T78" fmla="*/ 53 w 150"/>
                <a:gd name="T79" fmla="*/ 33 h 150"/>
                <a:gd name="T80" fmla="*/ 44 w 150"/>
                <a:gd name="T81" fmla="*/ 29 h 150"/>
                <a:gd name="T82" fmla="*/ 8 w 150"/>
                <a:gd name="T83" fmla="*/ 46 h 150"/>
                <a:gd name="T84" fmla="*/ 146 w 150"/>
                <a:gd name="T85" fmla="*/ 18 h 150"/>
                <a:gd name="T86" fmla="*/ 134 w 150"/>
                <a:gd name="T87" fmla="*/ 33 h 150"/>
                <a:gd name="T88" fmla="*/ 67 w 150"/>
                <a:gd name="T89" fmla="*/ 9 h 150"/>
                <a:gd name="T90" fmla="*/ 145 w 150"/>
                <a:gd name="T91" fmla="*/ 16 h 150"/>
                <a:gd name="T92" fmla="*/ 133 w 150"/>
                <a:gd name="T93" fmla="*/ 31 h 150"/>
                <a:gd name="T94" fmla="*/ 71 w 150"/>
                <a:gd name="T95" fmla="*/ 11 h 150"/>
                <a:gd name="T96" fmla="*/ 54 w 150"/>
                <a:gd name="T97" fmla="*/ 30 h 150"/>
                <a:gd name="T98" fmla="*/ 43 w 150"/>
                <a:gd name="T99" fmla="*/ 16 h 150"/>
                <a:gd name="T100" fmla="*/ 43 w 150"/>
                <a:gd name="T101" fmla="*/ 17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50" h="150">
                  <a:moveTo>
                    <a:pt x="150" y="12"/>
                  </a:moveTo>
                  <a:cubicBezTo>
                    <a:pt x="150" y="20"/>
                    <a:pt x="143" y="32"/>
                    <a:pt x="138" y="34"/>
                  </a:cubicBezTo>
                  <a:cubicBezTo>
                    <a:pt x="120" y="43"/>
                    <a:pt x="99" y="32"/>
                    <a:pt x="81" y="22"/>
                  </a:cubicBezTo>
                  <a:cubicBezTo>
                    <a:pt x="69" y="15"/>
                    <a:pt x="57" y="9"/>
                    <a:pt x="48" y="10"/>
                  </a:cubicBezTo>
                  <a:cubicBezTo>
                    <a:pt x="50" y="12"/>
                    <a:pt x="51" y="15"/>
                    <a:pt x="52" y="17"/>
                  </a:cubicBezTo>
                  <a:cubicBezTo>
                    <a:pt x="52" y="17"/>
                    <a:pt x="52" y="17"/>
                    <a:pt x="52" y="17"/>
                  </a:cubicBezTo>
                  <a:cubicBezTo>
                    <a:pt x="54" y="16"/>
                    <a:pt x="56" y="16"/>
                    <a:pt x="58" y="17"/>
                  </a:cubicBezTo>
                  <a:cubicBezTo>
                    <a:pt x="61" y="19"/>
                    <a:pt x="61" y="24"/>
                    <a:pt x="61" y="27"/>
                  </a:cubicBezTo>
                  <a:cubicBezTo>
                    <a:pt x="61" y="30"/>
                    <a:pt x="61" y="33"/>
                    <a:pt x="60" y="35"/>
                  </a:cubicBezTo>
                  <a:cubicBezTo>
                    <a:pt x="60" y="35"/>
                    <a:pt x="60" y="35"/>
                    <a:pt x="60" y="35"/>
                  </a:cubicBezTo>
                  <a:cubicBezTo>
                    <a:pt x="60" y="36"/>
                    <a:pt x="60" y="36"/>
                    <a:pt x="60" y="36"/>
                  </a:cubicBezTo>
                  <a:cubicBezTo>
                    <a:pt x="57" y="38"/>
                    <a:pt x="52" y="39"/>
                    <a:pt x="45" y="39"/>
                  </a:cubicBezTo>
                  <a:cubicBezTo>
                    <a:pt x="45" y="39"/>
                    <a:pt x="45" y="39"/>
                    <a:pt x="45" y="39"/>
                  </a:cubicBezTo>
                  <a:cubicBezTo>
                    <a:pt x="45" y="38"/>
                    <a:pt x="45" y="38"/>
                    <a:pt x="45" y="38"/>
                  </a:cubicBezTo>
                  <a:cubicBezTo>
                    <a:pt x="41" y="34"/>
                    <a:pt x="40" y="26"/>
                    <a:pt x="39" y="20"/>
                  </a:cubicBezTo>
                  <a:cubicBezTo>
                    <a:pt x="39" y="18"/>
                    <a:pt x="38" y="16"/>
                    <a:pt x="38" y="14"/>
                  </a:cubicBezTo>
                  <a:cubicBezTo>
                    <a:pt x="21" y="15"/>
                    <a:pt x="11" y="27"/>
                    <a:pt x="11" y="47"/>
                  </a:cubicBezTo>
                  <a:cubicBezTo>
                    <a:pt x="11" y="52"/>
                    <a:pt x="12" y="58"/>
                    <a:pt x="14" y="63"/>
                  </a:cubicBezTo>
                  <a:cubicBezTo>
                    <a:pt x="15" y="68"/>
                    <a:pt x="18" y="72"/>
                    <a:pt x="22" y="77"/>
                  </a:cubicBezTo>
                  <a:cubicBezTo>
                    <a:pt x="26" y="82"/>
                    <a:pt x="30" y="87"/>
                    <a:pt x="32" y="93"/>
                  </a:cubicBezTo>
                  <a:cubicBezTo>
                    <a:pt x="39" y="111"/>
                    <a:pt x="36" y="130"/>
                    <a:pt x="25" y="148"/>
                  </a:cubicBezTo>
                  <a:cubicBezTo>
                    <a:pt x="23" y="150"/>
                    <a:pt x="23" y="150"/>
                    <a:pt x="23" y="150"/>
                  </a:cubicBezTo>
                  <a:cubicBezTo>
                    <a:pt x="23" y="147"/>
                    <a:pt x="23" y="147"/>
                    <a:pt x="23" y="147"/>
                  </a:cubicBezTo>
                  <a:cubicBezTo>
                    <a:pt x="24" y="144"/>
                    <a:pt x="25" y="141"/>
                    <a:pt x="26" y="137"/>
                  </a:cubicBezTo>
                  <a:cubicBezTo>
                    <a:pt x="28" y="131"/>
                    <a:pt x="31" y="123"/>
                    <a:pt x="31" y="116"/>
                  </a:cubicBezTo>
                  <a:cubicBezTo>
                    <a:pt x="31" y="112"/>
                    <a:pt x="30" y="108"/>
                    <a:pt x="29" y="105"/>
                  </a:cubicBezTo>
                  <a:cubicBezTo>
                    <a:pt x="28" y="104"/>
                    <a:pt x="26" y="104"/>
                    <a:pt x="23" y="104"/>
                  </a:cubicBezTo>
                  <a:cubicBezTo>
                    <a:pt x="22" y="104"/>
                    <a:pt x="22" y="104"/>
                    <a:pt x="22" y="104"/>
                  </a:cubicBezTo>
                  <a:cubicBezTo>
                    <a:pt x="22" y="103"/>
                    <a:pt x="22" y="103"/>
                    <a:pt x="22" y="103"/>
                  </a:cubicBezTo>
                  <a:cubicBezTo>
                    <a:pt x="22" y="101"/>
                    <a:pt x="24" y="101"/>
                    <a:pt x="26" y="101"/>
                  </a:cubicBezTo>
                  <a:cubicBezTo>
                    <a:pt x="26" y="101"/>
                    <a:pt x="26" y="101"/>
                    <a:pt x="26" y="101"/>
                  </a:cubicBezTo>
                  <a:cubicBezTo>
                    <a:pt x="25" y="97"/>
                    <a:pt x="21" y="93"/>
                    <a:pt x="17" y="88"/>
                  </a:cubicBezTo>
                  <a:cubicBezTo>
                    <a:pt x="10" y="81"/>
                    <a:pt x="2" y="72"/>
                    <a:pt x="1" y="61"/>
                  </a:cubicBezTo>
                  <a:cubicBezTo>
                    <a:pt x="0" y="58"/>
                    <a:pt x="0" y="55"/>
                    <a:pt x="0" y="52"/>
                  </a:cubicBezTo>
                  <a:cubicBezTo>
                    <a:pt x="0" y="37"/>
                    <a:pt x="5" y="24"/>
                    <a:pt x="13" y="17"/>
                  </a:cubicBezTo>
                  <a:cubicBezTo>
                    <a:pt x="20" y="11"/>
                    <a:pt x="28" y="9"/>
                    <a:pt x="38" y="10"/>
                  </a:cubicBezTo>
                  <a:cubicBezTo>
                    <a:pt x="40" y="10"/>
                    <a:pt x="41" y="9"/>
                    <a:pt x="43" y="7"/>
                  </a:cubicBezTo>
                  <a:cubicBezTo>
                    <a:pt x="44" y="6"/>
                    <a:pt x="46" y="5"/>
                    <a:pt x="48" y="4"/>
                  </a:cubicBezTo>
                  <a:cubicBezTo>
                    <a:pt x="62" y="3"/>
                    <a:pt x="77" y="9"/>
                    <a:pt x="91" y="16"/>
                  </a:cubicBezTo>
                  <a:cubicBezTo>
                    <a:pt x="113" y="25"/>
                    <a:pt x="131" y="33"/>
                    <a:pt x="141" y="13"/>
                  </a:cubicBezTo>
                  <a:cubicBezTo>
                    <a:pt x="142" y="12"/>
                    <a:pt x="142" y="11"/>
                    <a:pt x="142" y="10"/>
                  </a:cubicBezTo>
                  <a:cubicBezTo>
                    <a:pt x="142" y="7"/>
                    <a:pt x="140" y="4"/>
                    <a:pt x="139" y="2"/>
                  </a:cubicBezTo>
                  <a:cubicBezTo>
                    <a:pt x="138" y="0"/>
                    <a:pt x="138" y="0"/>
                    <a:pt x="138" y="0"/>
                  </a:cubicBezTo>
                  <a:cubicBezTo>
                    <a:pt x="139" y="0"/>
                    <a:pt x="139" y="0"/>
                    <a:pt x="139" y="0"/>
                  </a:cubicBezTo>
                  <a:cubicBezTo>
                    <a:pt x="146" y="1"/>
                    <a:pt x="150" y="5"/>
                    <a:pt x="150" y="12"/>
                  </a:cubicBezTo>
                  <a:close/>
                  <a:moveTo>
                    <a:pt x="45" y="9"/>
                  </a:moveTo>
                  <a:cubicBezTo>
                    <a:pt x="47" y="9"/>
                    <a:pt x="47" y="9"/>
                    <a:pt x="47" y="9"/>
                  </a:cubicBezTo>
                  <a:cubicBezTo>
                    <a:pt x="56" y="7"/>
                    <a:pt x="68" y="13"/>
                    <a:pt x="82" y="20"/>
                  </a:cubicBezTo>
                  <a:cubicBezTo>
                    <a:pt x="100" y="30"/>
                    <a:pt x="120" y="41"/>
                    <a:pt x="138" y="33"/>
                  </a:cubicBezTo>
                  <a:cubicBezTo>
                    <a:pt x="142" y="31"/>
                    <a:pt x="148" y="20"/>
                    <a:pt x="148" y="12"/>
                  </a:cubicBezTo>
                  <a:cubicBezTo>
                    <a:pt x="148" y="8"/>
                    <a:pt x="147" y="3"/>
                    <a:pt x="141" y="2"/>
                  </a:cubicBezTo>
                  <a:cubicBezTo>
                    <a:pt x="142" y="4"/>
                    <a:pt x="143" y="7"/>
                    <a:pt x="143" y="10"/>
                  </a:cubicBezTo>
                  <a:cubicBezTo>
                    <a:pt x="143" y="11"/>
                    <a:pt x="143" y="13"/>
                    <a:pt x="143" y="14"/>
                  </a:cubicBezTo>
                  <a:cubicBezTo>
                    <a:pt x="143" y="14"/>
                    <a:pt x="143" y="14"/>
                    <a:pt x="143" y="14"/>
                  </a:cubicBezTo>
                  <a:cubicBezTo>
                    <a:pt x="132" y="35"/>
                    <a:pt x="112" y="26"/>
                    <a:pt x="91" y="17"/>
                  </a:cubicBezTo>
                  <a:cubicBezTo>
                    <a:pt x="76" y="11"/>
                    <a:pt x="62" y="5"/>
                    <a:pt x="48" y="6"/>
                  </a:cubicBezTo>
                  <a:cubicBezTo>
                    <a:pt x="46" y="6"/>
                    <a:pt x="45" y="7"/>
                    <a:pt x="44" y="9"/>
                  </a:cubicBezTo>
                  <a:cubicBezTo>
                    <a:pt x="42" y="10"/>
                    <a:pt x="41" y="11"/>
                    <a:pt x="39" y="12"/>
                  </a:cubicBezTo>
                  <a:cubicBezTo>
                    <a:pt x="38" y="12"/>
                    <a:pt x="38" y="12"/>
                    <a:pt x="38" y="12"/>
                  </a:cubicBezTo>
                  <a:cubicBezTo>
                    <a:pt x="38" y="12"/>
                    <a:pt x="38" y="12"/>
                    <a:pt x="38" y="12"/>
                  </a:cubicBezTo>
                  <a:cubicBezTo>
                    <a:pt x="29" y="10"/>
                    <a:pt x="20" y="13"/>
                    <a:pt x="14" y="18"/>
                  </a:cubicBezTo>
                  <a:cubicBezTo>
                    <a:pt x="6" y="25"/>
                    <a:pt x="2" y="37"/>
                    <a:pt x="2" y="52"/>
                  </a:cubicBezTo>
                  <a:cubicBezTo>
                    <a:pt x="2" y="55"/>
                    <a:pt x="2" y="58"/>
                    <a:pt x="2" y="60"/>
                  </a:cubicBezTo>
                  <a:cubicBezTo>
                    <a:pt x="4" y="72"/>
                    <a:pt x="11" y="80"/>
                    <a:pt x="18" y="87"/>
                  </a:cubicBezTo>
                  <a:cubicBezTo>
                    <a:pt x="23" y="92"/>
                    <a:pt x="27" y="97"/>
                    <a:pt x="28" y="102"/>
                  </a:cubicBezTo>
                  <a:cubicBezTo>
                    <a:pt x="28" y="102"/>
                    <a:pt x="28" y="102"/>
                    <a:pt x="28" y="102"/>
                  </a:cubicBezTo>
                  <a:cubicBezTo>
                    <a:pt x="27" y="102"/>
                    <a:pt x="27" y="102"/>
                    <a:pt x="27" y="102"/>
                  </a:cubicBezTo>
                  <a:cubicBezTo>
                    <a:pt x="27" y="102"/>
                    <a:pt x="27" y="102"/>
                    <a:pt x="27" y="102"/>
                  </a:cubicBezTo>
                  <a:cubicBezTo>
                    <a:pt x="28" y="103"/>
                    <a:pt x="29" y="103"/>
                    <a:pt x="30" y="104"/>
                  </a:cubicBezTo>
                  <a:cubicBezTo>
                    <a:pt x="31" y="104"/>
                    <a:pt x="31" y="104"/>
                    <a:pt x="31" y="104"/>
                  </a:cubicBezTo>
                  <a:cubicBezTo>
                    <a:pt x="31" y="104"/>
                    <a:pt x="31" y="104"/>
                    <a:pt x="31" y="104"/>
                  </a:cubicBezTo>
                  <a:cubicBezTo>
                    <a:pt x="32" y="108"/>
                    <a:pt x="32" y="112"/>
                    <a:pt x="32" y="116"/>
                  </a:cubicBezTo>
                  <a:cubicBezTo>
                    <a:pt x="32" y="124"/>
                    <a:pt x="30" y="131"/>
                    <a:pt x="28" y="138"/>
                  </a:cubicBezTo>
                  <a:cubicBezTo>
                    <a:pt x="27" y="140"/>
                    <a:pt x="26" y="141"/>
                    <a:pt x="26" y="143"/>
                  </a:cubicBezTo>
                  <a:cubicBezTo>
                    <a:pt x="35" y="127"/>
                    <a:pt x="37" y="110"/>
                    <a:pt x="31" y="93"/>
                  </a:cubicBezTo>
                  <a:cubicBezTo>
                    <a:pt x="28" y="88"/>
                    <a:pt x="25" y="83"/>
                    <a:pt x="21" y="78"/>
                  </a:cubicBezTo>
                  <a:cubicBezTo>
                    <a:pt x="17" y="73"/>
                    <a:pt x="14" y="69"/>
                    <a:pt x="12" y="64"/>
                  </a:cubicBezTo>
                  <a:cubicBezTo>
                    <a:pt x="12" y="63"/>
                    <a:pt x="12" y="62"/>
                    <a:pt x="11" y="61"/>
                  </a:cubicBezTo>
                  <a:cubicBezTo>
                    <a:pt x="13" y="71"/>
                    <a:pt x="17" y="79"/>
                    <a:pt x="23" y="84"/>
                  </a:cubicBezTo>
                  <a:cubicBezTo>
                    <a:pt x="26" y="86"/>
                    <a:pt x="26" y="86"/>
                    <a:pt x="26" y="86"/>
                  </a:cubicBezTo>
                  <a:cubicBezTo>
                    <a:pt x="23" y="85"/>
                    <a:pt x="23" y="85"/>
                    <a:pt x="23" y="85"/>
                  </a:cubicBezTo>
                  <a:cubicBezTo>
                    <a:pt x="10" y="82"/>
                    <a:pt x="4" y="64"/>
                    <a:pt x="4" y="49"/>
                  </a:cubicBezTo>
                  <a:cubicBezTo>
                    <a:pt x="4" y="34"/>
                    <a:pt x="9" y="21"/>
                    <a:pt x="18" y="16"/>
                  </a:cubicBezTo>
                  <a:cubicBezTo>
                    <a:pt x="19" y="17"/>
                    <a:pt x="19" y="17"/>
                    <a:pt x="19" y="17"/>
                  </a:cubicBezTo>
                  <a:cubicBezTo>
                    <a:pt x="15" y="21"/>
                    <a:pt x="12" y="28"/>
                    <a:pt x="10" y="37"/>
                  </a:cubicBezTo>
                  <a:cubicBezTo>
                    <a:pt x="13" y="22"/>
                    <a:pt x="23" y="14"/>
                    <a:pt x="38" y="13"/>
                  </a:cubicBezTo>
                  <a:cubicBezTo>
                    <a:pt x="39" y="13"/>
                    <a:pt x="39" y="13"/>
                    <a:pt x="39" y="13"/>
                  </a:cubicBezTo>
                  <a:cubicBezTo>
                    <a:pt x="39" y="13"/>
                    <a:pt x="39" y="13"/>
                    <a:pt x="39" y="13"/>
                  </a:cubicBezTo>
                  <a:cubicBezTo>
                    <a:pt x="40" y="15"/>
                    <a:pt x="40" y="18"/>
                    <a:pt x="40" y="20"/>
                  </a:cubicBezTo>
                  <a:cubicBezTo>
                    <a:pt x="41" y="23"/>
                    <a:pt x="41" y="26"/>
                    <a:pt x="42" y="29"/>
                  </a:cubicBezTo>
                  <a:cubicBezTo>
                    <a:pt x="42" y="29"/>
                    <a:pt x="42" y="29"/>
                    <a:pt x="42" y="29"/>
                  </a:cubicBezTo>
                  <a:cubicBezTo>
                    <a:pt x="43" y="28"/>
                    <a:pt x="44" y="27"/>
                    <a:pt x="44" y="27"/>
                  </a:cubicBezTo>
                  <a:cubicBezTo>
                    <a:pt x="46" y="27"/>
                    <a:pt x="47" y="28"/>
                    <a:pt x="48" y="29"/>
                  </a:cubicBezTo>
                  <a:cubicBezTo>
                    <a:pt x="50" y="31"/>
                    <a:pt x="52" y="32"/>
                    <a:pt x="54" y="31"/>
                  </a:cubicBezTo>
                  <a:cubicBezTo>
                    <a:pt x="55" y="31"/>
                    <a:pt x="55" y="31"/>
                    <a:pt x="55" y="31"/>
                  </a:cubicBezTo>
                  <a:cubicBezTo>
                    <a:pt x="55" y="32"/>
                    <a:pt x="55" y="32"/>
                    <a:pt x="55" y="32"/>
                  </a:cubicBezTo>
                  <a:cubicBezTo>
                    <a:pt x="54" y="35"/>
                    <a:pt x="53" y="36"/>
                    <a:pt x="52" y="37"/>
                  </a:cubicBezTo>
                  <a:cubicBezTo>
                    <a:pt x="48" y="38"/>
                    <a:pt x="43" y="32"/>
                    <a:pt x="42" y="30"/>
                  </a:cubicBezTo>
                  <a:cubicBezTo>
                    <a:pt x="42" y="30"/>
                    <a:pt x="42" y="30"/>
                    <a:pt x="42" y="30"/>
                  </a:cubicBezTo>
                  <a:cubicBezTo>
                    <a:pt x="43" y="33"/>
                    <a:pt x="44" y="35"/>
                    <a:pt x="46" y="37"/>
                  </a:cubicBezTo>
                  <a:cubicBezTo>
                    <a:pt x="52" y="38"/>
                    <a:pt x="56" y="37"/>
                    <a:pt x="59" y="35"/>
                  </a:cubicBezTo>
                  <a:cubicBezTo>
                    <a:pt x="60" y="32"/>
                    <a:pt x="60" y="30"/>
                    <a:pt x="60" y="27"/>
                  </a:cubicBezTo>
                  <a:cubicBezTo>
                    <a:pt x="60" y="23"/>
                    <a:pt x="59" y="20"/>
                    <a:pt x="57" y="18"/>
                  </a:cubicBezTo>
                  <a:cubicBezTo>
                    <a:pt x="56" y="18"/>
                    <a:pt x="55" y="18"/>
                    <a:pt x="53" y="18"/>
                  </a:cubicBezTo>
                  <a:cubicBezTo>
                    <a:pt x="56" y="19"/>
                    <a:pt x="58" y="22"/>
                    <a:pt x="58" y="25"/>
                  </a:cubicBezTo>
                  <a:cubicBezTo>
                    <a:pt x="58" y="26"/>
                    <a:pt x="58" y="26"/>
                    <a:pt x="57" y="27"/>
                  </a:cubicBezTo>
                  <a:cubicBezTo>
                    <a:pt x="57" y="27"/>
                    <a:pt x="57" y="27"/>
                    <a:pt x="57" y="27"/>
                  </a:cubicBezTo>
                  <a:cubicBezTo>
                    <a:pt x="56" y="27"/>
                    <a:pt x="56" y="27"/>
                    <a:pt x="56" y="27"/>
                  </a:cubicBezTo>
                  <a:cubicBezTo>
                    <a:pt x="53" y="24"/>
                    <a:pt x="52" y="21"/>
                    <a:pt x="51" y="19"/>
                  </a:cubicBezTo>
                  <a:cubicBezTo>
                    <a:pt x="49" y="18"/>
                    <a:pt x="49" y="18"/>
                    <a:pt x="49" y="18"/>
                  </a:cubicBezTo>
                  <a:cubicBezTo>
                    <a:pt x="50" y="18"/>
                    <a:pt x="50" y="18"/>
                    <a:pt x="50" y="18"/>
                  </a:cubicBezTo>
                  <a:cubicBezTo>
                    <a:pt x="50" y="17"/>
                    <a:pt x="50" y="17"/>
                    <a:pt x="50" y="17"/>
                  </a:cubicBezTo>
                  <a:cubicBezTo>
                    <a:pt x="49" y="15"/>
                    <a:pt x="49" y="12"/>
                    <a:pt x="46" y="10"/>
                  </a:cubicBezTo>
                  <a:lnTo>
                    <a:pt x="45" y="9"/>
                  </a:lnTo>
                  <a:close/>
                  <a:moveTo>
                    <a:pt x="57" y="25"/>
                  </a:moveTo>
                  <a:cubicBezTo>
                    <a:pt x="57" y="24"/>
                    <a:pt x="55" y="21"/>
                    <a:pt x="53" y="19"/>
                  </a:cubicBezTo>
                  <a:cubicBezTo>
                    <a:pt x="53" y="21"/>
                    <a:pt x="54" y="23"/>
                    <a:pt x="57" y="25"/>
                  </a:cubicBezTo>
                  <a:close/>
                  <a:moveTo>
                    <a:pt x="44" y="29"/>
                  </a:moveTo>
                  <a:cubicBezTo>
                    <a:pt x="45" y="32"/>
                    <a:pt x="49" y="36"/>
                    <a:pt x="51" y="35"/>
                  </a:cubicBezTo>
                  <a:cubicBezTo>
                    <a:pt x="52" y="35"/>
                    <a:pt x="53" y="34"/>
                    <a:pt x="53" y="33"/>
                  </a:cubicBezTo>
                  <a:cubicBezTo>
                    <a:pt x="51" y="33"/>
                    <a:pt x="49" y="32"/>
                    <a:pt x="47" y="30"/>
                  </a:cubicBezTo>
                  <a:cubicBezTo>
                    <a:pt x="46" y="30"/>
                    <a:pt x="45" y="29"/>
                    <a:pt x="45" y="29"/>
                  </a:cubicBezTo>
                  <a:cubicBezTo>
                    <a:pt x="44" y="29"/>
                    <a:pt x="44" y="29"/>
                    <a:pt x="44" y="29"/>
                  </a:cubicBezTo>
                  <a:close/>
                  <a:moveTo>
                    <a:pt x="5" y="49"/>
                  </a:moveTo>
                  <a:cubicBezTo>
                    <a:pt x="5" y="62"/>
                    <a:pt x="10" y="77"/>
                    <a:pt x="19" y="82"/>
                  </a:cubicBezTo>
                  <a:cubicBezTo>
                    <a:pt x="12" y="74"/>
                    <a:pt x="8" y="58"/>
                    <a:pt x="8" y="46"/>
                  </a:cubicBezTo>
                  <a:cubicBezTo>
                    <a:pt x="8" y="36"/>
                    <a:pt x="10" y="28"/>
                    <a:pt x="13" y="22"/>
                  </a:cubicBezTo>
                  <a:cubicBezTo>
                    <a:pt x="8" y="29"/>
                    <a:pt x="5" y="38"/>
                    <a:pt x="5" y="49"/>
                  </a:cubicBezTo>
                  <a:close/>
                  <a:moveTo>
                    <a:pt x="146" y="18"/>
                  </a:moveTo>
                  <a:cubicBezTo>
                    <a:pt x="146" y="18"/>
                    <a:pt x="146" y="18"/>
                    <a:pt x="146" y="18"/>
                  </a:cubicBezTo>
                  <a:cubicBezTo>
                    <a:pt x="146" y="21"/>
                    <a:pt x="139" y="31"/>
                    <a:pt x="134" y="33"/>
                  </a:cubicBezTo>
                  <a:cubicBezTo>
                    <a:pt x="134" y="33"/>
                    <a:pt x="134" y="33"/>
                    <a:pt x="134" y="33"/>
                  </a:cubicBezTo>
                  <a:cubicBezTo>
                    <a:pt x="103" y="35"/>
                    <a:pt x="85" y="24"/>
                    <a:pt x="66" y="10"/>
                  </a:cubicBezTo>
                  <a:cubicBezTo>
                    <a:pt x="63" y="8"/>
                    <a:pt x="63" y="8"/>
                    <a:pt x="63" y="8"/>
                  </a:cubicBezTo>
                  <a:cubicBezTo>
                    <a:pt x="67" y="9"/>
                    <a:pt x="67" y="9"/>
                    <a:pt x="67" y="9"/>
                  </a:cubicBezTo>
                  <a:cubicBezTo>
                    <a:pt x="73" y="10"/>
                    <a:pt x="80" y="13"/>
                    <a:pt x="88" y="17"/>
                  </a:cubicBezTo>
                  <a:cubicBezTo>
                    <a:pt x="108" y="26"/>
                    <a:pt x="131" y="36"/>
                    <a:pt x="144" y="16"/>
                  </a:cubicBezTo>
                  <a:cubicBezTo>
                    <a:pt x="145" y="16"/>
                    <a:pt x="145" y="16"/>
                    <a:pt x="145" y="16"/>
                  </a:cubicBezTo>
                  <a:cubicBezTo>
                    <a:pt x="145" y="16"/>
                    <a:pt x="145" y="16"/>
                    <a:pt x="145" y="16"/>
                  </a:cubicBezTo>
                  <a:cubicBezTo>
                    <a:pt x="146" y="16"/>
                    <a:pt x="146" y="16"/>
                    <a:pt x="146" y="18"/>
                  </a:cubicBezTo>
                  <a:close/>
                  <a:moveTo>
                    <a:pt x="133" y="31"/>
                  </a:moveTo>
                  <a:cubicBezTo>
                    <a:pt x="138" y="29"/>
                    <a:pt x="144" y="21"/>
                    <a:pt x="145" y="18"/>
                  </a:cubicBezTo>
                  <a:cubicBezTo>
                    <a:pt x="131" y="37"/>
                    <a:pt x="108" y="27"/>
                    <a:pt x="87" y="18"/>
                  </a:cubicBezTo>
                  <a:cubicBezTo>
                    <a:pt x="81" y="15"/>
                    <a:pt x="76" y="13"/>
                    <a:pt x="71" y="11"/>
                  </a:cubicBezTo>
                  <a:cubicBezTo>
                    <a:pt x="88" y="23"/>
                    <a:pt x="105" y="33"/>
                    <a:pt x="133" y="31"/>
                  </a:cubicBezTo>
                  <a:close/>
                  <a:moveTo>
                    <a:pt x="55" y="30"/>
                  </a:moveTo>
                  <a:cubicBezTo>
                    <a:pt x="54" y="30"/>
                    <a:pt x="54" y="30"/>
                    <a:pt x="54" y="30"/>
                  </a:cubicBezTo>
                  <a:cubicBezTo>
                    <a:pt x="47" y="29"/>
                    <a:pt x="42" y="25"/>
                    <a:pt x="42" y="17"/>
                  </a:cubicBezTo>
                  <a:cubicBezTo>
                    <a:pt x="42" y="16"/>
                    <a:pt x="42" y="16"/>
                    <a:pt x="42" y="16"/>
                  </a:cubicBezTo>
                  <a:cubicBezTo>
                    <a:pt x="43" y="16"/>
                    <a:pt x="43" y="16"/>
                    <a:pt x="43" y="16"/>
                  </a:cubicBezTo>
                  <a:cubicBezTo>
                    <a:pt x="50" y="17"/>
                    <a:pt x="53" y="23"/>
                    <a:pt x="55" y="29"/>
                  </a:cubicBezTo>
                  <a:lnTo>
                    <a:pt x="55" y="30"/>
                  </a:lnTo>
                  <a:close/>
                  <a:moveTo>
                    <a:pt x="43" y="17"/>
                  </a:moveTo>
                  <a:cubicBezTo>
                    <a:pt x="44" y="24"/>
                    <a:pt x="47" y="27"/>
                    <a:pt x="53" y="28"/>
                  </a:cubicBezTo>
                  <a:cubicBezTo>
                    <a:pt x="51" y="23"/>
                    <a:pt x="49" y="19"/>
                    <a:pt x="43" y="17"/>
                  </a:cubicBezTo>
                  <a:close/>
                </a:path>
              </a:pathLst>
            </a:custGeom>
            <a:grpFill/>
            <a:ln>
              <a:noFill/>
            </a:ln>
          </p:spPr>
          <p:txBody>
            <a:bodyPr/>
            <a:lstStyle/>
            <a:p>
              <a:pPr>
                <a:defRPr/>
              </a:pPr>
              <a:endParaRPr lang="vi-VN" dirty="0"/>
            </a:p>
          </p:txBody>
        </p:sp>
        <p:sp>
          <p:nvSpPr>
            <p:cNvPr id="42" name="Hình tự do 49"/>
            <p:cNvSpPr>
              <a:spLocks noEditPoints="1"/>
            </p:cNvSpPr>
            <p:nvPr/>
          </p:nvSpPr>
          <p:spPr bwMode="auto">
            <a:xfrm>
              <a:off x="4162425" y="3344863"/>
              <a:ext cx="334963" cy="328613"/>
            </a:xfrm>
            <a:custGeom>
              <a:avLst/>
              <a:gdLst>
                <a:gd name="T0" fmla="*/ 61 w 149"/>
                <a:gd name="T1" fmla="*/ 17 h 146"/>
                <a:gd name="T2" fmla="*/ 70 w 149"/>
                <a:gd name="T3" fmla="*/ 13 h 146"/>
                <a:gd name="T4" fmla="*/ 67 w 149"/>
                <a:gd name="T5" fmla="*/ 22 h 146"/>
                <a:gd name="T6" fmla="*/ 71 w 149"/>
                <a:gd name="T7" fmla="*/ 8 h 146"/>
                <a:gd name="T8" fmla="*/ 77 w 149"/>
                <a:gd name="T9" fmla="*/ 20 h 146"/>
                <a:gd name="T10" fmla="*/ 146 w 149"/>
                <a:gd name="T11" fmla="*/ 39 h 146"/>
                <a:gd name="T12" fmla="*/ 125 w 149"/>
                <a:gd name="T13" fmla="*/ 103 h 146"/>
                <a:gd name="T14" fmla="*/ 146 w 149"/>
                <a:gd name="T15" fmla="*/ 99 h 146"/>
                <a:gd name="T16" fmla="*/ 148 w 149"/>
                <a:gd name="T17" fmla="*/ 120 h 146"/>
                <a:gd name="T18" fmla="*/ 129 w 149"/>
                <a:gd name="T19" fmla="*/ 119 h 146"/>
                <a:gd name="T20" fmla="*/ 141 w 149"/>
                <a:gd name="T21" fmla="*/ 143 h 146"/>
                <a:gd name="T22" fmla="*/ 124 w 149"/>
                <a:gd name="T23" fmla="*/ 108 h 146"/>
                <a:gd name="T24" fmla="*/ 121 w 149"/>
                <a:gd name="T25" fmla="*/ 76 h 146"/>
                <a:gd name="T26" fmla="*/ 132 w 149"/>
                <a:gd name="T27" fmla="*/ 18 h 146"/>
                <a:gd name="T28" fmla="*/ 46 w 149"/>
                <a:gd name="T29" fmla="*/ 31 h 146"/>
                <a:gd name="T30" fmla="*/ 0 w 149"/>
                <a:gd name="T31" fmla="*/ 27 h 146"/>
                <a:gd name="T32" fmla="*/ 60 w 149"/>
                <a:gd name="T33" fmla="*/ 24 h 146"/>
                <a:gd name="T34" fmla="*/ 58 w 149"/>
                <a:gd name="T35" fmla="*/ 11 h 146"/>
                <a:gd name="T36" fmla="*/ 68 w 149"/>
                <a:gd name="T37" fmla="*/ 8 h 146"/>
                <a:gd name="T38" fmla="*/ 61 w 149"/>
                <a:gd name="T39" fmla="*/ 17 h 146"/>
                <a:gd name="T40" fmla="*/ 58 w 149"/>
                <a:gd name="T41" fmla="*/ 27 h 146"/>
                <a:gd name="T42" fmla="*/ 31 w 149"/>
                <a:gd name="T43" fmla="*/ 25 h 146"/>
                <a:gd name="T44" fmla="*/ 58 w 149"/>
                <a:gd name="T45" fmla="*/ 27 h 146"/>
                <a:gd name="T46" fmla="*/ 101 w 149"/>
                <a:gd name="T47" fmla="*/ 11 h 146"/>
                <a:gd name="T48" fmla="*/ 88 w 149"/>
                <a:gd name="T49" fmla="*/ 20 h 146"/>
                <a:gd name="T50" fmla="*/ 101 w 149"/>
                <a:gd name="T51" fmla="*/ 11 h 146"/>
                <a:gd name="T52" fmla="*/ 142 w 149"/>
                <a:gd name="T53" fmla="*/ 32 h 146"/>
                <a:gd name="T54" fmla="*/ 141 w 149"/>
                <a:gd name="T55" fmla="*/ 34 h 146"/>
                <a:gd name="T56" fmla="*/ 122 w 149"/>
                <a:gd name="T57" fmla="*/ 95 h 146"/>
                <a:gd name="T58" fmla="*/ 142 w 149"/>
                <a:gd name="T59" fmla="*/ 32 h 146"/>
                <a:gd name="T60" fmla="*/ 145 w 149"/>
                <a:gd name="T61" fmla="*/ 119 h 146"/>
                <a:gd name="T62" fmla="*/ 142 w 149"/>
                <a:gd name="T63" fmla="*/ 106 h 146"/>
                <a:gd name="T64" fmla="*/ 132 w 149"/>
                <a:gd name="T65" fmla="*/ 106 h 146"/>
                <a:gd name="T66" fmla="*/ 145 w 149"/>
                <a:gd name="T67" fmla="*/ 119 h 146"/>
                <a:gd name="T68" fmla="*/ 146 w 149"/>
                <a:gd name="T69" fmla="*/ 103 h 146"/>
                <a:gd name="T70" fmla="*/ 134 w 149"/>
                <a:gd name="T71" fmla="*/ 103 h 146"/>
                <a:gd name="T72" fmla="*/ 146 w 149"/>
                <a:gd name="T73" fmla="*/ 103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49" h="146">
                  <a:moveTo>
                    <a:pt x="61" y="17"/>
                  </a:moveTo>
                  <a:cubicBezTo>
                    <a:pt x="64" y="17"/>
                    <a:pt x="67" y="9"/>
                    <a:pt x="70" y="13"/>
                  </a:cubicBezTo>
                  <a:cubicBezTo>
                    <a:pt x="68" y="15"/>
                    <a:pt x="65" y="17"/>
                    <a:pt x="67" y="22"/>
                  </a:cubicBezTo>
                  <a:cubicBezTo>
                    <a:pt x="78" y="22"/>
                    <a:pt x="72" y="11"/>
                    <a:pt x="71" y="8"/>
                  </a:cubicBezTo>
                  <a:cubicBezTo>
                    <a:pt x="75" y="4"/>
                    <a:pt x="81" y="15"/>
                    <a:pt x="77" y="20"/>
                  </a:cubicBezTo>
                  <a:cubicBezTo>
                    <a:pt x="103" y="0"/>
                    <a:pt x="144" y="7"/>
                    <a:pt x="146" y="39"/>
                  </a:cubicBezTo>
                  <a:cubicBezTo>
                    <a:pt x="148" y="63"/>
                    <a:pt x="123" y="79"/>
                    <a:pt x="125" y="103"/>
                  </a:cubicBezTo>
                  <a:cubicBezTo>
                    <a:pt x="130" y="105"/>
                    <a:pt x="138" y="94"/>
                    <a:pt x="146" y="99"/>
                  </a:cubicBezTo>
                  <a:cubicBezTo>
                    <a:pt x="149" y="104"/>
                    <a:pt x="147" y="114"/>
                    <a:pt x="148" y="120"/>
                  </a:cubicBezTo>
                  <a:cubicBezTo>
                    <a:pt x="142" y="125"/>
                    <a:pt x="135" y="122"/>
                    <a:pt x="129" y="119"/>
                  </a:cubicBezTo>
                  <a:cubicBezTo>
                    <a:pt x="129" y="131"/>
                    <a:pt x="129" y="143"/>
                    <a:pt x="141" y="143"/>
                  </a:cubicBezTo>
                  <a:cubicBezTo>
                    <a:pt x="120" y="146"/>
                    <a:pt x="125" y="125"/>
                    <a:pt x="124" y="108"/>
                  </a:cubicBezTo>
                  <a:cubicBezTo>
                    <a:pt x="123" y="95"/>
                    <a:pt x="118" y="88"/>
                    <a:pt x="121" y="76"/>
                  </a:cubicBezTo>
                  <a:cubicBezTo>
                    <a:pt x="125" y="57"/>
                    <a:pt x="149" y="40"/>
                    <a:pt x="132" y="18"/>
                  </a:cubicBezTo>
                  <a:cubicBezTo>
                    <a:pt x="101" y="5"/>
                    <a:pt x="76" y="33"/>
                    <a:pt x="46" y="31"/>
                  </a:cubicBezTo>
                  <a:cubicBezTo>
                    <a:pt x="31" y="30"/>
                    <a:pt x="16" y="16"/>
                    <a:pt x="0" y="27"/>
                  </a:cubicBezTo>
                  <a:cubicBezTo>
                    <a:pt x="14" y="12"/>
                    <a:pt x="37" y="23"/>
                    <a:pt x="60" y="24"/>
                  </a:cubicBezTo>
                  <a:cubicBezTo>
                    <a:pt x="62" y="22"/>
                    <a:pt x="58" y="15"/>
                    <a:pt x="58" y="11"/>
                  </a:cubicBezTo>
                  <a:cubicBezTo>
                    <a:pt x="61" y="10"/>
                    <a:pt x="64" y="4"/>
                    <a:pt x="68" y="8"/>
                  </a:cubicBezTo>
                  <a:cubicBezTo>
                    <a:pt x="67" y="9"/>
                    <a:pt x="59" y="9"/>
                    <a:pt x="61" y="17"/>
                  </a:cubicBezTo>
                  <a:close/>
                  <a:moveTo>
                    <a:pt x="58" y="27"/>
                  </a:moveTo>
                  <a:cubicBezTo>
                    <a:pt x="49" y="25"/>
                    <a:pt x="41" y="22"/>
                    <a:pt x="31" y="25"/>
                  </a:cubicBezTo>
                  <a:cubicBezTo>
                    <a:pt x="41" y="26"/>
                    <a:pt x="49" y="32"/>
                    <a:pt x="58" y="27"/>
                  </a:cubicBezTo>
                  <a:close/>
                  <a:moveTo>
                    <a:pt x="101" y="11"/>
                  </a:moveTo>
                  <a:cubicBezTo>
                    <a:pt x="98" y="14"/>
                    <a:pt x="85" y="15"/>
                    <a:pt x="88" y="20"/>
                  </a:cubicBezTo>
                  <a:cubicBezTo>
                    <a:pt x="90" y="15"/>
                    <a:pt x="104" y="16"/>
                    <a:pt x="101" y="11"/>
                  </a:cubicBezTo>
                  <a:close/>
                  <a:moveTo>
                    <a:pt x="142" y="32"/>
                  </a:moveTo>
                  <a:cubicBezTo>
                    <a:pt x="140" y="29"/>
                    <a:pt x="138" y="30"/>
                    <a:pt x="141" y="34"/>
                  </a:cubicBezTo>
                  <a:cubicBezTo>
                    <a:pt x="139" y="59"/>
                    <a:pt x="121" y="67"/>
                    <a:pt x="122" y="95"/>
                  </a:cubicBezTo>
                  <a:cubicBezTo>
                    <a:pt x="127" y="73"/>
                    <a:pt x="146" y="59"/>
                    <a:pt x="142" y="32"/>
                  </a:cubicBezTo>
                  <a:close/>
                  <a:moveTo>
                    <a:pt x="145" y="119"/>
                  </a:moveTo>
                  <a:cubicBezTo>
                    <a:pt x="145" y="113"/>
                    <a:pt x="145" y="109"/>
                    <a:pt x="142" y="106"/>
                  </a:cubicBezTo>
                  <a:cubicBezTo>
                    <a:pt x="139" y="106"/>
                    <a:pt x="135" y="106"/>
                    <a:pt x="132" y="106"/>
                  </a:cubicBezTo>
                  <a:cubicBezTo>
                    <a:pt x="126" y="113"/>
                    <a:pt x="134" y="121"/>
                    <a:pt x="145" y="119"/>
                  </a:cubicBezTo>
                  <a:close/>
                  <a:moveTo>
                    <a:pt x="146" y="103"/>
                  </a:moveTo>
                  <a:cubicBezTo>
                    <a:pt x="142" y="100"/>
                    <a:pt x="137" y="100"/>
                    <a:pt x="134" y="103"/>
                  </a:cubicBezTo>
                  <a:cubicBezTo>
                    <a:pt x="139" y="101"/>
                    <a:pt x="144" y="107"/>
                    <a:pt x="146" y="103"/>
                  </a:cubicBezTo>
                  <a:close/>
                </a:path>
              </a:pathLst>
            </a:custGeom>
            <a:grpFill/>
            <a:ln>
              <a:noFill/>
            </a:ln>
          </p:spPr>
          <p:txBody>
            <a:bodyPr/>
            <a:lstStyle/>
            <a:p>
              <a:pPr>
                <a:defRPr/>
              </a:pPr>
              <a:endParaRPr lang="vi-VN" dirty="0"/>
            </a:p>
          </p:txBody>
        </p:sp>
        <p:sp>
          <p:nvSpPr>
            <p:cNvPr id="43" name="Hình tự do 50"/>
            <p:cNvSpPr>
              <a:spLocks noEditPoints="1"/>
            </p:cNvSpPr>
            <p:nvPr/>
          </p:nvSpPr>
          <p:spPr bwMode="auto">
            <a:xfrm>
              <a:off x="4162425" y="3359150"/>
              <a:ext cx="334963" cy="309563"/>
            </a:xfrm>
            <a:custGeom>
              <a:avLst/>
              <a:gdLst>
                <a:gd name="T0" fmla="*/ 69 w 149"/>
                <a:gd name="T1" fmla="*/ 3 h 138"/>
                <a:gd name="T2" fmla="*/ 64 w 149"/>
                <a:gd name="T3" fmla="*/ 7 h 138"/>
                <a:gd name="T4" fmla="*/ 70 w 149"/>
                <a:gd name="T5" fmla="*/ 7 h 138"/>
                <a:gd name="T6" fmla="*/ 70 w 149"/>
                <a:gd name="T7" fmla="*/ 3 h 138"/>
                <a:gd name="T8" fmla="*/ 73 w 149"/>
                <a:gd name="T9" fmla="*/ 1 h 138"/>
                <a:gd name="T10" fmla="*/ 147 w 149"/>
                <a:gd name="T11" fmla="*/ 33 h 138"/>
                <a:gd name="T12" fmla="*/ 142 w 149"/>
                <a:gd name="T13" fmla="*/ 91 h 138"/>
                <a:gd name="T14" fmla="*/ 149 w 149"/>
                <a:gd name="T15" fmla="*/ 114 h 138"/>
                <a:gd name="T16" fmla="*/ 130 w 149"/>
                <a:gd name="T17" fmla="*/ 114 h 138"/>
                <a:gd name="T18" fmla="*/ 137 w 149"/>
                <a:gd name="T19" fmla="*/ 138 h 138"/>
                <a:gd name="T20" fmla="*/ 122 w 149"/>
                <a:gd name="T21" fmla="*/ 94 h 138"/>
                <a:gd name="T22" fmla="*/ 129 w 149"/>
                <a:gd name="T23" fmla="*/ 51 h 138"/>
                <a:gd name="T24" fmla="*/ 49 w 149"/>
                <a:gd name="T25" fmla="*/ 26 h 138"/>
                <a:gd name="T26" fmla="*/ 1 w 149"/>
                <a:gd name="T27" fmla="*/ 21 h 138"/>
                <a:gd name="T28" fmla="*/ 39 w 149"/>
                <a:gd name="T29" fmla="*/ 15 h 138"/>
                <a:gd name="T30" fmla="*/ 58 w 149"/>
                <a:gd name="T31" fmla="*/ 5 h 138"/>
                <a:gd name="T32" fmla="*/ 67 w 149"/>
                <a:gd name="T33" fmla="*/ 2 h 138"/>
                <a:gd name="T34" fmla="*/ 60 w 149"/>
                <a:gd name="T35" fmla="*/ 10 h 138"/>
                <a:gd name="T36" fmla="*/ 77 w 149"/>
                <a:gd name="T37" fmla="*/ 14 h 138"/>
                <a:gd name="T38" fmla="*/ 73 w 149"/>
                <a:gd name="T39" fmla="*/ 15 h 138"/>
                <a:gd name="T40" fmla="*/ 68 w 149"/>
                <a:gd name="T41" fmla="*/ 8 h 138"/>
                <a:gd name="T42" fmla="*/ 61 w 149"/>
                <a:gd name="T43" fmla="*/ 12 h 138"/>
                <a:gd name="T44" fmla="*/ 60 w 149"/>
                <a:gd name="T45" fmla="*/ 19 h 138"/>
                <a:gd name="T46" fmla="*/ 7 w 149"/>
                <a:gd name="T47" fmla="*/ 17 h 138"/>
                <a:gd name="T48" fmla="*/ 40 w 149"/>
                <a:gd name="T49" fmla="*/ 17 h 138"/>
                <a:gd name="T50" fmla="*/ 60 w 149"/>
                <a:gd name="T51" fmla="*/ 20 h 138"/>
                <a:gd name="T52" fmla="*/ 31 w 149"/>
                <a:gd name="T53" fmla="*/ 20 h 138"/>
                <a:gd name="T54" fmla="*/ 49 w 149"/>
                <a:gd name="T55" fmla="*/ 24 h 138"/>
                <a:gd name="T56" fmla="*/ 87 w 149"/>
                <a:gd name="T57" fmla="*/ 12 h 138"/>
                <a:gd name="T58" fmla="*/ 77 w 149"/>
                <a:gd name="T59" fmla="*/ 14 h 138"/>
                <a:gd name="T60" fmla="*/ 124 w 149"/>
                <a:gd name="T61" fmla="*/ 97 h 138"/>
                <a:gd name="T62" fmla="*/ 101 w 149"/>
                <a:gd name="T63" fmla="*/ 4 h 138"/>
                <a:gd name="T64" fmla="*/ 89 w 149"/>
                <a:gd name="T65" fmla="*/ 14 h 138"/>
                <a:gd name="T66" fmla="*/ 133 w 149"/>
                <a:gd name="T67" fmla="*/ 12 h 138"/>
                <a:gd name="T68" fmla="*/ 131 w 149"/>
                <a:gd name="T69" fmla="*/ 55 h 138"/>
                <a:gd name="T70" fmla="*/ 140 w 149"/>
                <a:gd name="T71" fmla="*/ 24 h 138"/>
                <a:gd name="T72" fmla="*/ 123 w 149"/>
                <a:gd name="T73" fmla="*/ 89 h 138"/>
                <a:gd name="T74" fmla="*/ 135 w 149"/>
                <a:gd name="T75" fmla="*/ 137 h 138"/>
                <a:gd name="T76" fmla="*/ 141 w 149"/>
                <a:gd name="T77" fmla="*/ 116 h 138"/>
                <a:gd name="T78" fmla="*/ 147 w 149"/>
                <a:gd name="T79" fmla="*/ 98 h 138"/>
                <a:gd name="T80" fmla="*/ 131 w 149"/>
                <a:gd name="T81" fmla="*/ 99 h 138"/>
                <a:gd name="T82" fmla="*/ 146 w 149"/>
                <a:gd name="T83" fmla="*/ 94 h 138"/>
                <a:gd name="T84" fmla="*/ 88 w 149"/>
                <a:gd name="T85" fmla="*/ 12 h 138"/>
                <a:gd name="T86" fmla="*/ 95 w 149"/>
                <a:gd name="T87" fmla="*/ 9 h 138"/>
                <a:gd name="T88" fmla="*/ 40 w 149"/>
                <a:gd name="T89" fmla="*/ 19 h 138"/>
                <a:gd name="T90" fmla="*/ 56 w 149"/>
                <a:gd name="T91" fmla="*/ 21 h 138"/>
                <a:gd name="T92" fmla="*/ 141 w 149"/>
                <a:gd name="T93" fmla="*/ 28 h 138"/>
                <a:gd name="T94" fmla="*/ 131 w 149"/>
                <a:gd name="T95" fmla="*/ 66 h 138"/>
                <a:gd name="T96" fmla="*/ 141 w 149"/>
                <a:gd name="T97" fmla="*/ 97 h 138"/>
                <a:gd name="T98" fmla="*/ 143 w 149"/>
                <a:gd name="T99" fmla="*/ 100 h 138"/>
                <a:gd name="T100" fmla="*/ 130 w 149"/>
                <a:gd name="T101" fmla="*/ 108 h 138"/>
                <a:gd name="T102" fmla="*/ 131 w 149"/>
                <a:gd name="T103" fmla="*/ 107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49" h="138">
                  <a:moveTo>
                    <a:pt x="65" y="0"/>
                  </a:moveTo>
                  <a:cubicBezTo>
                    <a:pt x="66" y="0"/>
                    <a:pt x="68" y="1"/>
                    <a:pt x="69" y="2"/>
                  </a:cubicBezTo>
                  <a:cubicBezTo>
                    <a:pt x="69" y="2"/>
                    <a:pt x="69" y="2"/>
                    <a:pt x="69" y="2"/>
                  </a:cubicBezTo>
                  <a:cubicBezTo>
                    <a:pt x="69" y="3"/>
                    <a:pt x="69" y="3"/>
                    <a:pt x="69" y="3"/>
                  </a:cubicBezTo>
                  <a:cubicBezTo>
                    <a:pt x="68" y="3"/>
                    <a:pt x="68" y="3"/>
                    <a:pt x="67" y="4"/>
                  </a:cubicBezTo>
                  <a:cubicBezTo>
                    <a:pt x="65" y="4"/>
                    <a:pt x="63" y="4"/>
                    <a:pt x="62" y="6"/>
                  </a:cubicBezTo>
                  <a:cubicBezTo>
                    <a:pt x="62" y="7"/>
                    <a:pt x="61" y="8"/>
                    <a:pt x="62" y="10"/>
                  </a:cubicBezTo>
                  <a:cubicBezTo>
                    <a:pt x="63" y="9"/>
                    <a:pt x="63" y="8"/>
                    <a:pt x="64" y="7"/>
                  </a:cubicBezTo>
                  <a:cubicBezTo>
                    <a:pt x="66" y="6"/>
                    <a:pt x="67" y="5"/>
                    <a:pt x="68" y="5"/>
                  </a:cubicBezTo>
                  <a:cubicBezTo>
                    <a:pt x="69" y="5"/>
                    <a:pt x="70" y="5"/>
                    <a:pt x="70" y="6"/>
                  </a:cubicBezTo>
                  <a:cubicBezTo>
                    <a:pt x="71" y="6"/>
                    <a:pt x="71" y="6"/>
                    <a:pt x="71" y="6"/>
                  </a:cubicBezTo>
                  <a:cubicBezTo>
                    <a:pt x="70" y="7"/>
                    <a:pt x="70" y="7"/>
                    <a:pt x="70" y="7"/>
                  </a:cubicBezTo>
                  <a:cubicBezTo>
                    <a:pt x="70" y="8"/>
                    <a:pt x="69" y="8"/>
                    <a:pt x="69" y="9"/>
                  </a:cubicBezTo>
                  <a:cubicBezTo>
                    <a:pt x="68" y="11"/>
                    <a:pt x="67" y="12"/>
                    <a:pt x="67" y="16"/>
                  </a:cubicBezTo>
                  <a:cubicBezTo>
                    <a:pt x="70" y="16"/>
                    <a:pt x="71" y="15"/>
                    <a:pt x="72" y="14"/>
                  </a:cubicBezTo>
                  <a:cubicBezTo>
                    <a:pt x="74" y="11"/>
                    <a:pt x="71" y="5"/>
                    <a:pt x="70" y="3"/>
                  </a:cubicBezTo>
                  <a:cubicBezTo>
                    <a:pt x="70" y="2"/>
                    <a:pt x="70" y="2"/>
                    <a:pt x="70" y="2"/>
                  </a:cubicBezTo>
                  <a:cubicBezTo>
                    <a:pt x="71" y="2"/>
                    <a:pt x="71" y="2"/>
                    <a:pt x="71" y="2"/>
                  </a:cubicBezTo>
                  <a:cubicBezTo>
                    <a:pt x="71" y="1"/>
                    <a:pt x="72" y="1"/>
                    <a:pt x="73" y="1"/>
                  </a:cubicBezTo>
                  <a:cubicBezTo>
                    <a:pt x="73" y="1"/>
                    <a:pt x="73" y="1"/>
                    <a:pt x="73" y="1"/>
                  </a:cubicBezTo>
                  <a:cubicBezTo>
                    <a:pt x="75" y="1"/>
                    <a:pt x="77" y="3"/>
                    <a:pt x="78" y="5"/>
                  </a:cubicBezTo>
                  <a:cubicBezTo>
                    <a:pt x="79" y="7"/>
                    <a:pt x="79" y="9"/>
                    <a:pt x="79" y="11"/>
                  </a:cubicBezTo>
                  <a:cubicBezTo>
                    <a:pt x="88" y="5"/>
                    <a:pt x="99" y="2"/>
                    <a:pt x="110" y="2"/>
                  </a:cubicBezTo>
                  <a:cubicBezTo>
                    <a:pt x="131" y="2"/>
                    <a:pt x="145" y="14"/>
                    <a:pt x="147" y="33"/>
                  </a:cubicBezTo>
                  <a:cubicBezTo>
                    <a:pt x="148" y="45"/>
                    <a:pt x="142" y="55"/>
                    <a:pt x="137" y="65"/>
                  </a:cubicBezTo>
                  <a:cubicBezTo>
                    <a:pt x="131" y="75"/>
                    <a:pt x="125" y="85"/>
                    <a:pt x="126" y="97"/>
                  </a:cubicBezTo>
                  <a:cubicBezTo>
                    <a:pt x="127" y="97"/>
                    <a:pt x="130" y="96"/>
                    <a:pt x="132" y="95"/>
                  </a:cubicBezTo>
                  <a:cubicBezTo>
                    <a:pt x="135" y="93"/>
                    <a:pt x="138" y="91"/>
                    <a:pt x="142" y="91"/>
                  </a:cubicBezTo>
                  <a:cubicBezTo>
                    <a:pt x="144" y="91"/>
                    <a:pt x="145" y="92"/>
                    <a:pt x="147" y="93"/>
                  </a:cubicBezTo>
                  <a:cubicBezTo>
                    <a:pt x="147" y="93"/>
                    <a:pt x="147" y="93"/>
                    <a:pt x="147" y="93"/>
                  </a:cubicBezTo>
                  <a:cubicBezTo>
                    <a:pt x="149" y="96"/>
                    <a:pt x="149" y="101"/>
                    <a:pt x="149" y="106"/>
                  </a:cubicBezTo>
                  <a:cubicBezTo>
                    <a:pt x="148" y="109"/>
                    <a:pt x="148" y="112"/>
                    <a:pt x="149" y="114"/>
                  </a:cubicBezTo>
                  <a:cubicBezTo>
                    <a:pt x="149" y="115"/>
                    <a:pt x="149" y="115"/>
                    <a:pt x="149" y="115"/>
                  </a:cubicBezTo>
                  <a:cubicBezTo>
                    <a:pt x="148" y="115"/>
                    <a:pt x="148" y="115"/>
                    <a:pt x="148" y="115"/>
                  </a:cubicBezTo>
                  <a:cubicBezTo>
                    <a:pt x="146" y="117"/>
                    <a:pt x="143" y="118"/>
                    <a:pt x="141" y="118"/>
                  </a:cubicBezTo>
                  <a:cubicBezTo>
                    <a:pt x="137" y="118"/>
                    <a:pt x="134" y="116"/>
                    <a:pt x="130" y="114"/>
                  </a:cubicBezTo>
                  <a:cubicBezTo>
                    <a:pt x="130" y="115"/>
                    <a:pt x="130" y="115"/>
                    <a:pt x="130" y="115"/>
                  </a:cubicBezTo>
                  <a:cubicBezTo>
                    <a:pt x="130" y="126"/>
                    <a:pt x="130" y="136"/>
                    <a:pt x="141" y="136"/>
                  </a:cubicBezTo>
                  <a:cubicBezTo>
                    <a:pt x="141" y="138"/>
                    <a:pt x="141" y="138"/>
                    <a:pt x="141" y="138"/>
                  </a:cubicBezTo>
                  <a:cubicBezTo>
                    <a:pt x="139" y="138"/>
                    <a:pt x="138" y="138"/>
                    <a:pt x="137" y="138"/>
                  </a:cubicBezTo>
                  <a:cubicBezTo>
                    <a:pt x="123" y="138"/>
                    <a:pt x="123" y="125"/>
                    <a:pt x="123" y="112"/>
                  </a:cubicBezTo>
                  <a:cubicBezTo>
                    <a:pt x="123" y="108"/>
                    <a:pt x="123" y="105"/>
                    <a:pt x="123" y="102"/>
                  </a:cubicBezTo>
                  <a:cubicBezTo>
                    <a:pt x="123" y="99"/>
                    <a:pt x="122" y="96"/>
                    <a:pt x="122" y="94"/>
                  </a:cubicBezTo>
                  <a:cubicBezTo>
                    <a:pt x="122" y="94"/>
                    <a:pt x="122" y="94"/>
                    <a:pt x="122" y="94"/>
                  </a:cubicBezTo>
                  <a:cubicBezTo>
                    <a:pt x="122" y="93"/>
                    <a:pt x="122" y="93"/>
                    <a:pt x="122" y="93"/>
                  </a:cubicBezTo>
                  <a:cubicBezTo>
                    <a:pt x="121" y="92"/>
                    <a:pt x="121" y="91"/>
                    <a:pt x="121" y="90"/>
                  </a:cubicBezTo>
                  <a:cubicBezTo>
                    <a:pt x="120" y="84"/>
                    <a:pt x="118" y="78"/>
                    <a:pt x="120" y="70"/>
                  </a:cubicBezTo>
                  <a:cubicBezTo>
                    <a:pt x="122" y="64"/>
                    <a:pt x="125" y="57"/>
                    <a:pt x="129" y="51"/>
                  </a:cubicBezTo>
                  <a:cubicBezTo>
                    <a:pt x="136" y="39"/>
                    <a:pt x="143" y="27"/>
                    <a:pt x="132" y="13"/>
                  </a:cubicBezTo>
                  <a:cubicBezTo>
                    <a:pt x="126" y="11"/>
                    <a:pt x="121" y="10"/>
                    <a:pt x="115" y="10"/>
                  </a:cubicBezTo>
                  <a:cubicBezTo>
                    <a:pt x="104" y="10"/>
                    <a:pt x="93" y="14"/>
                    <a:pt x="83" y="18"/>
                  </a:cubicBezTo>
                  <a:cubicBezTo>
                    <a:pt x="72" y="22"/>
                    <a:pt x="61" y="26"/>
                    <a:pt x="49" y="26"/>
                  </a:cubicBezTo>
                  <a:cubicBezTo>
                    <a:pt x="48" y="26"/>
                    <a:pt x="47" y="26"/>
                    <a:pt x="45" y="26"/>
                  </a:cubicBezTo>
                  <a:cubicBezTo>
                    <a:pt x="40" y="25"/>
                    <a:pt x="35" y="23"/>
                    <a:pt x="30" y="22"/>
                  </a:cubicBezTo>
                  <a:cubicBezTo>
                    <a:pt x="25" y="19"/>
                    <a:pt x="19" y="17"/>
                    <a:pt x="13" y="17"/>
                  </a:cubicBezTo>
                  <a:cubicBezTo>
                    <a:pt x="9" y="17"/>
                    <a:pt x="4" y="19"/>
                    <a:pt x="1" y="21"/>
                  </a:cubicBezTo>
                  <a:cubicBezTo>
                    <a:pt x="0" y="20"/>
                    <a:pt x="0" y="20"/>
                    <a:pt x="0" y="20"/>
                  </a:cubicBezTo>
                  <a:cubicBezTo>
                    <a:pt x="5" y="15"/>
                    <a:pt x="11" y="13"/>
                    <a:pt x="20" y="13"/>
                  </a:cubicBezTo>
                  <a:cubicBezTo>
                    <a:pt x="20" y="13"/>
                    <a:pt x="20" y="13"/>
                    <a:pt x="20" y="13"/>
                  </a:cubicBezTo>
                  <a:cubicBezTo>
                    <a:pt x="26" y="13"/>
                    <a:pt x="33" y="14"/>
                    <a:pt x="39" y="15"/>
                  </a:cubicBezTo>
                  <a:cubicBezTo>
                    <a:pt x="46" y="16"/>
                    <a:pt x="53" y="17"/>
                    <a:pt x="59" y="17"/>
                  </a:cubicBezTo>
                  <a:cubicBezTo>
                    <a:pt x="61" y="16"/>
                    <a:pt x="60" y="13"/>
                    <a:pt x="59" y="10"/>
                  </a:cubicBezTo>
                  <a:cubicBezTo>
                    <a:pt x="58" y="8"/>
                    <a:pt x="58" y="7"/>
                    <a:pt x="58" y="5"/>
                  </a:cubicBezTo>
                  <a:cubicBezTo>
                    <a:pt x="58" y="5"/>
                    <a:pt x="58" y="5"/>
                    <a:pt x="58" y="5"/>
                  </a:cubicBezTo>
                  <a:cubicBezTo>
                    <a:pt x="58" y="4"/>
                    <a:pt x="58" y="4"/>
                    <a:pt x="58" y="4"/>
                  </a:cubicBezTo>
                  <a:cubicBezTo>
                    <a:pt x="59" y="4"/>
                    <a:pt x="59" y="3"/>
                    <a:pt x="60" y="3"/>
                  </a:cubicBezTo>
                  <a:cubicBezTo>
                    <a:pt x="62" y="1"/>
                    <a:pt x="63" y="0"/>
                    <a:pt x="65" y="0"/>
                  </a:cubicBezTo>
                  <a:close/>
                  <a:moveTo>
                    <a:pt x="67" y="2"/>
                  </a:moveTo>
                  <a:cubicBezTo>
                    <a:pt x="65" y="1"/>
                    <a:pt x="63" y="2"/>
                    <a:pt x="61" y="4"/>
                  </a:cubicBezTo>
                  <a:cubicBezTo>
                    <a:pt x="60" y="4"/>
                    <a:pt x="60" y="5"/>
                    <a:pt x="59" y="5"/>
                  </a:cubicBezTo>
                  <a:cubicBezTo>
                    <a:pt x="59" y="7"/>
                    <a:pt x="60" y="8"/>
                    <a:pt x="60" y="10"/>
                  </a:cubicBezTo>
                  <a:cubicBezTo>
                    <a:pt x="60" y="10"/>
                    <a:pt x="60" y="10"/>
                    <a:pt x="60" y="10"/>
                  </a:cubicBezTo>
                  <a:cubicBezTo>
                    <a:pt x="60" y="8"/>
                    <a:pt x="60" y="7"/>
                    <a:pt x="61" y="5"/>
                  </a:cubicBezTo>
                  <a:cubicBezTo>
                    <a:pt x="62" y="3"/>
                    <a:pt x="65" y="3"/>
                    <a:pt x="66" y="2"/>
                  </a:cubicBezTo>
                  <a:cubicBezTo>
                    <a:pt x="66" y="2"/>
                    <a:pt x="67" y="2"/>
                    <a:pt x="67" y="2"/>
                  </a:cubicBezTo>
                  <a:close/>
                  <a:moveTo>
                    <a:pt x="77" y="14"/>
                  </a:moveTo>
                  <a:cubicBezTo>
                    <a:pt x="76" y="13"/>
                    <a:pt x="76" y="13"/>
                    <a:pt x="76" y="13"/>
                  </a:cubicBezTo>
                  <a:cubicBezTo>
                    <a:pt x="78" y="11"/>
                    <a:pt x="78" y="8"/>
                    <a:pt x="77" y="6"/>
                  </a:cubicBezTo>
                  <a:cubicBezTo>
                    <a:pt x="75" y="3"/>
                    <a:pt x="73" y="1"/>
                    <a:pt x="72" y="2"/>
                  </a:cubicBezTo>
                  <a:cubicBezTo>
                    <a:pt x="73" y="5"/>
                    <a:pt x="76" y="11"/>
                    <a:pt x="73" y="15"/>
                  </a:cubicBezTo>
                  <a:cubicBezTo>
                    <a:pt x="72" y="16"/>
                    <a:pt x="70" y="17"/>
                    <a:pt x="67" y="17"/>
                  </a:cubicBezTo>
                  <a:cubicBezTo>
                    <a:pt x="66" y="17"/>
                    <a:pt x="66" y="17"/>
                    <a:pt x="66" y="17"/>
                  </a:cubicBezTo>
                  <a:cubicBezTo>
                    <a:pt x="66" y="17"/>
                    <a:pt x="66" y="17"/>
                    <a:pt x="66" y="17"/>
                  </a:cubicBezTo>
                  <a:cubicBezTo>
                    <a:pt x="65" y="12"/>
                    <a:pt x="66" y="10"/>
                    <a:pt x="68" y="8"/>
                  </a:cubicBezTo>
                  <a:cubicBezTo>
                    <a:pt x="68" y="8"/>
                    <a:pt x="68" y="7"/>
                    <a:pt x="69" y="7"/>
                  </a:cubicBezTo>
                  <a:cubicBezTo>
                    <a:pt x="69" y="6"/>
                    <a:pt x="68" y="6"/>
                    <a:pt x="68" y="6"/>
                  </a:cubicBezTo>
                  <a:cubicBezTo>
                    <a:pt x="67" y="6"/>
                    <a:pt x="66" y="7"/>
                    <a:pt x="65" y="8"/>
                  </a:cubicBezTo>
                  <a:cubicBezTo>
                    <a:pt x="64" y="10"/>
                    <a:pt x="63" y="11"/>
                    <a:pt x="61" y="12"/>
                  </a:cubicBezTo>
                  <a:cubicBezTo>
                    <a:pt x="61" y="12"/>
                    <a:pt x="61" y="12"/>
                    <a:pt x="61" y="12"/>
                  </a:cubicBezTo>
                  <a:cubicBezTo>
                    <a:pt x="61" y="14"/>
                    <a:pt x="62" y="17"/>
                    <a:pt x="60" y="18"/>
                  </a:cubicBezTo>
                  <a:cubicBezTo>
                    <a:pt x="60" y="19"/>
                    <a:pt x="60" y="19"/>
                    <a:pt x="60" y="19"/>
                  </a:cubicBezTo>
                  <a:cubicBezTo>
                    <a:pt x="60" y="19"/>
                    <a:pt x="60" y="19"/>
                    <a:pt x="60" y="19"/>
                  </a:cubicBezTo>
                  <a:cubicBezTo>
                    <a:pt x="53" y="18"/>
                    <a:pt x="46" y="17"/>
                    <a:pt x="39" y="16"/>
                  </a:cubicBezTo>
                  <a:cubicBezTo>
                    <a:pt x="32" y="15"/>
                    <a:pt x="26" y="14"/>
                    <a:pt x="20" y="14"/>
                  </a:cubicBezTo>
                  <a:cubicBezTo>
                    <a:pt x="20" y="14"/>
                    <a:pt x="20" y="14"/>
                    <a:pt x="20" y="14"/>
                  </a:cubicBezTo>
                  <a:cubicBezTo>
                    <a:pt x="15" y="14"/>
                    <a:pt x="11" y="15"/>
                    <a:pt x="7" y="17"/>
                  </a:cubicBezTo>
                  <a:cubicBezTo>
                    <a:pt x="9" y="16"/>
                    <a:pt x="11" y="16"/>
                    <a:pt x="13" y="16"/>
                  </a:cubicBezTo>
                  <a:cubicBezTo>
                    <a:pt x="18" y="16"/>
                    <a:pt x="24" y="18"/>
                    <a:pt x="29" y="19"/>
                  </a:cubicBezTo>
                  <a:cubicBezTo>
                    <a:pt x="31" y="19"/>
                    <a:pt x="31" y="19"/>
                    <a:pt x="31" y="19"/>
                  </a:cubicBezTo>
                  <a:cubicBezTo>
                    <a:pt x="34" y="18"/>
                    <a:pt x="37" y="17"/>
                    <a:pt x="40" y="17"/>
                  </a:cubicBezTo>
                  <a:cubicBezTo>
                    <a:pt x="40" y="17"/>
                    <a:pt x="40" y="17"/>
                    <a:pt x="40" y="17"/>
                  </a:cubicBezTo>
                  <a:cubicBezTo>
                    <a:pt x="45" y="17"/>
                    <a:pt x="49" y="18"/>
                    <a:pt x="54" y="19"/>
                  </a:cubicBezTo>
                  <a:cubicBezTo>
                    <a:pt x="55" y="19"/>
                    <a:pt x="57" y="20"/>
                    <a:pt x="58" y="20"/>
                  </a:cubicBezTo>
                  <a:cubicBezTo>
                    <a:pt x="60" y="20"/>
                    <a:pt x="60" y="20"/>
                    <a:pt x="60" y="20"/>
                  </a:cubicBezTo>
                  <a:cubicBezTo>
                    <a:pt x="59" y="21"/>
                    <a:pt x="59" y="21"/>
                    <a:pt x="59" y="21"/>
                  </a:cubicBezTo>
                  <a:cubicBezTo>
                    <a:pt x="56" y="23"/>
                    <a:pt x="53" y="24"/>
                    <a:pt x="50" y="24"/>
                  </a:cubicBezTo>
                  <a:cubicBezTo>
                    <a:pt x="47" y="24"/>
                    <a:pt x="43" y="23"/>
                    <a:pt x="40" y="22"/>
                  </a:cubicBezTo>
                  <a:cubicBezTo>
                    <a:pt x="37" y="21"/>
                    <a:pt x="34" y="20"/>
                    <a:pt x="31" y="20"/>
                  </a:cubicBezTo>
                  <a:cubicBezTo>
                    <a:pt x="30" y="20"/>
                    <a:pt x="30" y="20"/>
                    <a:pt x="30" y="20"/>
                  </a:cubicBezTo>
                  <a:cubicBezTo>
                    <a:pt x="30" y="20"/>
                    <a:pt x="31" y="20"/>
                    <a:pt x="31" y="20"/>
                  </a:cubicBezTo>
                  <a:cubicBezTo>
                    <a:pt x="36" y="22"/>
                    <a:pt x="41" y="24"/>
                    <a:pt x="46" y="24"/>
                  </a:cubicBezTo>
                  <a:cubicBezTo>
                    <a:pt x="47" y="24"/>
                    <a:pt x="48" y="24"/>
                    <a:pt x="49" y="24"/>
                  </a:cubicBezTo>
                  <a:cubicBezTo>
                    <a:pt x="61" y="24"/>
                    <a:pt x="72" y="20"/>
                    <a:pt x="82" y="16"/>
                  </a:cubicBezTo>
                  <a:cubicBezTo>
                    <a:pt x="84" y="16"/>
                    <a:pt x="86" y="15"/>
                    <a:pt x="88" y="14"/>
                  </a:cubicBezTo>
                  <a:cubicBezTo>
                    <a:pt x="88" y="14"/>
                    <a:pt x="88" y="14"/>
                    <a:pt x="88" y="14"/>
                  </a:cubicBezTo>
                  <a:cubicBezTo>
                    <a:pt x="87" y="13"/>
                    <a:pt x="87" y="12"/>
                    <a:pt x="87" y="12"/>
                  </a:cubicBezTo>
                  <a:cubicBezTo>
                    <a:pt x="88" y="10"/>
                    <a:pt x="91" y="9"/>
                    <a:pt x="94" y="7"/>
                  </a:cubicBezTo>
                  <a:cubicBezTo>
                    <a:pt x="97" y="7"/>
                    <a:pt x="99" y="6"/>
                    <a:pt x="100" y="5"/>
                  </a:cubicBezTo>
                  <a:cubicBezTo>
                    <a:pt x="101" y="4"/>
                    <a:pt x="101" y="4"/>
                    <a:pt x="101" y="4"/>
                  </a:cubicBezTo>
                  <a:cubicBezTo>
                    <a:pt x="92" y="6"/>
                    <a:pt x="84" y="9"/>
                    <a:pt x="77" y="14"/>
                  </a:cubicBezTo>
                  <a:close/>
                  <a:moveTo>
                    <a:pt x="126" y="98"/>
                  </a:moveTo>
                  <a:cubicBezTo>
                    <a:pt x="126" y="98"/>
                    <a:pt x="125" y="98"/>
                    <a:pt x="125" y="98"/>
                  </a:cubicBezTo>
                  <a:cubicBezTo>
                    <a:pt x="124" y="98"/>
                    <a:pt x="124" y="98"/>
                    <a:pt x="124" y="98"/>
                  </a:cubicBezTo>
                  <a:cubicBezTo>
                    <a:pt x="124" y="97"/>
                    <a:pt x="124" y="97"/>
                    <a:pt x="124" y="97"/>
                  </a:cubicBezTo>
                  <a:cubicBezTo>
                    <a:pt x="123" y="85"/>
                    <a:pt x="129" y="74"/>
                    <a:pt x="135" y="64"/>
                  </a:cubicBezTo>
                  <a:cubicBezTo>
                    <a:pt x="141" y="54"/>
                    <a:pt x="147" y="45"/>
                    <a:pt x="146" y="34"/>
                  </a:cubicBezTo>
                  <a:cubicBezTo>
                    <a:pt x="144" y="15"/>
                    <a:pt x="130" y="4"/>
                    <a:pt x="110" y="4"/>
                  </a:cubicBezTo>
                  <a:cubicBezTo>
                    <a:pt x="107" y="4"/>
                    <a:pt x="104" y="4"/>
                    <a:pt x="101" y="4"/>
                  </a:cubicBezTo>
                  <a:cubicBezTo>
                    <a:pt x="102" y="5"/>
                    <a:pt x="102" y="5"/>
                    <a:pt x="102" y="5"/>
                  </a:cubicBezTo>
                  <a:cubicBezTo>
                    <a:pt x="102" y="6"/>
                    <a:pt x="102" y="6"/>
                    <a:pt x="102" y="7"/>
                  </a:cubicBezTo>
                  <a:cubicBezTo>
                    <a:pt x="101" y="9"/>
                    <a:pt x="99" y="10"/>
                    <a:pt x="96" y="11"/>
                  </a:cubicBezTo>
                  <a:cubicBezTo>
                    <a:pt x="93" y="11"/>
                    <a:pt x="90" y="12"/>
                    <a:pt x="89" y="14"/>
                  </a:cubicBezTo>
                  <a:cubicBezTo>
                    <a:pt x="97" y="11"/>
                    <a:pt x="106" y="8"/>
                    <a:pt x="115" y="8"/>
                  </a:cubicBezTo>
                  <a:cubicBezTo>
                    <a:pt x="121" y="8"/>
                    <a:pt x="127" y="9"/>
                    <a:pt x="132" y="12"/>
                  </a:cubicBezTo>
                  <a:cubicBezTo>
                    <a:pt x="133" y="12"/>
                    <a:pt x="133" y="12"/>
                    <a:pt x="133" y="12"/>
                  </a:cubicBezTo>
                  <a:cubicBezTo>
                    <a:pt x="133" y="12"/>
                    <a:pt x="133" y="12"/>
                    <a:pt x="133" y="12"/>
                  </a:cubicBezTo>
                  <a:cubicBezTo>
                    <a:pt x="145" y="27"/>
                    <a:pt x="137" y="40"/>
                    <a:pt x="130" y="52"/>
                  </a:cubicBezTo>
                  <a:cubicBezTo>
                    <a:pt x="126" y="58"/>
                    <a:pt x="123" y="64"/>
                    <a:pt x="122" y="71"/>
                  </a:cubicBezTo>
                  <a:cubicBezTo>
                    <a:pt x="120" y="76"/>
                    <a:pt x="121" y="80"/>
                    <a:pt x="121" y="84"/>
                  </a:cubicBezTo>
                  <a:cubicBezTo>
                    <a:pt x="122" y="72"/>
                    <a:pt x="126" y="63"/>
                    <a:pt x="131" y="55"/>
                  </a:cubicBezTo>
                  <a:cubicBezTo>
                    <a:pt x="135" y="47"/>
                    <a:pt x="139" y="39"/>
                    <a:pt x="140" y="28"/>
                  </a:cubicBezTo>
                  <a:cubicBezTo>
                    <a:pt x="139" y="27"/>
                    <a:pt x="138" y="25"/>
                    <a:pt x="139" y="24"/>
                  </a:cubicBezTo>
                  <a:cubicBezTo>
                    <a:pt x="139" y="24"/>
                    <a:pt x="139" y="24"/>
                    <a:pt x="140" y="24"/>
                  </a:cubicBezTo>
                  <a:cubicBezTo>
                    <a:pt x="140" y="24"/>
                    <a:pt x="140" y="24"/>
                    <a:pt x="140" y="24"/>
                  </a:cubicBezTo>
                  <a:cubicBezTo>
                    <a:pt x="141" y="24"/>
                    <a:pt x="142" y="24"/>
                    <a:pt x="143" y="26"/>
                  </a:cubicBezTo>
                  <a:cubicBezTo>
                    <a:pt x="143" y="26"/>
                    <a:pt x="143" y="26"/>
                    <a:pt x="143" y="26"/>
                  </a:cubicBezTo>
                  <a:cubicBezTo>
                    <a:pt x="145" y="43"/>
                    <a:pt x="139" y="55"/>
                    <a:pt x="133" y="66"/>
                  </a:cubicBezTo>
                  <a:cubicBezTo>
                    <a:pt x="129" y="73"/>
                    <a:pt x="125" y="81"/>
                    <a:pt x="123" y="89"/>
                  </a:cubicBezTo>
                  <a:cubicBezTo>
                    <a:pt x="123" y="90"/>
                    <a:pt x="123" y="90"/>
                    <a:pt x="123" y="90"/>
                  </a:cubicBezTo>
                  <a:cubicBezTo>
                    <a:pt x="123" y="94"/>
                    <a:pt x="124" y="97"/>
                    <a:pt x="124" y="102"/>
                  </a:cubicBezTo>
                  <a:cubicBezTo>
                    <a:pt x="125" y="105"/>
                    <a:pt x="125" y="108"/>
                    <a:pt x="125" y="112"/>
                  </a:cubicBezTo>
                  <a:cubicBezTo>
                    <a:pt x="125" y="124"/>
                    <a:pt x="125" y="135"/>
                    <a:pt x="135" y="137"/>
                  </a:cubicBezTo>
                  <a:cubicBezTo>
                    <a:pt x="129" y="133"/>
                    <a:pt x="129" y="124"/>
                    <a:pt x="129" y="115"/>
                  </a:cubicBezTo>
                  <a:cubicBezTo>
                    <a:pt x="129" y="112"/>
                    <a:pt x="129" y="112"/>
                    <a:pt x="129" y="112"/>
                  </a:cubicBezTo>
                  <a:cubicBezTo>
                    <a:pt x="130" y="112"/>
                    <a:pt x="130" y="112"/>
                    <a:pt x="130" y="112"/>
                  </a:cubicBezTo>
                  <a:cubicBezTo>
                    <a:pt x="133" y="115"/>
                    <a:pt x="137" y="116"/>
                    <a:pt x="141" y="116"/>
                  </a:cubicBezTo>
                  <a:cubicBezTo>
                    <a:pt x="143" y="116"/>
                    <a:pt x="145" y="115"/>
                    <a:pt x="147" y="114"/>
                  </a:cubicBezTo>
                  <a:cubicBezTo>
                    <a:pt x="147" y="112"/>
                    <a:pt x="147" y="109"/>
                    <a:pt x="147" y="106"/>
                  </a:cubicBezTo>
                  <a:cubicBezTo>
                    <a:pt x="147" y="103"/>
                    <a:pt x="147" y="100"/>
                    <a:pt x="147" y="98"/>
                  </a:cubicBezTo>
                  <a:cubicBezTo>
                    <a:pt x="147" y="98"/>
                    <a:pt x="147" y="98"/>
                    <a:pt x="147" y="98"/>
                  </a:cubicBezTo>
                  <a:cubicBezTo>
                    <a:pt x="146" y="99"/>
                    <a:pt x="145" y="99"/>
                    <a:pt x="144" y="99"/>
                  </a:cubicBezTo>
                  <a:cubicBezTo>
                    <a:pt x="143" y="99"/>
                    <a:pt x="142" y="99"/>
                    <a:pt x="141" y="99"/>
                  </a:cubicBezTo>
                  <a:cubicBezTo>
                    <a:pt x="138" y="98"/>
                    <a:pt x="136" y="97"/>
                    <a:pt x="134" y="98"/>
                  </a:cubicBezTo>
                  <a:cubicBezTo>
                    <a:pt x="131" y="99"/>
                    <a:pt x="131" y="99"/>
                    <a:pt x="131" y="99"/>
                  </a:cubicBezTo>
                  <a:cubicBezTo>
                    <a:pt x="133" y="97"/>
                    <a:pt x="133" y="97"/>
                    <a:pt x="133" y="97"/>
                  </a:cubicBezTo>
                  <a:cubicBezTo>
                    <a:pt x="137" y="93"/>
                    <a:pt x="142" y="93"/>
                    <a:pt x="147" y="97"/>
                  </a:cubicBezTo>
                  <a:cubicBezTo>
                    <a:pt x="147" y="97"/>
                    <a:pt x="147" y="97"/>
                    <a:pt x="147" y="97"/>
                  </a:cubicBezTo>
                  <a:cubicBezTo>
                    <a:pt x="147" y="96"/>
                    <a:pt x="146" y="95"/>
                    <a:pt x="146" y="94"/>
                  </a:cubicBezTo>
                  <a:cubicBezTo>
                    <a:pt x="145" y="93"/>
                    <a:pt x="143" y="93"/>
                    <a:pt x="142" y="93"/>
                  </a:cubicBezTo>
                  <a:cubicBezTo>
                    <a:pt x="139" y="93"/>
                    <a:pt x="136" y="94"/>
                    <a:pt x="133" y="96"/>
                  </a:cubicBezTo>
                  <a:cubicBezTo>
                    <a:pt x="130" y="97"/>
                    <a:pt x="128" y="98"/>
                    <a:pt x="126" y="98"/>
                  </a:cubicBezTo>
                  <a:close/>
                  <a:moveTo>
                    <a:pt x="88" y="12"/>
                  </a:moveTo>
                  <a:cubicBezTo>
                    <a:pt x="90" y="11"/>
                    <a:pt x="93" y="10"/>
                    <a:pt x="95" y="9"/>
                  </a:cubicBezTo>
                  <a:cubicBezTo>
                    <a:pt x="98" y="8"/>
                    <a:pt x="100" y="8"/>
                    <a:pt x="101" y="7"/>
                  </a:cubicBezTo>
                  <a:cubicBezTo>
                    <a:pt x="101" y="7"/>
                    <a:pt x="101" y="6"/>
                    <a:pt x="101" y="6"/>
                  </a:cubicBezTo>
                  <a:cubicBezTo>
                    <a:pt x="99" y="7"/>
                    <a:pt x="97" y="8"/>
                    <a:pt x="95" y="9"/>
                  </a:cubicBezTo>
                  <a:cubicBezTo>
                    <a:pt x="92" y="10"/>
                    <a:pt x="89" y="11"/>
                    <a:pt x="88" y="12"/>
                  </a:cubicBezTo>
                  <a:close/>
                  <a:moveTo>
                    <a:pt x="56" y="21"/>
                  </a:moveTo>
                  <a:cubicBezTo>
                    <a:pt x="55" y="21"/>
                    <a:pt x="54" y="21"/>
                    <a:pt x="53" y="20"/>
                  </a:cubicBezTo>
                  <a:cubicBezTo>
                    <a:pt x="49" y="19"/>
                    <a:pt x="45" y="19"/>
                    <a:pt x="40" y="19"/>
                  </a:cubicBezTo>
                  <a:cubicBezTo>
                    <a:pt x="39" y="19"/>
                    <a:pt x="37" y="19"/>
                    <a:pt x="35" y="19"/>
                  </a:cubicBezTo>
                  <a:cubicBezTo>
                    <a:pt x="37" y="20"/>
                    <a:pt x="38" y="20"/>
                    <a:pt x="40" y="20"/>
                  </a:cubicBezTo>
                  <a:cubicBezTo>
                    <a:pt x="44" y="21"/>
                    <a:pt x="47" y="22"/>
                    <a:pt x="50" y="22"/>
                  </a:cubicBezTo>
                  <a:cubicBezTo>
                    <a:pt x="52" y="22"/>
                    <a:pt x="54" y="22"/>
                    <a:pt x="56" y="21"/>
                  </a:cubicBezTo>
                  <a:close/>
                  <a:moveTo>
                    <a:pt x="141" y="27"/>
                  </a:moveTo>
                  <a:cubicBezTo>
                    <a:pt x="141" y="26"/>
                    <a:pt x="141" y="26"/>
                    <a:pt x="140" y="25"/>
                  </a:cubicBezTo>
                  <a:cubicBezTo>
                    <a:pt x="141" y="26"/>
                    <a:pt x="141" y="27"/>
                    <a:pt x="141" y="27"/>
                  </a:cubicBezTo>
                  <a:cubicBezTo>
                    <a:pt x="141" y="28"/>
                    <a:pt x="141" y="28"/>
                    <a:pt x="141" y="28"/>
                  </a:cubicBezTo>
                  <a:cubicBezTo>
                    <a:pt x="141" y="28"/>
                    <a:pt x="141" y="28"/>
                    <a:pt x="141" y="28"/>
                  </a:cubicBezTo>
                  <a:cubicBezTo>
                    <a:pt x="141" y="40"/>
                    <a:pt x="136" y="48"/>
                    <a:pt x="132" y="56"/>
                  </a:cubicBezTo>
                  <a:cubicBezTo>
                    <a:pt x="128" y="64"/>
                    <a:pt x="123" y="72"/>
                    <a:pt x="123" y="84"/>
                  </a:cubicBezTo>
                  <a:cubicBezTo>
                    <a:pt x="125" y="77"/>
                    <a:pt x="128" y="71"/>
                    <a:pt x="131" y="66"/>
                  </a:cubicBezTo>
                  <a:cubicBezTo>
                    <a:pt x="138" y="54"/>
                    <a:pt x="144" y="43"/>
                    <a:pt x="141" y="27"/>
                  </a:cubicBezTo>
                  <a:close/>
                  <a:moveTo>
                    <a:pt x="145" y="98"/>
                  </a:moveTo>
                  <a:cubicBezTo>
                    <a:pt x="142" y="95"/>
                    <a:pt x="139" y="95"/>
                    <a:pt x="136" y="96"/>
                  </a:cubicBezTo>
                  <a:cubicBezTo>
                    <a:pt x="138" y="96"/>
                    <a:pt x="140" y="97"/>
                    <a:pt x="141" y="97"/>
                  </a:cubicBezTo>
                  <a:cubicBezTo>
                    <a:pt x="143" y="98"/>
                    <a:pt x="144" y="98"/>
                    <a:pt x="145" y="98"/>
                  </a:cubicBezTo>
                  <a:close/>
                  <a:moveTo>
                    <a:pt x="132" y="100"/>
                  </a:moveTo>
                  <a:cubicBezTo>
                    <a:pt x="142" y="100"/>
                    <a:pt x="142" y="100"/>
                    <a:pt x="142" y="100"/>
                  </a:cubicBezTo>
                  <a:cubicBezTo>
                    <a:pt x="143" y="100"/>
                    <a:pt x="143" y="100"/>
                    <a:pt x="143" y="100"/>
                  </a:cubicBezTo>
                  <a:cubicBezTo>
                    <a:pt x="146" y="102"/>
                    <a:pt x="146" y="108"/>
                    <a:pt x="146" y="113"/>
                  </a:cubicBezTo>
                  <a:cubicBezTo>
                    <a:pt x="146" y="114"/>
                    <a:pt x="146" y="114"/>
                    <a:pt x="146" y="114"/>
                  </a:cubicBezTo>
                  <a:cubicBezTo>
                    <a:pt x="145" y="114"/>
                    <a:pt x="145" y="114"/>
                    <a:pt x="145" y="114"/>
                  </a:cubicBezTo>
                  <a:cubicBezTo>
                    <a:pt x="138" y="115"/>
                    <a:pt x="132" y="112"/>
                    <a:pt x="130" y="108"/>
                  </a:cubicBezTo>
                  <a:cubicBezTo>
                    <a:pt x="129" y="105"/>
                    <a:pt x="129" y="102"/>
                    <a:pt x="132" y="100"/>
                  </a:cubicBezTo>
                  <a:close/>
                  <a:moveTo>
                    <a:pt x="142" y="101"/>
                  </a:moveTo>
                  <a:cubicBezTo>
                    <a:pt x="133" y="101"/>
                    <a:pt x="133" y="101"/>
                    <a:pt x="133" y="101"/>
                  </a:cubicBezTo>
                  <a:cubicBezTo>
                    <a:pt x="131" y="103"/>
                    <a:pt x="130" y="105"/>
                    <a:pt x="131" y="107"/>
                  </a:cubicBezTo>
                  <a:cubicBezTo>
                    <a:pt x="133" y="111"/>
                    <a:pt x="138" y="113"/>
                    <a:pt x="144" y="112"/>
                  </a:cubicBezTo>
                  <a:cubicBezTo>
                    <a:pt x="145" y="106"/>
                    <a:pt x="144" y="103"/>
                    <a:pt x="142" y="101"/>
                  </a:cubicBezTo>
                  <a:close/>
                </a:path>
              </a:pathLst>
            </a:custGeom>
            <a:grpFill/>
            <a:ln>
              <a:noFill/>
            </a:ln>
          </p:spPr>
          <p:txBody>
            <a:bodyPr/>
            <a:lstStyle/>
            <a:p>
              <a:pPr>
                <a:defRPr/>
              </a:pPr>
              <a:endParaRPr lang="vi-VN" dirty="0"/>
            </a:p>
          </p:txBody>
        </p:sp>
        <p:sp>
          <p:nvSpPr>
            <p:cNvPr id="44" name="Hình tự do 51"/>
            <p:cNvSpPr>
              <a:spLocks noEditPoints="1"/>
            </p:cNvSpPr>
            <p:nvPr/>
          </p:nvSpPr>
          <p:spPr bwMode="auto">
            <a:xfrm>
              <a:off x="4205288" y="5753100"/>
              <a:ext cx="303213" cy="344488"/>
            </a:xfrm>
            <a:custGeom>
              <a:avLst/>
              <a:gdLst>
                <a:gd name="T0" fmla="*/ 47 w 135"/>
                <a:gd name="T1" fmla="*/ 133 h 153"/>
                <a:gd name="T2" fmla="*/ 91 w 135"/>
                <a:gd name="T3" fmla="*/ 114 h 153"/>
                <a:gd name="T4" fmla="*/ 47 w 135"/>
                <a:gd name="T5" fmla="*/ 138 h 153"/>
                <a:gd name="T6" fmla="*/ 0 w 135"/>
                <a:gd name="T7" fmla="*/ 124 h 153"/>
                <a:gd name="T8" fmla="*/ 4 w 135"/>
                <a:gd name="T9" fmla="*/ 133 h 153"/>
                <a:gd name="T10" fmla="*/ 97 w 135"/>
                <a:gd name="T11" fmla="*/ 109 h 153"/>
                <a:gd name="T12" fmla="*/ 100 w 135"/>
                <a:gd name="T13" fmla="*/ 94 h 153"/>
                <a:gd name="T14" fmla="*/ 125 w 135"/>
                <a:gd name="T15" fmla="*/ 22 h 153"/>
                <a:gd name="T16" fmla="*/ 101 w 135"/>
                <a:gd name="T17" fmla="*/ 15 h 153"/>
                <a:gd name="T18" fmla="*/ 114 w 135"/>
                <a:gd name="T19" fmla="*/ 5 h 153"/>
                <a:gd name="T20" fmla="*/ 132 w 135"/>
                <a:gd name="T21" fmla="*/ 30 h 153"/>
                <a:gd name="T22" fmla="*/ 107 w 135"/>
                <a:gd name="T23" fmla="*/ 106 h 153"/>
                <a:gd name="T24" fmla="*/ 100 w 135"/>
                <a:gd name="T25" fmla="*/ 137 h 153"/>
                <a:gd name="T26" fmla="*/ 95 w 135"/>
                <a:gd name="T27" fmla="*/ 113 h 153"/>
                <a:gd name="T28" fmla="*/ 47 w 135"/>
                <a:gd name="T29" fmla="*/ 133 h 153"/>
                <a:gd name="T30" fmla="*/ 102 w 135"/>
                <a:gd name="T31" fmla="*/ 107 h 153"/>
                <a:gd name="T32" fmla="*/ 128 w 135"/>
                <a:gd name="T33" fmla="*/ 36 h 153"/>
                <a:gd name="T34" fmla="*/ 102 w 135"/>
                <a:gd name="T35" fmla="*/ 107 h 153"/>
                <a:gd name="T36" fmla="*/ 114 w 135"/>
                <a:gd name="T37" fmla="*/ 110 h 153"/>
                <a:gd name="T38" fmla="*/ 118 w 135"/>
                <a:gd name="T39" fmla="*/ 128 h 153"/>
                <a:gd name="T40" fmla="*/ 114 w 135"/>
                <a:gd name="T41" fmla="*/ 110 h 153"/>
                <a:gd name="T42" fmla="*/ 104 w 135"/>
                <a:gd name="T43" fmla="*/ 110 h 153"/>
                <a:gd name="T44" fmla="*/ 102 w 135"/>
                <a:gd name="T45" fmla="*/ 131 h 153"/>
                <a:gd name="T46" fmla="*/ 115 w 135"/>
                <a:gd name="T47" fmla="*/ 133 h 153"/>
                <a:gd name="T48" fmla="*/ 104 w 135"/>
                <a:gd name="T49" fmla="*/ 11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5" h="153">
                  <a:moveTo>
                    <a:pt x="47" y="133"/>
                  </a:moveTo>
                  <a:cubicBezTo>
                    <a:pt x="62" y="133"/>
                    <a:pt x="76" y="119"/>
                    <a:pt x="91" y="114"/>
                  </a:cubicBezTo>
                  <a:cubicBezTo>
                    <a:pt x="82" y="120"/>
                    <a:pt x="63" y="134"/>
                    <a:pt x="47" y="138"/>
                  </a:cubicBezTo>
                  <a:cubicBezTo>
                    <a:pt x="28" y="143"/>
                    <a:pt x="0" y="144"/>
                    <a:pt x="0" y="124"/>
                  </a:cubicBezTo>
                  <a:cubicBezTo>
                    <a:pt x="6" y="123"/>
                    <a:pt x="1" y="132"/>
                    <a:pt x="4" y="133"/>
                  </a:cubicBezTo>
                  <a:cubicBezTo>
                    <a:pt x="38" y="148"/>
                    <a:pt x="65" y="113"/>
                    <a:pt x="97" y="109"/>
                  </a:cubicBezTo>
                  <a:cubicBezTo>
                    <a:pt x="98" y="104"/>
                    <a:pt x="100" y="100"/>
                    <a:pt x="100" y="94"/>
                  </a:cubicBezTo>
                  <a:cubicBezTo>
                    <a:pt x="109" y="85"/>
                    <a:pt x="131" y="46"/>
                    <a:pt x="125" y="22"/>
                  </a:cubicBezTo>
                  <a:cubicBezTo>
                    <a:pt x="123" y="12"/>
                    <a:pt x="109" y="0"/>
                    <a:pt x="101" y="15"/>
                  </a:cubicBezTo>
                  <a:cubicBezTo>
                    <a:pt x="97" y="9"/>
                    <a:pt x="107" y="4"/>
                    <a:pt x="114" y="5"/>
                  </a:cubicBezTo>
                  <a:cubicBezTo>
                    <a:pt x="125" y="6"/>
                    <a:pt x="131" y="18"/>
                    <a:pt x="132" y="30"/>
                  </a:cubicBezTo>
                  <a:cubicBezTo>
                    <a:pt x="135" y="56"/>
                    <a:pt x="111" y="90"/>
                    <a:pt x="107" y="106"/>
                  </a:cubicBezTo>
                  <a:cubicBezTo>
                    <a:pt x="133" y="105"/>
                    <a:pt x="126" y="153"/>
                    <a:pt x="100" y="137"/>
                  </a:cubicBezTo>
                  <a:cubicBezTo>
                    <a:pt x="97" y="130"/>
                    <a:pt x="98" y="120"/>
                    <a:pt x="95" y="113"/>
                  </a:cubicBezTo>
                  <a:cubicBezTo>
                    <a:pt x="78" y="113"/>
                    <a:pt x="63" y="127"/>
                    <a:pt x="47" y="133"/>
                  </a:cubicBezTo>
                  <a:close/>
                  <a:moveTo>
                    <a:pt x="102" y="107"/>
                  </a:moveTo>
                  <a:cubicBezTo>
                    <a:pt x="112" y="84"/>
                    <a:pt x="130" y="63"/>
                    <a:pt x="128" y="36"/>
                  </a:cubicBezTo>
                  <a:cubicBezTo>
                    <a:pt x="126" y="65"/>
                    <a:pt x="105" y="83"/>
                    <a:pt x="102" y="107"/>
                  </a:cubicBezTo>
                  <a:close/>
                  <a:moveTo>
                    <a:pt x="114" y="110"/>
                  </a:moveTo>
                  <a:cubicBezTo>
                    <a:pt x="117" y="118"/>
                    <a:pt x="121" y="121"/>
                    <a:pt x="118" y="128"/>
                  </a:cubicBezTo>
                  <a:cubicBezTo>
                    <a:pt x="128" y="125"/>
                    <a:pt x="119" y="112"/>
                    <a:pt x="114" y="110"/>
                  </a:cubicBezTo>
                  <a:close/>
                  <a:moveTo>
                    <a:pt x="104" y="110"/>
                  </a:moveTo>
                  <a:cubicBezTo>
                    <a:pt x="100" y="114"/>
                    <a:pt x="100" y="125"/>
                    <a:pt x="102" y="131"/>
                  </a:cubicBezTo>
                  <a:cubicBezTo>
                    <a:pt x="108" y="132"/>
                    <a:pt x="110" y="135"/>
                    <a:pt x="115" y="133"/>
                  </a:cubicBezTo>
                  <a:cubicBezTo>
                    <a:pt x="120" y="121"/>
                    <a:pt x="114" y="111"/>
                    <a:pt x="104" y="110"/>
                  </a:cubicBezTo>
                  <a:close/>
                </a:path>
              </a:pathLst>
            </a:custGeom>
            <a:grpFill/>
            <a:ln>
              <a:noFill/>
            </a:ln>
          </p:spPr>
          <p:txBody>
            <a:bodyPr/>
            <a:lstStyle/>
            <a:p>
              <a:pPr>
                <a:defRPr/>
              </a:pPr>
              <a:endParaRPr lang="vi-VN" dirty="0"/>
            </a:p>
          </p:txBody>
        </p:sp>
        <p:sp>
          <p:nvSpPr>
            <p:cNvPr id="45" name="Hình tự do 52"/>
            <p:cNvSpPr>
              <a:spLocks noEditPoints="1"/>
            </p:cNvSpPr>
            <p:nvPr/>
          </p:nvSpPr>
          <p:spPr bwMode="auto">
            <a:xfrm>
              <a:off x="4202113" y="5762625"/>
              <a:ext cx="306388" cy="311150"/>
            </a:xfrm>
            <a:custGeom>
              <a:avLst/>
              <a:gdLst>
                <a:gd name="T0" fmla="*/ 0 w 136"/>
                <a:gd name="T1" fmla="*/ 120 h 138"/>
                <a:gd name="T2" fmla="*/ 4 w 136"/>
                <a:gd name="T3" fmla="*/ 120 h 138"/>
                <a:gd name="T4" fmla="*/ 23 w 136"/>
                <a:gd name="T5" fmla="*/ 132 h 138"/>
                <a:gd name="T6" fmla="*/ 97 w 136"/>
                <a:gd name="T7" fmla="*/ 104 h 138"/>
                <a:gd name="T8" fmla="*/ 100 w 136"/>
                <a:gd name="T9" fmla="*/ 90 h 138"/>
                <a:gd name="T10" fmla="*/ 103 w 136"/>
                <a:gd name="T11" fmla="*/ 11 h 138"/>
                <a:gd name="T12" fmla="*/ 101 w 136"/>
                <a:gd name="T13" fmla="*/ 6 h 138"/>
                <a:gd name="T14" fmla="*/ 134 w 136"/>
                <a:gd name="T15" fmla="*/ 26 h 138"/>
                <a:gd name="T16" fmla="*/ 125 w 136"/>
                <a:gd name="T17" fmla="*/ 119 h 138"/>
                <a:gd name="T18" fmla="*/ 100 w 136"/>
                <a:gd name="T19" fmla="*/ 133 h 138"/>
                <a:gd name="T20" fmla="*/ 96 w 136"/>
                <a:gd name="T21" fmla="*/ 110 h 138"/>
                <a:gd name="T22" fmla="*/ 87 w 136"/>
                <a:gd name="T23" fmla="*/ 115 h 138"/>
                <a:gd name="T24" fmla="*/ 5 w 136"/>
                <a:gd name="T25" fmla="*/ 129 h 138"/>
                <a:gd name="T26" fmla="*/ 48 w 136"/>
                <a:gd name="T27" fmla="*/ 134 h 138"/>
                <a:gd name="T28" fmla="*/ 48 w 136"/>
                <a:gd name="T29" fmla="*/ 129 h 138"/>
                <a:gd name="T30" fmla="*/ 65 w 136"/>
                <a:gd name="T31" fmla="*/ 120 h 138"/>
                <a:gd name="T32" fmla="*/ 97 w 136"/>
                <a:gd name="T33" fmla="*/ 108 h 138"/>
                <a:gd name="T34" fmla="*/ 97 w 136"/>
                <a:gd name="T35" fmla="*/ 109 h 138"/>
                <a:gd name="T36" fmla="*/ 111 w 136"/>
                <a:gd name="T37" fmla="*/ 135 h 138"/>
                <a:gd name="T38" fmla="*/ 118 w 136"/>
                <a:gd name="T39" fmla="*/ 125 h 138"/>
                <a:gd name="T40" fmla="*/ 117 w 136"/>
                <a:gd name="T41" fmla="*/ 129 h 138"/>
                <a:gd name="T42" fmla="*/ 108 w 136"/>
                <a:gd name="T43" fmla="*/ 129 h 138"/>
                <a:gd name="T44" fmla="*/ 103 w 136"/>
                <a:gd name="T45" fmla="*/ 128 h 138"/>
                <a:gd name="T46" fmla="*/ 105 w 136"/>
                <a:gd name="T47" fmla="*/ 105 h 138"/>
                <a:gd name="T48" fmla="*/ 118 w 136"/>
                <a:gd name="T49" fmla="*/ 124 h 138"/>
                <a:gd name="T50" fmla="*/ 114 w 136"/>
                <a:gd name="T51" fmla="*/ 105 h 138"/>
                <a:gd name="T52" fmla="*/ 108 w 136"/>
                <a:gd name="T53" fmla="*/ 102 h 138"/>
                <a:gd name="T54" fmla="*/ 115 w 136"/>
                <a:gd name="T55" fmla="*/ 82 h 138"/>
                <a:gd name="T56" fmla="*/ 102 w 136"/>
                <a:gd name="T57" fmla="*/ 7 h 138"/>
                <a:gd name="T58" fmla="*/ 127 w 136"/>
                <a:gd name="T59" fmla="*/ 18 h 138"/>
                <a:gd name="T60" fmla="*/ 98 w 136"/>
                <a:gd name="T61" fmla="*/ 105 h 138"/>
                <a:gd name="T62" fmla="*/ 23 w 136"/>
                <a:gd name="T63" fmla="*/ 133 h 138"/>
                <a:gd name="T64" fmla="*/ 104 w 136"/>
                <a:gd name="T65" fmla="*/ 127 h 138"/>
                <a:gd name="T66" fmla="*/ 115 w 136"/>
                <a:gd name="T67" fmla="*/ 113 h 138"/>
                <a:gd name="T68" fmla="*/ 89 w 136"/>
                <a:gd name="T69" fmla="*/ 110 h 138"/>
                <a:gd name="T70" fmla="*/ 74 w 136"/>
                <a:gd name="T71" fmla="*/ 118 h 138"/>
                <a:gd name="T72" fmla="*/ 4 w 136"/>
                <a:gd name="T73" fmla="*/ 127 h 138"/>
                <a:gd name="T74" fmla="*/ 2 w 136"/>
                <a:gd name="T75" fmla="*/ 121 h 138"/>
                <a:gd name="T76" fmla="*/ 120 w 136"/>
                <a:gd name="T77" fmla="*/ 123 h 138"/>
                <a:gd name="T78" fmla="*/ 102 w 136"/>
                <a:gd name="T79" fmla="*/ 108 h 138"/>
                <a:gd name="T80" fmla="*/ 128 w 136"/>
                <a:gd name="T81" fmla="*/ 32 h 138"/>
                <a:gd name="T82" fmla="*/ 104 w 136"/>
                <a:gd name="T83" fmla="*/ 103 h 138"/>
                <a:gd name="T84" fmla="*/ 116 w 136"/>
                <a:gd name="T85" fmla="*/ 72 h 138"/>
                <a:gd name="T86" fmla="*/ 128 w 136"/>
                <a:gd name="T87" fmla="*/ 44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36" h="138">
                  <a:moveTo>
                    <a:pt x="26" y="138"/>
                  </a:moveTo>
                  <a:cubicBezTo>
                    <a:pt x="16" y="138"/>
                    <a:pt x="9" y="136"/>
                    <a:pt x="5" y="131"/>
                  </a:cubicBezTo>
                  <a:cubicBezTo>
                    <a:pt x="2" y="129"/>
                    <a:pt x="0" y="125"/>
                    <a:pt x="0" y="120"/>
                  </a:cubicBezTo>
                  <a:cubicBezTo>
                    <a:pt x="0" y="120"/>
                    <a:pt x="0" y="120"/>
                    <a:pt x="0" y="120"/>
                  </a:cubicBezTo>
                  <a:cubicBezTo>
                    <a:pt x="1" y="119"/>
                    <a:pt x="1" y="119"/>
                    <a:pt x="1" y="119"/>
                  </a:cubicBezTo>
                  <a:cubicBezTo>
                    <a:pt x="2" y="119"/>
                    <a:pt x="3" y="119"/>
                    <a:pt x="4" y="120"/>
                  </a:cubicBezTo>
                  <a:cubicBezTo>
                    <a:pt x="5" y="121"/>
                    <a:pt x="5" y="123"/>
                    <a:pt x="5" y="124"/>
                  </a:cubicBezTo>
                  <a:cubicBezTo>
                    <a:pt x="5" y="126"/>
                    <a:pt x="5" y="128"/>
                    <a:pt x="6" y="128"/>
                  </a:cubicBezTo>
                  <a:cubicBezTo>
                    <a:pt x="11" y="131"/>
                    <a:pt x="17" y="132"/>
                    <a:pt x="23" y="132"/>
                  </a:cubicBezTo>
                  <a:cubicBezTo>
                    <a:pt x="37" y="132"/>
                    <a:pt x="49" y="125"/>
                    <a:pt x="63" y="118"/>
                  </a:cubicBezTo>
                  <a:cubicBezTo>
                    <a:pt x="74" y="112"/>
                    <a:pt x="85" y="106"/>
                    <a:pt x="97" y="104"/>
                  </a:cubicBezTo>
                  <a:cubicBezTo>
                    <a:pt x="97" y="104"/>
                    <a:pt x="97" y="104"/>
                    <a:pt x="97" y="104"/>
                  </a:cubicBezTo>
                  <a:cubicBezTo>
                    <a:pt x="99" y="100"/>
                    <a:pt x="100" y="96"/>
                    <a:pt x="100" y="90"/>
                  </a:cubicBezTo>
                  <a:cubicBezTo>
                    <a:pt x="100" y="90"/>
                    <a:pt x="100" y="90"/>
                    <a:pt x="100" y="90"/>
                  </a:cubicBezTo>
                  <a:cubicBezTo>
                    <a:pt x="100" y="90"/>
                    <a:pt x="100" y="90"/>
                    <a:pt x="100" y="90"/>
                  </a:cubicBezTo>
                  <a:cubicBezTo>
                    <a:pt x="109" y="81"/>
                    <a:pt x="132" y="42"/>
                    <a:pt x="125" y="18"/>
                  </a:cubicBezTo>
                  <a:cubicBezTo>
                    <a:pt x="124" y="12"/>
                    <a:pt x="117" y="4"/>
                    <a:pt x="111" y="4"/>
                  </a:cubicBezTo>
                  <a:cubicBezTo>
                    <a:pt x="108" y="4"/>
                    <a:pt x="105" y="7"/>
                    <a:pt x="103" y="11"/>
                  </a:cubicBezTo>
                  <a:cubicBezTo>
                    <a:pt x="102" y="12"/>
                    <a:pt x="102" y="12"/>
                    <a:pt x="102" y="12"/>
                  </a:cubicBezTo>
                  <a:cubicBezTo>
                    <a:pt x="101" y="11"/>
                    <a:pt x="101" y="11"/>
                    <a:pt x="101" y="11"/>
                  </a:cubicBezTo>
                  <a:cubicBezTo>
                    <a:pt x="100" y="9"/>
                    <a:pt x="100" y="8"/>
                    <a:pt x="101" y="6"/>
                  </a:cubicBezTo>
                  <a:cubicBezTo>
                    <a:pt x="103" y="2"/>
                    <a:pt x="109" y="0"/>
                    <a:pt x="114" y="0"/>
                  </a:cubicBezTo>
                  <a:cubicBezTo>
                    <a:pt x="114" y="0"/>
                    <a:pt x="114" y="0"/>
                    <a:pt x="115" y="0"/>
                  </a:cubicBezTo>
                  <a:cubicBezTo>
                    <a:pt x="127" y="1"/>
                    <a:pt x="133" y="14"/>
                    <a:pt x="134" y="26"/>
                  </a:cubicBezTo>
                  <a:cubicBezTo>
                    <a:pt x="136" y="44"/>
                    <a:pt x="125" y="66"/>
                    <a:pt x="117" y="83"/>
                  </a:cubicBezTo>
                  <a:cubicBezTo>
                    <a:pt x="113" y="90"/>
                    <a:pt x="110" y="96"/>
                    <a:pt x="109" y="101"/>
                  </a:cubicBezTo>
                  <a:cubicBezTo>
                    <a:pt x="120" y="101"/>
                    <a:pt x="125" y="110"/>
                    <a:pt x="125" y="119"/>
                  </a:cubicBezTo>
                  <a:cubicBezTo>
                    <a:pt x="125" y="128"/>
                    <a:pt x="120" y="137"/>
                    <a:pt x="111" y="137"/>
                  </a:cubicBezTo>
                  <a:cubicBezTo>
                    <a:pt x="107" y="137"/>
                    <a:pt x="104" y="136"/>
                    <a:pt x="100" y="134"/>
                  </a:cubicBezTo>
                  <a:cubicBezTo>
                    <a:pt x="100" y="133"/>
                    <a:pt x="100" y="133"/>
                    <a:pt x="100" y="133"/>
                  </a:cubicBezTo>
                  <a:cubicBezTo>
                    <a:pt x="100" y="133"/>
                    <a:pt x="100" y="133"/>
                    <a:pt x="100" y="133"/>
                  </a:cubicBezTo>
                  <a:cubicBezTo>
                    <a:pt x="98" y="130"/>
                    <a:pt x="98" y="125"/>
                    <a:pt x="97" y="120"/>
                  </a:cubicBezTo>
                  <a:cubicBezTo>
                    <a:pt x="97" y="116"/>
                    <a:pt x="97" y="113"/>
                    <a:pt x="96" y="110"/>
                  </a:cubicBezTo>
                  <a:cubicBezTo>
                    <a:pt x="95" y="110"/>
                    <a:pt x="95" y="110"/>
                    <a:pt x="94" y="110"/>
                  </a:cubicBezTo>
                  <a:cubicBezTo>
                    <a:pt x="92" y="111"/>
                    <a:pt x="92" y="111"/>
                    <a:pt x="92" y="111"/>
                  </a:cubicBezTo>
                  <a:cubicBezTo>
                    <a:pt x="91" y="112"/>
                    <a:pt x="89" y="113"/>
                    <a:pt x="87" y="115"/>
                  </a:cubicBezTo>
                  <a:cubicBezTo>
                    <a:pt x="77" y="121"/>
                    <a:pt x="61" y="132"/>
                    <a:pt x="48" y="135"/>
                  </a:cubicBezTo>
                  <a:cubicBezTo>
                    <a:pt x="41" y="137"/>
                    <a:pt x="33" y="138"/>
                    <a:pt x="26" y="138"/>
                  </a:cubicBezTo>
                  <a:close/>
                  <a:moveTo>
                    <a:pt x="5" y="129"/>
                  </a:moveTo>
                  <a:cubicBezTo>
                    <a:pt x="5" y="130"/>
                    <a:pt x="5" y="130"/>
                    <a:pt x="6" y="130"/>
                  </a:cubicBezTo>
                  <a:cubicBezTo>
                    <a:pt x="10" y="134"/>
                    <a:pt x="17" y="137"/>
                    <a:pt x="26" y="137"/>
                  </a:cubicBezTo>
                  <a:cubicBezTo>
                    <a:pt x="33" y="137"/>
                    <a:pt x="41" y="135"/>
                    <a:pt x="48" y="134"/>
                  </a:cubicBezTo>
                  <a:cubicBezTo>
                    <a:pt x="61" y="130"/>
                    <a:pt x="76" y="120"/>
                    <a:pt x="86" y="114"/>
                  </a:cubicBezTo>
                  <a:cubicBezTo>
                    <a:pt x="82" y="115"/>
                    <a:pt x="78" y="117"/>
                    <a:pt x="75" y="119"/>
                  </a:cubicBezTo>
                  <a:cubicBezTo>
                    <a:pt x="66" y="124"/>
                    <a:pt x="57" y="129"/>
                    <a:pt x="48" y="129"/>
                  </a:cubicBezTo>
                  <a:cubicBezTo>
                    <a:pt x="44" y="129"/>
                    <a:pt x="44" y="129"/>
                    <a:pt x="44" y="129"/>
                  </a:cubicBezTo>
                  <a:cubicBezTo>
                    <a:pt x="48" y="128"/>
                    <a:pt x="48" y="128"/>
                    <a:pt x="48" y="128"/>
                  </a:cubicBezTo>
                  <a:cubicBezTo>
                    <a:pt x="54" y="126"/>
                    <a:pt x="59" y="123"/>
                    <a:pt x="65" y="120"/>
                  </a:cubicBezTo>
                  <a:cubicBezTo>
                    <a:pt x="75" y="114"/>
                    <a:pt x="85" y="108"/>
                    <a:pt x="96" y="108"/>
                  </a:cubicBezTo>
                  <a:cubicBezTo>
                    <a:pt x="96" y="108"/>
                    <a:pt x="96" y="108"/>
                    <a:pt x="96" y="108"/>
                  </a:cubicBezTo>
                  <a:cubicBezTo>
                    <a:pt x="97" y="108"/>
                    <a:pt x="97" y="108"/>
                    <a:pt x="97" y="108"/>
                  </a:cubicBezTo>
                  <a:cubicBezTo>
                    <a:pt x="97" y="108"/>
                    <a:pt x="97" y="108"/>
                    <a:pt x="97" y="108"/>
                  </a:cubicBezTo>
                  <a:cubicBezTo>
                    <a:pt x="97" y="108"/>
                    <a:pt x="97" y="108"/>
                    <a:pt x="97" y="108"/>
                  </a:cubicBezTo>
                  <a:cubicBezTo>
                    <a:pt x="97" y="109"/>
                    <a:pt x="97" y="109"/>
                    <a:pt x="97" y="109"/>
                  </a:cubicBezTo>
                  <a:cubicBezTo>
                    <a:pt x="98" y="112"/>
                    <a:pt x="99" y="116"/>
                    <a:pt x="99" y="120"/>
                  </a:cubicBezTo>
                  <a:cubicBezTo>
                    <a:pt x="99" y="124"/>
                    <a:pt x="100" y="129"/>
                    <a:pt x="101" y="132"/>
                  </a:cubicBezTo>
                  <a:cubicBezTo>
                    <a:pt x="104" y="134"/>
                    <a:pt x="108" y="135"/>
                    <a:pt x="111" y="135"/>
                  </a:cubicBezTo>
                  <a:cubicBezTo>
                    <a:pt x="118" y="135"/>
                    <a:pt x="122" y="129"/>
                    <a:pt x="123" y="123"/>
                  </a:cubicBezTo>
                  <a:cubicBezTo>
                    <a:pt x="122" y="124"/>
                    <a:pt x="121" y="125"/>
                    <a:pt x="119" y="125"/>
                  </a:cubicBezTo>
                  <a:cubicBezTo>
                    <a:pt x="118" y="125"/>
                    <a:pt x="118" y="125"/>
                    <a:pt x="118" y="125"/>
                  </a:cubicBezTo>
                  <a:cubicBezTo>
                    <a:pt x="118" y="127"/>
                    <a:pt x="117" y="128"/>
                    <a:pt x="117" y="129"/>
                  </a:cubicBezTo>
                  <a:cubicBezTo>
                    <a:pt x="117" y="129"/>
                    <a:pt x="117" y="129"/>
                    <a:pt x="117" y="129"/>
                  </a:cubicBezTo>
                  <a:cubicBezTo>
                    <a:pt x="117" y="129"/>
                    <a:pt x="117" y="129"/>
                    <a:pt x="117" y="129"/>
                  </a:cubicBezTo>
                  <a:cubicBezTo>
                    <a:pt x="115" y="130"/>
                    <a:pt x="114" y="130"/>
                    <a:pt x="113" y="130"/>
                  </a:cubicBezTo>
                  <a:cubicBezTo>
                    <a:pt x="113" y="130"/>
                    <a:pt x="113" y="130"/>
                    <a:pt x="113" y="130"/>
                  </a:cubicBezTo>
                  <a:cubicBezTo>
                    <a:pt x="111" y="130"/>
                    <a:pt x="109" y="130"/>
                    <a:pt x="108" y="129"/>
                  </a:cubicBezTo>
                  <a:cubicBezTo>
                    <a:pt x="106" y="129"/>
                    <a:pt x="105" y="128"/>
                    <a:pt x="103" y="128"/>
                  </a:cubicBezTo>
                  <a:cubicBezTo>
                    <a:pt x="103" y="128"/>
                    <a:pt x="103" y="128"/>
                    <a:pt x="103" y="128"/>
                  </a:cubicBezTo>
                  <a:cubicBezTo>
                    <a:pt x="103" y="128"/>
                    <a:pt x="103" y="128"/>
                    <a:pt x="103" y="128"/>
                  </a:cubicBezTo>
                  <a:cubicBezTo>
                    <a:pt x="100" y="122"/>
                    <a:pt x="100" y="110"/>
                    <a:pt x="104" y="105"/>
                  </a:cubicBezTo>
                  <a:cubicBezTo>
                    <a:pt x="105" y="105"/>
                    <a:pt x="105" y="105"/>
                    <a:pt x="105" y="105"/>
                  </a:cubicBezTo>
                  <a:cubicBezTo>
                    <a:pt x="105" y="105"/>
                    <a:pt x="105" y="105"/>
                    <a:pt x="105" y="105"/>
                  </a:cubicBezTo>
                  <a:cubicBezTo>
                    <a:pt x="110" y="106"/>
                    <a:pt x="114" y="108"/>
                    <a:pt x="116" y="112"/>
                  </a:cubicBezTo>
                  <a:cubicBezTo>
                    <a:pt x="118" y="116"/>
                    <a:pt x="119" y="120"/>
                    <a:pt x="118" y="124"/>
                  </a:cubicBezTo>
                  <a:cubicBezTo>
                    <a:pt x="118" y="124"/>
                    <a:pt x="118" y="124"/>
                    <a:pt x="118" y="124"/>
                  </a:cubicBezTo>
                  <a:cubicBezTo>
                    <a:pt x="121" y="119"/>
                    <a:pt x="119" y="116"/>
                    <a:pt x="117" y="112"/>
                  </a:cubicBezTo>
                  <a:cubicBezTo>
                    <a:pt x="116" y="110"/>
                    <a:pt x="115" y="109"/>
                    <a:pt x="114" y="106"/>
                  </a:cubicBezTo>
                  <a:cubicBezTo>
                    <a:pt x="114" y="105"/>
                    <a:pt x="114" y="105"/>
                    <a:pt x="114" y="105"/>
                  </a:cubicBezTo>
                  <a:cubicBezTo>
                    <a:pt x="115" y="105"/>
                    <a:pt x="115" y="105"/>
                    <a:pt x="115" y="105"/>
                  </a:cubicBezTo>
                  <a:cubicBezTo>
                    <a:pt x="117" y="106"/>
                    <a:pt x="121" y="109"/>
                    <a:pt x="123" y="113"/>
                  </a:cubicBezTo>
                  <a:cubicBezTo>
                    <a:pt x="121" y="107"/>
                    <a:pt x="116" y="102"/>
                    <a:pt x="108" y="102"/>
                  </a:cubicBezTo>
                  <a:cubicBezTo>
                    <a:pt x="107" y="102"/>
                    <a:pt x="107" y="102"/>
                    <a:pt x="107" y="102"/>
                  </a:cubicBezTo>
                  <a:cubicBezTo>
                    <a:pt x="107" y="101"/>
                    <a:pt x="107" y="101"/>
                    <a:pt x="107" y="101"/>
                  </a:cubicBezTo>
                  <a:cubicBezTo>
                    <a:pt x="108" y="97"/>
                    <a:pt x="112" y="90"/>
                    <a:pt x="115" y="82"/>
                  </a:cubicBezTo>
                  <a:cubicBezTo>
                    <a:pt x="124" y="65"/>
                    <a:pt x="134" y="44"/>
                    <a:pt x="133" y="26"/>
                  </a:cubicBezTo>
                  <a:cubicBezTo>
                    <a:pt x="131" y="15"/>
                    <a:pt x="126" y="3"/>
                    <a:pt x="115" y="2"/>
                  </a:cubicBezTo>
                  <a:cubicBezTo>
                    <a:pt x="110" y="1"/>
                    <a:pt x="104" y="4"/>
                    <a:pt x="102" y="7"/>
                  </a:cubicBezTo>
                  <a:cubicBezTo>
                    <a:pt x="102" y="7"/>
                    <a:pt x="102" y="8"/>
                    <a:pt x="102" y="9"/>
                  </a:cubicBezTo>
                  <a:cubicBezTo>
                    <a:pt x="105" y="4"/>
                    <a:pt x="109" y="3"/>
                    <a:pt x="111" y="3"/>
                  </a:cubicBezTo>
                  <a:cubicBezTo>
                    <a:pt x="118" y="3"/>
                    <a:pt x="125" y="11"/>
                    <a:pt x="127" y="18"/>
                  </a:cubicBezTo>
                  <a:cubicBezTo>
                    <a:pt x="133" y="42"/>
                    <a:pt x="110" y="81"/>
                    <a:pt x="101" y="91"/>
                  </a:cubicBezTo>
                  <a:cubicBezTo>
                    <a:pt x="102" y="96"/>
                    <a:pt x="100" y="100"/>
                    <a:pt x="99" y="104"/>
                  </a:cubicBezTo>
                  <a:cubicBezTo>
                    <a:pt x="98" y="105"/>
                    <a:pt x="98" y="105"/>
                    <a:pt x="98" y="105"/>
                  </a:cubicBezTo>
                  <a:cubicBezTo>
                    <a:pt x="98" y="105"/>
                    <a:pt x="98" y="105"/>
                    <a:pt x="98" y="105"/>
                  </a:cubicBezTo>
                  <a:cubicBezTo>
                    <a:pt x="86" y="107"/>
                    <a:pt x="75" y="113"/>
                    <a:pt x="64" y="119"/>
                  </a:cubicBezTo>
                  <a:cubicBezTo>
                    <a:pt x="51" y="126"/>
                    <a:pt x="37" y="133"/>
                    <a:pt x="23" y="133"/>
                  </a:cubicBezTo>
                  <a:cubicBezTo>
                    <a:pt x="17" y="133"/>
                    <a:pt x="11" y="132"/>
                    <a:pt x="5" y="129"/>
                  </a:cubicBezTo>
                  <a:cubicBezTo>
                    <a:pt x="5" y="129"/>
                    <a:pt x="5" y="129"/>
                    <a:pt x="5" y="129"/>
                  </a:cubicBezTo>
                  <a:close/>
                  <a:moveTo>
                    <a:pt x="104" y="127"/>
                  </a:moveTo>
                  <a:cubicBezTo>
                    <a:pt x="106" y="127"/>
                    <a:pt x="107" y="127"/>
                    <a:pt x="108" y="128"/>
                  </a:cubicBezTo>
                  <a:cubicBezTo>
                    <a:pt x="111" y="129"/>
                    <a:pt x="113" y="129"/>
                    <a:pt x="116" y="128"/>
                  </a:cubicBezTo>
                  <a:cubicBezTo>
                    <a:pt x="118" y="123"/>
                    <a:pt x="118" y="117"/>
                    <a:pt x="115" y="113"/>
                  </a:cubicBezTo>
                  <a:cubicBezTo>
                    <a:pt x="113" y="110"/>
                    <a:pt x="109" y="107"/>
                    <a:pt x="105" y="107"/>
                  </a:cubicBezTo>
                  <a:cubicBezTo>
                    <a:pt x="102" y="111"/>
                    <a:pt x="102" y="121"/>
                    <a:pt x="104" y="127"/>
                  </a:cubicBezTo>
                  <a:close/>
                  <a:moveTo>
                    <a:pt x="89" y="110"/>
                  </a:moveTo>
                  <a:cubicBezTo>
                    <a:pt x="81" y="112"/>
                    <a:pt x="73" y="117"/>
                    <a:pt x="65" y="121"/>
                  </a:cubicBezTo>
                  <a:cubicBezTo>
                    <a:pt x="61" y="123"/>
                    <a:pt x="57" y="125"/>
                    <a:pt x="53" y="127"/>
                  </a:cubicBezTo>
                  <a:cubicBezTo>
                    <a:pt x="60" y="126"/>
                    <a:pt x="67" y="122"/>
                    <a:pt x="74" y="118"/>
                  </a:cubicBezTo>
                  <a:cubicBezTo>
                    <a:pt x="79" y="115"/>
                    <a:pt x="84" y="112"/>
                    <a:pt x="89" y="110"/>
                  </a:cubicBezTo>
                  <a:close/>
                  <a:moveTo>
                    <a:pt x="2" y="121"/>
                  </a:moveTo>
                  <a:cubicBezTo>
                    <a:pt x="2" y="123"/>
                    <a:pt x="3" y="125"/>
                    <a:pt x="4" y="127"/>
                  </a:cubicBezTo>
                  <a:cubicBezTo>
                    <a:pt x="3" y="127"/>
                    <a:pt x="3" y="125"/>
                    <a:pt x="3" y="124"/>
                  </a:cubicBezTo>
                  <a:cubicBezTo>
                    <a:pt x="3" y="123"/>
                    <a:pt x="4" y="122"/>
                    <a:pt x="3" y="121"/>
                  </a:cubicBezTo>
                  <a:cubicBezTo>
                    <a:pt x="3" y="121"/>
                    <a:pt x="3" y="121"/>
                    <a:pt x="2" y="121"/>
                  </a:cubicBezTo>
                  <a:close/>
                  <a:moveTo>
                    <a:pt x="116" y="108"/>
                  </a:moveTo>
                  <a:cubicBezTo>
                    <a:pt x="117" y="109"/>
                    <a:pt x="118" y="110"/>
                    <a:pt x="118" y="111"/>
                  </a:cubicBezTo>
                  <a:cubicBezTo>
                    <a:pt x="120" y="115"/>
                    <a:pt x="122" y="118"/>
                    <a:pt x="120" y="123"/>
                  </a:cubicBezTo>
                  <a:cubicBezTo>
                    <a:pt x="122" y="122"/>
                    <a:pt x="123" y="121"/>
                    <a:pt x="123" y="119"/>
                  </a:cubicBezTo>
                  <a:cubicBezTo>
                    <a:pt x="123" y="115"/>
                    <a:pt x="119" y="110"/>
                    <a:pt x="116" y="108"/>
                  </a:cubicBezTo>
                  <a:close/>
                  <a:moveTo>
                    <a:pt x="102" y="108"/>
                  </a:moveTo>
                  <a:cubicBezTo>
                    <a:pt x="103" y="103"/>
                    <a:pt x="103" y="103"/>
                    <a:pt x="103" y="103"/>
                  </a:cubicBezTo>
                  <a:cubicBezTo>
                    <a:pt x="104" y="92"/>
                    <a:pt x="109" y="82"/>
                    <a:pt x="114" y="72"/>
                  </a:cubicBezTo>
                  <a:cubicBezTo>
                    <a:pt x="121" y="60"/>
                    <a:pt x="127" y="47"/>
                    <a:pt x="128" y="32"/>
                  </a:cubicBezTo>
                  <a:cubicBezTo>
                    <a:pt x="130" y="32"/>
                    <a:pt x="130" y="32"/>
                    <a:pt x="130" y="32"/>
                  </a:cubicBezTo>
                  <a:cubicBezTo>
                    <a:pt x="131" y="51"/>
                    <a:pt x="122" y="68"/>
                    <a:pt x="114" y="84"/>
                  </a:cubicBezTo>
                  <a:cubicBezTo>
                    <a:pt x="110" y="90"/>
                    <a:pt x="107" y="97"/>
                    <a:pt x="104" y="103"/>
                  </a:cubicBezTo>
                  <a:lnTo>
                    <a:pt x="102" y="108"/>
                  </a:lnTo>
                  <a:close/>
                  <a:moveTo>
                    <a:pt x="128" y="44"/>
                  </a:moveTo>
                  <a:cubicBezTo>
                    <a:pt x="125" y="54"/>
                    <a:pt x="120" y="63"/>
                    <a:pt x="116" y="72"/>
                  </a:cubicBezTo>
                  <a:cubicBezTo>
                    <a:pt x="111" y="81"/>
                    <a:pt x="107" y="89"/>
                    <a:pt x="105" y="97"/>
                  </a:cubicBezTo>
                  <a:cubicBezTo>
                    <a:pt x="108" y="92"/>
                    <a:pt x="110" y="88"/>
                    <a:pt x="112" y="83"/>
                  </a:cubicBezTo>
                  <a:cubicBezTo>
                    <a:pt x="119" y="71"/>
                    <a:pt x="126" y="58"/>
                    <a:pt x="128" y="44"/>
                  </a:cubicBezTo>
                  <a:close/>
                </a:path>
              </a:pathLst>
            </a:custGeom>
            <a:grpFill/>
            <a:ln>
              <a:noFill/>
            </a:ln>
          </p:spPr>
          <p:txBody>
            <a:bodyPr/>
            <a:lstStyle/>
            <a:p>
              <a:pPr>
                <a:defRPr/>
              </a:pPr>
              <a:endParaRPr lang="vi-VN" dirty="0"/>
            </a:p>
          </p:txBody>
        </p:sp>
      </p:grpSp>
      <p:sp>
        <p:nvSpPr>
          <p:cNvPr id="2" name="Tiêu đề 1"/>
          <p:cNvSpPr>
            <a:spLocks noGrp="1"/>
          </p:cNvSpPr>
          <p:nvPr>
            <p:ph type="title"/>
          </p:nvPr>
        </p:nvSpPr>
        <p:spPr>
          <a:xfrm>
            <a:off x="9066214" y="421594"/>
            <a:ext cx="2286000" cy="1885508"/>
          </a:xfrm>
        </p:spPr>
        <p:txBody>
          <a:bodyPr rtlCol="0">
            <a:normAutofit/>
          </a:bodyPr>
          <a:lstStyle>
            <a:lvl1pPr algn="l" rtl="0">
              <a:defRPr sz="2400"/>
            </a:lvl1pPr>
          </a:lstStyle>
          <a:p>
            <a:r>
              <a:rPr lang="en-US"/>
              <a:t>Click to edit Master title style</a:t>
            </a:r>
            <a:endParaRPr lang="vi-VN" dirty="0"/>
          </a:p>
        </p:txBody>
      </p:sp>
      <p:sp>
        <p:nvSpPr>
          <p:cNvPr id="97" name="Chỗ dành sẵn cho Ảnh 33" descr="Chỗ dành sẵn trống để thêm một hình ảnh. Bấm vào chỗ dành sẵn, rồi chọn hình ảnh mà bạn muốn thêm."/>
          <p:cNvSpPr>
            <a:spLocks noGrp="1"/>
          </p:cNvSpPr>
          <p:nvPr>
            <p:ph type="pic" sz="quarter" idx="17"/>
          </p:nvPr>
        </p:nvSpPr>
        <p:spPr>
          <a:xfrm>
            <a:off x="840795" y="1020193"/>
            <a:ext cx="3886200" cy="4572000"/>
          </a:xfrm>
          <a:solidFill>
            <a:schemeClr val="bg2"/>
          </a:solidFill>
          <a:ln w="38100">
            <a:solidFill>
              <a:schemeClr val="bg1"/>
            </a:solidFill>
          </a:ln>
        </p:spPr>
        <p:txBody>
          <a:bodyPr rtlCol="0">
            <a:normAutofit/>
          </a:bodyPr>
          <a:lstStyle>
            <a:lvl1pPr marL="0" indent="0" algn="ctr" rtl="0">
              <a:buNone/>
              <a:defRPr/>
            </a:lvl1pPr>
          </a:lstStyle>
          <a:p>
            <a:pPr lvl="0"/>
            <a:r>
              <a:rPr lang="en-US" noProof="0"/>
              <a:t>Click icon to add picture</a:t>
            </a:r>
            <a:endParaRPr lang="vi-VN" noProof="0" dirty="0"/>
          </a:p>
        </p:txBody>
      </p:sp>
      <p:sp>
        <p:nvSpPr>
          <p:cNvPr id="111" name="Chỗ dành sẵn cho Ảnh 33" descr="Chỗ dành sẵn trống để thêm một hình ảnh. Bấm vào chỗ dành sẵn, rồi chọn hình ảnh mà bạn muốn thêm."/>
          <p:cNvSpPr>
            <a:spLocks noGrp="1" noChangeAspect="1"/>
          </p:cNvSpPr>
          <p:nvPr>
            <p:ph type="pic" sz="quarter" idx="18"/>
          </p:nvPr>
        </p:nvSpPr>
        <p:spPr>
          <a:xfrm>
            <a:off x="5546780" y="529603"/>
            <a:ext cx="2993366" cy="2305338"/>
          </a:xfrm>
          <a:solidFill>
            <a:schemeClr val="bg2"/>
          </a:solidFill>
          <a:ln w="38100">
            <a:solidFill>
              <a:schemeClr val="bg1"/>
            </a:solidFill>
          </a:ln>
        </p:spPr>
        <p:txBody>
          <a:bodyPr rtlCol="0">
            <a:normAutofit/>
          </a:bodyPr>
          <a:lstStyle>
            <a:lvl1pPr marL="0" indent="0" algn="ctr" rtl="0">
              <a:buNone/>
              <a:defRPr/>
            </a:lvl1pPr>
          </a:lstStyle>
          <a:p>
            <a:pPr lvl="0"/>
            <a:r>
              <a:rPr lang="en-US" noProof="0"/>
              <a:t>Click icon to add picture</a:t>
            </a:r>
            <a:endParaRPr lang="vi-VN" noProof="0" dirty="0"/>
          </a:p>
        </p:txBody>
      </p:sp>
      <p:sp>
        <p:nvSpPr>
          <p:cNvPr id="125" name="Chỗ dành sẵn cho Ảnh 33" descr="Chỗ dành sẵn trống để thêm một hình ảnh. Bấm vào chỗ dành sẵn, rồi chọn hình ảnh mà bạn muốn thêm."/>
          <p:cNvSpPr>
            <a:spLocks noGrp="1" noChangeAspect="1"/>
          </p:cNvSpPr>
          <p:nvPr>
            <p:ph type="pic" sz="quarter" idx="19"/>
          </p:nvPr>
        </p:nvSpPr>
        <p:spPr>
          <a:xfrm>
            <a:off x="5546780" y="3456066"/>
            <a:ext cx="2993366" cy="2305338"/>
          </a:xfrm>
          <a:solidFill>
            <a:schemeClr val="bg2"/>
          </a:solidFill>
          <a:ln w="38100">
            <a:solidFill>
              <a:schemeClr val="bg1"/>
            </a:solidFill>
          </a:ln>
        </p:spPr>
        <p:txBody>
          <a:bodyPr rtlCol="0">
            <a:normAutofit/>
          </a:bodyPr>
          <a:lstStyle>
            <a:lvl1pPr marL="0" indent="0" algn="ctr" rtl="0">
              <a:buNone/>
              <a:defRPr/>
            </a:lvl1pPr>
          </a:lstStyle>
          <a:p>
            <a:pPr lvl="0"/>
            <a:r>
              <a:rPr lang="en-US" noProof="0"/>
              <a:t>Click icon to add picture</a:t>
            </a:r>
            <a:endParaRPr lang="vi-VN" noProof="0" dirty="0"/>
          </a:p>
        </p:txBody>
      </p:sp>
      <p:sp>
        <p:nvSpPr>
          <p:cNvPr id="126" name="Chỗ dành sẵn cho Văn bản 3"/>
          <p:cNvSpPr>
            <a:spLocks noGrp="1"/>
          </p:cNvSpPr>
          <p:nvPr>
            <p:ph type="body" sz="half" idx="21"/>
          </p:nvPr>
        </p:nvSpPr>
        <p:spPr>
          <a:xfrm>
            <a:off x="9066214" y="2484992"/>
            <a:ext cx="2286000" cy="3248729"/>
          </a:xfrm>
        </p:spPr>
        <p:txBody>
          <a:bodyPr rtlCol="0">
            <a:normAutofit/>
          </a:bodyPr>
          <a:lstStyle>
            <a:lvl1pPr marL="0" indent="0" algn="l" rtl="0">
              <a:spcBef>
                <a:spcPts val="1600"/>
              </a:spcBef>
              <a:buNone/>
              <a:defRPr sz="1600"/>
            </a:lvl1pPr>
            <a:lvl2pPr marL="457200" indent="0" algn="l" rtl="0">
              <a:buNone/>
              <a:defRPr sz="1400"/>
            </a:lvl2pPr>
            <a:lvl3pPr marL="914400" indent="0" algn="l" rtl="0">
              <a:buNone/>
              <a:defRPr sz="1200"/>
            </a:lvl3pPr>
            <a:lvl4pPr marL="1371600" indent="0" algn="l" rtl="0">
              <a:buNone/>
              <a:defRPr sz="1000"/>
            </a:lvl4pPr>
            <a:lvl5pPr marL="1828800" indent="0" algn="l" rtl="0">
              <a:buNone/>
              <a:defRPr sz="1000"/>
            </a:lvl5pPr>
            <a:lvl6pPr marL="2286000" indent="0" algn="l" rtl="0">
              <a:buNone/>
              <a:defRPr sz="1000"/>
            </a:lvl6pPr>
            <a:lvl7pPr marL="2743200" indent="0" algn="l" rtl="0">
              <a:buNone/>
              <a:defRPr sz="1000"/>
            </a:lvl7pPr>
            <a:lvl8pPr marL="3200400" indent="0" algn="l" rtl="0">
              <a:buNone/>
              <a:defRPr sz="1000"/>
            </a:lvl8pPr>
            <a:lvl9pPr marL="3657600" indent="0" algn="l" rtl="0">
              <a:buNone/>
              <a:defRPr sz="1000"/>
            </a:lvl9pPr>
          </a:lstStyle>
          <a:p>
            <a:pPr lvl="0"/>
            <a:r>
              <a:rPr lang="en-US"/>
              <a:t>Click to edit Master text styles</a:t>
            </a:r>
          </a:p>
        </p:txBody>
      </p:sp>
      <p:sp>
        <p:nvSpPr>
          <p:cNvPr id="46" name="Chỗ dành sẵn cho Số Trang chiếu 7"/>
          <p:cNvSpPr>
            <a:spLocks noGrp="1"/>
          </p:cNvSpPr>
          <p:nvPr>
            <p:ph type="sldNum" sz="quarter" idx="22"/>
          </p:nvPr>
        </p:nvSpPr>
        <p:spPr/>
        <p:txBody>
          <a:bodyPr/>
          <a:lstStyle>
            <a:lvl1pPr>
              <a:defRPr/>
            </a:lvl1pPr>
          </a:lstStyle>
          <a:p>
            <a:fld id="{761CF90F-3023-4BFF-BDC4-1A15FDB3E9EB}" type="slidenum">
              <a:rPr lang="vi-VN"/>
              <a:pPr/>
              <a:t>‹#›</a:t>
            </a:fld>
            <a:endParaRPr lang="vi-VN"/>
          </a:p>
        </p:txBody>
      </p:sp>
      <p:sp>
        <p:nvSpPr>
          <p:cNvPr id="47" name="Chỗ dành sẵn cho Chân trang 6"/>
          <p:cNvSpPr>
            <a:spLocks noGrp="1"/>
          </p:cNvSpPr>
          <p:nvPr>
            <p:ph type="ftr" sz="quarter" idx="23"/>
          </p:nvPr>
        </p:nvSpPr>
        <p:spPr/>
        <p:txBody>
          <a:bodyPr/>
          <a:lstStyle>
            <a:lvl1pPr>
              <a:defRPr/>
            </a:lvl1pPr>
          </a:lstStyle>
          <a:p>
            <a:pPr>
              <a:defRPr/>
            </a:pPr>
            <a:endParaRPr lang="vi-VN"/>
          </a:p>
        </p:txBody>
      </p:sp>
      <p:sp>
        <p:nvSpPr>
          <p:cNvPr id="48" name="Chỗ dành sẵn cho Ngày tháng 5"/>
          <p:cNvSpPr>
            <a:spLocks noGrp="1"/>
          </p:cNvSpPr>
          <p:nvPr>
            <p:ph type="dt" sz="half" idx="24"/>
          </p:nvPr>
        </p:nvSpPr>
        <p:spPr/>
        <p:txBody>
          <a:bodyPr/>
          <a:lstStyle>
            <a:lvl1pPr>
              <a:defRPr smtClean="0"/>
            </a:lvl1pPr>
          </a:lstStyle>
          <a:p>
            <a:pPr>
              <a:defRPr/>
            </a:pPr>
            <a:fld id="{8FA1C741-D94A-477D-8D95-C8C2E6A0501E}" type="datetime1">
              <a:rPr lang="vi-VN"/>
              <a:pPr>
                <a:defRPr/>
              </a:pPr>
              <a:t>25/12/2022</a:t>
            </a:fld>
            <a:endParaRPr lang="vi-VN" dirty="0"/>
          </a:p>
        </p:txBody>
      </p:sp>
    </p:spTree>
    <p:extLst>
      <p:ext uri="{BB962C8B-B14F-4D97-AF65-F5344CB8AC3E}">
        <p14:creationId xmlns:p14="http://schemas.microsoft.com/office/powerpoint/2010/main" val="2071820252"/>
      </p:ext>
    </p:extLst>
  </p:cSld>
  <p:clrMapOvr>
    <a:masterClrMapping/>
  </p:clrMapOvr>
  <p:transition spd="med">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objTx" preserve="1">
  <p:cSld name="Nội dung có Chú thích">
    <p:spTree>
      <p:nvGrpSpPr>
        <p:cNvPr id="1" name=""/>
        <p:cNvGrpSpPr/>
        <p:nvPr/>
      </p:nvGrpSpPr>
      <p:grpSpPr>
        <a:xfrm>
          <a:off x="0" y="0"/>
          <a:ext cx="0" cy="0"/>
          <a:chOff x="0" y="0"/>
          <a:chExt cx="0" cy="0"/>
        </a:xfrm>
      </p:grpSpPr>
      <p:sp>
        <p:nvSpPr>
          <p:cNvPr id="2" name="Tiêu đề 1"/>
          <p:cNvSpPr>
            <a:spLocks noGrp="1"/>
          </p:cNvSpPr>
          <p:nvPr>
            <p:ph type="title"/>
          </p:nvPr>
        </p:nvSpPr>
        <p:spPr>
          <a:xfrm>
            <a:off x="7511732" y="1330347"/>
            <a:ext cx="3840480" cy="2103120"/>
          </a:xfrm>
        </p:spPr>
        <p:txBody>
          <a:bodyPr rtlCol="0">
            <a:normAutofit/>
          </a:bodyPr>
          <a:lstStyle>
            <a:lvl1pPr algn="l" rtl="0">
              <a:defRPr sz="3600"/>
            </a:lvl1pPr>
          </a:lstStyle>
          <a:p>
            <a:r>
              <a:rPr lang="en-US"/>
              <a:t>Click to edit Master title style</a:t>
            </a:r>
            <a:endParaRPr lang="vi-VN" dirty="0"/>
          </a:p>
        </p:txBody>
      </p:sp>
      <p:sp>
        <p:nvSpPr>
          <p:cNvPr id="3" name="Chỗ dành sẵn cho Nội dung 2"/>
          <p:cNvSpPr>
            <a:spLocks noGrp="1"/>
          </p:cNvSpPr>
          <p:nvPr>
            <p:ph idx="1"/>
          </p:nvPr>
        </p:nvSpPr>
        <p:spPr>
          <a:xfrm>
            <a:off x="836613" y="914400"/>
            <a:ext cx="6172201" cy="5029200"/>
          </a:xfrm>
        </p:spPr>
        <p:txBody>
          <a:bodyPr rtlCol="0">
            <a:normAutofit/>
          </a:bodyPr>
          <a:lstStyle>
            <a:lvl1pPr algn="l" rtl="0">
              <a:defRPr sz="2400"/>
            </a:lvl1pPr>
            <a:lvl2pPr algn="l" rtl="0">
              <a:defRPr sz="2000"/>
            </a:lvl2pPr>
            <a:lvl3pPr algn="l" rtl="0">
              <a:defRPr sz="1800"/>
            </a:lvl3pPr>
            <a:lvl4pPr algn="l" rtl="0">
              <a:defRPr sz="1600"/>
            </a:lvl4pPr>
            <a:lvl5pPr algn="l" rtl="0">
              <a:defRPr sz="1600"/>
            </a:lvl5pPr>
            <a:lvl6pPr algn="l" rtl="0">
              <a:defRPr sz="2000"/>
            </a:lvl6pPr>
            <a:lvl7pPr algn="l" rtl="0">
              <a:defRPr sz="2000"/>
            </a:lvl7pPr>
            <a:lvl8pPr algn="l" rtl="0">
              <a:defRPr sz="2000"/>
            </a:lvl8pPr>
            <a:lvl9pPr algn="l" rtl="0">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dirty="0"/>
          </a:p>
        </p:txBody>
      </p:sp>
      <p:sp>
        <p:nvSpPr>
          <p:cNvPr id="4" name="Chỗ dành sẵn cho Văn bản 3"/>
          <p:cNvSpPr>
            <a:spLocks noGrp="1"/>
          </p:cNvSpPr>
          <p:nvPr>
            <p:ph type="body" sz="half" idx="2"/>
          </p:nvPr>
        </p:nvSpPr>
        <p:spPr>
          <a:xfrm>
            <a:off x="7511732" y="3555523"/>
            <a:ext cx="3840480" cy="2388077"/>
          </a:xfrm>
        </p:spPr>
        <p:txBody>
          <a:bodyPr rtlCol="0">
            <a:normAutofit/>
          </a:bodyPr>
          <a:lstStyle>
            <a:lvl1pPr marL="0" indent="0" algn="l" rtl="0">
              <a:buNone/>
              <a:defRPr sz="1800"/>
            </a:lvl1pPr>
            <a:lvl2pPr marL="457200" indent="0" algn="l" rtl="0">
              <a:buNone/>
              <a:defRPr sz="1400"/>
            </a:lvl2pPr>
            <a:lvl3pPr marL="914400" indent="0" algn="l" rtl="0">
              <a:buNone/>
              <a:defRPr sz="1200"/>
            </a:lvl3pPr>
            <a:lvl4pPr marL="1371600" indent="0" algn="l" rtl="0">
              <a:buNone/>
              <a:defRPr sz="1000"/>
            </a:lvl4pPr>
            <a:lvl5pPr marL="1828800" indent="0" algn="l" rtl="0">
              <a:buNone/>
              <a:defRPr sz="1000"/>
            </a:lvl5pPr>
            <a:lvl6pPr marL="2286000" indent="0" algn="l" rtl="0">
              <a:buNone/>
              <a:defRPr sz="1000"/>
            </a:lvl6pPr>
            <a:lvl7pPr marL="2743200" indent="0" algn="l" rtl="0">
              <a:buNone/>
              <a:defRPr sz="1000"/>
            </a:lvl7pPr>
            <a:lvl8pPr marL="3200400" indent="0" algn="l" rtl="0">
              <a:buNone/>
              <a:defRPr sz="1000"/>
            </a:lvl8pPr>
            <a:lvl9pPr marL="3657600" indent="0" algn="l" rtl="0">
              <a:buNone/>
              <a:defRPr sz="1000"/>
            </a:lvl9pPr>
          </a:lstStyle>
          <a:p>
            <a:pPr lvl="0"/>
            <a:r>
              <a:rPr lang="en-US"/>
              <a:t>Click to edit Master text styles</a:t>
            </a:r>
          </a:p>
        </p:txBody>
      </p:sp>
      <p:sp>
        <p:nvSpPr>
          <p:cNvPr id="5" name="Chỗ dành sẵn cho Số Trang chiếu 5"/>
          <p:cNvSpPr>
            <a:spLocks noGrp="1"/>
          </p:cNvSpPr>
          <p:nvPr>
            <p:ph type="sldNum" sz="quarter" idx="10"/>
          </p:nvPr>
        </p:nvSpPr>
        <p:spPr/>
        <p:txBody>
          <a:bodyPr/>
          <a:lstStyle>
            <a:lvl1pPr>
              <a:defRPr/>
            </a:lvl1pPr>
          </a:lstStyle>
          <a:p>
            <a:fld id="{0666AED7-80DC-489D-8409-F0A41A9ECED2}" type="slidenum">
              <a:rPr lang="vi-VN"/>
              <a:pPr/>
              <a:t>‹#›</a:t>
            </a:fld>
            <a:endParaRPr lang="vi-VN"/>
          </a:p>
        </p:txBody>
      </p:sp>
      <p:sp>
        <p:nvSpPr>
          <p:cNvPr id="6" name="Chỗ dành sẵn cho Chân trang 4"/>
          <p:cNvSpPr>
            <a:spLocks noGrp="1"/>
          </p:cNvSpPr>
          <p:nvPr>
            <p:ph type="ftr" sz="quarter" idx="11"/>
          </p:nvPr>
        </p:nvSpPr>
        <p:spPr/>
        <p:txBody>
          <a:bodyPr/>
          <a:lstStyle>
            <a:lvl1pPr>
              <a:defRPr/>
            </a:lvl1pPr>
          </a:lstStyle>
          <a:p>
            <a:pPr>
              <a:defRPr/>
            </a:pPr>
            <a:endParaRPr lang="vi-VN"/>
          </a:p>
        </p:txBody>
      </p:sp>
      <p:sp>
        <p:nvSpPr>
          <p:cNvPr id="7" name="Chỗ dành sẵn cho Ngày tháng 3"/>
          <p:cNvSpPr>
            <a:spLocks noGrp="1"/>
          </p:cNvSpPr>
          <p:nvPr>
            <p:ph type="dt" sz="half" idx="12"/>
          </p:nvPr>
        </p:nvSpPr>
        <p:spPr/>
        <p:txBody>
          <a:bodyPr/>
          <a:lstStyle>
            <a:lvl1pPr>
              <a:defRPr/>
            </a:lvl1pPr>
          </a:lstStyle>
          <a:p>
            <a:pPr>
              <a:defRPr/>
            </a:pPr>
            <a:fld id="{E35A4F0A-6682-4283-8C76-53D022A48D8E}" type="datetime1">
              <a:rPr lang="vi-VN"/>
              <a:pPr>
                <a:defRPr/>
              </a:pPr>
              <a:t>25/12/2022</a:t>
            </a:fld>
            <a:endParaRPr lang="vi-VN" dirty="0"/>
          </a:p>
        </p:txBody>
      </p:sp>
    </p:spTree>
    <p:extLst>
      <p:ext uri="{BB962C8B-B14F-4D97-AF65-F5344CB8AC3E}">
        <p14:creationId xmlns:p14="http://schemas.microsoft.com/office/powerpoint/2010/main" val="442353903"/>
      </p:ext>
    </p:extLst>
  </p:cSld>
  <p:clrMapOvr>
    <a:masterClrMapping/>
  </p:clrMapOvr>
  <p:transition spd="med">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picTx" preserve="1">
  <p:cSld name="Ảnh có Chú thích">
    <p:spTree>
      <p:nvGrpSpPr>
        <p:cNvPr id="1" name=""/>
        <p:cNvGrpSpPr/>
        <p:nvPr/>
      </p:nvGrpSpPr>
      <p:grpSpPr>
        <a:xfrm>
          <a:off x="0" y="0"/>
          <a:ext cx="0" cy="0"/>
          <a:chOff x="0" y="0"/>
          <a:chExt cx="0" cy="0"/>
        </a:xfrm>
      </p:grpSpPr>
      <p:grpSp>
        <p:nvGrpSpPr>
          <p:cNvPr id="5" name="Nhóm 7"/>
          <p:cNvGrpSpPr>
            <a:grpSpLocks/>
          </p:cNvGrpSpPr>
          <p:nvPr/>
        </p:nvGrpSpPr>
        <p:grpSpPr bwMode="auto">
          <a:xfrm>
            <a:off x="595313" y="781050"/>
            <a:ext cx="6434137" cy="5054600"/>
            <a:chOff x="5162444" y="781398"/>
            <a:chExt cx="6433398" cy="5053665"/>
          </a:xfrm>
        </p:grpSpPr>
        <p:sp>
          <p:nvSpPr>
            <p:cNvPr id="6" name="Hình tự do 42"/>
            <p:cNvSpPr>
              <a:spLocks/>
            </p:cNvSpPr>
            <p:nvPr/>
          </p:nvSpPr>
          <p:spPr bwMode="auto">
            <a:xfrm rot="16200000" flipV="1">
              <a:off x="3342718" y="3275693"/>
              <a:ext cx="3828342" cy="17460"/>
            </a:xfrm>
            <a:custGeom>
              <a:avLst/>
              <a:gdLst>
                <a:gd name="T0" fmla="*/ 0 w 1216"/>
                <a:gd name="T1" fmla="*/ 2 h 5"/>
                <a:gd name="T2" fmla="*/ 304 w 1216"/>
                <a:gd name="T3" fmla="*/ 1 h 5"/>
                <a:gd name="T4" fmla="*/ 456 w 1216"/>
                <a:gd name="T5" fmla="*/ 2 h 5"/>
                <a:gd name="T6" fmla="*/ 608 w 1216"/>
                <a:gd name="T7" fmla="*/ 1 h 5"/>
                <a:gd name="T8" fmla="*/ 912 w 1216"/>
                <a:gd name="T9" fmla="*/ 0 h 5"/>
                <a:gd name="T10" fmla="*/ 1064 w 1216"/>
                <a:gd name="T11" fmla="*/ 1 h 5"/>
                <a:gd name="T12" fmla="*/ 1216 w 1216"/>
                <a:gd name="T13" fmla="*/ 2 h 5"/>
                <a:gd name="T14" fmla="*/ 1216 w 1216"/>
                <a:gd name="T15" fmla="*/ 2 h 5"/>
                <a:gd name="T16" fmla="*/ 1064 w 1216"/>
                <a:gd name="T17" fmla="*/ 4 h 5"/>
                <a:gd name="T18" fmla="*/ 912 w 1216"/>
                <a:gd name="T19" fmla="*/ 4 h 5"/>
                <a:gd name="T20" fmla="*/ 608 w 1216"/>
                <a:gd name="T21" fmla="*/ 3 h 5"/>
                <a:gd name="T22" fmla="*/ 456 w 1216"/>
                <a:gd name="T23" fmla="*/ 3 h 5"/>
                <a:gd name="T24" fmla="*/ 304 w 1216"/>
                <a:gd name="T25" fmla="*/ 4 h 5"/>
                <a:gd name="T26" fmla="*/ 0 w 1216"/>
                <a:gd name="T27"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16" h="5">
                  <a:moveTo>
                    <a:pt x="0" y="2"/>
                  </a:moveTo>
                  <a:cubicBezTo>
                    <a:pt x="101" y="1"/>
                    <a:pt x="202" y="0"/>
                    <a:pt x="304" y="1"/>
                  </a:cubicBezTo>
                  <a:cubicBezTo>
                    <a:pt x="354" y="1"/>
                    <a:pt x="405" y="2"/>
                    <a:pt x="456" y="2"/>
                  </a:cubicBezTo>
                  <a:cubicBezTo>
                    <a:pt x="506" y="2"/>
                    <a:pt x="557" y="1"/>
                    <a:pt x="608" y="1"/>
                  </a:cubicBezTo>
                  <a:cubicBezTo>
                    <a:pt x="709" y="1"/>
                    <a:pt x="810" y="0"/>
                    <a:pt x="912" y="0"/>
                  </a:cubicBezTo>
                  <a:cubicBezTo>
                    <a:pt x="962" y="0"/>
                    <a:pt x="1013" y="1"/>
                    <a:pt x="1064" y="1"/>
                  </a:cubicBezTo>
                  <a:cubicBezTo>
                    <a:pt x="1114" y="1"/>
                    <a:pt x="1165" y="1"/>
                    <a:pt x="1216" y="2"/>
                  </a:cubicBezTo>
                  <a:cubicBezTo>
                    <a:pt x="1216" y="2"/>
                    <a:pt x="1216" y="2"/>
                    <a:pt x="1216" y="2"/>
                  </a:cubicBezTo>
                  <a:cubicBezTo>
                    <a:pt x="1165" y="3"/>
                    <a:pt x="1114" y="3"/>
                    <a:pt x="1064" y="4"/>
                  </a:cubicBezTo>
                  <a:cubicBezTo>
                    <a:pt x="1013" y="4"/>
                    <a:pt x="962" y="4"/>
                    <a:pt x="912" y="4"/>
                  </a:cubicBezTo>
                  <a:cubicBezTo>
                    <a:pt x="810" y="5"/>
                    <a:pt x="709" y="4"/>
                    <a:pt x="608" y="3"/>
                  </a:cubicBezTo>
                  <a:cubicBezTo>
                    <a:pt x="557" y="3"/>
                    <a:pt x="506" y="3"/>
                    <a:pt x="456" y="3"/>
                  </a:cubicBezTo>
                  <a:cubicBezTo>
                    <a:pt x="405" y="3"/>
                    <a:pt x="354" y="4"/>
                    <a:pt x="304" y="4"/>
                  </a:cubicBezTo>
                  <a:cubicBezTo>
                    <a:pt x="202" y="4"/>
                    <a:pt x="101" y="4"/>
                    <a:pt x="0" y="2"/>
                  </a:cubicBezTo>
                  <a:close/>
                </a:path>
              </a:pathLst>
            </a:custGeom>
            <a:solidFill>
              <a:schemeClr val="tx1">
                <a:lumMod val="50000"/>
              </a:schemeClr>
            </a:solidFill>
            <a:ln>
              <a:noFill/>
            </a:ln>
          </p:spPr>
          <p:txBody>
            <a:bodyPr/>
            <a:lstStyle/>
            <a:p>
              <a:pPr>
                <a:defRPr/>
              </a:pPr>
              <a:endParaRPr lang="vi-VN" dirty="0"/>
            </a:p>
          </p:txBody>
        </p:sp>
        <p:sp>
          <p:nvSpPr>
            <p:cNvPr id="7" name="Hình tự do 43"/>
            <p:cNvSpPr>
              <a:spLocks/>
            </p:cNvSpPr>
            <p:nvPr/>
          </p:nvSpPr>
          <p:spPr bwMode="auto">
            <a:xfrm rot="16200000" flipV="1">
              <a:off x="9565004" y="3299501"/>
              <a:ext cx="3837865" cy="17461"/>
            </a:xfrm>
            <a:custGeom>
              <a:avLst/>
              <a:gdLst>
                <a:gd name="T0" fmla="*/ 0 w 1219"/>
                <a:gd name="T1" fmla="*/ 2 h 5"/>
                <a:gd name="T2" fmla="*/ 304 w 1219"/>
                <a:gd name="T3" fmla="*/ 1 h 5"/>
                <a:gd name="T4" fmla="*/ 457 w 1219"/>
                <a:gd name="T5" fmla="*/ 2 h 5"/>
                <a:gd name="T6" fmla="*/ 609 w 1219"/>
                <a:gd name="T7" fmla="*/ 1 h 5"/>
                <a:gd name="T8" fmla="*/ 914 w 1219"/>
                <a:gd name="T9" fmla="*/ 0 h 5"/>
                <a:gd name="T10" fmla="*/ 1067 w 1219"/>
                <a:gd name="T11" fmla="*/ 1 h 5"/>
                <a:gd name="T12" fmla="*/ 1219 w 1219"/>
                <a:gd name="T13" fmla="*/ 2 h 5"/>
                <a:gd name="T14" fmla="*/ 1219 w 1219"/>
                <a:gd name="T15" fmla="*/ 3 h 5"/>
                <a:gd name="T16" fmla="*/ 1067 w 1219"/>
                <a:gd name="T17" fmla="*/ 4 h 5"/>
                <a:gd name="T18" fmla="*/ 914 w 1219"/>
                <a:gd name="T19" fmla="*/ 4 h 5"/>
                <a:gd name="T20" fmla="*/ 609 w 1219"/>
                <a:gd name="T21" fmla="*/ 3 h 5"/>
                <a:gd name="T22" fmla="*/ 457 w 1219"/>
                <a:gd name="T23" fmla="*/ 3 h 5"/>
                <a:gd name="T24" fmla="*/ 304 w 1219"/>
                <a:gd name="T25" fmla="*/ 4 h 5"/>
                <a:gd name="T26" fmla="*/ 0 w 1219"/>
                <a:gd name="T27" fmla="*/ 3 h 5"/>
                <a:gd name="T28" fmla="*/ 0 w 1219"/>
                <a:gd name="T29"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19" h="5">
                  <a:moveTo>
                    <a:pt x="0" y="2"/>
                  </a:moveTo>
                  <a:cubicBezTo>
                    <a:pt x="101" y="1"/>
                    <a:pt x="203" y="0"/>
                    <a:pt x="304" y="1"/>
                  </a:cubicBezTo>
                  <a:cubicBezTo>
                    <a:pt x="355" y="1"/>
                    <a:pt x="406" y="2"/>
                    <a:pt x="457" y="2"/>
                  </a:cubicBezTo>
                  <a:cubicBezTo>
                    <a:pt x="508" y="2"/>
                    <a:pt x="559" y="1"/>
                    <a:pt x="609" y="1"/>
                  </a:cubicBezTo>
                  <a:cubicBezTo>
                    <a:pt x="711" y="1"/>
                    <a:pt x="813" y="0"/>
                    <a:pt x="914" y="0"/>
                  </a:cubicBezTo>
                  <a:cubicBezTo>
                    <a:pt x="965" y="0"/>
                    <a:pt x="1016" y="1"/>
                    <a:pt x="1067" y="1"/>
                  </a:cubicBezTo>
                  <a:cubicBezTo>
                    <a:pt x="1117" y="1"/>
                    <a:pt x="1168" y="1"/>
                    <a:pt x="1219" y="2"/>
                  </a:cubicBezTo>
                  <a:cubicBezTo>
                    <a:pt x="1219" y="3"/>
                    <a:pt x="1219" y="3"/>
                    <a:pt x="1219" y="3"/>
                  </a:cubicBezTo>
                  <a:cubicBezTo>
                    <a:pt x="1168" y="3"/>
                    <a:pt x="1117" y="4"/>
                    <a:pt x="1067" y="4"/>
                  </a:cubicBezTo>
                  <a:cubicBezTo>
                    <a:pt x="1016" y="4"/>
                    <a:pt x="965" y="4"/>
                    <a:pt x="914" y="4"/>
                  </a:cubicBezTo>
                  <a:cubicBezTo>
                    <a:pt x="813" y="5"/>
                    <a:pt x="711" y="4"/>
                    <a:pt x="609" y="3"/>
                  </a:cubicBezTo>
                  <a:cubicBezTo>
                    <a:pt x="559" y="3"/>
                    <a:pt x="508" y="3"/>
                    <a:pt x="457" y="3"/>
                  </a:cubicBezTo>
                  <a:cubicBezTo>
                    <a:pt x="406" y="3"/>
                    <a:pt x="355" y="4"/>
                    <a:pt x="304" y="4"/>
                  </a:cubicBezTo>
                  <a:cubicBezTo>
                    <a:pt x="203" y="4"/>
                    <a:pt x="101" y="4"/>
                    <a:pt x="0" y="3"/>
                  </a:cubicBezTo>
                  <a:lnTo>
                    <a:pt x="0" y="2"/>
                  </a:lnTo>
                  <a:close/>
                </a:path>
              </a:pathLst>
            </a:custGeom>
            <a:solidFill>
              <a:schemeClr val="tx1">
                <a:lumMod val="50000"/>
              </a:schemeClr>
            </a:solidFill>
            <a:ln>
              <a:noFill/>
            </a:ln>
          </p:spPr>
          <p:txBody>
            <a:bodyPr/>
            <a:lstStyle/>
            <a:p>
              <a:pPr>
                <a:defRPr/>
              </a:pPr>
              <a:endParaRPr lang="vi-VN" dirty="0"/>
            </a:p>
          </p:txBody>
        </p:sp>
        <p:grpSp>
          <p:nvGrpSpPr>
            <p:cNvPr id="8" name="Nhóm 10"/>
            <p:cNvGrpSpPr>
              <a:grpSpLocks/>
            </p:cNvGrpSpPr>
            <p:nvPr/>
          </p:nvGrpSpPr>
          <p:grpSpPr bwMode="auto">
            <a:xfrm>
              <a:off x="5814205" y="859113"/>
              <a:ext cx="5129146" cy="4880471"/>
              <a:chOff x="7856559" y="859113"/>
              <a:chExt cx="3086791" cy="4880471"/>
            </a:xfrm>
          </p:grpSpPr>
          <p:sp>
            <p:nvSpPr>
              <p:cNvPr id="17" name="Hình tự do 41"/>
              <p:cNvSpPr>
                <a:spLocks/>
              </p:cNvSpPr>
              <p:nvPr/>
            </p:nvSpPr>
            <p:spPr bwMode="auto">
              <a:xfrm rot="16200000" flipV="1">
                <a:off x="9392238" y="4188656"/>
                <a:ext cx="15872" cy="3086477"/>
              </a:xfrm>
              <a:custGeom>
                <a:avLst/>
                <a:gdLst>
                  <a:gd name="T0" fmla="*/ 3 w 5"/>
                  <a:gd name="T1" fmla="*/ 0 h 868"/>
                  <a:gd name="T2" fmla="*/ 4 w 5"/>
                  <a:gd name="T3" fmla="*/ 217 h 868"/>
                  <a:gd name="T4" fmla="*/ 3 w 5"/>
                  <a:gd name="T5" fmla="*/ 326 h 868"/>
                  <a:gd name="T6" fmla="*/ 4 w 5"/>
                  <a:gd name="T7" fmla="*/ 434 h 868"/>
                  <a:gd name="T8" fmla="*/ 4 w 5"/>
                  <a:gd name="T9" fmla="*/ 651 h 868"/>
                  <a:gd name="T10" fmla="*/ 4 w 5"/>
                  <a:gd name="T11" fmla="*/ 760 h 868"/>
                  <a:gd name="T12" fmla="*/ 3 w 5"/>
                  <a:gd name="T13" fmla="*/ 868 h 868"/>
                  <a:gd name="T14" fmla="*/ 2 w 5"/>
                  <a:gd name="T15" fmla="*/ 868 h 868"/>
                  <a:gd name="T16" fmla="*/ 1 w 5"/>
                  <a:gd name="T17" fmla="*/ 760 h 868"/>
                  <a:gd name="T18" fmla="*/ 0 w 5"/>
                  <a:gd name="T19" fmla="*/ 651 h 868"/>
                  <a:gd name="T20" fmla="*/ 1 w 5"/>
                  <a:gd name="T21" fmla="*/ 434 h 868"/>
                  <a:gd name="T22" fmla="*/ 2 w 5"/>
                  <a:gd name="T23" fmla="*/ 326 h 868"/>
                  <a:gd name="T24" fmla="*/ 1 w 5"/>
                  <a:gd name="T25" fmla="*/ 217 h 868"/>
                  <a:gd name="T26" fmla="*/ 2 w 5"/>
                  <a:gd name="T27" fmla="*/ 0 h 868"/>
                  <a:gd name="T28" fmla="*/ 3 w 5"/>
                  <a:gd name="T29" fmla="*/ 0 h 8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 h="868">
                    <a:moveTo>
                      <a:pt x="3" y="0"/>
                    </a:moveTo>
                    <a:cubicBezTo>
                      <a:pt x="4" y="73"/>
                      <a:pt x="4" y="145"/>
                      <a:pt x="4" y="217"/>
                    </a:cubicBezTo>
                    <a:cubicBezTo>
                      <a:pt x="4" y="253"/>
                      <a:pt x="3" y="290"/>
                      <a:pt x="3" y="326"/>
                    </a:cubicBezTo>
                    <a:cubicBezTo>
                      <a:pt x="3" y="362"/>
                      <a:pt x="3" y="398"/>
                      <a:pt x="4" y="434"/>
                    </a:cubicBezTo>
                    <a:cubicBezTo>
                      <a:pt x="4" y="507"/>
                      <a:pt x="5" y="579"/>
                      <a:pt x="4" y="651"/>
                    </a:cubicBezTo>
                    <a:cubicBezTo>
                      <a:pt x="5" y="687"/>
                      <a:pt x="4" y="724"/>
                      <a:pt x="4" y="760"/>
                    </a:cubicBezTo>
                    <a:cubicBezTo>
                      <a:pt x="4" y="796"/>
                      <a:pt x="3" y="832"/>
                      <a:pt x="3" y="868"/>
                    </a:cubicBezTo>
                    <a:cubicBezTo>
                      <a:pt x="2" y="868"/>
                      <a:pt x="2" y="868"/>
                      <a:pt x="2" y="868"/>
                    </a:cubicBezTo>
                    <a:cubicBezTo>
                      <a:pt x="2" y="832"/>
                      <a:pt x="1" y="796"/>
                      <a:pt x="1" y="760"/>
                    </a:cubicBezTo>
                    <a:cubicBezTo>
                      <a:pt x="1" y="724"/>
                      <a:pt x="0" y="687"/>
                      <a:pt x="0" y="651"/>
                    </a:cubicBezTo>
                    <a:cubicBezTo>
                      <a:pt x="0" y="579"/>
                      <a:pt x="1" y="507"/>
                      <a:pt x="1" y="434"/>
                    </a:cubicBezTo>
                    <a:cubicBezTo>
                      <a:pt x="2" y="398"/>
                      <a:pt x="2" y="362"/>
                      <a:pt x="2" y="326"/>
                    </a:cubicBezTo>
                    <a:cubicBezTo>
                      <a:pt x="2" y="290"/>
                      <a:pt x="1" y="253"/>
                      <a:pt x="1" y="217"/>
                    </a:cubicBezTo>
                    <a:cubicBezTo>
                      <a:pt x="0" y="145"/>
                      <a:pt x="1" y="73"/>
                      <a:pt x="2" y="0"/>
                    </a:cubicBezTo>
                    <a:lnTo>
                      <a:pt x="3" y="0"/>
                    </a:lnTo>
                    <a:close/>
                  </a:path>
                </a:pathLst>
              </a:custGeom>
              <a:solidFill>
                <a:schemeClr val="tx1">
                  <a:lumMod val="50000"/>
                </a:schemeClr>
              </a:solidFill>
              <a:ln>
                <a:noFill/>
              </a:ln>
            </p:spPr>
            <p:txBody>
              <a:bodyPr/>
              <a:lstStyle/>
              <a:p>
                <a:pPr>
                  <a:defRPr/>
                </a:pPr>
                <a:endParaRPr lang="vi-VN" dirty="0"/>
              </a:p>
            </p:txBody>
          </p:sp>
          <p:sp>
            <p:nvSpPr>
              <p:cNvPr id="18" name="Hình tự do 44"/>
              <p:cNvSpPr>
                <a:spLocks/>
              </p:cNvSpPr>
              <p:nvPr/>
            </p:nvSpPr>
            <p:spPr bwMode="auto">
              <a:xfrm rot="16200000" flipV="1">
                <a:off x="9367555" y="-651448"/>
                <a:ext cx="12698" cy="3033937"/>
              </a:xfrm>
              <a:custGeom>
                <a:avLst/>
                <a:gdLst>
                  <a:gd name="T0" fmla="*/ 2 w 4"/>
                  <a:gd name="T1" fmla="*/ 853 h 853"/>
                  <a:gd name="T2" fmla="*/ 0 w 4"/>
                  <a:gd name="T3" fmla="*/ 640 h 853"/>
                  <a:gd name="T4" fmla="*/ 1 w 4"/>
                  <a:gd name="T5" fmla="*/ 533 h 853"/>
                  <a:gd name="T6" fmla="*/ 1 w 4"/>
                  <a:gd name="T7" fmla="*/ 427 h 853"/>
                  <a:gd name="T8" fmla="*/ 0 w 4"/>
                  <a:gd name="T9" fmla="*/ 213 h 853"/>
                  <a:gd name="T10" fmla="*/ 0 w 4"/>
                  <a:gd name="T11" fmla="*/ 107 h 853"/>
                  <a:gd name="T12" fmla="*/ 2 w 4"/>
                  <a:gd name="T13" fmla="*/ 0 h 853"/>
                  <a:gd name="T14" fmla="*/ 2 w 4"/>
                  <a:gd name="T15" fmla="*/ 0 h 853"/>
                  <a:gd name="T16" fmla="*/ 3 w 4"/>
                  <a:gd name="T17" fmla="*/ 107 h 853"/>
                  <a:gd name="T18" fmla="*/ 4 w 4"/>
                  <a:gd name="T19" fmla="*/ 213 h 853"/>
                  <a:gd name="T20" fmla="*/ 3 w 4"/>
                  <a:gd name="T21" fmla="*/ 427 h 853"/>
                  <a:gd name="T22" fmla="*/ 2 w 4"/>
                  <a:gd name="T23" fmla="*/ 533 h 853"/>
                  <a:gd name="T24" fmla="*/ 3 w 4"/>
                  <a:gd name="T25" fmla="*/ 640 h 853"/>
                  <a:gd name="T26" fmla="*/ 2 w 4"/>
                  <a:gd name="T27" fmla="*/ 853 h 8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 h="853">
                    <a:moveTo>
                      <a:pt x="2" y="853"/>
                    </a:moveTo>
                    <a:cubicBezTo>
                      <a:pt x="0" y="782"/>
                      <a:pt x="0" y="711"/>
                      <a:pt x="0" y="640"/>
                    </a:cubicBezTo>
                    <a:cubicBezTo>
                      <a:pt x="0" y="604"/>
                      <a:pt x="1" y="569"/>
                      <a:pt x="1" y="533"/>
                    </a:cubicBezTo>
                    <a:cubicBezTo>
                      <a:pt x="1" y="498"/>
                      <a:pt x="1" y="462"/>
                      <a:pt x="1" y="427"/>
                    </a:cubicBezTo>
                    <a:cubicBezTo>
                      <a:pt x="0" y="356"/>
                      <a:pt x="0" y="284"/>
                      <a:pt x="0" y="213"/>
                    </a:cubicBezTo>
                    <a:cubicBezTo>
                      <a:pt x="0" y="178"/>
                      <a:pt x="0" y="142"/>
                      <a:pt x="0" y="107"/>
                    </a:cubicBezTo>
                    <a:cubicBezTo>
                      <a:pt x="1" y="71"/>
                      <a:pt x="1" y="36"/>
                      <a:pt x="2" y="0"/>
                    </a:cubicBezTo>
                    <a:cubicBezTo>
                      <a:pt x="2" y="0"/>
                      <a:pt x="2" y="0"/>
                      <a:pt x="2" y="0"/>
                    </a:cubicBezTo>
                    <a:cubicBezTo>
                      <a:pt x="3" y="36"/>
                      <a:pt x="3" y="71"/>
                      <a:pt x="3" y="107"/>
                    </a:cubicBezTo>
                    <a:cubicBezTo>
                      <a:pt x="4" y="142"/>
                      <a:pt x="4" y="178"/>
                      <a:pt x="4" y="213"/>
                    </a:cubicBezTo>
                    <a:cubicBezTo>
                      <a:pt x="4" y="284"/>
                      <a:pt x="3" y="356"/>
                      <a:pt x="3" y="427"/>
                    </a:cubicBezTo>
                    <a:cubicBezTo>
                      <a:pt x="3" y="462"/>
                      <a:pt x="2" y="498"/>
                      <a:pt x="2" y="533"/>
                    </a:cubicBezTo>
                    <a:cubicBezTo>
                      <a:pt x="3" y="569"/>
                      <a:pt x="3" y="604"/>
                      <a:pt x="3" y="640"/>
                    </a:cubicBezTo>
                    <a:cubicBezTo>
                      <a:pt x="4" y="711"/>
                      <a:pt x="3" y="782"/>
                      <a:pt x="2" y="853"/>
                    </a:cubicBezTo>
                    <a:close/>
                  </a:path>
                </a:pathLst>
              </a:custGeom>
              <a:solidFill>
                <a:schemeClr val="tx1">
                  <a:lumMod val="50000"/>
                </a:schemeClr>
              </a:solidFill>
              <a:ln>
                <a:noFill/>
              </a:ln>
            </p:spPr>
            <p:txBody>
              <a:bodyPr/>
              <a:lstStyle/>
              <a:p>
                <a:pPr>
                  <a:defRPr/>
                </a:pPr>
                <a:endParaRPr lang="vi-VN" dirty="0"/>
              </a:p>
            </p:txBody>
          </p:sp>
        </p:grpSp>
        <p:sp>
          <p:nvSpPr>
            <p:cNvPr id="9" name="Hình tự do 45"/>
            <p:cNvSpPr>
              <a:spLocks noEditPoints="1"/>
            </p:cNvSpPr>
            <p:nvPr/>
          </p:nvSpPr>
          <p:spPr bwMode="auto">
            <a:xfrm rot="16200000" flipV="1">
              <a:off x="5185477" y="5323170"/>
              <a:ext cx="477750" cy="523815"/>
            </a:xfrm>
            <a:custGeom>
              <a:avLst/>
              <a:gdLst>
                <a:gd name="T0" fmla="*/ 127 w 152"/>
                <a:gd name="T1" fmla="*/ 122 h 148"/>
                <a:gd name="T2" fmla="*/ 84 w 152"/>
                <a:gd name="T3" fmla="*/ 134 h 148"/>
                <a:gd name="T4" fmla="*/ 112 w 152"/>
                <a:gd name="T5" fmla="*/ 131 h 148"/>
                <a:gd name="T6" fmla="*/ 48 w 152"/>
                <a:gd name="T7" fmla="*/ 142 h 148"/>
                <a:gd name="T8" fmla="*/ 4 w 152"/>
                <a:gd name="T9" fmla="*/ 95 h 148"/>
                <a:gd name="T10" fmla="*/ 20 w 152"/>
                <a:gd name="T11" fmla="*/ 61 h 148"/>
                <a:gd name="T12" fmla="*/ 26 w 152"/>
                <a:gd name="T13" fmla="*/ 58 h 148"/>
                <a:gd name="T14" fmla="*/ 31 w 152"/>
                <a:gd name="T15" fmla="*/ 23 h 148"/>
                <a:gd name="T16" fmla="*/ 19 w 152"/>
                <a:gd name="T17" fmla="*/ 0 h 148"/>
                <a:gd name="T18" fmla="*/ 33 w 152"/>
                <a:gd name="T19" fmla="*/ 57 h 148"/>
                <a:gd name="T20" fmla="*/ 41 w 152"/>
                <a:gd name="T21" fmla="*/ 63 h 148"/>
                <a:gd name="T22" fmla="*/ 36 w 152"/>
                <a:gd name="T23" fmla="*/ 80 h 148"/>
                <a:gd name="T24" fmla="*/ 26 w 152"/>
                <a:gd name="T25" fmla="*/ 67 h 148"/>
                <a:gd name="T26" fmla="*/ 64 w 152"/>
                <a:gd name="T27" fmla="*/ 132 h 148"/>
                <a:gd name="T28" fmla="*/ 84 w 152"/>
                <a:gd name="T29" fmla="*/ 112 h 148"/>
                <a:gd name="T30" fmla="*/ 77 w 152"/>
                <a:gd name="T31" fmla="*/ 131 h 148"/>
                <a:gd name="T32" fmla="*/ 152 w 152"/>
                <a:gd name="T33" fmla="*/ 129 h 148"/>
                <a:gd name="T34" fmla="*/ 114 w 152"/>
                <a:gd name="T35" fmla="*/ 131 h 148"/>
                <a:gd name="T36" fmla="*/ 127 w 152"/>
                <a:gd name="T37" fmla="*/ 122 h 148"/>
                <a:gd name="T38" fmla="*/ 74 w 152"/>
                <a:gd name="T39" fmla="*/ 128 h 148"/>
                <a:gd name="T40" fmla="*/ 68 w 152"/>
                <a:gd name="T41" fmla="*/ 112 h 148"/>
                <a:gd name="T42" fmla="*/ 66 w 152"/>
                <a:gd name="T43" fmla="*/ 117 h 148"/>
                <a:gd name="T44" fmla="*/ 66 w 152"/>
                <a:gd name="T45" fmla="*/ 125 h 148"/>
                <a:gd name="T46" fmla="*/ 73 w 152"/>
                <a:gd name="T47" fmla="*/ 128 h 148"/>
                <a:gd name="T48" fmla="*/ 74 w 152"/>
                <a:gd name="T49" fmla="*/ 114 h 148"/>
                <a:gd name="T50" fmla="*/ 74 w 152"/>
                <a:gd name="T51" fmla="*/ 128 h 148"/>
                <a:gd name="T52" fmla="*/ 9 w 152"/>
                <a:gd name="T53" fmla="*/ 88 h 148"/>
                <a:gd name="T54" fmla="*/ 56 w 152"/>
                <a:gd name="T55" fmla="*/ 135 h 148"/>
                <a:gd name="T56" fmla="*/ 9 w 152"/>
                <a:gd name="T57" fmla="*/ 88 h 148"/>
                <a:gd name="T58" fmla="*/ 37 w 152"/>
                <a:gd name="T59" fmla="*/ 61 h 148"/>
                <a:gd name="T60" fmla="*/ 31 w 152"/>
                <a:gd name="T61" fmla="*/ 77 h 148"/>
                <a:gd name="T62" fmla="*/ 37 w 152"/>
                <a:gd name="T63" fmla="*/ 61 h 148"/>
                <a:gd name="T64" fmla="*/ 30 w 152"/>
                <a:gd name="T65" fmla="*/ 57 h 148"/>
                <a:gd name="T66" fmla="*/ 33 w 152"/>
                <a:gd name="T67" fmla="*/ 31 h 148"/>
                <a:gd name="T68" fmla="*/ 30 w 152"/>
                <a:gd name="T69" fmla="*/ 57 h 148"/>
                <a:gd name="T70" fmla="*/ 30 w 152"/>
                <a:gd name="T71" fmla="*/ 61 h 148"/>
                <a:gd name="T72" fmla="*/ 30 w 152"/>
                <a:gd name="T73" fmla="*/ 74 h 148"/>
                <a:gd name="T74" fmla="*/ 30 w 152"/>
                <a:gd name="T75" fmla="*/ 6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2" h="148">
                  <a:moveTo>
                    <a:pt x="127" y="122"/>
                  </a:moveTo>
                  <a:cubicBezTo>
                    <a:pt x="115" y="118"/>
                    <a:pt x="99" y="137"/>
                    <a:pt x="84" y="134"/>
                  </a:cubicBezTo>
                  <a:cubicBezTo>
                    <a:pt x="92" y="142"/>
                    <a:pt x="106" y="130"/>
                    <a:pt x="112" y="131"/>
                  </a:cubicBezTo>
                  <a:cubicBezTo>
                    <a:pt x="95" y="147"/>
                    <a:pt x="66" y="127"/>
                    <a:pt x="48" y="142"/>
                  </a:cubicBezTo>
                  <a:cubicBezTo>
                    <a:pt x="19" y="142"/>
                    <a:pt x="1" y="123"/>
                    <a:pt x="4" y="95"/>
                  </a:cubicBezTo>
                  <a:cubicBezTo>
                    <a:pt x="6" y="82"/>
                    <a:pt x="19" y="74"/>
                    <a:pt x="20" y="61"/>
                  </a:cubicBezTo>
                  <a:cubicBezTo>
                    <a:pt x="23" y="58"/>
                    <a:pt x="22" y="60"/>
                    <a:pt x="26" y="58"/>
                  </a:cubicBezTo>
                  <a:cubicBezTo>
                    <a:pt x="25" y="45"/>
                    <a:pt x="33" y="34"/>
                    <a:pt x="31" y="23"/>
                  </a:cubicBezTo>
                  <a:cubicBezTo>
                    <a:pt x="30" y="12"/>
                    <a:pt x="19" y="8"/>
                    <a:pt x="19" y="0"/>
                  </a:cubicBezTo>
                  <a:cubicBezTo>
                    <a:pt x="36" y="7"/>
                    <a:pt x="41" y="36"/>
                    <a:pt x="33" y="57"/>
                  </a:cubicBezTo>
                  <a:cubicBezTo>
                    <a:pt x="34" y="60"/>
                    <a:pt x="40" y="59"/>
                    <a:pt x="41" y="63"/>
                  </a:cubicBezTo>
                  <a:cubicBezTo>
                    <a:pt x="43" y="69"/>
                    <a:pt x="40" y="75"/>
                    <a:pt x="36" y="80"/>
                  </a:cubicBezTo>
                  <a:cubicBezTo>
                    <a:pt x="27" y="79"/>
                    <a:pt x="20" y="74"/>
                    <a:pt x="26" y="67"/>
                  </a:cubicBezTo>
                  <a:cubicBezTo>
                    <a:pt x="1" y="88"/>
                    <a:pt x="14" y="148"/>
                    <a:pt x="64" y="132"/>
                  </a:cubicBezTo>
                  <a:cubicBezTo>
                    <a:pt x="54" y="118"/>
                    <a:pt x="73" y="97"/>
                    <a:pt x="84" y="112"/>
                  </a:cubicBezTo>
                  <a:cubicBezTo>
                    <a:pt x="86" y="123"/>
                    <a:pt x="81" y="126"/>
                    <a:pt x="77" y="131"/>
                  </a:cubicBezTo>
                  <a:cubicBezTo>
                    <a:pt x="101" y="137"/>
                    <a:pt x="133" y="102"/>
                    <a:pt x="152" y="129"/>
                  </a:cubicBezTo>
                  <a:cubicBezTo>
                    <a:pt x="143" y="117"/>
                    <a:pt x="124" y="124"/>
                    <a:pt x="114" y="131"/>
                  </a:cubicBezTo>
                  <a:cubicBezTo>
                    <a:pt x="116" y="126"/>
                    <a:pt x="123" y="126"/>
                    <a:pt x="127" y="122"/>
                  </a:cubicBezTo>
                  <a:close/>
                  <a:moveTo>
                    <a:pt x="74" y="128"/>
                  </a:moveTo>
                  <a:cubicBezTo>
                    <a:pt x="91" y="127"/>
                    <a:pt x="78" y="98"/>
                    <a:pt x="68" y="112"/>
                  </a:cubicBezTo>
                  <a:cubicBezTo>
                    <a:pt x="75" y="112"/>
                    <a:pt x="69" y="117"/>
                    <a:pt x="66" y="117"/>
                  </a:cubicBezTo>
                  <a:cubicBezTo>
                    <a:pt x="66" y="119"/>
                    <a:pt x="66" y="122"/>
                    <a:pt x="66" y="125"/>
                  </a:cubicBezTo>
                  <a:cubicBezTo>
                    <a:pt x="68" y="126"/>
                    <a:pt x="69" y="128"/>
                    <a:pt x="73" y="128"/>
                  </a:cubicBezTo>
                  <a:cubicBezTo>
                    <a:pt x="75" y="124"/>
                    <a:pt x="80" y="117"/>
                    <a:pt x="74" y="114"/>
                  </a:cubicBezTo>
                  <a:cubicBezTo>
                    <a:pt x="84" y="115"/>
                    <a:pt x="78" y="125"/>
                    <a:pt x="74" y="128"/>
                  </a:cubicBezTo>
                  <a:close/>
                  <a:moveTo>
                    <a:pt x="9" y="88"/>
                  </a:moveTo>
                  <a:cubicBezTo>
                    <a:pt x="0" y="121"/>
                    <a:pt x="28" y="148"/>
                    <a:pt x="56" y="135"/>
                  </a:cubicBezTo>
                  <a:cubicBezTo>
                    <a:pt x="20" y="145"/>
                    <a:pt x="13" y="115"/>
                    <a:pt x="9" y="88"/>
                  </a:cubicBezTo>
                  <a:close/>
                  <a:moveTo>
                    <a:pt x="37" y="61"/>
                  </a:moveTo>
                  <a:cubicBezTo>
                    <a:pt x="38" y="69"/>
                    <a:pt x="34" y="72"/>
                    <a:pt x="31" y="77"/>
                  </a:cubicBezTo>
                  <a:cubicBezTo>
                    <a:pt x="40" y="78"/>
                    <a:pt x="42" y="66"/>
                    <a:pt x="37" y="61"/>
                  </a:cubicBezTo>
                  <a:close/>
                  <a:moveTo>
                    <a:pt x="30" y="57"/>
                  </a:moveTo>
                  <a:cubicBezTo>
                    <a:pt x="30" y="49"/>
                    <a:pt x="38" y="40"/>
                    <a:pt x="33" y="31"/>
                  </a:cubicBezTo>
                  <a:cubicBezTo>
                    <a:pt x="34" y="41"/>
                    <a:pt x="26" y="49"/>
                    <a:pt x="30" y="57"/>
                  </a:cubicBezTo>
                  <a:close/>
                  <a:moveTo>
                    <a:pt x="30" y="61"/>
                  </a:moveTo>
                  <a:cubicBezTo>
                    <a:pt x="28" y="63"/>
                    <a:pt x="27" y="72"/>
                    <a:pt x="30" y="74"/>
                  </a:cubicBezTo>
                  <a:cubicBezTo>
                    <a:pt x="33" y="70"/>
                    <a:pt x="36" y="63"/>
                    <a:pt x="30" y="61"/>
                  </a:cubicBezTo>
                  <a:close/>
                </a:path>
              </a:pathLst>
            </a:custGeom>
            <a:solidFill>
              <a:schemeClr val="tx1">
                <a:lumMod val="50000"/>
              </a:schemeClr>
            </a:solidFill>
            <a:ln>
              <a:noFill/>
            </a:ln>
          </p:spPr>
          <p:txBody>
            <a:bodyPr/>
            <a:lstStyle/>
            <a:p>
              <a:pPr>
                <a:defRPr/>
              </a:pPr>
              <a:endParaRPr lang="vi-VN" dirty="0"/>
            </a:p>
          </p:txBody>
        </p:sp>
        <p:sp>
          <p:nvSpPr>
            <p:cNvPr id="10" name="Hình tự do 46"/>
            <p:cNvSpPr>
              <a:spLocks noEditPoints="1"/>
            </p:cNvSpPr>
            <p:nvPr/>
          </p:nvSpPr>
          <p:spPr bwMode="auto">
            <a:xfrm rot="16200000" flipV="1">
              <a:off x="5197382" y="5323965"/>
              <a:ext cx="477749" cy="512704"/>
            </a:xfrm>
            <a:custGeom>
              <a:avLst/>
              <a:gdLst>
                <a:gd name="T0" fmla="*/ 2 w 151"/>
                <a:gd name="T1" fmla="*/ 96 h 144"/>
                <a:gd name="T2" fmla="*/ 21 w 151"/>
                <a:gd name="T3" fmla="*/ 59 h 144"/>
                <a:gd name="T4" fmla="*/ 22 w 151"/>
                <a:gd name="T5" fmla="*/ 12 h 144"/>
                <a:gd name="T6" fmla="*/ 32 w 151"/>
                <a:gd name="T7" fmla="*/ 58 h 144"/>
                <a:gd name="T8" fmla="*/ 34 w 151"/>
                <a:gd name="T9" fmla="*/ 81 h 144"/>
                <a:gd name="T10" fmla="*/ 15 w 151"/>
                <a:gd name="T11" fmla="*/ 112 h 144"/>
                <a:gd name="T12" fmla="*/ 73 w 151"/>
                <a:gd name="T13" fmla="*/ 107 h 144"/>
                <a:gd name="T14" fmla="*/ 76 w 151"/>
                <a:gd name="T15" fmla="*/ 131 h 144"/>
                <a:gd name="T16" fmla="*/ 151 w 151"/>
                <a:gd name="T17" fmla="*/ 130 h 144"/>
                <a:gd name="T18" fmla="*/ 110 w 151"/>
                <a:gd name="T19" fmla="*/ 134 h 144"/>
                <a:gd name="T20" fmla="*/ 66 w 151"/>
                <a:gd name="T21" fmla="*/ 138 h 144"/>
                <a:gd name="T22" fmla="*/ 12 w 151"/>
                <a:gd name="T23" fmla="*/ 128 h 144"/>
                <a:gd name="T24" fmla="*/ 86 w 151"/>
                <a:gd name="T25" fmla="*/ 138 h 144"/>
                <a:gd name="T26" fmla="*/ 86 w 151"/>
                <a:gd name="T27" fmla="*/ 134 h 144"/>
                <a:gd name="T28" fmla="*/ 75 w 151"/>
                <a:gd name="T29" fmla="*/ 133 h 144"/>
                <a:gd name="T30" fmla="*/ 77 w 151"/>
                <a:gd name="T31" fmla="*/ 128 h 144"/>
                <a:gd name="T32" fmla="*/ 66 w 151"/>
                <a:gd name="T33" fmla="*/ 128 h 144"/>
                <a:gd name="T34" fmla="*/ 64 w 151"/>
                <a:gd name="T35" fmla="*/ 117 h 144"/>
                <a:gd name="T36" fmla="*/ 65 w 151"/>
                <a:gd name="T37" fmla="*/ 114 h 144"/>
                <a:gd name="T38" fmla="*/ 63 w 151"/>
                <a:gd name="T39" fmla="*/ 133 h 144"/>
                <a:gd name="T40" fmla="*/ 54 w 151"/>
                <a:gd name="T41" fmla="*/ 137 h 144"/>
                <a:gd name="T42" fmla="*/ 7 w 151"/>
                <a:gd name="T43" fmla="*/ 86 h 144"/>
                <a:gd name="T44" fmla="*/ 41 w 151"/>
                <a:gd name="T45" fmla="*/ 139 h 144"/>
                <a:gd name="T46" fmla="*/ 92 w 151"/>
                <a:gd name="T47" fmla="*/ 138 h 144"/>
                <a:gd name="T48" fmla="*/ 41 w 151"/>
                <a:gd name="T49" fmla="*/ 137 h 144"/>
                <a:gd name="T50" fmla="*/ 26 w 151"/>
                <a:gd name="T51" fmla="*/ 65 h 144"/>
                <a:gd name="T52" fmla="*/ 32 w 151"/>
                <a:gd name="T53" fmla="*/ 64 h 144"/>
                <a:gd name="T54" fmla="*/ 26 w 151"/>
                <a:gd name="T55" fmla="*/ 72 h 144"/>
                <a:gd name="T56" fmla="*/ 33 w 151"/>
                <a:gd name="T57" fmla="*/ 80 h 144"/>
                <a:gd name="T58" fmla="*/ 38 w 151"/>
                <a:gd name="T59" fmla="*/ 73 h 144"/>
                <a:gd name="T60" fmla="*/ 28 w 151"/>
                <a:gd name="T61" fmla="*/ 78 h 144"/>
                <a:gd name="T62" fmla="*/ 34 w 151"/>
                <a:gd name="T63" fmla="*/ 61 h 144"/>
                <a:gd name="T64" fmla="*/ 18 w 151"/>
                <a:gd name="T65" fmla="*/ 2 h 144"/>
                <a:gd name="T66" fmla="*/ 31 w 151"/>
                <a:gd name="T67" fmla="*/ 32 h 144"/>
                <a:gd name="T68" fmla="*/ 27 w 151"/>
                <a:gd name="T69" fmla="*/ 58 h 144"/>
                <a:gd name="T70" fmla="*/ 28 w 151"/>
                <a:gd name="T71" fmla="*/ 42 h 144"/>
                <a:gd name="T72" fmla="*/ 21 w 151"/>
                <a:gd name="T73" fmla="*/ 61 h 144"/>
                <a:gd name="T74" fmla="*/ 7 w 151"/>
                <a:gd name="T75" fmla="*/ 86 h 144"/>
                <a:gd name="T76" fmla="*/ 110 w 151"/>
                <a:gd name="T77" fmla="*/ 131 h 144"/>
                <a:gd name="T78" fmla="*/ 121 w 151"/>
                <a:gd name="T79" fmla="*/ 123 h 144"/>
                <a:gd name="T80" fmla="*/ 67 w 151"/>
                <a:gd name="T81" fmla="*/ 127 h 144"/>
                <a:gd name="T82" fmla="*/ 74 w 151"/>
                <a:gd name="T83" fmla="*/ 118 h 144"/>
                <a:gd name="T84" fmla="*/ 64 w 151"/>
                <a:gd name="T85" fmla="*/ 118 h 144"/>
                <a:gd name="T86" fmla="*/ 75 w 151"/>
                <a:gd name="T87" fmla="*/ 118 h 144"/>
                <a:gd name="T88" fmla="*/ 70 w 151"/>
                <a:gd name="T89" fmla="*/ 114 h 144"/>
                <a:gd name="T90" fmla="*/ 79 w 151"/>
                <a:gd name="T91" fmla="*/ 120 h 144"/>
                <a:gd name="T92" fmla="*/ 122 w 151"/>
                <a:gd name="T93" fmla="*/ 122 h 144"/>
                <a:gd name="T94" fmla="*/ 123 w 151"/>
                <a:gd name="T95" fmla="*/ 125 h 144"/>
                <a:gd name="T96" fmla="*/ 122 w 151"/>
                <a:gd name="T97" fmla="*/ 122 h 144"/>
                <a:gd name="T98" fmla="*/ 81 w 151"/>
                <a:gd name="T99" fmla="*/ 114 h 144"/>
                <a:gd name="T100" fmla="*/ 32 w 151"/>
                <a:gd name="T101" fmla="*/ 74 h 144"/>
                <a:gd name="T102" fmla="*/ 28 w 151"/>
                <a:gd name="T103" fmla="*/ 63 h 144"/>
                <a:gd name="T104" fmla="*/ 28 w 151"/>
                <a:gd name="T105" fmla="*/ 63 h 144"/>
                <a:gd name="T106" fmla="*/ 29 w 151"/>
                <a:gd name="T107" fmla="*/ 49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51" h="144">
                  <a:moveTo>
                    <a:pt x="47" y="144"/>
                  </a:moveTo>
                  <a:cubicBezTo>
                    <a:pt x="46" y="144"/>
                    <a:pt x="46" y="144"/>
                    <a:pt x="46" y="144"/>
                  </a:cubicBezTo>
                  <a:cubicBezTo>
                    <a:pt x="32" y="144"/>
                    <a:pt x="19" y="139"/>
                    <a:pt x="11" y="129"/>
                  </a:cubicBezTo>
                  <a:cubicBezTo>
                    <a:pt x="3" y="121"/>
                    <a:pt x="0" y="109"/>
                    <a:pt x="2" y="96"/>
                  </a:cubicBezTo>
                  <a:cubicBezTo>
                    <a:pt x="3" y="90"/>
                    <a:pt x="6" y="84"/>
                    <a:pt x="10" y="79"/>
                  </a:cubicBezTo>
                  <a:cubicBezTo>
                    <a:pt x="13" y="73"/>
                    <a:pt x="17" y="68"/>
                    <a:pt x="17" y="62"/>
                  </a:cubicBezTo>
                  <a:cubicBezTo>
                    <a:pt x="17" y="62"/>
                    <a:pt x="17" y="62"/>
                    <a:pt x="17" y="62"/>
                  </a:cubicBezTo>
                  <a:cubicBezTo>
                    <a:pt x="19" y="60"/>
                    <a:pt x="20" y="59"/>
                    <a:pt x="21" y="59"/>
                  </a:cubicBezTo>
                  <a:cubicBezTo>
                    <a:pt x="21" y="59"/>
                    <a:pt x="22" y="59"/>
                    <a:pt x="23" y="59"/>
                  </a:cubicBezTo>
                  <a:cubicBezTo>
                    <a:pt x="23" y="53"/>
                    <a:pt x="24" y="47"/>
                    <a:pt x="26" y="41"/>
                  </a:cubicBezTo>
                  <a:cubicBezTo>
                    <a:pt x="28" y="35"/>
                    <a:pt x="30" y="30"/>
                    <a:pt x="29" y="24"/>
                  </a:cubicBezTo>
                  <a:cubicBezTo>
                    <a:pt x="28" y="19"/>
                    <a:pt x="25" y="15"/>
                    <a:pt x="22" y="12"/>
                  </a:cubicBezTo>
                  <a:cubicBezTo>
                    <a:pt x="19" y="8"/>
                    <a:pt x="16" y="5"/>
                    <a:pt x="16" y="1"/>
                  </a:cubicBezTo>
                  <a:cubicBezTo>
                    <a:pt x="16" y="0"/>
                    <a:pt x="16" y="0"/>
                    <a:pt x="16" y="0"/>
                  </a:cubicBezTo>
                  <a:cubicBezTo>
                    <a:pt x="17" y="0"/>
                    <a:pt x="17" y="0"/>
                    <a:pt x="17" y="0"/>
                  </a:cubicBezTo>
                  <a:cubicBezTo>
                    <a:pt x="35" y="8"/>
                    <a:pt x="40" y="37"/>
                    <a:pt x="32" y="58"/>
                  </a:cubicBezTo>
                  <a:cubicBezTo>
                    <a:pt x="32" y="59"/>
                    <a:pt x="34" y="59"/>
                    <a:pt x="35" y="60"/>
                  </a:cubicBezTo>
                  <a:cubicBezTo>
                    <a:pt x="37" y="61"/>
                    <a:pt x="39" y="61"/>
                    <a:pt x="40" y="63"/>
                  </a:cubicBezTo>
                  <a:cubicBezTo>
                    <a:pt x="43" y="72"/>
                    <a:pt x="37" y="78"/>
                    <a:pt x="34" y="81"/>
                  </a:cubicBezTo>
                  <a:cubicBezTo>
                    <a:pt x="34" y="81"/>
                    <a:pt x="34" y="81"/>
                    <a:pt x="34" y="81"/>
                  </a:cubicBezTo>
                  <a:cubicBezTo>
                    <a:pt x="34" y="81"/>
                    <a:pt x="34" y="81"/>
                    <a:pt x="34" y="81"/>
                  </a:cubicBezTo>
                  <a:cubicBezTo>
                    <a:pt x="28" y="81"/>
                    <a:pt x="23" y="79"/>
                    <a:pt x="22" y="76"/>
                  </a:cubicBezTo>
                  <a:cubicBezTo>
                    <a:pt x="21" y="75"/>
                    <a:pt x="21" y="73"/>
                    <a:pt x="21" y="71"/>
                  </a:cubicBezTo>
                  <a:cubicBezTo>
                    <a:pt x="12" y="82"/>
                    <a:pt x="10" y="98"/>
                    <a:pt x="15" y="112"/>
                  </a:cubicBezTo>
                  <a:cubicBezTo>
                    <a:pt x="20" y="127"/>
                    <a:pt x="32" y="135"/>
                    <a:pt x="46" y="135"/>
                  </a:cubicBezTo>
                  <a:cubicBezTo>
                    <a:pt x="51" y="135"/>
                    <a:pt x="56" y="134"/>
                    <a:pt x="61" y="133"/>
                  </a:cubicBezTo>
                  <a:cubicBezTo>
                    <a:pt x="58" y="128"/>
                    <a:pt x="57" y="122"/>
                    <a:pt x="60" y="116"/>
                  </a:cubicBezTo>
                  <a:cubicBezTo>
                    <a:pt x="63" y="111"/>
                    <a:pt x="68" y="107"/>
                    <a:pt x="73" y="107"/>
                  </a:cubicBezTo>
                  <a:cubicBezTo>
                    <a:pt x="75" y="107"/>
                    <a:pt x="79" y="108"/>
                    <a:pt x="83" y="113"/>
                  </a:cubicBezTo>
                  <a:cubicBezTo>
                    <a:pt x="83" y="113"/>
                    <a:pt x="83" y="113"/>
                    <a:pt x="83" y="113"/>
                  </a:cubicBezTo>
                  <a:cubicBezTo>
                    <a:pt x="84" y="122"/>
                    <a:pt x="81" y="126"/>
                    <a:pt x="77" y="130"/>
                  </a:cubicBezTo>
                  <a:cubicBezTo>
                    <a:pt x="77" y="130"/>
                    <a:pt x="77" y="131"/>
                    <a:pt x="76" y="131"/>
                  </a:cubicBezTo>
                  <a:cubicBezTo>
                    <a:pt x="78" y="132"/>
                    <a:pt x="80" y="132"/>
                    <a:pt x="82" y="132"/>
                  </a:cubicBezTo>
                  <a:cubicBezTo>
                    <a:pt x="90" y="132"/>
                    <a:pt x="98" y="129"/>
                    <a:pt x="107" y="125"/>
                  </a:cubicBezTo>
                  <a:cubicBezTo>
                    <a:pt x="115" y="122"/>
                    <a:pt x="123" y="119"/>
                    <a:pt x="131" y="119"/>
                  </a:cubicBezTo>
                  <a:cubicBezTo>
                    <a:pt x="139" y="119"/>
                    <a:pt x="146" y="123"/>
                    <a:pt x="151" y="130"/>
                  </a:cubicBezTo>
                  <a:cubicBezTo>
                    <a:pt x="150" y="131"/>
                    <a:pt x="150" y="131"/>
                    <a:pt x="150" y="131"/>
                  </a:cubicBezTo>
                  <a:cubicBezTo>
                    <a:pt x="146" y="127"/>
                    <a:pt x="142" y="124"/>
                    <a:pt x="136" y="124"/>
                  </a:cubicBezTo>
                  <a:cubicBezTo>
                    <a:pt x="126" y="124"/>
                    <a:pt x="115" y="131"/>
                    <a:pt x="112" y="132"/>
                  </a:cubicBezTo>
                  <a:cubicBezTo>
                    <a:pt x="110" y="134"/>
                    <a:pt x="110" y="134"/>
                    <a:pt x="110" y="134"/>
                  </a:cubicBezTo>
                  <a:cubicBezTo>
                    <a:pt x="110" y="133"/>
                    <a:pt x="110" y="133"/>
                    <a:pt x="110" y="133"/>
                  </a:cubicBezTo>
                  <a:cubicBezTo>
                    <a:pt x="105" y="137"/>
                    <a:pt x="99" y="139"/>
                    <a:pt x="90" y="139"/>
                  </a:cubicBezTo>
                  <a:cubicBezTo>
                    <a:pt x="86" y="139"/>
                    <a:pt x="82" y="139"/>
                    <a:pt x="78" y="139"/>
                  </a:cubicBezTo>
                  <a:cubicBezTo>
                    <a:pt x="74" y="138"/>
                    <a:pt x="70" y="138"/>
                    <a:pt x="66" y="138"/>
                  </a:cubicBezTo>
                  <a:cubicBezTo>
                    <a:pt x="58" y="138"/>
                    <a:pt x="52" y="140"/>
                    <a:pt x="47" y="144"/>
                  </a:cubicBezTo>
                  <a:close/>
                  <a:moveTo>
                    <a:pt x="7" y="86"/>
                  </a:moveTo>
                  <a:cubicBezTo>
                    <a:pt x="5" y="89"/>
                    <a:pt x="4" y="93"/>
                    <a:pt x="3" y="96"/>
                  </a:cubicBezTo>
                  <a:cubicBezTo>
                    <a:pt x="2" y="109"/>
                    <a:pt x="5" y="120"/>
                    <a:pt x="12" y="128"/>
                  </a:cubicBezTo>
                  <a:cubicBezTo>
                    <a:pt x="20" y="137"/>
                    <a:pt x="32" y="142"/>
                    <a:pt x="46" y="142"/>
                  </a:cubicBezTo>
                  <a:cubicBezTo>
                    <a:pt x="51" y="138"/>
                    <a:pt x="57" y="136"/>
                    <a:pt x="66" y="136"/>
                  </a:cubicBezTo>
                  <a:cubicBezTo>
                    <a:pt x="70" y="136"/>
                    <a:pt x="74" y="137"/>
                    <a:pt x="78" y="137"/>
                  </a:cubicBezTo>
                  <a:cubicBezTo>
                    <a:pt x="81" y="137"/>
                    <a:pt x="83" y="138"/>
                    <a:pt x="86" y="138"/>
                  </a:cubicBezTo>
                  <a:cubicBezTo>
                    <a:pt x="84" y="137"/>
                    <a:pt x="83" y="136"/>
                    <a:pt x="81" y="135"/>
                  </a:cubicBezTo>
                  <a:cubicBezTo>
                    <a:pt x="80" y="133"/>
                    <a:pt x="80" y="133"/>
                    <a:pt x="80" y="133"/>
                  </a:cubicBezTo>
                  <a:cubicBezTo>
                    <a:pt x="82" y="134"/>
                    <a:pt x="82" y="134"/>
                    <a:pt x="82" y="134"/>
                  </a:cubicBezTo>
                  <a:cubicBezTo>
                    <a:pt x="83" y="134"/>
                    <a:pt x="84" y="134"/>
                    <a:pt x="86" y="134"/>
                  </a:cubicBezTo>
                  <a:cubicBezTo>
                    <a:pt x="92" y="134"/>
                    <a:pt x="99" y="131"/>
                    <a:pt x="105" y="128"/>
                  </a:cubicBezTo>
                  <a:cubicBezTo>
                    <a:pt x="105" y="128"/>
                    <a:pt x="105" y="128"/>
                    <a:pt x="105" y="128"/>
                  </a:cubicBezTo>
                  <a:cubicBezTo>
                    <a:pt x="97" y="131"/>
                    <a:pt x="89" y="133"/>
                    <a:pt x="82" y="133"/>
                  </a:cubicBezTo>
                  <a:cubicBezTo>
                    <a:pt x="79" y="133"/>
                    <a:pt x="77" y="133"/>
                    <a:pt x="75" y="133"/>
                  </a:cubicBezTo>
                  <a:cubicBezTo>
                    <a:pt x="74" y="132"/>
                    <a:pt x="74" y="132"/>
                    <a:pt x="74" y="132"/>
                  </a:cubicBezTo>
                  <a:cubicBezTo>
                    <a:pt x="74" y="131"/>
                    <a:pt x="74" y="131"/>
                    <a:pt x="74" y="131"/>
                  </a:cubicBezTo>
                  <a:cubicBezTo>
                    <a:pt x="75" y="131"/>
                    <a:pt x="76" y="130"/>
                    <a:pt x="76" y="129"/>
                  </a:cubicBezTo>
                  <a:cubicBezTo>
                    <a:pt x="77" y="129"/>
                    <a:pt x="77" y="128"/>
                    <a:pt x="77" y="128"/>
                  </a:cubicBezTo>
                  <a:cubicBezTo>
                    <a:pt x="76" y="129"/>
                    <a:pt x="74" y="130"/>
                    <a:pt x="72" y="130"/>
                  </a:cubicBezTo>
                  <a:cubicBezTo>
                    <a:pt x="70" y="130"/>
                    <a:pt x="70" y="130"/>
                    <a:pt x="70" y="130"/>
                  </a:cubicBezTo>
                  <a:cubicBezTo>
                    <a:pt x="70" y="130"/>
                    <a:pt x="70" y="130"/>
                    <a:pt x="70" y="130"/>
                  </a:cubicBezTo>
                  <a:cubicBezTo>
                    <a:pt x="68" y="130"/>
                    <a:pt x="67" y="129"/>
                    <a:pt x="66" y="128"/>
                  </a:cubicBezTo>
                  <a:cubicBezTo>
                    <a:pt x="65" y="128"/>
                    <a:pt x="64" y="127"/>
                    <a:pt x="63" y="127"/>
                  </a:cubicBezTo>
                  <a:cubicBezTo>
                    <a:pt x="63" y="127"/>
                    <a:pt x="63" y="127"/>
                    <a:pt x="63" y="127"/>
                  </a:cubicBezTo>
                  <a:cubicBezTo>
                    <a:pt x="63" y="117"/>
                    <a:pt x="63" y="117"/>
                    <a:pt x="63" y="117"/>
                  </a:cubicBezTo>
                  <a:cubicBezTo>
                    <a:pt x="64" y="117"/>
                    <a:pt x="64" y="117"/>
                    <a:pt x="64" y="117"/>
                  </a:cubicBezTo>
                  <a:cubicBezTo>
                    <a:pt x="64" y="117"/>
                    <a:pt x="64" y="117"/>
                    <a:pt x="64" y="117"/>
                  </a:cubicBezTo>
                  <a:cubicBezTo>
                    <a:pt x="66" y="117"/>
                    <a:pt x="68" y="115"/>
                    <a:pt x="68" y="114"/>
                  </a:cubicBezTo>
                  <a:cubicBezTo>
                    <a:pt x="68" y="114"/>
                    <a:pt x="68" y="114"/>
                    <a:pt x="66" y="114"/>
                  </a:cubicBezTo>
                  <a:cubicBezTo>
                    <a:pt x="65" y="114"/>
                    <a:pt x="65" y="114"/>
                    <a:pt x="65" y="114"/>
                  </a:cubicBezTo>
                  <a:cubicBezTo>
                    <a:pt x="66" y="113"/>
                    <a:pt x="66" y="113"/>
                    <a:pt x="66" y="113"/>
                  </a:cubicBezTo>
                  <a:cubicBezTo>
                    <a:pt x="67" y="110"/>
                    <a:pt x="69" y="109"/>
                    <a:pt x="71" y="109"/>
                  </a:cubicBezTo>
                  <a:cubicBezTo>
                    <a:pt x="67" y="110"/>
                    <a:pt x="64" y="113"/>
                    <a:pt x="62" y="117"/>
                  </a:cubicBezTo>
                  <a:cubicBezTo>
                    <a:pt x="59" y="122"/>
                    <a:pt x="59" y="128"/>
                    <a:pt x="63" y="133"/>
                  </a:cubicBezTo>
                  <a:cubicBezTo>
                    <a:pt x="63" y="134"/>
                    <a:pt x="63" y="134"/>
                    <a:pt x="63" y="134"/>
                  </a:cubicBezTo>
                  <a:cubicBezTo>
                    <a:pt x="62" y="134"/>
                    <a:pt x="62" y="134"/>
                    <a:pt x="62" y="134"/>
                  </a:cubicBezTo>
                  <a:cubicBezTo>
                    <a:pt x="59" y="135"/>
                    <a:pt x="56" y="136"/>
                    <a:pt x="54" y="136"/>
                  </a:cubicBezTo>
                  <a:cubicBezTo>
                    <a:pt x="54" y="137"/>
                    <a:pt x="54" y="137"/>
                    <a:pt x="54" y="137"/>
                  </a:cubicBezTo>
                  <a:cubicBezTo>
                    <a:pt x="49" y="139"/>
                    <a:pt x="44" y="140"/>
                    <a:pt x="39" y="140"/>
                  </a:cubicBezTo>
                  <a:cubicBezTo>
                    <a:pt x="29" y="140"/>
                    <a:pt x="19" y="135"/>
                    <a:pt x="13" y="127"/>
                  </a:cubicBezTo>
                  <a:cubicBezTo>
                    <a:pt x="5" y="116"/>
                    <a:pt x="2" y="103"/>
                    <a:pt x="6" y="89"/>
                  </a:cubicBezTo>
                  <a:lnTo>
                    <a:pt x="7" y="86"/>
                  </a:lnTo>
                  <a:close/>
                  <a:moveTo>
                    <a:pt x="7" y="93"/>
                  </a:moveTo>
                  <a:cubicBezTo>
                    <a:pt x="4" y="105"/>
                    <a:pt x="7" y="117"/>
                    <a:pt x="14" y="126"/>
                  </a:cubicBezTo>
                  <a:cubicBezTo>
                    <a:pt x="21" y="135"/>
                    <a:pt x="31" y="139"/>
                    <a:pt x="41" y="139"/>
                  </a:cubicBezTo>
                  <a:cubicBezTo>
                    <a:pt x="41" y="139"/>
                    <a:pt x="41" y="139"/>
                    <a:pt x="41" y="139"/>
                  </a:cubicBezTo>
                  <a:cubicBezTo>
                    <a:pt x="16" y="139"/>
                    <a:pt x="10" y="113"/>
                    <a:pt x="7" y="93"/>
                  </a:cubicBezTo>
                  <a:close/>
                  <a:moveTo>
                    <a:pt x="108" y="133"/>
                  </a:moveTo>
                  <a:cubicBezTo>
                    <a:pt x="106" y="133"/>
                    <a:pt x="104" y="134"/>
                    <a:pt x="102" y="135"/>
                  </a:cubicBezTo>
                  <a:cubicBezTo>
                    <a:pt x="99" y="136"/>
                    <a:pt x="95" y="137"/>
                    <a:pt x="92" y="138"/>
                  </a:cubicBezTo>
                  <a:cubicBezTo>
                    <a:pt x="99" y="138"/>
                    <a:pt x="104" y="136"/>
                    <a:pt x="108" y="133"/>
                  </a:cubicBezTo>
                  <a:close/>
                  <a:moveTo>
                    <a:pt x="7" y="86"/>
                  </a:moveTo>
                  <a:cubicBezTo>
                    <a:pt x="7" y="89"/>
                    <a:pt x="7" y="89"/>
                    <a:pt x="7" y="89"/>
                  </a:cubicBezTo>
                  <a:cubicBezTo>
                    <a:pt x="12" y="114"/>
                    <a:pt x="17" y="137"/>
                    <a:pt x="41" y="137"/>
                  </a:cubicBezTo>
                  <a:cubicBezTo>
                    <a:pt x="43" y="137"/>
                    <a:pt x="45" y="137"/>
                    <a:pt x="48" y="137"/>
                  </a:cubicBezTo>
                  <a:cubicBezTo>
                    <a:pt x="32" y="137"/>
                    <a:pt x="19" y="128"/>
                    <a:pt x="13" y="113"/>
                  </a:cubicBezTo>
                  <a:cubicBezTo>
                    <a:pt x="7" y="96"/>
                    <a:pt x="12" y="77"/>
                    <a:pt x="23" y="67"/>
                  </a:cubicBezTo>
                  <a:cubicBezTo>
                    <a:pt x="26" y="65"/>
                    <a:pt x="26" y="65"/>
                    <a:pt x="26" y="65"/>
                  </a:cubicBezTo>
                  <a:cubicBezTo>
                    <a:pt x="26" y="63"/>
                    <a:pt x="27" y="62"/>
                    <a:pt x="27" y="62"/>
                  </a:cubicBezTo>
                  <a:cubicBezTo>
                    <a:pt x="28" y="61"/>
                    <a:pt x="28" y="61"/>
                    <a:pt x="28" y="61"/>
                  </a:cubicBezTo>
                  <a:cubicBezTo>
                    <a:pt x="28" y="61"/>
                    <a:pt x="28" y="61"/>
                    <a:pt x="28" y="61"/>
                  </a:cubicBezTo>
                  <a:cubicBezTo>
                    <a:pt x="30" y="62"/>
                    <a:pt x="31" y="63"/>
                    <a:pt x="32" y="64"/>
                  </a:cubicBezTo>
                  <a:cubicBezTo>
                    <a:pt x="33" y="68"/>
                    <a:pt x="30" y="73"/>
                    <a:pt x="29" y="75"/>
                  </a:cubicBezTo>
                  <a:cubicBezTo>
                    <a:pt x="28" y="76"/>
                    <a:pt x="28" y="76"/>
                    <a:pt x="28" y="76"/>
                  </a:cubicBezTo>
                  <a:cubicBezTo>
                    <a:pt x="28" y="76"/>
                    <a:pt x="28" y="76"/>
                    <a:pt x="28" y="76"/>
                  </a:cubicBezTo>
                  <a:cubicBezTo>
                    <a:pt x="27" y="75"/>
                    <a:pt x="26" y="74"/>
                    <a:pt x="26" y="72"/>
                  </a:cubicBezTo>
                  <a:cubicBezTo>
                    <a:pt x="25" y="70"/>
                    <a:pt x="26" y="68"/>
                    <a:pt x="26" y="66"/>
                  </a:cubicBezTo>
                  <a:cubicBezTo>
                    <a:pt x="24" y="68"/>
                    <a:pt x="24" y="68"/>
                    <a:pt x="24" y="68"/>
                  </a:cubicBezTo>
                  <a:cubicBezTo>
                    <a:pt x="22" y="71"/>
                    <a:pt x="22" y="73"/>
                    <a:pt x="23" y="75"/>
                  </a:cubicBezTo>
                  <a:cubicBezTo>
                    <a:pt x="24" y="78"/>
                    <a:pt x="28" y="80"/>
                    <a:pt x="33" y="80"/>
                  </a:cubicBezTo>
                  <a:cubicBezTo>
                    <a:pt x="36" y="77"/>
                    <a:pt x="41" y="71"/>
                    <a:pt x="39" y="64"/>
                  </a:cubicBezTo>
                  <a:cubicBezTo>
                    <a:pt x="38" y="63"/>
                    <a:pt x="37" y="62"/>
                    <a:pt x="35" y="62"/>
                  </a:cubicBezTo>
                  <a:cubicBezTo>
                    <a:pt x="36" y="62"/>
                    <a:pt x="36" y="62"/>
                    <a:pt x="36" y="62"/>
                  </a:cubicBezTo>
                  <a:cubicBezTo>
                    <a:pt x="38" y="64"/>
                    <a:pt x="39" y="69"/>
                    <a:pt x="38" y="73"/>
                  </a:cubicBezTo>
                  <a:cubicBezTo>
                    <a:pt x="36" y="77"/>
                    <a:pt x="34" y="79"/>
                    <a:pt x="30" y="79"/>
                  </a:cubicBezTo>
                  <a:cubicBezTo>
                    <a:pt x="30" y="79"/>
                    <a:pt x="30" y="79"/>
                    <a:pt x="30" y="79"/>
                  </a:cubicBezTo>
                  <a:cubicBezTo>
                    <a:pt x="30" y="79"/>
                    <a:pt x="30" y="79"/>
                    <a:pt x="29" y="79"/>
                  </a:cubicBezTo>
                  <a:cubicBezTo>
                    <a:pt x="28" y="78"/>
                    <a:pt x="28" y="78"/>
                    <a:pt x="28" y="78"/>
                  </a:cubicBezTo>
                  <a:cubicBezTo>
                    <a:pt x="29" y="78"/>
                    <a:pt x="29" y="78"/>
                    <a:pt x="29" y="78"/>
                  </a:cubicBezTo>
                  <a:cubicBezTo>
                    <a:pt x="29" y="76"/>
                    <a:pt x="30" y="75"/>
                    <a:pt x="31" y="74"/>
                  </a:cubicBezTo>
                  <a:cubicBezTo>
                    <a:pt x="33" y="71"/>
                    <a:pt x="35" y="68"/>
                    <a:pt x="34" y="62"/>
                  </a:cubicBezTo>
                  <a:cubicBezTo>
                    <a:pt x="34" y="61"/>
                    <a:pt x="34" y="61"/>
                    <a:pt x="34" y="61"/>
                  </a:cubicBezTo>
                  <a:cubicBezTo>
                    <a:pt x="33" y="61"/>
                    <a:pt x="31" y="60"/>
                    <a:pt x="30" y="58"/>
                  </a:cubicBezTo>
                  <a:cubicBezTo>
                    <a:pt x="30" y="58"/>
                    <a:pt x="30" y="58"/>
                    <a:pt x="30" y="58"/>
                  </a:cubicBezTo>
                  <a:cubicBezTo>
                    <a:pt x="30" y="58"/>
                    <a:pt x="30" y="58"/>
                    <a:pt x="30" y="58"/>
                  </a:cubicBezTo>
                  <a:cubicBezTo>
                    <a:pt x="38" y="39"/>
                    <a:pt x="34" y="10"/>
                    <a:pt x="18" y="2"/>
                  </a:cubicBezTo>
                  <a:cubicBezTo>
                    <a:pt x="18" y="5"/>
                    <a:pt x="20" y="8"/>
                    <a:pt x="23" y="11"/>
                  </a:cubicBezTo>
                  <a:cubicBezTo>
                    <a:pt x="26" y="14"/>
                    <a:pt x="29" y="18"/>
                    <a:pt x="30" y="24"/>
                  </a:cubicBezTo>
                  <a:cubicBezTo>
                    <a:pt x="30" y="26"/>
                    <a:pt x="30" y="28"/>
                    <a:pt x="30" y="30"/>
                  </a:cubicBezTo>
                  <a:cubicBezTo>
                    <a:pt x="31" y="32"/>
                    <a:pt x="31" y="32"/>
                    <a:pt x="31" y="32"/>
                  </a:cubicBezTo>
                  <a:cubicBezTo>
                    <a:pt x="35" y="38"/>
                    <a:pt x="33" y="44"/>
                    <a:pt x="31" y="49"/>
                  </a:cubicBezTo>
                  <a:cubicBezTo>
                    <a:pt x="30" y="52"/>
                    <a:pt x="29" y="55"/>
                    <a:pt x="29" y="58"/>
                  </a:cubicBezTo>
                  <a:cubicBezTo>
                    <a:pt x="29" y="61"/>
                    <a:pt x="29" y="61"/>
                    <a:pt x="29" y="61"/>
                  </a:cubicBezTo>
                  <a:cubicBezTo>
                    <a:pt x="27" y="58"/>
                    <a:pt x="27" y="58"/>
                    <a:pt x="27" y="58"/>
                  </a:cubicBezTo>
                  <a:cubicBezTo>
                    <a:pt x="25" y="53"/>
                    <a:pt x="26" y="49"/>
                    <a:pt x="28" y="44"/>
                  </a:cubicBezTo>
                  <a:cubicBezTo>
                    <a:pt x="29" y="40"/>
                    <a:pt x="31" y="36"/>
                    <a:pt x="30" y="32"/>
                  </a:cubicBezTo>
                  <a:cubicBezTo>
                    <a:pt x="30" y="32"/>
                    <a:pt x="30" y="32"/>
                    <a:pt x="30" y="32"/>
                  </a:cubicBezTo>
                  <a:cubicBezTo>
                    <a:pt x="30" y="35"/>
                    <a:pt x="29" y="38"/>
                    <a:pt x="28" y="42"/>
                  </a:cubicBezTo>
                  <a:cubicBezTo>
                    <a:pt x="26" y="47"/>
                    <a:pt x="24" y="53"/>
                    <a:pt x="24" y="59"/>
                  </a:cubicBezTo>
                  <a:cubicBezTo>
                    <a:pt x="25" y="60"/>
                    <a:pt x="25" y="60"/>
                    <a:pt x="25" y="60"/>
                  </a:cubicBezTo>
                  <a:cubicBezTo>
                    <a:pt x="24" y="60"/>
                    <a:pt x="24" y="60"/>
                    <a:pt x="24" y="60"/>
                  </a:cubicBezTo>
                  <a:cubicBezTo>
                    <a:pt x="23" y="61"/>
                    <a:pt x="22" y="61"/>
                    <a:pt x="21" y="61"/>
                  </a:cubicBezTo>
                  <a:cubicBezTo>
                    <a:pt x="21" y="61"/>
                    <a:pt x="21" y="61"/>
                    <a:pt x="21" y="61"/>
                  </a:cubicBezTo>
                  <a:cubicBezTo>
                    <a:pt x="20" y="61"/>
                    <a:pt x="20" y="61"/>
                    <a:pt x="19" y="62"/>
                  </a:cubicBezTo>
                  <a:cubicBezTo>
                    <a:pt x="18" y="69"/>
                    <a:pt x="14" y="74"/>
                    <a:pt x="11" y="79"/>
                  </a:cubicBezTo>
                  <a:cubicBezTo>
                    <a:pt x="10" y="82"/>
                    <a:pt x="8" y="84"/>
                    <a:pt x="7" y="86"/>
                  </a:cubicBezTo>
                  <a:close/>
                  <a:moveTo>
                    <a:pt x="85" y="136"/>
                  </a:moveTo>
                  <a:cubicBezTo>
                    <a:pt x="86" y="136"/>
                    <a:pt x="87" y="137"/>
                    <a:pt x="89" y="137"/>
                  </a:cubicBezTo>
                  <a:cubicBezTo>
                    <a:pt x="93" y="137"/>
                    <a:pt x="97" y="135"/>
                    <a:pt x="101" y="133"/>
                  </a:cubicBezTo>
                  <a:cubicBezTo>
                    <a:pt x="105" y="132"/>
                    <a:pt x="108" y="131"/>
                    <a:pt x="110" y="131"/>
                  </a:cubicBezTo>
                  <a:cubicBezTo>
                    <a:pt x="111" y="131"/>
                    <a:pt x="111" y="131"/>
                    <a:pt x="111" y="131"/>
                  </a:cubicBezTo>
                  <a:cubicBezTo>
                    <a:pt x="113" y="129"/>
                    <a:pt x="116" y="127"/>
                    <a:pt x="118" y="126"/>
                  </a:cubicBezTo>
                  <a:cubicBezTo>
                    <a:pt x="120" y="125"/>
                    <a:pt x="122" y="125"/>
                    <a:pt x="123" y="124"/>
                  </a:cubicBezTo>
                  <a:cubicBezTo>
                    <a:pt x="122" y="124"/>
                    <a:pt x="122" y="123"/>
                    <a:pt x="121" y="123"/>
                  </a:cubicBezTo>
                  <a:cubicBezTo>
                    <a:pt x="117" y="123"/>
                    <a:pt x="111" y="126"/>
                    <a:pt x="106" y="129"/>
                  </a:cubicBezTo>
                  <a:cubicBezTo>
                    <a:pt x="99" y="132"/>
                    <a:pt x="92" y="136"/>
                    <a:pt x="85" y="136"/>
                  </a:cubicBezTo>
                  <a:close/>
                  <a:moveTo>
                    <a:pt x="64" y="126"/>
                  </a:moveTo>
                  <a:cubicBezTo>
                    <a:pt x="65" y="126"/>
                    <a:pt x="66" y="126"/>
                    <a:pt x="67" y="127"/>
                  </a:cubicBezTo>
                  <a:cubicBezTo>
                    <a:pt x="68" y="128"/>
                    <a:pt x="69" y="128"/>
                    <a:pt x="70" y="128"/>
                  </a:cubicBezTo>
                  <a:cubicBezTo>
                    <a:pt x="70" y="128"/>
                    <a:pt x="70" y="128"/>
                    <a:pt x="70" y="128"/>
                  </a:cubicBezTo>
                  <a:cubicBezTo>
                    <a:pt x="70" y="128"/>
                    <a:pt x="71" y="128"/>
                    <a:pt x="71" y="127"/>
                  </a:cubicBezTo>
                  <a:cubicBezTo>
                    <a:pt x="72" y="125"/>
                    <a:pt x="75" y="121"/>
                    <a:pt x="74" y="118"/>
                  </a:cubicBezTo>
                  <a:cubicBezTo>
                    <a:pt x="74" y="117"/>
                    <a:pt x="73" y="116"/>
                    <a:pt x="72" y="115"/>
                  </a:cubicBezTo>
                  <a:cubicBezTo>
                    <a:pt x="70" y="114"/>
                    <a:pt x="70" y="114"/>
                    <a:pt x="70" y="114"/>
                  </a:cubicBezTo>
                  <a:cubicBezTo>
                    <a:pt x="70" y="114"/>
                    <a:pt x="70" y="114"/>
                    <a:pt x="70" y="114"/>
                  </a:cubicBezTo>
                  <a:cubicBezTo>
                    <a:pt x="70" y="116"/>
                    <a:pt x="67" y="118"/>
                    <a:pt x="64" y="118"/>
                  </a:cubicBezTo>
                  <a:cubicBezTo>
                    <a:pt x="64" y="118"/>
                    <a:pt x="64" y="118"/>
                    <a:pt x="64" y="118"/>
                  </a:cubicBezTo>
                  <a:lnTo>
                    <a:pt x="64" y="126"/>
                  </a:lnTo>
                  <a:close/>
                  <a:moveTo>
                    <a:pt x="75" y="116"/>
                  </a:moveTo>
                  <a:cubicBezTo>
                    <a:pt x="75" y="117"/>
                    <a:pt x="75" y="117"/>
                    <a:pt x="75" y="118"/>
                  </a:cubicBezTo>
                  <a:cubicBezTo>
                    <a:pt x="76" y="121"/>
                    <a:pt x="74" y="125"/>
                    <a:pt x="72" y="128"/>
                  </a:cubicBezTo>
                  <a:cubicBezTo>
                    <a:pt x="75" y="126"/>
                    <a:pt x="77" y="121"/>
                    <a:pt x="77" y="118"/>
                  </a:cubicBezTo>
                  <a:cubicBezTo>
                    <a:pt x="76" y="118"/>
                    <a:pt x="76" y="117"/>
                    <a:pt x="75" y="116"/>
                  </a:cubicBezTo>
                  <a:close/>
                  <a:moveTo>
                    <a:pt x="70" y="114"/>
                  </a:moveTo>
                  <a:cubicBezTo>
                    <a:pt x="72" y="114"/>
                    <a:pt x="72" y="114"/>
                    <a:pt x="72" y="114"/>
                  </a:cubicBezTo>
                  <a:cubicBezTo>
                    <a:pt x="76" y="115"/>
                    <a:pt x="78" y="117"/>
                    <a:pt x="78" y="118"/>
                  </a:cubicBezTo>
                  <a:cubicBezTo>
                    <a:pt x="79" y="121"/>
                    <a:pt x="77" y="125"/>
                    <a:pt x="74" y="128"/>
                  </a:cubicBezTo>
                  <a:cubicBezTo>
                    <a:pt x="79" y="126"/>
                    <a:pt x="79" y="122"/>
                    <a:pt x="79" y="120"/>
                  </a:cubicBezTo>
                  <a:cubicBezTo>
                    <a:pt x="79" y="116"/>
                    <a:pt x="76" y="110"/>
                    <a:pt x="72" y="110"/>
                  </a:cubicBezTo>
                  <a:cubicBezTo>
                    <a:pt x="71" y="110"/>
                    <a:pt x="69" y="111"/>
                    <a:pt x="68" y="113"/>
                  </a:cubicBezTo>
                  <a:cubicBezTo>
                    <a:pt x="69" y="113"/>
                    <a:pt x="69" y="113"/>
                    <a:pt x="70" y="114"/>
                  </a:cubicBezTo>
                  <a:close/>
                  <a:moveTo>
                    <a:pt x="122" y="122"/>
                  </a:moveTo>
                  <a:cubicBezTo>
                    <a:pt x="123" y="122"/>
                    <a:pt x="124" y="122"/>
                    <a:pt x="125" y="123"/>
                  </a:cubicBezTo>
                  <a:cubicBezTo>
                    <a:pt x="126" y="123"/>
                    <a:pt x="126" y="123"/>
                    <a:pt x="126" y="123"/>
                  </a:cubicBezTo>
                  <a:cubicBezTo>
                    <a:pt x="125" y="124"/>
                    <a:pt x="125" y="124"/>
                    <a:pt x="125" y="124"/>
                  </a:cubicBezTo>
                  <a:cubicBezTo>
                    <a:pt x="125" y="124"/>
                    <a:pt x="124" y="125"/>
                    <a:pt x="123" y="125"/>
                  </a:cubicBezTo>
                  <a:cubicBezTo>
                    <a:pt x="127" y="124"/>
                    <a:pt x="131" y="123"/>
                    <a:pt x="136" y="123"/>
                  </a:cubicBezTo>
                  <a:cubicBezTo>
                    <a:pt x="139" y="123"/>
                    <a:pt x="141" y="123"/>
                    <a:pt x="143" y="124"/>
                  </a:cubicBezTo>
                  <a:cubicBezTo>
                    <a:pt x="140" y="122"/>
                    <a:pt x="136" y="121"/>
                    <a:pt x="131" y="121"/>
                  </a:cubicBezTo>
                  <a:cubicBezTo>
                    <a:pt x="128" y="121"/>
                    <a:pt x="125" y="121"/>
                    <a:pt x="122" y="122"/>
                  </a:cubicBezTo>
                  <a:close/>
                  <a:moveTo>
                    <a:pt x="72" y="109"/>
                  </a:moveTo>
                  <a:cubicBezTo>
                    <a:pt x="77" y="109"/>
                    <a:pt x="81" y="115"/>
                    <a:pt x="81" y="120"/>
                  </a:cubicBezTo>
                  <a:cubicBezTo>
                    <a:pt x="81" y="121"/>
                    <a:pt x="81" y="122"/>
                    <a:pt x="81" y="123"/>
                  </a:cubicBezTo>
                  <a:cubicBezTo>
                    <a:pt x="82" y="121"/>
                    <a:pt x="82" y="118"/>
                    <a:pt x="81" y="114"/>
                  </a:cubicBezTo>
                  <a:cubicBezTo>
                    <a:pt x="79" y="110"/>
                    <a:pt x="75" y="108"/>
                    <a:pt x="71" y="109"/>
                  </a:cubicBezTo>
                  <a:cubicBezTo>
                    <a:pt x="72" y="109"/>
                    <a:pt x="72" y="109"/>
                    <a:pt x="72" y="109"/>
                  </a:cubicBezTo>
                  <a:close/>
                  <a:moveTo>
                    <a:pt x="36" y="65"/>
                  </a:moveTo>
                  <a:cubicBezTo>
                    <a:pt x="36" y="69"/>
                    <a:pt x="34" y="72"/>
                    <a:pt x="32" y="74"/>
                  </a:cubicBezTo>
                  <a:cubicBezTo>
                    <a:pt x="32" y="75"/>
                    <a:pt x="31" y="76"/>
                    <a:pt x="31" y="77"/>
                  </a:cubicBezTo>
                  <a:cubicBezTo>
                    <a:pt x="34" y="77"/>
                    <a:pt x="36" y="74"/>
                    <a:pt x="36" y="73"/>
                  </a:cubicBezTo>
                  <a:cubicBezTo>
                    <a:pt x="37" y="70"/>
                    <a:pt x="37" y="67"/>
                    <a:pt x="36" y="65"/>
                  </a:cubicBezTo>
                  <a:close/>
                  <a:moveTo>
                    <a:pt x="28" y="63"/>
                  </a:moveTo>
                  <a:cubicBezTo>
                    <a:pt x="27" y="65"/>
                    <a:pt x="27" y="69"/>
                    <a:pt x="27" y="72"/>
                  </a:cubicBezTo>
                  <a:cubicBezTo>
                    <a:pt x="27" y="73"/>
                    <a:pt x="28" y="73"/>
                    <a:pt x="28" y="74"/>
                  </a:cubicBezTo>
                  <a:cubicBezTo>
                    <a:pt x="30" y="71"/>
                    <a:pt x="32" y="67"/>
                    <a:pt x="31" y="65"/>
                  </a:cubicBezTo>
                  <a:cubicBezTo>
                    <a:pt x="30" y="64"/>
                    <a:pt x="30" y="63"/>
                    <a:pt x="28" y="63"/>
                  </a:cubicBezTo>
                  <a:close/>
                  <a:moveTo>
                    <a:pt x="32" y="36"/>
                  </a:moveTo>
                  <a:cubicBezTo>
                    <a:pt x="31" y="39"/>
                    <a:pt x="30" y="42"/>
                    <a:pt x="29" y="44"/>
                  </a:cubicBezTo>
                  <a:cubicBezTo>
                    <a:pt x="28" y="48"/>
                    <a:pt x="27" y="51"/>
                    <a:pt x="28" y="55"/>
                  </a:cubicBezTo>
                  <a:cubicBezTo>
                    <a:pt x="28" y="53"/>
                    <a:pt x="29" y="51"/>
                    <a:pt x="29" y="49"/>
                  </a:cubicBezTo>
                  <a:cubicBezTo>
                    <a:pt x="31" y="45"/>
                    <a:pt x="32" y="41"/>
                    <a:pt x="32" y="36"/>
                  </a:cubicBezTo>
                  <a:close/>
                </a:path>
              </a:pathLst>
            </a:custGeom>
            <a:solidFill>
              <a:schemeClr val="tx1">
                <a:lumMod val="50000"/>
              </a:schemeClr>
            </a:solidFill>
            <a:ln>
              <a:noFill/>
            </a:ln>
          </p:spPr>
          <p:txBody>
            <a:bodyPr/>
            <a:lstStyle/>
            <a:p>
              <a:pPr>
                <a:defRPr/>
              </a:pPr>
              <a:endParaRPr lang="vi-VN" dirty="0"/>
            </a:p>
          </p:txBody>
        </p:sp>
        <p:sp>
          <p:nvSpPr>
            <p:cNvPr id="11" name="Hình tự do 47"/>
            <p:cNvSpPr>
              <a:spLocks noEditPoints="1"/>
            </p:cNvSpPr>
            <p:nvPr/>
          </p:nvSpPr>
          <p:spPr bwMode="auto">
            <a:xfrm rot="16200000" flipV="1">
              <a:off x="11077601" y="5321583"/>
              <a:ext cx="507906" cy="519053"/>
            </a:xfrm>
            <a:custGeom>
              <a:avLst/>
              <a:gdLst>
                <a:gd name="T0" fmla="*/ 50 w 161"/>
                <a:gd name="T1" fmla="*/ 8 h 146"/>
                <a:gd name="T2" fmla="*/ 60 w 161"/>
                <a:gd name="T3" fmla="*/ 25 h 146"/>
                <a:gd name="T4" fmla="*/ 54 w 161"/>
                <a:gd name="T5" fmla="*/ 17 h 146"/>
                <a:gd name="T6" fmla="*/ 63 w 161"/>
                <a:gd name="T7" fmla="*/ 34 h 146"/>
                <a:gd name="T8" fmla="*/ 49 w 161"/>
                <a:gd name="T9" fmla="*/ 37 h 146"/>
                <a:gd name="T10" fmla="*/ 41 w 161"/>
                <a:gd name="T11" fmla="*/ 13 h 146"/>
                <a:gd name="T12" fmla="*/ 16 w 161"/>
                <a:gd name="T13" fmla="*/ 62 h 146"/>
                <a:gd name="T14" fmla="*/ 34 w 161"/>
                <a:gd name="T15" fmla="*/ 92 h 146"/>
                <a:gd name="T16" fmla="*/ 27 w 161"/>
                <a:gd name="T17" fmla="*/ 146 h 146"/>
                <a:gd name="T18" fmla="*/ 33 w 161"/>
                <a:gd name="T19" fmla="*/ 104 h 146"/>
                <a:gd name="T20" fmla="*/ 26 w 161"/>
                <a:gd name="T21" fmla="*/ 102 h 146"/>
                <a:gd name="T22" fmla="*/ 30 w 161"/>
                <a:gd name="T23" fmla="*/ 101 h 146"/>
                <a:gd name="T24" fmla="*/ 4 w 161"/>
                <a:gd name="T25" fmla="*/ 60 h 146"/>
                <a:gd name="T26" fmla="*/ 41 w 161"/>
                <a:gd name="T27" fmla="*/ 10 h 146"/>
                <a:gd name="T28" fmla="*/ 51 w 161"/>
                <a:gd name="T29" fmla="*/ 4 h 146"/>
                <a:gd name="T30" fmla="*/ 145 w 161"/>
                <a:gd name="T31" fmla="*/ 13 h 146"/>
                <a:gd name="T32" fmla="*/ 142 w 161"/>
                <a:gd name="T33" fmla="*/ 0 h 146"/>
                <a:gd name="T34" fmla="*/ 141 w 161"/>
                <a:gd name="T35" fmla="*/ 33 h 146"/>
                <a:gd name="T36" fmla="*/ 50 w 161"/>
                <a:gd name="T37" fmla="*/ 8 h 146"/>
                <a:gd name="T38" fmla="*/ 137 w 161"/>
                <a:gd name="T39" fmla="*/ 31 h 146"/>
                <a:gd name="T40" fmla="*/ 148 w 161"/>
                <a:gd name="T41" fmla="*/ 16 h 146"/>
                <a:gd name="T42" fmla="*/ 70 w 161"/>
                <a:gd name="T43" fmla="*/ 8 h 146"/>
                <a:gd name="T44" fmla="*/ 137 w 161"/>
                <a:gd name="T45" fmla="*/ 31 h 146"/>
                <a:gd name="T46" fmla="*/ 26 w 161"/>
                <a:gd name="T47" fmla="*/ 84 h 146"/>
                <a:gd name="T48" fmla="*/ 22 w 161"/>
                <a:gd name="T49" fmla="*/ 16 h 146"/>
                <a:gd name="T50" fmla="*/ 26 w 161"/>
                <a:gd name="T51" fmla="*/ 84 h 146"/>
                <a:gd name="T52" fmla="*/ 57 w 161"/>
                <a:gd name="T53" fmla="*/ 28 h 146"/>
                <a:gd name="T54" fmla="*/ 46 w 161"/>
                <a:gd name="T55" fmla="*/ 16 h 146"/>
                <a:gd name="T56" fmla="*/ 57 w 161"/>
                <a:gd name="T57" fmla="*/ 28 h 146"/>
                <a:gd name="T58" fmla="*/ 57 w 161"/>
                <a:gd name="T59" fmla="*/ 31 h 146"/>
                <a:gd name="T60" fmla="*/ 46 w 161"/>
                <a:gd name="T61" fmla="*/ 28 h 146"/>
                <a:gd name="T62" fmla="*/ 57 w 161"/>
                <a:gd name="T63" fmla="*/ 31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1" h="146">
                  <a:moveTo>
                    <a:pt x="50" y="8"/>
                  </a:moveTo>
                  <a:cubicBezTo>
                    <a:pt x="55" y="14"/>
                    <a:pt x="53" y="20"/>
                    <a:pt x="60" y="25"/>
                  </a:cubicBezTo>
                  <a:cubicBezTo>
                    <a:pt x="62" y="23"/>
                    <a:pt x="58" y="18"/>
                    <a:pt x="54" y="17"/>
                  </a:cubicBezTo>
                  <a:cubicBezTo>
                    <a:pt x="64" y="13"/>
                    <a:pt x="65" y="25"/>
                    <a:pt x="63" y="34"/>
                  </a:cubicBezTo>
                  <a:cubicBezTo>
                    <a:pt x="59" y="36"/>
                    <a:pt x="55" y="37"/>
                    <a:pt x="49" y="37"/>
                  </a:cubicBezTo>
                  <a:cubicBezTo>
                    <a:pt x="43" y="31"/>
                    <a:pt x="43" y="19"/>
                    <a:pt x="41" y="13"/>
                  </a:cubicBezTo>
                  <a:cubicBezTo>
                    <a:pt x="14" y="14"/>
                    <a:pt x="9" y="41"/>
                    <a:pt x="16" y="62"/>
                  </a:cubicBezTo>
                  <a:cubicBezTo>
                    <a:pt x="19" y="72"/>
                    <a:pt x="30" y="81"/>
                    <a:pt x="34" y="92"/>
                  </a:cubicBezTo>
                  <a:cubicBezTo>
                    <a:pt x="41" y="111"/>
                    <a:pt x="38" y="129"/>
                    <a:pt x="27" y="146"/>
                  </a:cubicBezTo>
                  <a:cubicBezTo>
                    <a:pt x="28" y="137"/>
                    <a:pt x="39" y="121"/>
                    <a:pt x="33" y="104"/>
                  </a:cubicBezTo>
                  <a:cubicBezTo>
                    <a:pt x="31" y="102"/>
                    <a:pt x="29" y="102"/>
                    <a:pt x="26" y="102"/>
                  </a:cubicBezTo>
                  <a:cubicBezTo>
                    <a:pt x="26" y="100"/>
                    <a:pt x="28" y="101"/>
                    <a:pt x="30" y="101"/>
                  </a:cubicBezTo>
                  <a:cubicBezTo>
                    <a:pt x="28" y="89"/>
                    <a:pt x="7" y="79"/>
                    <a:pt x="4" y="60"/>
                  </a:cubicBezTo>
                  <a:cubicBezTo>
                    <a:pt x="1" y="34"/>
                    <a:pt x="12" y="6"/>
                    <a:pt x="41" y="10"/>
                  </a:cubicBezTo>
                  <a:cubicBezTo>
                    <a:pt x="45" y="9"/>
                    <a:pt x="47" y="5"/>
                    <a:pt x="51" y="4"/>
                  </a:cubicBezTo>
                  <a:cubicBezTo>
                    <a:pt x="86" y="1"/>
                    <a:pt x="128" y="46"/>
                    <a:pt x="145" y="13"/>
                  </a:cubicBezTo>
                  <a:cubicBezTo>
                    <a:pt x="146" y="6"/>
                    <a:pt x="144" y="3"/>
                    <a:pt x="142" y="0"/>
                  </a:cubicBezTo>
                  <a:cubicBezTo>
                    <a:pt x="161" y="2"/>
                    <a:pt x="149" y="29"/>
                    <a:pt x="141" y="33"/>
                  </a:cubicBezTo>
                  <a:cubicBezTo>
                    <a:pt x="111" y="47"/>
                    <a:pt x="71" y="4"/>
                    <a:pt x="50" y="8"/>
                  </a:cubicBezTo>
                  <a:close/>
                  <a:moveTo>
                    <a:pt x="137" y="31"/>
                  </a:moveTo>
                  <a:cubicBezTo>
                    <a:pt x="142" y="29"/>
                    <a:pt x="151" y="17"/>
                    <a:pt x="148" y="16"/>
                  </a:cubicBezTo>
                  <a:cubicBezTo>
                    <a:pt x="130" y="43"/>
                    <a:pt x="93" y="14"/>
                    <a:pt x="70" y="8"/>
                  </a:cubicBezTo>
                  <a:cubicBezTo>
                    <a:pt x="87" y="21"/>
                    <a:pt x="105" y="33"/>
                    <a:pt x="137" y="31"/>
                  </a:cubicBezTo>
                  <a:close/>
                  <a:moveTo>
                    <a:pt x="26" y="84"/>
                  </a:moveTo>
                  <a:cubicBezTo>
                    <a:pt x="10" y="71"/>
                    <a:pt x="7" y="27"/>
                    <a:pt x="22" y="16"/>
                  </a:cubicBezTo>
                  <a:cubicBezTo>
                    <a:pt x="0" y="29"/>
                    <a:pt x="5" y="78"/>
                    <a:pt x="26" y="84"/>
                  </a:cubicBezTo>
                  <a:close/>
                  <a:moveTo>
                    <a:pt x="57" y="28"/>
                  </a:moveTo>
                  <a:cubicBezTo>
                    <a:pt x="55" y="22"/>
                    <a:pt x="53" y="16"/>
                    <a:pt x="46" y="16"/>
                  </a:cubicBezTo>
                  <a:cubicBezTo>
                    <a:pt x="46" y="23"/>
                    <a:pt x="50" y="27"/>
                    <a:pt x="57" y="28"/>
                  </a:cubicBezTo>
                  <a:close/>
                  <a:moveTo>
                    <a:pt x="57" y="31"/>
                  </a:moveTo>
                  <a:cubicBezTo>
                    <a:pt x="51" y="33"/>
                    <a:pt x="49" y="24"/>
                    <a:pt x="46" y="28"/>
                  </a:cubicBezTo>
                  <a:cubicBezTo>
                    <a:pt x="47" y="31"/>
                    <a:pt x="56" y="40"/>
                    <a:pt x="57" y="31"/>
                  </a:cubicBezTo>
                  <a:close/>
                </a:path>
              </a:pathLst>
            </a:custGeom>
            <a:solidFill>
              <a:schemeClr val="tx1">
                <a:lumMod val="50000"/>
              </a:schemeClr>
            </a:solidFill>
            <a:ln>
              <a:noFill/>
            </a:ln>
          </p:spPr>
          <p:txBody>
            <a:bodyPr/>
            <a:lstStyle/>
            <a:p>
              <a:pPr>
                <a:defRPr/>
              </a:pPr>
              <a:endParaRPr lang="vi-VN" dirty="0"/>
            </a:p>
          </p:txBody>
        </p:sp>
        <p:sp>
          <p:nvSpPr>
            <p:cNvPr id="12" name="Hình tự do 48"/>
            <p:cNvSpPr>
              <a:spLocks noEditPoints="1"/>
            </p:cNvSpPr>
            <p:nvPr/>
          </p:nvSpPr>
          <p:spPr bwMode="auto">
            <a:xfrm rot="16200000" flipV="1">
              <a:off x="11092679" y="5320789"/>
              <a:ext cx="471401" cy="534926"/>
            </a:xfrm>
            <a:custGeom>
              <a:avLst/>
              <a:gdLst>
                <a:gd name="T0" fmla="*/ 81 w 150"/>
                <a:gd name="T1" fmla="*/ 22 h 150"/>
                <a:gd name="T2" fmla="*/ 52 w 150"/>
                <a:gd name="T3" fmla="*/ 17 h 150"/>
                <a:gd name="T4" fmla="*/ 60 w 150"/>
                <a:gd name="T5" fmla="*/ 35 h 150"/>
                <a:gd name="T6" fmla="*/ 45 w 150"/>
                <a:gd name="T7" fmla="*/ 39 h 150"/>
                <a:gd name="T8" fmla="*/ 39 w 150"/>
                <a:gd name="T9" fmla="*/ 20 h 150"/>
                <a:gd name="T10" fmla="*/ 14 w 150"/>
                <a:gd name="T11" fmla="*/ 63 h 150"/>
                <a:gd name="T12" fmla="*/ 25 w 150"/>
                <a:gd name="T13" fmla="*/ 148 h 150"/>
                <a:gd name="T14" fmla="*/ 26 w 150"/>
                <a:gd name="T15" fmla="*/ 137 h 150"/>
                <a:gd name="T16" fmla="*/ 23 w 150"/>
                <a:gd name="T17" fmla="*/ 104 h 150"/>
                <a:gd name="T18" fmla="*/ 26 w 150"/>
                <a:gd name="T19" fmla="*/ 101 h 150"/>
                <a:gd name="T20" fmla="*/ 1 w 150"/>
                <a:gd name="T21" fmla="*/ 61 h 150"/>
                <a:gd name="T22" fmla="*/ 38 w 150"/>
                <a:gd name="T23" fmla="*/ 10 h 150"/>
                <a:gd name="T24" fmla="*/ 91 w 150"/>
                <a:gd name="T25" fmla="*/ 16 h 150"/>
                <a:gd name="T26" fmla="*/ 139 w 150"/>
                <a:gd name="T27" fmla="*/ 2 h 150"/>
                <a:gd name="T28" fmla="*/ 150 w 150"/>
                <a:gd name="T29" fmla="*/ 12 h 150"/>
                <a:gd name="T30" fmla="*/ 82 w 150"/>
                <a:gd name="T31" fmla="*/ 20 h 150"/>
                <a:gd name="T32" fmla="*/ 141 w 150"/>
                <a:gd name="T33" fmla="*/ 2 h 150"/>
                <a:gd name="T34" fmla="*/ 143 w 150"/>
                <a:gd name="T35" fmla="*/ 14 h 150"/>
                <a:gd name="T36" fmla="*/ 44 w 150"/>
                <a:gd name="T37" fmla="*/ 9 h 150"/>
                <a:gd name="T38" fmla="*/ 38 w 150"/>
                <a:gd name="T39" fmla="*/ 12 h 150"/>
                <a:gd name="T40" fmla="*/ 2 w 150"/>
                <a:gd name="T41" fmla="*/ 60 h 150"/>
                <a:gd name="T42" fmla="*/ 28 w 150"/>
                <a:gd name="T43" fmla="*/ 102 h 150"/>
                <a:gd name="T44" fmla="*/ 30 w 150"/>
                <a:gd name="T45" fmla="*/ 104 h 150"/>
                <a:gd name="T46" fmla="*/ 32 w 150"/>
                <a:gd name="T47" fmla="*/ 116 h 150"/>
                <a:gd name="T48" fmla="*/ 31 w 150"/>
                <a:gd name="T49" fmla="*/ 93 h 150"/>
                <a:gd name="T50" fmla="*/ 11 w 150"/>
                <a:gd name="T51" fmla="*/ 61 h 150"/>
                <a:gd name="T52" fmla="*/ 23 w 150"/>
                <a:gd name="T53" fmla="*/ 85 h 150"/>
                <a:gd name="T54" fmla="*/ 19 w 150"/>
                <a:gd name="T55" fmla="*/ 17 h 150"/>
                <a:gd name="T56" fmla="*/ 39 w 150"/>
                <a:gd name="T57" fmla="*/ 13 h 150"/>
                <a:gd name="T58" fmla="*/ 42 w 150"/>
                <a:gd name="T59" fmla="*/ 29 h 150"/>
                <a:gd name="T60" fmla="*/ 48 w 150"/>
                <a:gd name="T61" fmla="*/ 29 h 150"/>
                <a:gd name="T62" fmla="*/ 55 w 150"/>
                <a:gd name="T63" fmla="*/ 32 h 150"/>
                <a:gd name="T64" fmla="*/ 42 w 150"/>
                <a:gd name="T65" fmla="*/ 30 h 150"/>
                <a:gd name="T66" fmla="*/ 60 w 150"/>
                <a:gd name="T67" fmla="*/ 27 h 150"/>
                <a:gd name="T68" fmla="*/ 58 w 150"/>
                <a:gd name="T69" fmla="*/ 25 h 150"/>
                <a:gd name="T70" fmla="*/ 56 w 150"/>
                <a:gd name="T71" fmla="*/ 27 h 150"/>
                <a:gd name="T72" fmla="*/ 50 w 150"/>
                <a:gd name="T73" fmla="*/ 18 h 150"/>
                <a:gd name="T74" fmla="*/ 45 w 150"/>
                <a:gd name="T75" fmla="*/ 9 h 150"/>
                <a:gd name="T76" fmla="*/ 57 w 150"/>
                <a:gd name="T77" fmla="*/ 25 h 150"/>
                <a:gd name="T78" fmla="*/ 53 w 150"/>
                <a:gd name="T79" fmla="*/ 33 h 150"/>
                <a:gd name="T80" fmla="*/ 44 w 150"/>
                <a:gd name="T81" fmla="*/ 29 h 150"/>
                <a:gd name="T82" fmla="*/ 8 w 150"/>
                <a:gd name="T83" fmla="*/ 46 h 150"/>
                <a:gd name="T84" fmla="*/ 146 w 150"/>
                <a:gd name="T85" fmla="*/ 18 h 150"/>
                <a:gd name="T86" fmla="*/ 134 w 150"/>
                <a:gd name="T87" fmla="*/ 33 h 150"/>
                <a:gd name="T88" fmla="*/ 67 w 150"/>
                <a:gd name="T89" fmla="*/ 9 h 150"/>
                <a:gd name="T90" fmla="*/ 145 w 150"/>
                <a:gd name="T91" fmla="*/ 16 h 150"/>
                <a:gd name="T92" fmla="*/ 133 w 150"/>
                <a:gd name="T93" fmla="*/ 31 h 150"/>
                <a:gd name="T94" fmla="*/ 71 w 150"/>
                <a:gd name="T95" fmla="*/ 11 h 150"/>
                <a:gd name="T96" fmla="*/ 54 w 150"/>
                <a:gd name="T97" fmla="*/ 30 h 150"/>
                <a:gd name="T98" fmla="*/ 43 w 150"/>
                <a:gd name="T99" fmla="*/ 16 h 150"/>
                <a:gd name="T100" fmla="*/ 43 w 150"/>
                <a:gd name="T101" fmla="*/ 17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50" h="150">
                  <a:moveTo>
                    <a:pt x="150" y="12"/>
                  </a:moveTo>
                  <a:cubicBezTo>
                    <a:pt x="150" y="20"/>
                    <a:pt x="143" y="32"/>
                    <a:pt x="138" y="34"/>
                  </a:cubicBezTo>
                  <a:cubicBezTo>
                    <a:pt x="120" y="43"/>
                    <a:pt x="99" y="32"/>
                    <a:pt x="81" y="22"/>
                  </a:cubicBezTo>
                  <a:cubicBezTo>
                    <a:pt x="69" y="15"/>
                    <a:pt x="57" y="9"/>
                    <a:pt x="48" y="10"/>
                  </a:cubicBezTo>
                  <a:cubicBezTo>
                    <a:pt x="50" y="12"/>
                    <a:pt x="51" y="15"/>
                    <a:pt x="52" y="17"/>
                  </a:cubicBezTo>
                  <a:cubicBezTo>
                    <a:pt x="52" y="17"/>
                    <a:pt x="52" y="17"/>
                    <a:pt x="52" y="17"/>
                  </a:cubicBezTo>
                  <a:cubicBezTo>
                    <a:pt x="54" y="16"/>
                    <a:pt x="56" y="16"/>
                    <a:pt x="58" y="17"/>
                  </a:cubicBezTo>
                  <a:cubicBezTo>
                    <a:pt x="61" y="19"/>
                    <a:pt x="61" y="24"/>
                    <a:pt x="61" y="27"/>
                  </a:cubicBezTo>
                  <a:cubicBezTo>
                    <a:pt x="61" y="30"/>
                    <a:pt x="61" y="33"/>
                    <a:pt x="60" y="35"/>
                  </a:cubicBezTo>
                  <a:cubicBezTo>
                    <a:pt x="60" y="35"/>
                    <a:pt x="60" y="35"/>
                    <a:pt x="60" y="35"/>
                  </a:cubicBezTo>
                  <a:cubicBezTo>
                    <a:pt x="60" y="36"/>
                    <a:pt x="60" y="36"/>
                    <a:pt x="60" y="36"/>
                  </a:cubicBezTo>
                  <a:cubicBezTo>
                    <a:pt x="57" y="38"/>
                    <a:pt x="52" y="39"/>
                    <a:pt x="45" y="39"/>
                  </a:cubicBezTo>
                  <a:cubicBezTo>
                    <a:pt x="45" y="39"/>
                    <a:pt x="45" y="39"/>
                    <a:pt x="45" y="39"/>
                  </a:cubicBezTo>
                  <a:cubicBezTo>
                    <a:pt x="45" y="38"/>
                    <a:pt x="45" y="38"/>
                    <a:pt x="45" y="38"/>
                  </a:cubicBezTo>
                  <a:cubicBezTo>
                    <a:pt x="41" y="34"/>
                    <a:pt x="40" y="26"/>
                    <a:pt x="39" y="20"/>
                  </a:cubicBezTo>
                  <a:cubicBezTo>
                    <a:pt x="39" y="18"/>
                    <a:pt x="38" y="16"/>
                    <a:pt x="38" y="14"/>
                  </a:cubicBezTo>
                  <a:cubicBezTo>
                    <a:pt x="21" y="15"/>
                    <a:pt x="11" y="27"/>
                    <a:pt x="11" y="47"/>
                  </a:cubicBezTo>
                  <a:cubicBezTo>
                    <a:pt x="11" y="52"/>
                    <a:pt x="12" y="58"/>
                    <a:pt x="14" y="63"/>
                  </a:cubicBezTo>
                  <a:cubicBezTo>
                    <a:pt x="15" y="68"/>
                    <a:pt x="18" y="72"/>
                    <a:pt x="22" y="77"/>
                  </a:cubicBezTo>
                  <a:cubicBezTo>
                    <a:pt x="26" y="82"/>
                    <a:pt x="30" y="87"/>
                    <a:pt x="32" y="93"/>
                  </a:cubicBezTo>
                  <a:cubicBezTo>
                    <a:pt x="39" y="111"/>
                    <a:pt x="36" y="130"/>
                    <a:pt x="25" y="148"/>
                  </a:cubicBezTo>
                  <a:cubicBezTo>
                    <a:pt x="23" y="150"/>
                    <a:pt x="23" y="150"/>
                    <a:pt x="23" y="150"/>
                  </a:cubicBezTo>
                  <a:cubicBezTo>
                    <a:pt x="23" y="147"/>
                    <a:pt x="23" y="147"/>
                    <a:pt x="23" y="147"/>
                  </a:cubicBezTo>
                  <a:cubicBezTo>
                    <a:pt x="24" y="144"/>
                    <a:pt x="25" y="141"/>
                    <a:pt x="26" y="137"/>
                  </a:cubicBezTo>
                  <a:cubicBezTo>
                    <a:pt x="28" y="131"/>
                    <a:pt x="31" y="123"/>
                    <a:pt x="31" y="116"/>
                  </a:cubicBezTo>
                  <a:cubicBezTo>
                    <a:pt x="31" y="112"/>
                    <a:pt x="30" y="108"/>
                    <a:pt x="29" y="105"/>
                  </a:cubicBezTo>
                  <a:cubicBezTo>
                    <a:pt x="28" y="104"/>
                    <a:pt x="26" y="104"/>
                    <a:pt x="23" y="104"/>
                  </a:cubicBezTo>
                  <a:cubicBezTo>
                    <a:pt x="22" y="104"/>
                    <a:pt x="22" y="104"/>
                    <a:pt x="22" y="104"/>
                  </a:cubicBezTo>
                  <a:cubicBezTo>
                    <a:pt x="22" y="103"/>
                    <a:pt x="22" y="103"/>
                    <a:pt x="22" y="103"/>
                  </a:cubicBezTo>
                  <a:cubicBezTo>
                    <a:pt x="22" y="101"/>
                    <a:pt x="24" y="101"/>
                    <a:pt x="26" y="101"/>
                  </a:cubicBezTo>
                  <a:cubicBezTo>
                    <a:pt x="26" y="101"/>
                    <a:pt x="26" y="101"/>
                    <a:pt x="26" y="101"/>
                  </a:cubicBezTo>
                  <a:cubicBezTo>
                    <a:pt x="25" y="97"/>
                    <a:pt x="21" y="93"/>
                    <a:pt x="17" y="88"/>
                  </a:cubicBezTo>
                  <a:cubicBezTo>
                    <a:pt x="10" y="81"/>
                    <a:pt x="2" y="72"/>
                    <a:pt x="1" y="61"/>
                  </a:cubicBezTo>
                  <a:cubicBezTo>
                    <a:pt x="0" y="58"/>
                    <a:pt x="0" y="55"/>
                    <a:pt x="0" y="52"/>
                  </a:cubicBezTo>
                  <a:cubicBezTo>
                    <a:pt x="0" y="37"/>
                    <a:pt x="5" y="24"/>
                    <a:pt x="13" y="17"/>
                  </a:cubicBezTo>
                  <a:cubicBezTo>
                    <a:pt x="20" y="11"/>
                    <a:pt x="28" y="9"/>
                    <a:pt x="38" y="10"/>
                  </a:cubicBezTo>
                  <a:cubicBezTo>
                    <a:pt x="40" y="10"/>
                    <a:pt x="41" y="9"/>
                    <a:pt x="43" y="7"/>
                  </a:cubicBezTo>
                  <a:cubicBezTo>
                    <a:pt x="44" y="6"/>
                    <a:pt x="46" y="5"/>
                    <a:pt x="48" y="4"/>
                  </a:cubicBezTo>
                  <a:cubicBezTo>
                    <a:pt x="62" y="3"/>
                    <a:pt x="77" y="9"/>
                    <a:pt x="91" y="16"/>
                  </a:cubicBezTo>
                  <a:cubicBezTo>
                    <a:pt x="113" y="25"/>
                    <a:pt x="131" y="33"/>
                    <a:pt x="141" y="13"/>
                  </a:cubicBezTo>
                  <a:cubicBezTo>
                    <a:pt x="142" y="12"/>
                    <a:pt x="142" y="11"/>
                    <a:pt x="142" y="10"/>
                  </a:cubicBezTo>
                  <a:cubicBezTo>
                    <a:pt x="142" y="7"/>
                    <a:pt x="140" y="4"/>
                    <a:pt x="139" y="2"/>
                  </a:cubicBezTo>
                  <a:cubicBezTo>
                    <a:pt x="138" y="0"/>
                    <a:pt x="138" y="0"/>
                    <a:pt x="138" y="0"/>
                  </a:cubicBezTo>
                  <a:cubicBezTo>
                    <a:pt x="139" y="0"/>
                    <a:pt x="139" y="0"/>
                    <a:pt x="139" y="0"/>
                  </a:cubicBezTo>
                  <a:cubicBezTo>
                    <a:pt x="146" y="1"/>
                    <a:pt x="150" y="5"/>
                    <a:pt x="150" y="12"/>
                  </a:cubicBezTo>
                  <a:close/>
                  <a:moveTo>
                    <a:pt x="45" y="9"/>
                  </a:moveTo>
                  <a:cubicBezTo>
                    <a:pt x="47" y="9"/>
                    <a:pt x="47" y="9"/>
                    <a:pt x="47" y="9"/>
                  </a:cubicBezTo>
                  <a:cubicBezTo>
                    <a:pt x="56" y="7"/>
                    <a:pt x="68" y="13"/>
                    <a:pt x="82" y="20"/>
                  </a:cubicBezTo>
                  <a:cubicBezTo>
                    <a:pt x="100" y="30"/>
                    <a:pt x="120" y="41"/>
                    <a:pt x="138" y="33"/>
                  </a:cubicBezTo>
                  <a:cubicBezTo>
                    <a:pt x="142" y="31"/>
                    <a:pt x="148" y="20"/>
                    <a:pt x="148" y="12"/>
                  </a:cubicBezTo>
                  <a:cubicBezTo>
                    <a:pt x="148" y="8"/>
                    <a:pt x="147" y="3"/>
                    <a:pt x="141" y="2"/>
                  </a:cubicBezTo>
                  <a:cubicBezTo>
                    <a:pt x="142" y="4"/>
                    <a:pt x="143" y="7"/>
                    <a:pt x="143" y="10"/>
                  </a:cubicBezTo>
                  <a:cubicBezTo>
                    <a:pt x="143" y="11"/>
                    <a:pt x="143" y="13"/>
                    <a:pt x="143" y="14"/>
                  </a:cubicBezTo>
                  <a:cubicBezTo>
                    <a:pt x="143" y="14"/>
                    <a:pt x="143" y="14"/>
                    <a:pt x="143" y="14"/>
                  </a:cubicBezTo>
                  <a:cubicBezTo>
                    <a:pt x="132" y="35"/>
                    <a:pt x="112" y="26"/>
                    <a:pt x="91" y="17"/>
                  </a:cubicBezTo>
                  <a:cubicBezTo>
                    <a:pt x="76" y="11"/>
                    <a:pt x="62" y="5"/>
                    <a:pt x="48" y="6"/>
                  </a:cubicBezTo>
                  <a:cubicBezTo>
                    <a:pt x="46" y="6"/>
                    <a:pt x="45" y="7"/>
                    <a:pt x="44" y="9"/>
                  </a:cubicBezTo>
                  <a:cubicBezTo>
                    <a:pt x="42" y="10"/>
                    <a:pt x="41" y="11"/>
                    <a:pt x="39" y="12"/>
                  </a:cubicBezTo>
                  <a:cubicBezTo>
                    <a:pt x="38" y="12"/>
                    <a:pt x="38" y="12"/>
                    <a:pt x="38" y="12"/>
                  </a:cubicBezTo>
                  <a:cubicBezTo>
                    <a:pt x="38" y="12"/>
                    <a:pt x="38" y="12"/>
                    <a:pt x="38" y="12"/>
                  </a:cubicBezTo>
                  <a:cubicBezTo>
                    <a:pt x="29" y="10"/>
                    <a:pt x="20" y="13"/>
                    <a:pt x="14" y="18"/>
                  </a:cubicBezTo>
                  <a:cubicBezTo>
                    <a:pt x="6" y="25"/>
                    <a:pt x="2" y="37"/>
                    <a:pt x="2" y="52"/>
                  </a:cubicBezTo>
                  <a:cubicBezTo>
                    <a:pt x="2" y="55"/>
                    <a:pt x="2" y="58"/>
                    <a:pt x="2" y="60"/>
                  </a:cubicBezTo>
                  <a:cubicBezTo>
                    <a:pt x="4" y="72"/>
                    <a:pt x="11" y="80"/>
                    <a:pt x="18" y="87"/>
                  </a:cubicBezTo>
                  <a:cubicBezTo>
                    <a:pt x="23" y="92"/>
                    <a:pt x="27" y="97"/>
                    <a:pt x="28" y="102"/>
                  </a:cubicBezTo>
                  <a:cubicBezTo>
                    <a:pt x="28" y="102"/>
                    <a:pt x="28" y="102"/>
                    <a:pt x="28" y="102"/>
                  </a:cubicBezTo>
                  <a:cubicBezTo>
                    <a:pt x="27" y="102"/>
                    <a:pt x="27" y="102"/>
                    <a:pt x="27" y="102"/>
                  </a:cubicBezTo>
                  <a:cubicBezTo>
                    <a:pt x="27" y="102"/>
                    <a:pt x="27" y="102"/>
                    <a:pt x="27" y="102"/>
                  </a:cubicBezTo>
                  <a:cubicBezTo>
                    <a:pt x="28" y="103"/>
                    <a:pt x="29" y="103"/>
                    <a:pt x="30" y="104"/>
                  </a:cubicBezTo>
                  <a:cubicBezTo>
                    <a:pt x="31" y="104"/>
                    <a:pt x="31" y="104"/>
                    <a:pt x="31" y="104"/>
                  </a:cubicBezTo>
                  <a:cubicBezTo>
                    <a:pt x="31" y="104"/>
                    <a:pt x="31" y="104"/>
                    <a:pt x="31" y="104"/>
                  </a:cubicBezTo>
                  <a:cubicBezTo>
                    <a:pt x="32" y="108"/>
                    <a:pt x="32" y="112"/>
                    <a:pt x="32" y="116"/>
                  </a:cubicBezTo>
                  <a:cubicBezTo>
                    <a:pt x="32" y="124"/>
                    <a:pt x="30" y="131"/>
                    <a:pt x="28" y="138"/>
                  </a:cubicBezTo>
                  <a:cubicBezTo>
                    <a:pt x="27" y="140"/>
                    <a:pt x="26" y="141"/>
                    <a:pt x="26" y="143"/>
                  </a:cubicBezTo>
                  <a:cubicBezTo>
                    <a:pt x="35" y="127"/>
                    <a:pt x="37" y="110"/>
                    <a:pt x="31" y="93"/>
                  </a:cubicBezTo>
                  <a:cubicBezTo>
                    <a:pt x="28" y="88"/>
                    <a:pt x="25" y="83"/>
                    <a:pt x="21" y="78"/>
                  </a:cubicBezTo>
                  <a:cubicBezTo>
                    <a:pt x="17" y="73"/>
                    <a:pt x="14" y="69"/>
                    <a:pt x="12" y="64"/>
                  </a:cubicBezTo>
                  <a:cubicBezTo>
                    <a:pt x="12" y="63"/>
                    <a:pt x="12" y="62"/>
                    <a:pt x="11" y="61"/>
                  </a:cubicBezTo>
                  <a:cubicBezTo>
                    <a:pt x="13" y="71"/>
                    <a:pt x="17" y="79"/>
                    <a:pt x="23" y="84"/>
                  </a:cubicBezTo>
                  <a:cubicBezTo>
                    <a:pt x="26" y="86"/>
                    <a:pt x="26" y="86"/>
                    <a:pt x="26" y="86"/>
                  </a:cubicBezTo>
                  <a:cubicBezTo>
                    <a:pt x="23" y="85"/>
                    <a:pt x="23" y="85"/>
                    <a:pt x="23" y="85"/>
                  </a:cubicBezTo>
                  <a:cubicBezTo>
                    <a:pt x="10" y="82"/>
                    <a:pt x="4" y="64"/>
                    <a:pt x="4" y="49"/>
                  </a:cubicBezTo>
                  <a:cubicBezTo>
                    <a:pt x="4" y="34"/>
                    <a:pt x="9" y="21"/>
                    <a:pt x="18" y="16"/>
                  </a:cubicBezTo>
                  <a:cubicBezTo>
                    <a:pt x="19" y="17"/>
                    <a:pt x="19" y="17"/>
                    <a:pt x="19" y="17"/>
                  </a:cubicBezTo>
                  <a:cubicBezTo>
                    <a:pt x="15" y="21"/>
                    <a:pt x="12" y="28"/>
                    <a:pt x="10" y="37"/>
                  </a:cubicBezTo>
                  <a:cubicBezTo>
                    <a:pt x="13" y="22"/>
                    <a:pt x="23" y="14"/>
                    <a:pt x="38" y="13"/>
                  </a:cubicBezTo>
                  <a:cubicBezTo>
                    <a:pt x="39" y="13"/>
                    <a:pt x="39" y="13"/>
                    <a:pt x="39" y="13"/>
                  </a:cubicBezTo>
                  <a:cubicBezTo>
                    <a:pt x="39" y="13"/>
                    <a:pt x="39" y="13"/>
                    <a:pt x="39" y="13"/>
                  </a:cubicBezTo>
                  <a:cubicBezTo>
                    <a:pt x="40" y="15"/>
                    <a:pt x="40" y="18"/>
                    <a:pt x="40" y="20"/>
                  </a:cubicBezTo>
                  <a:cubicBezTo>
                    <a:pt x="41" y="23"/>
                    <a:pt x="41" y="26"/>
                    <a:pt x="42" y="29"/>
                  </a:cubicBezTo>
                  <a:cubicBezTo>
                    <a:pt x="42" y="29"/>
                    <a:pt x="42" y="29"/>
                    <a:pt x="42" y="29"/>
                  </a:cubicBezTo>
                  <a:cubicBezTo>
                    <a:pt x="43" y="28"/>
                    <a:pt x="44" y="27"/>
                    <a:pt x="44" y="27"/>
                  </a:cubicBezTo>
                  <a:cubicBezTo>
                    <a:pt x="46" y="27"/>
                    <a:pt x="47" y="28"/>
                    <a:pt x="48" y="29"/>
                  </a:cubicBezTo>
                  <a:cubicBezTo>
                    <a:pt x="50" y="31"/>
                    <a:pt x="52" y="32"/>
                    <a:pt x="54" y="31"/>
                  </a:cubicBezTo>
                  <a:cubicBezTo>
                    <a:pt x="55" y="31"/>
                    <a:pt x="55" y="31"/>
                    <a:pt x="55" y="31"/>
                  </a:cubicBezTo>
                  <a:cubicBezTo>
                    <a:pt x="55" y="32"/>
                    <a:pt x="55" y="32"/>
                    <a:pt x="55" y="32"/>
                  </a:cubicBezTo>
                  <a:cubicBezTo>
                    <a:pt x="54" y="35"/>
                    <a:pt x="53" y="36"/>
                    <a:pt x="52" y="37"/>
                  </a:cubicBezTo>
                  <a:cubicBezTo>
                    <a:pt x="48" y="38"/>
                    <a:pt x="43" y="32"/>
                    <a:pt x="42" y="30"/>
                  </a:cubicBezTo>
                  <a:cubicBezTo>
                    <a:pt x="42" y="30"/>
                    <a:pt x="42" y="30"/>
                    <a:pt x="42" y="30"/>
                  </a:cubicBezTo>
                  <a:cubicBezTo>
                    <a:pt x="43" y="33"/>
                    <a:pt x="44" y="35"/>
                    <a:pt x="46" y="37"/>
                  </a:cubicBezTo>
                  <a:cubicBezTo>
                    <a:pt x="52" y="38"/>
                    <a:pt x="56" y="37"/>
                    <a:pt x="59" y="35"/>
                  </a:cubicBezTo>
                  <a:cubicBezTo>
                    <a:pt x="60" y="32"/>
                    <a:pt x="60" y="30"/>
                    <a:pt x="60" y="27"/>
                  </a:cubicBezTo>
                  <a:cubicBezTo>
                    <a:pt x="60" y="23"/>
                    <a:pt x="59" y="20"/>
                    <a:pt x="57" y="18"/>
                  </a:cubicBezTo>
                  <a:cubicBezTo>
                    <a:pt x="56" y="18"/>
                    <a:pt x="55" y="18"/>
                    <a:pt x="53" y="18"/>
                  </a:cubicBezTo>
                  <a:cubicBezTo>
                    <a:pt x="56" y="19"/>
                    <a:pt x="58" y="22"/>
                    <a:pt x="58" y="25"/>
                  </a:cubicBezTo>
                  <a:cubicBezTo>
                    <a:pt x="58" y="26"/>
                    <a:pt x="58" y="26"/>
                    <a:pt x="57" y="27"/>
                  </a:cubicBezTo>
                  <a:cubicBezTo>
                    <a:pt x="57" y="27"/>
                    <a:pt x="57" y="27"/>
                    <a:pt x="57" y="27"/>
                  </a:cubicBezTo>
                  <a:cubicBezTo>
                    <a:pt x="56" y="27"/>
                    <a:pt x="56" y="27"/>
                    <a:pt x="56" y="27"/>
                  </a:cubicBezTo>
                  <a:cubicBezTo>
                    <a:pt x="53" y="24"/>
                    <a:pt x="52" y="21"/>
                    <a:pt x="51" y="19"/>
                  </a:cubicBezTo>
                  <a:cubicBezTo>
                    <a:pt x="49" y="18"/>
                    <a:pt x="49" y="18"/>
                    <a:pt x="49" y="18"/>
                  </a:cubicBezTo>
                  <a:cubicBezTo>
                    <a:pt x="50" y="18"/>
                    <a:pt x="50" y="18"/>
                    <a:pt x="50" y="18"/>
                  </a:cubicBezTo>
                  <a:cubicBezTo>
                    <a:pt x="50" y="17"/>
                    <a:pt x="50" y="17"/>
                    <a:pt x="50" y="17"/>
                  </a:cubicBezTo>
                  <a:cubicBezTo>
                    <a:pt x="49" y="15"/>
                    <a:pt x="49" y="12"/>
                    <a:pt x="46" y="10"/>
                  </a:cubicBezTo>
                  <a:lnTo>
                    <a:pt x="45" y="9"/>
                  </a:lnTo>
                  <a:close/>
                  <a:moveTo>
                    <a:pt x="57" y="25"/>
                  </a:moveTo>
                  <a:cubicBezTo>
                    <a:pt x="57" y="24"/>
                    <a:pt x="55" y="21"/>
                    <a:pt x="53" y="19"/>
                  </a:cubicBezTo>
                  <a:cubicBezTo>
                    <a:pt x="53" y="21"/>
                    <a:pt x="54" y="23"/>
                    <a:pt x="57" y="25"/>
                  </a:cubicBezTo>
                  <a:close/>
                  <a:moveTo>
                    <a:pt x="44" y="29"/>
                  </a:moveTo>
                  <a:cubicBezTo>
                    <a:pt x="45" y="32"/>
                    <a:pt x="49" y="36"/>
                    <a:pt x="51" y="35"/>
                  </a:cubicBezTo>
                  <a:cubicBezTo>
                    <a:pt x="52" y="35"/>
                    <a:pt x="53" y="34"/>
                    <a:pt x="53" y="33"/>
                  </a:cubicBezTo>
                  <a:cubicBezTo>
                    <a:pt x="51" y="33"/>
                    <a:pt x="49" y="32"/>
                    <a:pt x="47" y="30"/>
                  </a:cubicBezTo>
                  <a:cubicBezTo>
                    <a:pt x="46" y="30"/>
                    <a:pt x="45" y="29"/>
                    <a:pt x="45" y="29"/>
                  </a:cubicBezTo>
                  <a:cubicBezTo>
                    <a:pt x="44" y="29"/>
                    <a:pt x="44" y="29"/>
                    <a:pt x="44" y="29"/>
                  </a:cubicBezTo>
                  <a:close/>
                  <a:moveTo>
                    <a:pt x="5" y="49"/>
                  </a:moveTo>
                  <a:cubicBezTo>
                    <a:pt x="5" y="62"/>
                    <a:pt x="10" y="77"/>
                    <a:pt x="19" y="82"/>
                  </a:cubicBezTo>
                  <a:cubicBezTo>
                    <a:pt x="12" y="74"/>
                    <a:pt x="8" y="58"/>
                    <a:pt x="8" y="46"/>
                  </a:cubicBezTo>
                  <a:cubicBezTo>
                    <a:pt x="8" y="36"/>
                    <a:pt x="10" y="28"/>
                    <a:pt x="13" y="22"/>
                  </a:cubicBezTo>
                  <a:cubicBezTo>
                    <a:pt x="8" y="29"/>
                    <a:pt x="5" y="38"/>
                    <a:pt x="5" y="49"/>
                  </a:cubicBezTo>
                  <a:close/>
                  <a:moveTo>
                    <a:pt x="146" y="18"/>
                  </a:moveTo>
                  <a:cubicBezTo>
                    <a:pt x="146" y="18"/>
                    <a:pt x="146" y="18"/>
                    <a:pt x="146" y="18"/>
                  </a:cubicBezTo>
                  <a:cubicBezTo>
                    <a:pt x="146" y="21"/>
                    <a:pt x="139" y="31"/>
                    <a:pt x="134" y="33"/>
                  </a:cubicBezTo>
                  <a:cubicBezTo>
                    <a:pt x="134" y="33"/>
                    <a:pt x="134" y="33"/>
                    <a:pt x="134" y="33"/>
                  </a:cubicBezTo>
                  <a:cubicBezTo>
                    <a:pt x="103" y="35"/>
                    <a:pt x="85" y="24"/>
                    <a:pt x="66" y="10"/>
                  </a:cubicBezTo>
                  <a:cubicBezTo>
                    <a:pt x="63" y="8"/>
                    <a:pt x="63" y="8"/>
                    <a:pt x="63" y="8"/>
                  </a:cubicBezTo>
                  <a:cubicBezTo>
                    <a:pt x="67" y="9"/>
                    <a:pt x="67" y="9"/>
                    <a:pt x="67" y="9"/>
                  </a:cubicBezTo>
                  <a:cubicBezTo>
                    <a:pt x="73" y="10"/>
                    <a:pt x="80" y="13"/>
                    <a:pt x="88" y="17"/>
                  </a:cubicBezTo>
                  <a:cubicBezTo>
                    <a:pt x="108" y="26"/>
                    <a:pt x="131" y="36"/>
                    <a:pt x="144" y="16"/>
                  </a:cubicBezTo>
                  <a:cubicBezTo>
                    <a:pt x="145" y="16"/>
                    <a:pt x="145" y="16"/>
                    <a:pt x="145" y="16"/>
                  </a:cubicBezTo>
                  <a:cubicBezTo>
                    <a:pt x="145" y="16"/>
                    <a:pt x="145" y="16"/>
                    <a:pt x="145" y="16"/>
                  </a:cubicBezTo>
                  <a:cubicBezTo>
                    <a:pt x="146" y="16"/>
                    <a:pt x="146" y="16"/>
                    <a:pt x="146" y="18"/>
                  </a:cubicBezTo>
                  <a:close/>
                  <a:moveTo>
                    <a:pt x="133" y="31"/>
                  </a:moveTo>
                  <a:cubicBezTo>
                    <a:pt x="138" y="29"/>
                    <a:pt x="144" y="21"/>
                    <a:pt x="145" y="18"/>
                  </a:cubicBezTo>
                  <a:cubicBezTo>
                    <a:pt x="131" y="37"/>
                    <a:pt x="108" y="27"/>
                    <a:pt x="87" y="18"/>
                  </a:cubicBezTo>
                  <a:cubicBezTo>
                    <a:pt x="81" y="15"/>
                    <a:pt x="76" y="13"/>
                    <a:pt x="71" y="11"/>
                  </a:cubicBezTo>
                  <a:cubicBezTo>
                    <a:pt x="88" y="23"/>
                    <a:pt x="105" y="33"/>
                    <a:pt x="133" y="31"/>
                  </a:cubicBezTo>
                  <a:close/>
                  <a:moveTo>
                    <a:pt x="55" y="30"/>
                  </a:moveTo>
                  <a:cubicBezTo>
                    <a:pt x="54" y="30"/>
                    <a:pt x="54" y="30"/>
                    <a:pt x="54" y="30"/>
                  </a:cubicBezTo>
                  <a:cubicBezTo>
                    <a:pt x="47" y="29"/>
                    <a:pt x="42" y="25"/>
                    <a:pt x="42" y="17"/>
                  </a:cubicBezTo>
                  <a:cubicBezTo>
                    <a:pt x="42" y="16"/>
                    <a:pt x="42" y="16"/>
                    <a:pt x="42" y="16"/>
                  </a:cubicBezTo>
                  <a:cubicBezTo>
                    <a:pt x="43" y="16"/>
                    <a:pt x="43" y="16"/>
                    <a:pt x="43" y="16"/>
                  </a:cubicBezTo>
                  <a:cubicBezTo>
                    <a:pt x="50" y="17"/>
                    <a:pt x="53" y="23"/>
                    <a:pt x="55" y="29"/>
                  </a:cubicBezTo>
                  <a:lnTo>
                    <a:pt x="55" y="30"/>
                  </a:lnTo>
                  <a:close/>
                  <a:moveTo>
                    <a:pt x="43" y="17"/>
                  </a:moveTo>
                  <a:cubicBezTo>
                    <a:pt x="44" y="24"/>
                    <a:pt x="47" y="27"/>
                    <a:pt x="53" y="28"/>
                  </a:cubicBezTo>
                  <a:cubicBezTo>
                    <a:pt x="51" y="23"/>
                    <a:pt x="49" y="19"/>
                    <a:pt x="43" y="17"/>
                  </a:cubicBezTo>
                  <a:close/>
                </a:path>
              </a:pathLst>
            </a:custGeom>
            <a:solidFill>
              <a:schemeClr val="tx1">
                <a:lumMod val="50000"/>
              </a:schemeClr>
            </a:solidFill>
            <a:ln>
              <a:noFill/>
            </a:ln>
          </p:spPr>
          <p:txBody>
            <a:bodyPr/>
            <a:lstStyle/>
            <a:p>
              <a:pPr>
                <a:defRPr/>
              </a:pPr>
              <a:endParaRPr lang="vi-VN" dirty="0"/>
            </a:p>
          </p:txBody>
        </p:sp>
        <p:sp>
          <p:nvSpPr>
            <p:cNvPr id="13" name="Hình tự do 49"/>
            <p:cNvSpPr>
              <a:spLocks noEditPoints="1"/>
            </p:cNvSpPr>
            <p:nvPr/>
          </p:nvSpPr>
          <p:spPr bwMode="auto">
            <a:xfrm rot="16200000" flipV="1">
              <a:off x="11051408" y="771858"/>
              <a:ext cx="468226" cy="519052"/>
            </a:xfrm>
            <a:custGeom>
              <a:avLst/>
              <a:gdLst>
                <a:gd name="T0" fmla="*/ 61 w 149"/>
                <a:gd name="T1" fmla="*/ 17 h 146"/>
                <a:gd name="T2" fmla="*/ 70 w 149"/>
                <a:gd name="T3" fmla="*/ 13 h 146"/>
                <a:gd name="T4" fmla="*/ 67 w 149"/>
                <a:gd name="T5" fmla="*/ 22 h 146"/>
                <a:gd name="T6" fmla="*/ 71 w 149"/>
                <a:gd name="T7" fmla="*/ 8 h 146"/>
                <a:gd name="T8" fmla="*/ 77 w 149"/>
                <a:gd name="T9" fmla="*/ 20 h 146"/>
                <a:gd name="T10" fmla="*/ 146 w 149"/>
                <a:gd name="T11" fmla="*/ 39 h 146"/>
                <a:gd name="T12" fmla="*/ 125 w 149"/>
                <a:gd name="T13" fmla="*/ 103 h 146"/>
                <a:gd name="T14" fmla="*/ 146 w 149"/>
                <a:gd name="T15" fmla="*/ 99 h 146"/>
                <a:gd name="T16" fmla="*/ 148 w 149"/>
                <a:gd name="T17" fmla="*/ 120 h 146"/>
                <a:gd name="T18" fmla="*/ 129 w 149"/>
                <a:gd name="T19" fmla="*/ 119 h 146"/>
                <a:gd name="T20" fmla="*/ 141 w 149"/>
                <a:gd name="T21" fmla="*/ 143 h 146"/>
                <a:gd name="T22" fmla="*/ 124 w 149"/>
                <a:gd name="T23" fmla="*/ 108 h 146"/>
                <a:gd name="T24" fmla="*/ 121 w 149"/>
                <a:gd name="T25" fmla="*/ 76 h 146"/>
                <a:gd name="T26" fmla="*/ 132 w 149"/>
                <a:gd name="T27" fmla="*/ 18 h 146"/>
                <a:gd name="T28" fmla="*/ 46 w 149"/>
                <a:gd name="T29" fmla="*/ 31 h 146"/>
                <a:gd name="T30" fmla="*/ 0 w 149"/>
                <a:gd name="T31" fmla="*/ 27 h 146"/>
                <a:gd name="T32" fmla="*/ 60 w 149"/>
                <a:gd name="T33" fmla="*/ 24 h 146"/>
                <a:gd name="T34" fmla="*/ 58 w 149"/>
                <a:gd name="T35" fmla="*/ 11 h 146"/>
                <a:gd name="T36" fmla="*/ 68 w 149"/>
                <a:gd name="T37" fmla="*/ 8 h 146"/>
                <a:gd name="T38" fmla="*/ 61 w 149"/>
                <a:gd name="T39" fmla="*/ 17 h 146"/>
                <a:gd name="T40" fmla="*/ 58 w 149"/>
                <a:gd name="T41" fmla="*/ 27 h 146"/>
                <a:gd name="T42" fmla="*/ 31 w 149"/>
                <a:gd name="T43" fmla="*/ 25 h 146"/>
                <a:gd name="T44" fmla="*/ 58 w 149"/>
                <a:gd name="T45" fmla="*/ 27 h 146"/>
                <a:gd name="T46" fmla="*/ 101 w 149"/>
                <a:gd name="T47" fmla="*/ 11 h 146"/>
                <a:gd name="T48" fmla="*/ 88 w 149"/>
                <a:gd name="T49" fmla="*/ 20 h 146"/>
                <a:gd name="T50" fmla="*/ 101 w 149"/>
                <a:gd name="T51" fmla="*/ 11 h 146"/>
                <a:gd name="T52" fmla="*/ 142 w 149"/>
                <a:gd name="T53" fmla="*/ 32 h 146"/>
                <a:gd name="T54" fmla="*/ 141 w 149"/>
                <a:gd name="T55" fmla="*/ 34 h 146"/>
                <a:gd name="T56" fmla="*/ 122 w 149"/>
                <a:gd name="T57" fmla="*/ 95 h 146"/>
                <a:gd name="T58" fmla="*/ 142 w 149"/>
                <a:gd name="T59" fmla="*/ 32 h 146"/>
                <a:gd name="T60" fmla="*/ 145 w 149"/>
                <a:gd name="T61" fmla="*/ 119 h 146"/>
                <a:gd name="T62" fmla="*/ 142 w 149"/>
                <a:gd name="T63" fmla="*/ 106 h 146"/>
                <a:gd name="T64" fmla="*/ 132 w 149"/>
                <a:gd name="T65" fmla="*/ 106 h 146"/>
                <a:gd name="T66" fmla="*/ 145 w 149"/>
                <a:gd name="T67" fmla="*/ 119 h 146"/>
                <a:gd name="T68" fmla="*/ 146 w 149"/>
                <a:gd name="T69" fmla="*/ 103 h 146"/>
                <a:gd name="T70" fmla="*/ 134 w 149"/>
                <a:gd name="T71" fmla="*/ 103 h 146"/>
                <a:gd name="T72" fmla="*/ 146 w 149"/>
                <a:gd name="T73" fmla="*/ 103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49" h="146">
                  <a:moveTo>
                    <a:pt x="61" y="17"/>
                  </a:moveTo>
                  <a:cubicBezTo>
                    <a:pt x="64" y="17"/>
                    <a:pt x="67" y="9"/>
                    <a:pt x="70" y="13"/>
                  </a:cubicBezTo>
                  <a:cubicBezTo>
                    <a:pt x="68" y="15"/>
                    <a:pt x="65" y="17"/>
                    <a:pt x="67" y="22"/>
                  </a:cubicBezTo>
                  <a:cubicBezTo>
                    <a:pt x="78" y="22"/>
                    <a:pt x="72" y="11"/>
                    <a:pt x="71" y="8"/>
                  </a:cubicBezTo>
                  <a:cubicBezTo>
                    <a:pt x="75" y="4"/>
                    <a:pt x="81" y="15"/>
                    <a:pt x="77" y="20"/>
                  </a:cubicBezTo>
                  <a:cubicBezTo>
                    <a:pt x="103" y="0"/>
                    <a:pt x="144" y="7"/>
                    <a:pt x="146" y="39"/>
                  </a:cubicBezTo>
                  <a:cubicBezTo>
                    <a:pt x="148" y="63"/>
                    <a:pt x="123" y="79"/>
                    <a:pt x="125" y="103"/>
                  </a:cubicBezTo>
                  <a:cubicBezTo>
                    <a:pt x="130" y="105"/>
                    <a:pt x="138" y="94"/>
                    <a:pt x="146" y="99"/>
                  </a:cubicBezTo>
                  <a:cubicBezTo>
                    <a:pt x="149" y="104"/>
                    <a:pt x="147" y="114"/>
                    <a:pt x="148" y="120"/>
                  </a:cubicBezTo>
                  <a:cubicBezTo>
                    <a:pt x="142" y="125"/>
                    <a:pt x="135" y="122"/>
                    <a:pt x="129" y="119"/>
                  </a:cubicBezTo>
                  <a:cubicBezTo>
                    <a:pt x="129" y="131"/>
                    <a:pt x="129" y="143"/>
                    <a:pt x="141" y="143"/>
                  </a:cubicBezTo>
                  <a:cubicBezTo>
                    <a:pt x="120" y="146"/>
                    <a:pt x="125" y="125"/>
                    <a:pt x="124" y="108"/>
                  </a:cubicBezTo>
                  <a:cubicBezTo>
                    <a:pt x="123" y="95"/>
                    <a:pt x="118" y="88"/>
                    <a:pt x="121" y="76"/>
                  </a:cubicBezTo>
                  <a:cubicBezTo>
                    <a:pt x="125" y="57"/>
                    <a:pt x="149" y="40"/>
                    <a:pt x="132" y="18"/>
                  </a:cubicBezTo>
                  <a:cubicBezTo>
                    <a:pt x="101" y="5"/>
                    <a:pt x="76" y="33"/>
                    <a:pt x="46" y="31"/>
                  </a:cubicBezTo>
                  <a:cubicBezTo>
                    <a:pt x="31" y="30"/>
                    <a:pt x="16" y="16"/>
                    <a:pt x="0" y="27"/>
                  </a:cubicBezTo>
                  <a:cubicBezTo>
                    <a:pt x="14" y="12"/>
                    <a:pt x="37" y="23"/>
                    <a:pt x="60" y="24"/>
                  </a:cubicBezTo>
                  <a:cubicBezTo>
                    <a:pt x="62" y="22"/>
                    <a:pt x="58" y="15"/>
                    <a:pt x="58" y="11"/>
                  </a:cubicBezTo>
                  <a:cubicBezTo>
                    <a:pt x="61" y="10"/>
                    <a:pt x="64" y="4"/>
                    <a:pt x="68" y="8"/>
                  </a:cubicBezTo>
                  <a:cubicBezTo>
                    <a:pt x="67" y="9"/>
                    <a:pt x="59" y="9"/>
                    <a:pt x="61" y="17"/>
                  </a:cubicBezTo>
                  <a:close/>
                  <a:moveTo>
                    <a:pt x="58" y="27"/>
                  </a:moveTo>
                  <a:cubicBezTo>
                    <a:pt x="49" y="25"/>
                    <a:pt x="41" y="22"/>
                    <a:pt x="31" y="25"/>
                  </a:cubicBezTo>
                  <a:cubicBezTo>
                    <a:pt x="41" y="26"/>
                    <a:pt x="49" y="32"/>
                    <a:pt x="58" y="27"/>
                  </a:cubicBezTo>
                  <a:close/>
                  <a:moveTo>
                    <a:pt x="101" y="11"/>
                  </a:moveTo>
                  <a:cubicBezTo>
                    <a:pt x="98" y="14"/>
                    <a:pt x="85" y="15"/>
                    <a:pt x="88" y="20"/>
                  </a:cubicBezTo>
                  <a:cubicBezTo>
                    <a:pt x="90" y="15"/>
                    <a:pt x="104" y="16"/>
                    <a:pt x="101" y="11"/>
                  </a:cubicBezTo>
                  <a:close/>
                  <a:moveTo>
                    <a:pt x="142" y="32"/>
                  </a:moveTo>
                  <a:cubicBezTo>
                    <a:pt x="140" y="29"/>
                    <a:pt x="138" y="30"/>
                    <a:pt x="141" y="34"/>
                  </a:cubicBezTo>
                  <a:cubicBezTo>
                    <a:pt x="139" y="59"/>
                    <a:pt x="121" y="67"/>
                    <a:pt x="122" y="95"/>
                  </a:cubicBezTo>
                  <a:cubicBezTo>
                    <a:pt x="127" y="73"/>
                    <a:pt x="146" y="59"/>
                    <a:pt x="142" y="32"/>
                  </a:cubicBezTo>
                  <a:close/>
                  <a:moveTo>
                    <a:pt x="145" y="119"/>
                  </a:moveTo>
                  <a:cubicBezTo>
                    <a:pt x="145" y="113"/>
                    <a:pt x="145" y="109"/>
                    <a:pt x="142" y="106"/>
                  </a:cubicBezTo>
                  <a:cubicBezTo>
                    <a:pt x="139" y="106"/>
                    <a:pt x="135" y="106"/>
                    <a:pt x="132" y="106"/>
                  </a:cubicBezTo>
                  <a:cubicBezTo>
                    <a:pt x="126" y="113"/>
                    <a:pt x="134" y="121"/>
                    <a:pt x="145" y="119"/>
                  </a:cubicBezTo>
                  <a:close/>
                  <a:moveTo>
                    <a:pt x="146" y="103"/>
                  </a:moveTo>
                  <a:cubicBezTo>
                    <a:pt x="142" y="100"/>
                    <a:pt x="137" y="100"/>
                    <a:pt x="134" y="103"/>
                  </a:cubicBezTo>
                  <a:cubicBezTo>
                    <a:pt x="139" y="101"/>
                    <a:pt x="144" y="107"/>
                    <a:pt x="146" y="103"/>
                  </a:cubicBezTo>
                  <a:close/>
                </a:path>
              </a:pathLst>
            </a:custGeom>
            <a:solidFill>
              <a:schemeClr val="tx1">
                <a:lumMod val="50000"/>
              </a:schemeClr>
            </a:solidFill>
            <a:ln>
              <a:noFill/>
            </a:ln>
          </p:spPr>
          <p:txBody>
            <a:bodyPr/>
            <a:lstStyle/>
            <a:p>
              <a:pPr>
                <a:defRPr/>
              </a:pPr>
              <a:endParaRPr lang="vi-VN" dirty="0"/>
            </a:p>
          </p:txBody>
        </p:sp>
        <p:sp>
          <p:nvSpPr>
            <p:cNvPr id="14" name="Hình tự do 50"/>
            <p:cNvSpPr>
              <a:spLocks noEditPoints="1"/>
            </p:cNvSpPr>
            <p:nvPr/>
          </p:nvSpPr>
          <p:spPr bwMode="auto">
            <a:xfrm rot="16200000" flipV="1">
              <a:off x="11044265" y="786937"/>
              <a:ext cx="468226" cy="488894"/>
            </a:xfrm>
            <a:custGeom>
              <a:avLst/>
              <a:gdLst>
                <a:gd name="T0" fmla="*/ 69 w 149"/>
                <a:gd name="T1" fmla="*/ 3 h 138"/>
                <a:gd name="T2" fmla="*/ 64 w 149"/>
                <a:gd name="T3" fmla="*/ 7 h 138"/>
                <a:gd name="T4" fmla="*/ 70 w 149"/>
                <a:gd name="T5" fmla="*/ 7 h 138"/>
                <a:gd name="T6" fmla="*/ 70 w 149"/>
                <a:gd name="T7" fmla="*/ 3 h 138"/>
                <a:gd name="T8" fmla="*/ 73 w 149"/>
                <a:gd name="T9" fmla="*/ 1 h 138"/>
                <a:gd name="T10" fmla="*/ 147 w 149"/>
                <a:gd name="T11" fmla="*/ 33 h 138"/>
                <a:gd name="T12" fmla="*/ 142 w 149"/>
                <a:gd name="T13" fmla="*/ 91 h 138"/>
                <a:gd name="T14" fmla="*/ 149 w 149"/>
                <a:gd name="T15" fmla="*/ 114 h 138"/>
                <a:gd name="T16" fmla="*/ 130 w 149"/>
                <a:gd name="T17" fmla="*/ 114 h 138"/>
                <a:gd name="T18" fmla="*/ 137 w 149"/>
                <a:gd name="T19" fmla="*/ 138 h 138"/>
                <a:gd name="T20" fmla="*/ 122 w 149"/>
                <a:gd name="T21" fmla="*/ 94 h 138"/>
                <a:gd name="T22" fmla="*/ 129 w 149"/>
                <a:gd name="T23" fmla="*/ 51 h 138"/>
                <a:gd name="T24" fmla="*/ 49 w 149"/>
                <a:gd name="T25" fmla="*/ 26 h 138"/>
                <a:gd name="T26" fmla="*/ 1 w 149"/>
                <a:gd name="T27" fmla="*/ 21 h 138"/>
                <a:gd name="T28" fmla="*/ 39 w 149"/>
                <a:gd name="T29" fmla="*/ 15 h 138"/>
                <a:gd name="T30" fmla="*/ 58 w 149"/>
                <a:gd name="T31" fmla="*/ 5 h 138"/>
                <a:gd name="T32" fmla="*/ 67 w 149"/>
                <a:gd name="T33" fmla="*/ 2 h 138"/>
                <a:gd name="T34" fmla="*/ 60 w 149"/>
                <a:gd name="T35" fmla="*/ 10 h 138"/>
                <a:gd name="T36" fmla="*/ 77 w 149"/>
                <a:gd name="T37" fmla="*/ 14 h 138"/>
                <a:gd name="T38" fmla="*/ 73 w 149"/>
                <a:gd name="T39" fmla="*/ 15 h 138"/>
                <a:gd name="T40" fmla="*/ 68 w 149"/>
                <a:gd name="T41" fmla="*/ 8 h 138"/>
                <a:gd name="T42" fmla="*/ 61 w 149"/>
                <a:gd name="T43" fmla="*/ 12 h 138"/>
                <a:gd name="T44" fmla="*/ 60 w 149"/>
                <a:gd name="T45" fmla="*/ 19 h 138"/>
                <a:gd name="T46" fmla="*/ 7 w 149"/>
                <a:gd name="T47" fmla="*/ 17 h 138"/>
                <a:gd name="T48" fmla="*/ 40 w 149"/>
                <a:gd name="T49" fmla="*/ 17 h 138"/>
                <a:gd name="T50" fmla="*/ 60 w 149"/>
                <a:gd name="T51" fmla="*/ 20 h 138"/>
                <a:gd name="T52" fmla="*/ 31 w 149"/>
                <a:gd name="T53" fmla="*/ 20 h 138"/>
                <a:gd name="T54" fmla="*/ 49 w 149"/>
                <a:gd name="T55" fmla="*/ 24 h 138"/>
                <a:gd name="T56" fmla="*/ 87 w 149"/>
                <a:gd name="T57" fmla="*/ 12 h 138"/>
                <a:gd name="T58" fmla="*/ 77 w 149"/>
                <a:gd name="T59" fmla="*/ 14 h 138"/>
                <a:gd name="T60" fmla="*/ 124 w 149"/>
                <a:gd name="T61" fmla="*/ 97 h 138"/>
                <a:gd name="T62" fmla="*/ 101 w 149"/>
                <a:gd name="T63" fmla="*/ 4 h 138"/>
                <a:gd name="T64" fmla="*/ 89 w 149"/>
                <a:gd name="T65" fmla="*/ 14 h 138"/>
                <a:gd name="T66" fmla="*/ 133 w 149"/>
                <a:gd name="T67" fmla="*/ 12 h 138"/>
                <a:gd name="T68" fmla="*/ 131 w 149"/>
                <a:gd name="T69" fmla="*/ 55 h 138"/>
                <a:gd name="T70" fmla="*/ 140 w 149"/>
                <a:gd name="T71" fmla="*/ 24 h 138"/>
                <a:gd name="T72" fmla="*/ 123 w 149"/>
                <a:gd name="T73" fmla="*/ 89 h 138"/>
                <a:gd name="T74" fmla="*/ 135 w 149"/>
                <a:gd name="T75" fmla="*/ 137 h 138"/>
                <a:gd name="T76" fmla="*/ 141 w 149"/>
                <a:gd name="T77" fmla="*/ 116 h 138"/>
                <a:gd name="T78" fmla="*/ 147 w 149"/>
                <a:gd name="T79" fmla="*/ 98 h 138"/>
                <a:gd name="T80" fmla="*/ 131 w 149"/>
                <a:gd name="T81" fmla="*/ 99 h 138"/>
                <a:gd name="T82" fmla="*/ 146 w 149"/>
                <a:gd name="T83" fmla="*/ 94 h 138"/>
                <a:gd name="T84" fmla="*/ 88 w 149"/>
                <a:gd name="T85" fmla="*/ 12 h 138"/>
                <a:gd name="T86" fmla="*/ 95 w 149"/>
                <a:gd name="T87" fmla="*/ 9 h 138"/>
                <a:gd name="T88" fmla="*/ 40 w 149"/>
                <a:gd name="T89" fmla="*/ 19 h 138"/>
                <a:gd name="T90" fmla="*/ 56 w 149"/>
                <a:gd name="T91" fmla="*/ 21 h 138"/>
                <a:gd name="T92" fmla="*/ 141 w 149"/>
                <a:gd name="T93" fmla="*/ 28 h 138"/>
                <a:gd name="T94" fmla="*/ 131 w 149"/>
                <a:gd name="T95" fmla="*/ 66 h 138"/>
                <a:gd name="T96" fmla="*/ 141 w 149"/>
                <a:gd name="T97" fmla="*/ 97 h 138"/>
                <a:gd name="T98" fmla="*/ 143 w 149"/>
                <a:gd name="T99" fmla="*/ 100 h 138"/>
                <a:gd name="T100" fmla="*/ 130 w 149"/>
                <a:gd name="T101" fmla="*/ 108 h 138"/>
                <a:gd name="T102" fmla="*/ 131 w 149"/>
                <a:gd name="T103" fmla="*/ 107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49" h="138">
                  <a:moveTo>
                    <a:pt x="65" y="0"/>
                  </a:moveTo>
                  <a:cubicBezTo>
                    <a:pt x="66" y="0"/>
                    <a:pt x="68" y="1"/>
                    <a:pt x="69" y="2"/>
                  </a:cubicBezTo>
                  <a:cubicBezTo>
                    <a:pt x="69" y="2"/>
                    <a:pt x="69" y="2"/>
                    <a:pt x="69" y="2"/>
                  </a:cubicBezTo>
                  <a:cubicBezTo>
                    <a:pt x="69" y="3"/>
                    <a:pt x="69" y="3"/>
                    <a:pt x="69" y="3"/>
                  </a:cubicBezTo>
                  <a:cubicBezTo>
                    <a:pt x="68" y="3"/>
                    <a:pt x="68" y="3"/>
                    <a:pt x="67" y="4"/>
                  </a:cubicBezTo>
                  <a:cubicBezTo>
                    <a:pt x="65" y="4"/>
                    <a:pt x="63" y="4"/>
                    <a:pt x="62" y="6"/>
                  </a:cubicBezTo>
                  <a:cubicBezTo>
                    <a:pt x="62" y="7"/>
                    <a:pt x="61" y="8"/>
                    <a:pt x="62" y="10"/>
                  </a:cubicBezTo>
                  <a:cubicBezTo>
                    <a:pt x="63" y="9"/>
                    <a:pt x="63" y="8"/>
                    <a:pt x="64" y="7"/>
                  </a:cubicBezTo>
                  <a:cubicBezTo>
                    <a:pt x="66" y="6"/>
                    <a:pt x="67" y="5"/>
                    <a:pt x="68" y="5"/>
                  </a:cubicBezTo>
                  <a:cubicBezTo>
                    <a:pt x="69" y="5"/>
                    <a:pt x="70" y="5"/>
                    <a:pt x="70" y="6"/>
                  </a:cubicBezTo>
                  <a:cubicBezTo>
                    <a:pt x="71" y="6"/>
                    <a:pt x="71" y="6"/>
                    <a:pt x="71" y="6"/>
                  </a:cubicBezTo>
                  <a:cubicBezTo>
                    <a:pt x="70" y="7"/>
                    <a:pt x="70" y="7"/>
                    <a:pt x="70" y="7"/>
                  </a:cubicBezTo>
                  <a:cubicBezTo>
                    <a:pt x="70" y="8"/>
                    <a:pt x="69" y="8"/>
                    <a:pt x="69" y="9"/>
                  </a:cubicBezTo>
                  <a:cubicBezTo>
                    <a:pt x="68" y="11"/>
                    <a:pt x="67" y="12"/>
                    <a:pt x="67" y="16"/>
                  </a:cubicBezTo>
                  <a:cubicBezTo>
                    <a:pt x="70" y="16"/>
                    <a:pt x="71" y="15"/>
                    <a:pt x="72" y="14"/>
                  </a:cubicBezTo>
                  <a:cubicBezTo>
                    <a:pt x="74" y="11"/>
                    <a:pt x="71" y="5"/>
                    <a:pt x="70" y="3"/>
                  </a:cubicBezTo>
                  <a:cubicBezTo>
                    <a:pt x="70" y="2"/>
                    <a:pt x="70" y="2"/>
                    <a:pt x="70" y="2"/>
                  </a:cubicBezTo>
                  <a:cubicBezTo>
                    <a:pt x="71" y="2"/>
                    <a:pt x="71" y="2"/>
                    <a:pt x="71" y="2"/>
                  </a:cubicBezTo>
                  <a:cubicBezTo>
                    <a:pt x="71" y="1"/>
                    <a:pt x="72" y="1"/>
                    <a:pt x="73" y="1"/>
                  </a:cubicBezTo>
                  <a:cubicBezTo>
                    <a:pt x="73" y="1"/>
                    <a:pt x="73" y="1"/>
                    <a:pt x="73" y="1"/>
                  </a:cubicBezTo>
                  <a:cubicBezTo>
                    <a:pt x="75" y="1"/>
                    <a:pt x="77" y="3"/>
                    <a:pt x="78" y="5"/>
                  </a:cubicBezTo>
                  <a:cubicBezTo>
                    <a:pt x="79" y="7"/>
                    <a:pt x="79" y="9"/>
                    <a:pt x="79" y="11"/>
                  </a:cubicBezTo>
                  <a:cubicBezTo>
                    <a:pt x="88" y="5"/>
                    <a:pt x="99" y="2"/>
                    <a:pt x="110" y="2"/>
                  </a:cubicBezTo>
                  <a:cubicBezTo>
                    <a:pt x="131" y="2"/>
                    <a:pt x="145" y="14"/>
                    <a:pt x="147" y="33"/>
                  </a:cubicBezTo>
                  <a:cubicBezTo>
                    <a:pt x="148" y="45"/>
                    <a:pt x="142" y="55"/>
                    <a:pt x="137" y="65"/>
                  </a:cubicBezTo>
                  <a:cubicBezTo>
                    <a:pt x="131" y="75"/>
                    <a:pt x="125" y="85"/>
                    <a:pt x="126" y="97"/>
                  </a:cubicBezTo>
                  <a:cubicBezTo>
                    <a:pt x="127" y="97"/>
                    <a:pt x="130" y="96"/>
                    <a:pt x="132" y="95"/>
                  </a:cubicBezTo>
                  <a:cubicBezTo>
                    <a:pt x="135" y="93"/>
                    <a:pt x="138" y="91"/>
                    <a:pt x="142" y="91"/>
                  </a:cubicBezTo>
                  <a:cubicBezTo>
                    <a:pt x="144" y="91"/>
                    <a:pt x="145" y="92"/>
                    <a:pt x="147" y="93"/>
                  </a:cubicBezTo>
                  <a:cubicBezTo>
                    <a:pt x="147" y="93"/>
                    <a:pt x="147" y="93"/>
                    <a:pt x="147" y="93"/>
                  </a:cubicBezTo>
                  <a:cubicBezTo>
                    <a:pt x="149" y="96"/>
                    <a:pt x="149" y="101"/>
                    <a:pt x="149" y="106"/>
                  </a:cubicBezTo>
                  <a:cubicBezTo>
                    <a:pt x="148" y="109"/>
                    <a:pt x="148" y="112"/>
                    <a:pt x="149" y="114"/>
                  </a:cubicBezTo>
                  <a:cubicBezTo>
                    <a:pt x="149" y="115"/>
                    <a:pt x="149" y="115"/>
                    <a:pt x="149" y="115"/>
                  </a:cubicBezTo>
                  <a:cubicBezTo>
                    <a:pt x="148" y="115"/>
                    <a:pt x="148" y="115"/>
                    <a:pt x="148" y="115"/>
                  </a:cubicBezTo>
                  <a:cubicBezTo>
                    <a:pt x="146" y="117"/>
                    <a:pt x="143" y="118"/>
                    <a:pt x="141" y="118"/>
                  </a:cubicBezTo>
                  <a:cubicBezTo>
                    <a:pt x="137" y="118"/>
                    <a:pt x="134" y="116"/>
                    <a:pt x="130" y="114"/>
                  </a:cubicBezTo>
                  <a:cubicBezTo>
                    <a:pt x="130" y="115"/>
                    <a:pt x="130" y="115"/>
                    <a:pt x="130" y="115"/>
                  </a:cubicBezTo>
                  <a:cubicBezTo>
                    <a:pt x="130" y="126"/>
                    <a:pt x="130" y="136"/>
                    <a:pt x="141" y="136"/>
                  </a:cubicBezTo>
                  <a:cubicBezTo>
                    <a:pt x="141" y="138"/>
                    <a:pt x="141" y="138"/>
                    <a:pt x="141" y="138"/>
                  </a:cubicBezTo>
                  <a:cubicBezTo>
                    <a:pt x="139" y="138"/>
                    <a:pt x="138" y="138"/>
                    <a:pt x="137" y="138"/>
                  </a:cubicBezTo>
                  <a:cubicBezTo>
                    <a:pt x="123" y="138"/>
                    <a:pt x="123" y="125"/>
                    <a:pt x="123" y="112"/>
                  </a:cubicBezTo>
                  <a:cubicBezTo>
                    <a:pt x="123" y="108"/>
                    <a:pt x="123" y="105"/>
                    <a:pt x="123" y="102"/>
                  </a:cubicBezTo>
                  <a:cubicBezTo>
                    <a:pt x="123" y="99"/>
                    <a:pt x="122" y="96"/>
                    <a:pt x="122" y="94"/>
                  </a:cubicBezTo>
                  <a:cubicBezTo>
                    <a:pt x="122" y="94"/>
                    <a:pt x="122" y="94"/>
                    <a:pt x="122" y="94"/>
                  </a:cubicBezTo>
                  <a:cubicBezTo>
                    <a:pt x="122" y="93"/>
                    <a:pt x="122" y="93"/>
                    <a:pt x="122" y="93"/>
                  </a:cubicBezTo>
                  <a:cubicBezTo>
                    <a:pt x="121" y="92"/>
                    <a:pt x="121" y="91"/>
                    <a:pt x="121" y="90"/>
                  </a:cubicBezTo>
                  <a:cubicBezTo>
                    <a:pt x="120" y="84"/>
                    <a:pt x="118" y="78"/>
                    <a:pt x="120" y="70"/>
                  </a:cubicBezTo>
                  <a:cubicBezTo>
                    <a:pt x="122" y="64"/>
                    <a:pt x="125" y="57"/>
                    <a:pt x="129" y="51"/>
                  </a:cubicBezTo>
                  <a:cubicBezTo>
                    <a:pt x="136" y="39"/>
                    <a:pt x="143" y="27"/>
                    <a:pt x="132" y="13"/>
                  </a:cubicBezTo>
                  <a:cubicBezTo>
                    <a:pt x="126" y="11"/>
                    <a:pt x="121" y="10"/>
                    <a:pt x="115" y="10"/>
                  </a:cubicBezTo>
                  <a:cubicBezTo>
                    <a:pt x="104" y="10"/>
                    <a:pt x="93" y="14"/>
                    <a:pt x="83" y="18"/>
                  </a:cubicBezTo>
                  <a:cubicBezTo>
                    <a:pt x="72" y="22"/>
                    <a:pt x="61" y="26"/>
                    <a:pt x="49" y="26"/>
                  </a:cubicBezTo>
                  <a:cubicBezTo>
                    <a:pt x="48" y="26"/>
                    <a:pt x="47" y="26"/>
                    <a:pt x="45" y="26"/>
                  </a:cubicBezTo>
                  <a:cubicBezTo>
                    <a:pt x="40" y="25"/>
                    <a:pt x="35" y="23"/>
                    <a:pt x="30" y="22"/>
                  </a:cubicBezTo>
                  <a:cubicBezTo>
                    <a:pt x="25" y="19"/>
                    <a:pt x="19" y="17"/>
                    <a:pt x="13" y="17"/>
                  </a:cubicBezTo>
                  <a:cubicBezTo>
                    <a:pt x="9" y="17"/>
                    <a:pt x="4" y="19"/>
                    <a:pt x="1" y="21"/>
                  </a:cubicBezTo>
                  <a:cubicBezTo>
                    <a:pt x="0" y="20"/>
                    <a:pt x="0" y="20"/>
                    <a:pt x="0" y="20"/>
                  </a:cubicBezTo>
                  <a:cubicBezTo>
                    <a:pt x="5" y="15"/>
                    <a:pt x="11" y="13"/>
                    <a:pt x="20" y="13"/>
                  </a:cubicBezTo>
                  <a:cubicBezTo>
                    <a:pt x="20" y="13"/>
                    <a:pt x="20" y="13"/>
                    <a:pt x="20" y="13"/>
                  </a:cubicBezTo>
                  <a:cubicBezTo>
                    <a:pt x="26" y="13"/>
                    <a:pt x="33" y="14"/>
                    <a:pt x="39" y="15"/>
                  </a:cubicBezTo>
                  <a:cubicBezTo>
                    <a:pt x="46" y="16"/>
                    <a:pt x="53" y="17"/>
                    <a:pt x="59" y="17"/>
                  </a:cubicBezTo>
                  <a:cubicBezTo>
                    <a:pt x="61" y="16"/>
                    <a:pt x="60" y="13"/>
                    <a:pt x="59" y="10"/>
                  </a:cubicBezTo>
                  <a:cubicBezTo>
                    <a:pt x="58" y="8"/>
                    <a:pt x="58" y="7"/>
                    <a:pt x="58" y="5"/>
                  </a:cubicBezTo>
                  <a:cubicBezTo>
                    <a:pt x="58" y="5"/>
                    <a:pt x="58" y="5"/>
                    <a:pt x="58" y="5"/>
                  </a:cubicBezTo>
                  <a:cubicBezTo>
                    <a:pt x="58" y="4"/>
                    <a:pt x="58" y="4"/>
                    <a:pt x="58" y="4"/>
                  </a:cubicBezTo>
                  <a:cubicBezTo>
                    <a:pt x="59" y="4"/>
                    <a:pt x="59" y="3"/>
                    <a:pt x="60" y="3"/>
                  </a:cubicBezTo>
                  <a:cubicBezTo>
                    <a:pt x="62" y="1"/>
                    <a:pt x="63" y="0"/>
                    <a:pt x="65" y="0"/>
                  </a:cubicBezTo>
                  <a:close/>
                  <a:moveTo>
                    <a:pt x="67" y="2"/>
                  </a:moveTo>
                  <a:cubicBezTo>
                    <a:pt x="65" y="1"/>
                    <a:pt x="63" y="2"/>
                    <a:pt x="61" y="4"/>
                  </a:cubicBezTo>
                  <a:cubicBezTo>
                    <a:pt x="60" y="4"/>
                    <a:pt x="60" y="5"/>
                    <a:pt x="59" y="5"/>
                  </a:cubicBezTo>
                  <a:cubicBezTo>
                    <a:pt x="59" y="7"/>
                    <a:pt x="60" y="8"/>
                    <a:pt x="60" y="10"/>
                  </a:cubicBezTo>
                  <a:cubicBezTo>
                    <a:pt x="60" y="10"/>
                    <a:pt x="60" y="10"/>
                    <a:pt x="60" y="10"/>
                  </a:cubicBezTo>
                  <a:cubicBezTo>
                    <a:pt x="60" y="8"/>
                    <a:pt x="60" y="7"/>
                    <a:pt x="61" y="5"/>
                  </a:cubicBezTo>
                  <a:cubicBezTo>
                    <a:pt x="62" y="3"/>
                    <a:pt x="65" y="3"/>
                    <a:pt x="66" y="2"/>
                  </a:cubicBezTo>
                  <a:cubicBezTo>
                    <a:pt x="66" y="2"/>
                    <a:pt x="67" y="2"/>
                    <a:pt x="67" y="2"/>
                  </a:cubicBezTo>
                  <a:close/>
                  <a:moveTo>
                    <a:pt x="77" y="14"/>
                  </a:moveTo>
                  <a:cubicBezTo>
                    <a:pt x="76" y="13"/>
                    <a:pt x="76" y="13"/>
                    <a:pt x="76" y="13"/>
                  </a:cubicBezTo>
                  <a:cubicBezTo>
                    <a:pt x="78" y="11"/>
                    <a:pt x="78" y="8"/>
                    <a:pt x="77" y="6"/>
                  </a:cubicBezTo>
                  <a:cubicBezTo>
                    <a:pt x="75" y="3"/>
                    <a:pt x="73" y="1"/>
                    <a:pt x="72" y="2"/>
                  </a:cubicBezTo>
                  <a:cubicBezTo>
                    <a:pt x="73" y="5"/>
                    <a:pt x="76" y="11"/>
                    <a:pt x="73" y="15"/>
                  </a:cubicBezTo>
                  <a:cubicBezTo>
                    <a:pt x="72" y="16"/>
                    <a:pt x="70" y="17"/>
                    <a:pt x="67" y="17"/>
                  </a:cubicBezTo>
                  <a:cubicBezTo>
                    <a:pt x="66" y="17"/>
                    <a:pt x="66" y="17"/>
                    <a:pt x="66" y="17"/>
                  </a:cubicBezTo>
                  <a:cubicBezTo>
                    <a:pt x="66" y="17"/>
                    <a:pt x="66" y="17"/>
                    <a:pt x="66" y="17"/>
                  </a:cubicBezTo>
                  <a:cubicBezTo>
                    <a:pt x="65" y="12"/>
                    <a:pt x="66" y="10"/>
                    <a:pt x="68" y="8"/>
                  </a:cubicBezTo>
                  <a:cubicBezTo>
                    <a:pt x="68" y="8"/>
                    <a:pt x="68" y="7"/>
                    <a:pt x="69" y="7"/>
                  </a:cubicBezTo>
                  <a:cubicBezTo>
                    <a:pt x="69" y="6"/>
                    <a:pt x="68" y="6"/>
                    <a:pt x="68" y="6"/>
                  </a:cubicBezTo>
                  <a:cubicBezTo>
                    <a:pt x="67" y="6"/>
                    <a:pt x="66" y="7"/>
                    <a:pt x="65" y="8"/>
                  </a:cubicBezTo>
                  <a:cubicBezTo>
                    <a:pt x="64" y="10"/>
                    <a:pt x="63" y="11"/>
                    <a:pt x="61" y="12"/>
                  </a:cubicBezTo>
                  <a:cubicBezTo>
                    <a:pt x="61" y="12"/>
                    <a:pt x="61" y="12"/>
                    <a:pt x="61" y="12"/>
                  </a:cubicBezTo>
                  <a:cubicBezTo>
                    <a:pt x="61" y="14"/>
                    <a:pt x="62" y="17"/>
                    <a:pt x="60" y="18"/>
                  </a:cubicBezTo>
                  <a:cubicBezTo>
                    <a:pt x="60" y="19"/>
                    <a:pt x="60" y="19"/>
                    <a:pt x="60" y="19"/>
                  </a:cubicBezTo>
                  <a:cubicBezTo>
                    <a:pt x="60" y="19"/>
                    <a:pt x="60" y="19"/>
                    <a:pt x="60" y="19"/>
                  </a:cubicBezTo>
                  <a:cubicBezTo>
                    <a:pt x="53" y="18"/>
                    <a:pt x="46" y="17"/>
                    <a:pt x="39" y="16"/>
                  </a:cubicBezTo>
                  <a:cubicBezTo>
                    <a:pt x="32" y="15"/>
                    <a:pt x="26" y="14"/>
                    <a:pt x="20" y="14"/>
                  </a:cubicBezTo>
                  <a:cubicBezTo>
                    <a:pt x="20" y="14"/>
                    <a:pt x="20" y="14"/>
                    <a:pt x="20" y="14"/>
                  </a:cubicBezTo>
                  <a:cubicBezTo>
                    <a:pt x="15" y="14"/>
                    <a:pt x="11" y="15"/>
                    <a:pt x="7" y="17"/>
                  </a:cubicBezTo>
                  <a:cubicBezTo>
                    <a:pt x="9" y="16"/>
                    <a:pt x="11" y="16"/>
                    <a:pt x="13" y="16"/>
                  </a:cubicBezTo>
                  <a:cubicBezTo>
                    <a:pt x="18" y="16"/>
                    <a:pt x="24" y="18"/>
                    <a:pt x="29" y="19"/>
                  </a:cubicBezTo>
                  <a:cubicBezTo>
                    <a:pt x="31" y="19"/>
                    <a:pt x="31" y="19"/>
                    <a:pt x="31" y="19"/>
                  </a:cubicBezTo>
                  <a:cubicBezTo>
                    <a:pt x="34" y="18"/>
                    <a:pt x="37" y="17"/>
                    <a:pt x="40" y="17"/>
                  </a:cubicBezTo>
                  <a:cubicBezTo>
                    <a:pt x="40" y="17"/>
                    <a:pt x="40" y="17"/>
                    <a:pt x="40" y="17"/>
                  </a:cubicBezTo>
                  <a:cubicBezTo>
                    <a:pt x="45" y="17"/>
                    <a:pt x="49" y="18"/>
                    <a:pt x="54" y="19"/>
                  </a:cubicBezTo>
                  <a:cubicBezTo>
                    <a:pt x="55" y="19"/>
                    <a:pt x="57" y="20"/>
                    <a:pt x="58" y="20"/>
                  </a:cubicBezTo>
                  <a:cubicBezTo>
                    <a:pt x="60" y="20"/>
                    <a:pt x="60" y="20"/>
                    <a:pt x="60" y="20"/>
                  </a:cubicBezTo>
                  <a:cubicBezTo>
                    <a:pt x="59" y="21"/>
                    <a:pt x="59" y="21"/>
                    <a:pt x="59" y="21"/>
                  </a:cubicBezTo>
                  <a:cubicBezTo>
                    <a:pt x="56" y="23"/>
                    <a:pt x="53" y="24"/>
                    <a:pt x="50" y="24"/>
                  </a:cubicBezTo>
                  <a:cubicBezTo>
                    <a:pt x="47" y="24"/>
                    <a:pt x="43" y="23"/>
                    <a:pt x="40" y="22"/>
                  </a:cubicBezTo>
                  <a:cubicBezTo>
                    <a:pt x="37" y="21"/>
                    <a:pt x="34" y="20"/>
                    <a:pt x="31" y="20"/>
                  </a:cubicBezTo>
                  <a:cubicBezTo>
                    <a:pt x="30" y="20"/>
                    <a:pt x="30" y="20"/>
                    <a:pt x="30" y="20"/>
                  </a:cubicBezTo>
                  <a:cubicBezTo>
                    <a:pt x="30" y="20"/>
                    <a:pt x="31" y="20"/>
                    <a:pt x="31" y="20"/>
                  </a:cubicBezTo>
                  <a:cubicBezTo>
                    <a:pt x="36" y="22"/>
                    <a:pt x="41" y="24"/>
                    <a:pt x="46" y="24"/>
                  </a:cubicBezTo>
                  <a:cubicBezTo>
                    <a:pt x="47" y="24"/>
                    <a:pt x="48" y="24"/>
                    <a:pt x="49" y="24"/>
                  </a:cubicBezTo>
                  <a:cubicBezTo>
                    <a:pt x="61" y="24"/>
                    <a:pt x="72" y="20"/>
                    <a:pt x="82" y="16"/>
                  </a:cubicBezTo>
                  <a:cubicBezTo>
                    <a:pt x="84" y="16"/>
                    <a:pt x="86" y="15"/>
                    <a:pt x="88" y="14"/>
                  </a:cubicBezTo>
                  <a:cubicBezTo>
                    <a:pt x="88" y="14"/>
                    <a:pt x="88" y="14"/>
                    <a:pt x="88" y="14"/>
                  </a:cubicBezTo>
                  <a:cubicBezTo>
                    <a:pt x="87" y="13"/>
                    <a:pt x="87" y="12"/>
                    <a:pt x="87" y="12"/>
                  </a:cubicBezTo>
                  <a:cubicBezTo>
                    <a:pt x="88" y="10"/>
                    <a:pt x="91" y="9"/>
                    <a:pt x="94" y="7"/>
                  </a:cubicBezTo>
                  <a:cubicBezTo>
                    <a:pt x="97" y="7"/>
                    <a:pt x="99" y="6"/>
                    <a:pt x="100" y="5"/>
                  </a:cubicBezTo>
                  <a:cubicBezTo>
                    <a:pt x="101" y="4"/>
                    <a:pt x="101" y="4"/>
                    <a:pt x="101" y="4"/>
                  </a:cubicBezTo>
                  <a:cubicBezTo>
                    <a:pt x="92" y="6"/>
                    <a:pt x="84" y="9"/>
                    <a:pt x="77" y="14"/>
                  </a:cubicBezTo>
                  <a:close/>
                  <a:moveTo>
                    <a:pt x="126" y="98"/>
                  </a:moveTo>
                  <a:cubicBezTo>
                    <a:pt x="126" y="98"/>
                    <a:pt x="125" y="98"/>
                    <a:pt x="125" y="98"/>
                  </a:cubicBezTo>
                  <a:cubicBezTo>
                    <a:pt x="124" y="98"/>
                    <a:pt x="124" y="98"/>
                    <a:pt x="124" y="98"/>
                  </a:cubicBezTo>
                  <a:cubicBezTo>
                    <a:pt x="124" y="97"/>
                    <a:pt x="124" y="97"/>
                    <a:pt x="124" y="97"/>
                  </a:cubicBezTo>
                  <a:cubicBezTo>
                    <a:pt x="123" y="85"/>
                    <a:pt x="129" y="74"/>
                    <a:pt x="135" y="64"/>
                  </a:cubicBezTo>
                  <a:cubicBezTo>
                    <a:pt x="141" y="54"/>
                    <a:pt x="147" y="45"/>
                    <a:pt x="146" y="34"/>
                  </a:cubicBezTo>
                  <a:cubicBezTo>
                    <a:pt x="144" y="15"/>
                    <a:pt x="130" y="4"/>
                    <a:pt x="110" y="4"/>
                  </a:cubicBezTo>
                  <a:cubicBezTo>
                    <a:pt x="107" y="4"/>
                    <a:pt x="104" y="4"/>
                    <a:pt x="101" y="4"/>
                  </a:cubicBezTo>
                  <a:cubicBezTo>
                    <a:pt x="102" y="5"/>
                    <a:pt x="102" y="5"/>
                    <a:pt x="102" y="5"/>
                  </a:cubicBezTo>
                  <a:cubicBezTo>
                    <a:pt x="102" y="6"/>
                    <a:pt x="102" y="6"/>
                    <a:pt x="102" y="7"/>
                  </a:cubicBezTo>
                  <a:cubicBezTo>
                    <a:pt x="101" y="9"/>
                    <a:pt x="99" y="10"/>
                    <a:pt x="96" y="11"/>
                  </a:cubicBezTo>
                  <a:cubicBezTo>
                    <a:pt x="93" y="11"/>
                    <a:pt x="90" y="12"/>
                    <a:pt x="89" y="14"/>
                  </a:cubicBezTo>
                  <a:cubicBezTo>
                    <a:pt x="97" y="11"/>
                    <a:pt x="106" y="8"/>
                    <a:pt x="115" y="8"/>
                  </a:cubicBezTo>
                  <a:cubicBezTo>
                    <a:pt x="121" y="8"/>
                    <a:pt x="127" y="9"/>
                    <a:pt x="132" y="12"/>
                  </a:cubicBezTo>
                  <a:cubicBezTo>
                    <a:pt x="133" y="12"/>
                    <a:pt x="133" y="12"/>
                    <a:pt x="133" y="12"/>
                  </a:cubicBezTo>
                  <a:cubicBezTo>
                    <a:pt x="133" y="12"/>
                    <a:pt x="133" y="12"/>
                    <a:pt x="133" y="12"/>
                  </a:cubicBezTo>
                  <a:cubicBezTo>
                    <a:pt x="145" y="27"/>
                    <a:pt x="137" y="40"/>
                    <a:pt x="130" y="52"/>
                  </a:cubicBezTo>
                  <a:cubicBezTo>
                    <a:pt x="126" y="58"/>
                    <a:pt x="123" y="64"/>
                    <a:pt x="122" y="71"/>
                  </a:cubicBezTo>
                  <a:cubicBezTo>
                    <a:pt x="120" y="76"/>
                    <a:pt x="121" y="80"/>
                    <a:pt x="121" y="84"/>
                  </a:cubicBezTo>
                  <a:cubicBezTo>
                    <a:pt x="122" y="72"/>
                    <a:pt x="126" y="63"/>
                    <a:pt x="131" y="55"/>
                  </a:cubicBezTo>
                  <a:cubicBezTo>
                    <a:pt x="135" y="47"/>
                    <a:pt x="139" y="39"/>
                    <a:pt x="140" y="28"/>
                  </a:cubicBezTo>
                  <a:cubicBezTo>
                    <a:pt x="139" y="27"/>
                    <a:pt x="138" y="25"/>
                    <a:pt x="139" y="24"/>
                  </a:cubicBezTo>
                  <a:cubicBezTo>
                    <a:pt x="139" y="24"/>
                    <a:pt x="139" y="24"/>
                    <a:pt x="140" y="24"/>
                  </a:cubicBezTo>
                  <a:cubicBezTo>
                    <a:pt x="140" y="24"/>
                    <a:pt x="140" y="24"/>
                    <a:pt x="140" y="24"/>
                  </a:cubicBezTo>
                  <a:cubicBezTo>
                    <a:pt x="141" y="24"/>
                    <a:pt x="142" y="24"/>
                    <a:pt x="143" y="26"/>
                  </a:cubicBezTo>
                  <a:cubicBezTo>
                    <a:pt x="143" y="26"/>
                    <a:pt x="143" y="26"/>
                    <a:pt x="143" y="26"/>
                  </a:cubicBezTo>
                  <a:cubicBezTo>
                    <a:pt x="145" y="43"/>
                    <a:pt x="139" y="55"/>
                    <a:pt x="133" y="66"/>
                  </a:cubicBezTo>
                  <a:cubicBezTo>
                    <a:pt x="129" y="73"/>
                    <a:pt x="125" y="81"/>
                    <a:pt x="123" y="89"/>
                  </a:cubicBezTo>
                  <a:cubicBezTo>
                    <a:pt x="123" y="90"/>
                    <a:pt x="123" y="90"/>
                    <a:pt x="123" y="90"/>
                  </a:cubicBezTo>
                  <a:cubicBezTo>
                    <a:pt x="123" y="94"/>
                    <a:pt x="124" y="97"/>
                    <a:pt x="124" y="102"/>
                  </a:cubicBezTo>
                  <a:cubicBezTo>
                    <a:pt x="125" y="105"/>
                    <a:pt x="125" y="108"/>
                    <a:pt x="125" y="112"/>
                  </a:cubicBezTo>
                  <a:cubicBezTo>
                    <a:pt x="125" y="124"/>
                    <a:pt x="125" y="135"/>
                    <a:pt x="135" y="137"/>
                  </a:cubicBezTo>
                  <a:cubicBezTo>
                    <a:pt x="129" y="133"/>
                    <a:pt x="129" y="124"/>
                    <a:pt x="129" y="115"/>
                  </a:cubicBezTo>
                  <a:cubicBezTo>
                    <a:pt x="129" y="112"/>
                    <a:pt x="129" y="112"/>
                    <a:pt x="129" y="112"/>
                  </a:cubicBezTo>
                  <a:cubicBezTo>
                    <a:pt x="130" y="112"/>
                    <a:pt x="130" y="112"/>
                    <a:pt x="130" y="112"/>
                  </a:cubicBezTo>
                  <a:cubicBezTo>
                    <a:pt x="133" y="115"/>
                    <a:pt x="137" y="116"/>
                    <a:pt x="141" y="116"/>
                  </a:cubicBezTo>
                  <a:cubicBezTo>
                    <a:pt x="143" y="116"/>
                    <a:pt x="145" y="115"/>
                    <a:pt x="147" y="114"/>
                  </a:cubicBezTo>
                  <a:cubicBezTo>
                    <a:pt x="147" y="112"/>
                    <a:pt x="147" y="109"/>
                    <a:pt x="147" y="106"/>
                  </a:cubicBezTo>
                  <a:cubicBezTo>
                    <a:pt x="147" y="103"/>
                    <a:pt x="147" y="100"/>
                    <a:pt x="147" y="98"/>
                  </a:cubicBezTo>
                  <a:cubicBezTo>
                    <a:pt x="147" y="98"/>
                    <a:pt x="147" y="98"/>
                    <a:pt x="147" y="98"/>
                  </a:cubicBezTo>
                  <a:cubicBezTo>
                    <a:pt x="146" y="99"/>
                    <a:pt x="145" y="99"/>
                    <a:pt x="144" y="99"/>
                  </a:cubicBezTo>
                  <a:cubicBezTo>
                    <a:pt x="143" y="99"/>
                    <a:pt x="142" y="99"/>
                    <a:pt x="141" y="99"/>
                  </a:cubicBezTo>
                  <a:cubicBezTo>
                    <a:pt x="138" y="98"/>
                    <a:pt x="136" y="97"/>
                    <a:pt x="134" y="98"/>
                  </a:cubicBezTo>
                  <a:cubicBezTo>
                    <a:pt x="131" y="99"/>
                    <a:pt x="131" y="99"/>
                    <a:pt x="131" y="99"/>
                  </a:cubicBezTo>
                  <a:cubicBezTo>
                    <a:pt x="133" y="97"/>
                    <a:pt x="133" y="97"/>
                    <a:pt x="133" y="97"/>
                  </a:cubicBezTo>
                  <a:cubicBezTo>
                    <a:pt x="137" y="93"/>
                    <a:pt x="142" y="93"/>
                    <a:pt x="147" y="97"/>
                  </a:cubicBezTo>
                  <a:cubicBezTo>
                    <a:pt x="147" y="97"/>
                    <a:pt x="147" y="97"/>
                    <a:pt x="147" y="97"/>
                  </a:cubicBezTo>
                  <a:cubicBezTo>
                    <a:pt x="147" y="96"/>
                    <a:pt x="146" y="95"/>
                    <a:pt x="146" y="94"/>
                  </a:cubicBezTo>
                  <a:cubicBezTo>
                    <a:pt x="145" y="93"/>
                    <a:pt x="143" y="93"/>
                    <a:pt x="142" y="93"/>
                  </a:cubicBezTo>
                  <a:cubicBezTo>
                    <a:pt x="139" y="93"/>
                    <a:pt x="136" y="94"/>
                    <a:pt x="133" y="96"/>
                  </a:cubicBezTo>
                  <a:cubicBezTo>
                    <a:pt x="130" y="97"/>
                    <a:pt x="128" y="98"/>
                    <a:pt x="126" y="98"/>
                  </a:cubicBezTo>
                  <a:close/>
                  <a:moveTo>
                    <a:pt x="88" y="12"/>
                  </a:moveTo>
                  <a:cubicBezTo>
                    <a:pt x="90" y="11"/>
                    <a:pt x="93" y="10"/>
                    <a:pt x="95" y="9"/>
                  </a:cubicBezTo>
                  <a:cubicBezTo>
                    <a:pt x="98" y="8"/>
                    <a:pt x="100" y="8"/>
                    <a:pt x="101" y="7"/>
                  </a:cubicBezTo>
                  <a:cubicBezTo>
                    <a:pt x="101" y="7"/>
                    <a:pt x="101" y="6"/>
                    <a:pt x="101" y="6"/>
                  </a:cubicBezTo>
                  <a:cubicBezTo>
                    <a:pt x="99" y="7"/>
                    <a:pt x="97" y="8"/>
                    <a:pt x="95" y="9"/>
                  </a:cubicBezTo>
                  <a:cubicBezTo>
                    <a:pt x="92" y="10"/>
                    <a:pt x="89" y="11"/>
                    <a:pt x="88" y="12"/>
                  </a:cubicBezTo>
                  <a:close/>
                  <a:moveTo>
                    <a:pt x="56" y="21"/>
                  </a:moveTo>
                  <a:cubicBezTo>
                    <a:pt x="55" y="21"/>
                    <a:pt x="54" y="21"/>
                    <a:pt x="53" y="20"/>
                  </a:cubicBezTo>
                  <a:cubicBezTo>
                    <a:pt x="49" y="19"/>
                    <a:pt x="45" y="19"/>
                    <a:pt x="40" y="19"/>
                  </a:cubicBezTo>
                  <a:cubicBezTo>
                    <a:pt x="39" y="19"/>
                    <a:pt x="37" y="19"/>
                    <a:pt x="35" y="19"/>
                  </a:cubicBezTo>
                  <a:cubicBezTo>
                    <a:pt x="37" y="20"/>
                    <a:pt x="38" y="20"/>
                    <a:pt x="40" y="20"/>
                  </a:cubicBezTo>
                  <a:cubicBezTo>
                    <a:pt x="44" y="21"/>
                    <a:pt x="47" y="22"/>
                    <a:pt x="50" y="22"/>
                  </a:cubicBezTo>
                  <a:cubicBezTo>
                    <a:pt x="52" y="22"/>
                    <a:pt x="54" y="22"/>
                    <a:pt x="56" y="21"/>
                  </a:cubicBezTo>
                  <a:close/>
                  <a:moveTo>
                    <a:pt x="141" y="27"/>
                  </a:moveTo>
                  <a:cubicBezTo>
                    <a:pt x="141" y="26"/>
                    <a:pt x="141" y="26"/>
                    <a:pt x="140" y="25"/>
                  </a:cubicBezTo>
                  <a:cubicBezTo>
                    <a:pt x="141" y="26"/>
                    <a:pt x="141" y="27"/>
                    <a:pt x="141" y="27"/>
                  </a:cubicBezTo>
                  <a:cubicBezTo>
                    <a:pt x="141" y="28"/>
                    <a:pt x="141" y="28"/>
                    <a:pt x="141" y="28"/>
                  </a:cubicBezTo>
                  <a:cubicBezTo>
                    <a:pt x="141" y="28"/>
                    <a:pt x="141" y="28"/>
                    <a:pt x="141" y="28"/>
                  </a:cubicBezTo>
                  <a:cubicBezTo>
                    <a:pt x="141" y="40"/>
                    <a:pt x="136" y="48"/>
                    <a:pt x="132" y="56"/>
                  </a:cubicBezTo>
                  <a:cubicBezTo>
                    <a:pt x="128" y="64"/>
                    <a:pt x="123" y="72"/>
                    <a:pt x="123" y="84"/>
                  </a:cubicBezTo>
                  <a:cubicBezTo>
                    <a:pt x="125" y="77"/>
                    <a:pt x="128" y="71"/>
                    <a:pt x="131" y="66"/>
                  </a:cubicBezTo>
                  <a:cubicBezTo>
                    <a:pt x="138" y="54"/>
                    <a:pt x="144" y="43"/>
                    <a:pt x="141" y="27"/>
                  </a:cubicBezTo>
                  <a:close/>
                  <a:moveTo>
                    <a:pt x="145" y="98"/>
                  </a:moveTo>
                  <a:cubicBezTo>
                    <a:pt x="142" y="95"/>
                    <a:pt x="139" y="95"/>
                    <a:pt x="136" y="96"/>
                  </a:cubicBezTo>
                  <a:cubicBezTo>
                    <a:pt x="138" y="96"/>
                    <a:pt x="140" y="97"/>
                    <a:pt x="141" y="97"/>
                  </a:cubicBezTo>
                  <a:cubicBezTo>
                    <a:pt x="143" y="98"/>
                    <a:pt x="144" y="98"/>
                    <a:pt x="145" y="98"/>
                  </a:cubicBezTo>
                  <a:close/>
                  <a:moveTo>
                    <a:pt x="132" y="100"/>
                  </a:moveTo>
                  <a:cubicBezTo>
                    <a:pt x="142" y="100"/>
                    <a:pt x="142" y="100"/>
                    <a:pt x="142" y="100"/>
                  </a:cubicBezTo>
                  <a:cubicBezTo>
                    <a:pt x="143" y="100"/>
                    <a:pt x="143" y="100"/>
                    <a:pt x="143" y="100"/>
                  </a:cubicBezTo>
                  <a:cubicBezTo>
                    <a:pt x="146" y="102"/>
                    <a:pt x="146" y="108"/>
                    <a:pt x="146" y="113"/>
                  </a:cubicBezTo>
                  <a:cubicBezTo>
                    <a:pt x="146" y="114"/>
                    <a:pt x="146" y="114"/>
                    <a:pt x="146" y="114"/>
                  </a:cubicBezTo>
                  <a:cubicBezTo>
                    <a:pt x="145" y="114"/>
                    <a:pt x="145" y="114"/>
                    <a:pt x="145" y="114"/>
                  </a:cubicBezTo>
                  <a:cubicBezTo>
                    <a:pt x="138" y="115"/>
                    <a:pt x="132" y="112"/>
                    <a:pt x="130" y="108"/>
                  </a:cubicBezTo>
                  <a:cubicBezTo>
                    <a:pt x="129" y="105"/>
                    <a:pt x="129" y="102"/>
                    <a:pt x="132" y="100"/>
                  </a:cubicBezTo>
                  <a:close/>
                  <a:moveTo>
                    <a:pt x="142" y="101"/>
                  </a:moveTo>
                  <a:cubicBezTo>
                    <a:pt x="133" y="101"/>
                    <a:pt x="133" y="101"/>
                    <a:pt x="133" y="101"/>
                  </a:cubicBezTo>
                  <a:cubicBezTo>
                    <a:pt x="131" y="103"/>
                    <a:pt x="130" y="105"/>
                    <a:pt x="131" y="107"/>
                  </a:cubicBezTo>
                  <a:cubicBezTo>
                    <a:pt x="133" y="111"/>
                    <a:pt x="138" y="113"/>
                    <a:pt x="144" y="112"/>
                  </a:cubicBezTo>
                  <a:cubicBezTo>
                    <a:pt x="145" y="106"/>
                    <a:pt x="144" y="103"/>
                    <a:pt x="142" y="101"/>
                  </a:cubicBezTo>
                  <a:close/>
                </a:path>
              </a:pathLst>
            </a:custGeom>
            <a:solidFill>
              <a:schemeClr val="tx1">
                <a:lumMod val="50000"/>
              </a:schemeClr>
            </a:solidFill>
            <a:ln>
              <a:noFill/>
            </a:ln>
          </p:spPr>
          <p:txBody>
            <a:bodyPr/>
            <a:lstStyle/>
            <a:p>
              <a:pPr>
                <a:defRPr/>
              </a:pPr>
              <a:endParaRPr lang="vi-VN" dirty="0"/>
            </a:p>
          </p:txBody>
        </p:sp>
        <p:sp>
          <p:nvSpPr>
            <p:cNvPr id="15" name="Hình tự do 51"/>
            <p:cNvSpPr>
              <a:spLocks noEditPoints="1"/>
            </p:cNvSpPr>
            <p:nvPr/>
          </p:nvSpPr>
          <p:spPr bwMode="auto">
            <a:xfrm rot="16200000" flipV="1">
              <a:off x="5232300" y="721066"/>
              <a:ext cx="423785" cy="544449"/>
            </a:xfrm>
            <a:custGeom>
              <a:avLst/>
              <a:gdLst>
                <a:gd name="T0" fmla="*/ 47 w 135"/>
                <a:gd name="T1" fmla="*/ 133 h 153"/>
                <a:gd name="T2" fmla="*/ 91 w 135"/>
                <a:gd name="T3" fmla="*/ 114 h 153"/>
                <a:gd name="T4" fmla="*/ 47 w 135"/>
                <a:gd name="T5" fmla="*/ 138 h 153"/>
                <a:gd name="T6" fmla="*/ 0 w 135"/>
                <a:gd name="T7" fmla="*/ 124 h 153"/>
                <a:gd name="T8" fmla="*/ 4 w 135"/>
                <a:gd name="T9" fmla="*/ 133 h 153"/>
                <a:gd name="T10" fmla="*/ 97 w 135"/>
                <a:gd name="T11" fmla="*/ 109 h 153"/>
                <a:gd name="T12" fmla="*/ 100 w 135"/>
                <a:gd name="T13" fmla="*/ 94 h 153"/>
                <a:gd name="T14" fmla="*/ 125 w 135"/>
                <a:gd name="T15" fmla="*/ 22 h 153"/>
                <a:gd name="T16" fmla="*/ 101 w 135"/>
                <a:gd name="T17" fmla="*/ 15 h 153"/>
                <a:gd name="T18" fmla="*/ 114 w 135"/>
                <a:gd name="T19" fmla="*/ 5 h 153"/>
                <a:gd name="T20" fmla="*/ 132 w 135"/>
                <a:gd name="T21" fmla="*/ 30 h 153"/>
                <a:gd name="T22" fmla="*/ 107 w 135"/>
                <a:gd name="T23" fmla="*/ 106 h 153"/>
                <a:gd name="T24" fmla="*/ 100 w 135"/>
                <a:gd name="T25" fmla="*/ 137 h 153"/>
                <a:gd name="T26" fmla="*/ 95 w 135"/>
                <a:gd name="T27" fmla="*/ 113 h 153"/>
                <a:gd name="T28" fmla="*/ 47 w 135"/>
                <a:gd name="T29" fmla="*/ 133 h 153"/>
                <a:gd name="T30" fmla="*/ 102 w 135"/>
                <a:gd name="T31" fmla="*/ 107 h 153"/>
                <a:gd name="T32" fmla="*/ 128 w 135"/>
                <a:gd name="T33" fmla="*/ 36 h 153"/>
                <a:gd name="T34" fmla="*/ 102 w 135"/>
                <a:gd name="T35" fmla="*/ 107 h 153"/>
                <a:gd name="T36" fmla="*/ 114 w 135"/>
                <a:gd name="T37" fmla="*/ 110 h 153"/>
                <a:gd name="T38" fmla="*/ 118 w 135"/>
                <a:gd name="T39" fmla="*/ 128 h 153"/>
                <a:gd name="T40" fmla="*/ 114 w 135"/>
                <a:gd name="T41" fmla="*/ 110 h 153"/>
                <a:gd name="T42" fmla="*/ 104 w 135"/>
                <a:gd name="T43" fmla="*/ 110 h 153"/>
                <a:gd name="T44" fmla="*/ 102 w 135"/>
                <a:gd name="T45" fmla="*/ 131 h 153"/>
                <a:gd name="T46" fmla="*/ 115 w 135"/>
                <a:gd name="T47" fmla="*/ 133 h 153"/>
                <a:gd name="T48" fmla="*/ 104 w 135"/>
                <a:gd name="T49" fmla="*/ 11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5" h="153">
                  <a:moveTo>
                    <a:pt x="47" y="133"/>
                  </a:moveTo>
                  <a:cubicBezTo>
                    <a:pt x="62" y="133"/>
                    <a:pt x="76" y="119"/>
                    <a:pt x="91" y="114"/>
                  </a:cubicBezTo>
                  <a:cubicBezTo>
                    <a:pt x="82" y="120"/>
                    <a:pt x="63" y="134"/>
                    <a:pt x="47" y="138"/>
                  </a:cubicBezTo>
                  <a:cubicBezTo>
                    <a:pt x="28" y="143"/>
                    <a:pt x="0" y="144"/>
                    <a:pt x="0" y="124"/>
                  </a:cubicBezTo>
                  <a:cubicBezTo>
                    <a:pt x="6" y="123"/>
                    <a:pt x="1" y="132"/>
                    <a:pt x="4" y="133"/>
                  </a:cubicBezTo>
                  <a:cubicBezTo>
                    <a:pt x="38" y="148"/>
                    <a:pt x="65" y="113"/>
                    <a:pt x="97" y="109"/>
                  </a:cubicBezTo>
                  <a:cubicBezTo>
                    <a:pt x="98" y="104"/>
                    <a:pt x="100" y="100"/>
                    <a:pt x="100" y="94"/>
                  </a:cubicBezTo>
                  <a:cubicBezTo>
                    <a:pt x="109" y="85"/>
                    <a:pt x="131" y="46"/>
                    <a:pt x="125" y="22"/>
                  </a:cubicBezTo>
                  <a:cubicBezTo>
                    <a:pt x="123" y="12"/>
                    <a:pt x="109" y="0"/>
                    <a:pt x="101" y="15"/>
                  </a:cubicBezTo>
                  <a:cubicBezTo>
                    <a:pt x="97" y="9"/>
                    <a:pt x="107" y="4"/>
                    <a:pt x="114" y="5"/>
                  </a:cubicBezTo>
                  <a:cubicBezTo>
                    <a:pt x="125" y="6"/>
                    <a:pt x="131" y="18"/>
                    <a:pt x="132" y="30"/>
                  </a:cubicBezTo>
                  <a:cubicBezTo>
                    <a:pt x="135" y="56"/>
                    <a:pt x="111" y="90"/>
                    <a:pt x="107" y="106"/>
                  </a:cubicBezTo>
                  <a:cubicBezTo>
                    <a:pt x="133" y="105"/>
                    <a:pt x="126" y="153"/>
                    <a:pt x="100" y="137"/>
                  </a:cubicBezTo>
                  <a:cubicBezTo>
                    <a:pt x="97" y="130"/>
                    <a:pt x="98" y="120"/>
                    <a:pt x="95" y="113"/>
                  </a:cubicBezTo>
                  <a:cubicBezTo>
                    <a:pt x="78" y="113"/>
                    <a:pt x="63" y="127"/>
                    <a:pt x="47" y="133"/>
                  </a:cubicBezTo>
                  <a:close/>
                  <a:moveTo>
                    <a:pt x="102" y="107"/>
                  </a:moveTo>
                  <a:cubicBezTo>
                    <a:pt x="112" y="84"/>
                    <a:pt x="130" y="63"/>
                    <a:pt x="128" y="36"/>
                  </a:cubicBezTo>
                  <a:cubicBezTo>
                    <a:pt x="126" y="65"/>
                    <a:pt x="105" y="83"/>
                    <a:pt x="102" y="107"/>
                  </a:cubicBezTo>
                  <a:close/>
                  <a:moveTo>
                    <a:pt x="114" y="110"/>
                  </a:moveTo>
                  <a:cubicBezTo>
                    <a:pt x="117" y="118"/>
                    <a:pt x="121" y="121"/>
                    <a:pt x="118" y="128"/>
                  </a:cubicBezTo>
                  <a:cubicBezTo>
                    <a:pt x="128" y="125"/>
                    <a:pt x="119" y="112"/>
                    <a:pt x="114" y="110"/>
                  </a:cubicBezTo>
                  <a:close/>
                  <a:moveTo>
                    <a:pt x="104" y="110"/>
                  </a:moveTo>
                  <a:cubicBezTo>
                    <a:pt x="100" y="114"/>
                    <a:pt x="100" y="125"/>
                    <a:pt x="102" y="131"/>
                  </a:cubicBezTo>
                  <a:cubicBezTo>
                    <a:pt x="108" y="132"/>
                    <a:pt x="110" y="135"/>
                    <a:pt x="115" y="133"/>
                  </a:cubicBezTo>
                  <a:cubicBezTo>
                    <a:pt x="120" y="121"/>
                    <a:pt x="114" y="111"/>
                    <a:pt x="104" y="110"/>
                  </a:cubicBezTo>
                  <a:close/>
                </a:path>
              </a:pathLst>
            </a:custGeom>
            <a:solidFill>
              <a:schemeClr val="tx1">
                <a:lumMod val="50000"/>
              </a:schemeClr>
            </a:solidFill>
            <a:ln>
              <a:noFill/>
            </a:ln>
          </p:spPr>
          <p:txBody>
            <a:bodyPr/>
            <a:lstStyle/>
            <a:p>
              <a:pPr>
                <a:defRPr/>
              </a:pPr>
              <a:endParaRPr lang="vi-VN" dirty="0"/>
            </a:p>
          </p:txBody>
        </p:sp>
        <p:sp>
          <p:nvSpPr>
            <p:cNvPr id="16" name="Hình tự do 52"/>
            <p:cNvSpPr>
              <a:spLocks noEditPoints="1"/>
            </p:cNvSpPr>
            <p:nvPr/>
          </p:nvSpPr>
          <p:spPr bwMode="auto">
            <a:xfrm rot="16200000" flipV="1">
              <a:off x="5241825" y="749637"/>
              <a:ext cx="428546" cy="492068"/>
            </a:xfrm>
            <a:custGeom>
              <a:avLst/>
              <a:gdLst>
                <a:gd name="T0" fmla="*/ 0 w 136"/>
                <a:gd name="T1" fmla="*/ 120 h 138"/>
                <a:gd name="T2" fmla="*/ 4 w 136"/>
                <a:gd name="T3" fmla="*/ 120 h 138"/>
                <a:gd name="T4" fmla="*/ 23 w 136"/>
                <a:gd name="T5" fmla="*/ 132 h 138"/>
                <a:gd name="T6" fmla="*/ 97 w 136"/>
                <a:gd name="T7" fmla="*/ 104 h 138"/>
                <a:gd name="T8" fmla="*/ 100 w 136"/>
                <a:gd name="T9" fmla="*/ 90 h 138"/>
                <a:gd name="T10" fmla="*/ 103 w 136"/>
                <a:gd name="T11" fmla="*/ 11 h 138"/>
                <a:gd name="T12" fmla="*/ 101 w 136"/>
                <a:gd name="T13" fmla="*/ 6 h 138"/>
                <a:gd name="T14" fmla="*/ 134 w 136"/>
                <a:gd name="T15" fmla="*/ 26 h 138"/>
                <a:gd name="T16" fmla="*/ 125 w 136"/>
                <a:gd name="T17" fmla="*/ 119 h 138"/>
                <a:gd name="T18" fmla="*/ 100 w 136"/>
                <a:gd name="T19" fmla="*/ 133 h 138"/>
                <a:gd name="T20" fmla="*/ 96 w 136"/>
                <a:gd name="T21" fmla="*/ 110 h 138"/>
                <a:gd name="T22" fmla="*/ 87 w 136"/>
                <a:gd name="T23" fmla="*/ 115 h 138"/>
                <a:gd name="T24" fmla="*/ 5 w 136"/>
                <a:gd name="T25" fmla="*/ 129 h 138"/>
                <a:gd name="T26" fmla="*/ 48 w 136"/>
                <a:gd name="T27" fmla="*/ 134 h 138"/>
                <a:gd name="T28" fmla="*/ 48 w 136"/>
                <a:gd name="T29" fmla="*/ 129 h 138"/>
                <a:gd name="T30" fmla="*/ 65 w 136"/>
                <a:gd name="T31" fmla="*/ 120 h 138"/>
                <a:gd name="T32" fmla="*/ 97 w 136"/>
                <a:gd name="T33" fmla="*/ 108 h 138"/>
                <a:gd name="T34" fmla="*/ 97 w 136"/>
                <a:gd name="T35" fmla="*/ 109 h 138"/>
                <a:gd name="T36" fmla="*/ 111 w 136"/>
                <a:gd name="T37" fmla="*/ 135 h 138"/>
                <a:gd name="T38" fmla="*/ 118 w 136"/>
                <a:gd name="T39" fmla="*/ 125 h 138"/>
                <a:gd name="T40" fmla="*/ 117 w 136"/>
                <a:gd name="T41" fmla="*/ 129 h 138"/>
                <a:gd name="T42" fmla="*/ 108 w 136"/>
                <a:gd name="T43" fmla="*/ 129 h 138"/>
                <a:gd name="T44" fmla="*/ 103 w 136"/>
                <a:gd name="T45" fmla="*/ 128 h 138"/>
                <a:gd name="T46" fmla="*/ 105 w 136"/>
                <a:gd name="T47" fmla="*/ 105 h 138"/>
                <a:gd name="T48" fmla="*/ 118 w 136"/>
                <a:gd name="T49" fmla="*/ 124 h 138"/>
                <a:gd name="T50" fmla="*/ 114 w 136"/>
                <a:gd name="T51" fmla="*/ 105 h 138"/>
                <a:gd name="T52" fmla="*/ 108 w 136"/>
                <a:gd name="T53" fmla="*/ 102 h 138"/>
                <a:gd name="T54" fmla="*/ 115 w 136"/>
                <a:gd name="T55" fmla="*/ 82 h 138"/>
                <a:gd name="T56" fmla="*/ 102 w 136"/>
                <a:gd name="T57" fmla="*/ 7 h 138"/>
                <a:gd name="T58" fmla="*/ 127 w 136"/>
                <a:gd name="T59" fmla="*/ 18 h 138"/>
                <a:gd name="T60" fmla="*/ 98 w 136"/>
                <a:gd name="T61" fmla="*/ 105 h 138"/>
                <a:gd name="T62" fmla="*/ 23 w 136"/>
                <a:gd name="T63" fmla="*/ 133 h 138"/>
                <a:gd name="T64" fmla="*/ 104 w 136"/>
                <a:gd name="T65" fmla="*/ 127 h 138"/>
                <a:gd name="T66" fmla="*/ 115 w 136"/>
                <a:gd name="T67" fmla="*/ 113 h 138"/>
                <a:gd name="T68" fmla="*/ 89 w 136"/>
                <a:gd name="T69" fmla="*/ 110 h 138"/>
                <a:gd name="T70" fmla="*/ 74 w 136"/>
                <a:gd name="T71" fmla="*/ 118 h 138"/>
                <a:gd name="T72" fmla="*/ 4 w 136"/>
                <a:gd name="T73" fmla="*/ 127 h 138"/>
                <a:gd name="T74" fmla="*/ 2 w 136"/>
                <a:gd name="T75" fmla="*/ 121 h 138"/>
                <a:gd name="T76" fmla="*/ 120 w 136"/>
                <a:gd name="T77" fmla="*/ 123 h 138"/>
                <a:gd name="T78" fmla="*/ 102 w 136"/>
                <a:gd name="T79" fmla="*/ 108 h 138"/>
                <a:gd name="T80" fmla="*/ 128 w 136"/>
                <a:gd name="T81" fmla="*/ 32 h 138"/>
                <a:gd name="T82" fmla="*/ 104 w 136"/>
                <a:gd name="T83" fmla="*/ 103 h 138"/>
                <a:gd name="T84" fmla="*/ 116 w 136"/>
                <a:gd name="T85" fmla="*/ 72 h 138"/>
                <a:gd name="T86" fmla="*/ 128 w 136"/>
                <a:gd name="T87" fmla="*/ 44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36" h="138">
                  <a:moveTo>
                    <a:pt x="26" y="138"/>
                  </a:moveTo>
                  <a:cubicBezTo>
                    <a:pt x="16" y="138"/>
                    <a:pt x="9" y="136"/>
                    <a:pt x="5" y="131"/>
                  </a:cubicBezTo>
                  <a:cubicBezTo>
                    <a:pt x="2" y="129"/>
                    <a:pt x="0" y="125"/>
                    <a:pt x="0" y="120"/>
                  </a:cubicBezTo>
                  <a:cubicBezTo>
                    <a:pt x="0" y="120"/>
                    <a:pt x="0" y="120"/>
                    <a:pt x="0" y="120"/>
                  </a:cubicBezTo>
                  <a:cubicBezTo>
                    <a:pt x="1" y="119"/>
                    <a:pt x="1" y="119"/>
                    <a:pt x="1" y="119"/>
                  </a:cubicBezTo>
                  <a:cubicBezTo>
                    <a:pt x="2" y="119"/>
                    <a:pt x="3" y="119"/>
                    <a:pt x="4" y="120"/>
                  </a:cubicBezTo>
                  <a:cubicBezTo>
                    <a:pt x="5" y="121"/>
                    <a:pt x="5" y="123"/>
                    <a:pt x="5" y="124"/>
                  </a:cubicBezTo>
                  <a:cubicBezTo>
                    <a:pt x="5" y="126"/>
                    <a:pt x="5" y="128"/>
                    <a:pt x="6" y="128"/>
                  </a:cubicBezTo>
                  <a:cubicBezTo>
                    <a:pt x="11" y="131"/>
                    <a:pt x="17" y="132"/>
                    <a:pt x="23" y="132"/>
                  </a:cubicBezTo>
                  <a:cubicBezTo>
                    <a:pt x="37" y="132"/>
                    <a:pt x="49" y="125"/>
                    <a:pt x="63" y="118"/>
                  </a:cubicBezTo>
                  <a:cubicBezTo>
                    <a:pt x="74" y="112"/>
                    <a:pt x="85" y="106"/>
                    <a:pt x="97" y="104"/>
                  </a:cubicBezTo>
                  <a:cubicBezTo>
                    <a:pt x="97" y="104"/>
                    <a:pt x="97" y="104"/>
                    <a:pt x="97" y="104"/>
                  </a:cubicBezTo>
                  <a:cubicBezTo>
                    <a:pt x="99" y="100"/>
                    <a:pt x="100" y="96"/>
                    <a:pt x="100" y="90"/>
                  </a:cubicBezTo>
                  <a:cubicBezTo>
                    <a:pt x="100" y="90"/>
                    <a:pt x="100" y="90"/>
                    <a:pt x="100" y="90"/>
                  </a:cubicBezTo>
                  <a:cubicBezTo>
                    <a:pt x="100" y="90"/>
                    <a:pt x="100" y="90"/>
                    <a:pt x="100" y="90"/>
                  </a:cubicBezTo>
                  <a:cubicBezTo>
                    <a:pt x="109" y="81"/>
                    <a:pt x="132" y="42"/>
                    <a:pt x="125" y="18"/>
                  </a:cubicBezTo>
                  <a:cubicBezTo>
                    <a:pt x="124" y="12"/>
                    <a:pt x="117" y="4"/>
                    <a:pt x="111" y="4"/>
                  </a:cubicBezTo>
                  <a:cubicBezTo>
                    <a:pt x="108" y="4"/>
                    <a:pt x="105" y="7"/>
                    <a:pt x="103" y="11"/>
                  </a:cubicBezTo>
                  <a:cubicBezTo>
                    <a:pt x="102" y="12"/>
                    <a:pt x="102" y="12"/>
                    <a:pt x="102" y="12"/>
                  </a:cubicBezTo>
                  <a:cubicBezTo>
                    <a:pt x="101" y="11"/>
                    <a:pt x="101" y="11"/>
                    <a:pt x="101" y="11"/>
                  </a:cubicBezTo>
                  <a:cubicBezTo>
                    <a:pt x="100" y="9"/>
                    <a:pt x="100" y="8"/>
                    <a:pt x="101" y="6"/>
                  </a:cubicBezTo>
                  <a:cubicBezTo>
                    <a:pt x="103" y="2"/>
                    <a:pt x="109" y="0"/>
                    <a:pt x="114" y="0"/>
                  </a:cubicBezTo>
                  <a:cubicBezTo>
                    <a:pt x="114" y="0"/>
                    <a:pt x="114" y="0"/>
                    <a:pt x="115" y="0"/>
                  </a:cubicBezTo>
                  <a:cubicBezTo>
                    <a:pt x="127" y="1"/>
                    <a:pt x="133" y="14"/>
                    <a:pt x="134" y="26"/>
                  </a:cubicBezTo>
                  <a:cubicBezTo>
                    <a:pt x="136" y="44"/>
                    <a:pt x="125" y="66"/>
                    <a:pt x="117" y="83"/>
                  </a:cubicBezTo>
                  <a:cubicBezTo>
                    <a:pt x="113" y="90"/>
                    <a:pt x="110" y="96"/>
                    <a:pt x="109" y="101"/>
                  </a:cubicBezTo>
                  <a:cubicBezTo>
                    <a:pt x="120" y="101"/>
                    <a:pt x="125" y="110"/>
                    <a:pt x="125" y="119"/>
                  </a:cubicBezTo>
                  <a:cubicBezTo>
                    <a:pt x="125" y="128"/>
                    <a:pt x="120" y="137"/>
                    <a:pt x="111" y="137"/>
                  </a:cubicBezTo>
                  <a:cubicBezTo>
                    <a:pt x="107" y="137"/>
                    <a:pt x="104" y="136"/>
                    <a:pt x="100" y="134"/>
                  </a:cubicBezTo>
                  <a:cubicBezTo>
                    <a:pt x="100" y="133"/>
                    <a:pt x="100" y="133"/>
                    <a:pt x="100" y="133"/>
                  </a:cubicBezTo>
                  <a:cubicBezTo>
                    <a:pt x="100" y="133"/>
                    <a:pt x="100" y="133"/>
                    <a:pt x="100" y="133"/>
                  </a:cubicBezTo>
                  <a:cubicBezTo>
                    <a:pt x="98" y="130"/>
                    <a:pt x="98" y="125"/>
                    <a:pt x="97" y="120"/>
                  </a:cubicBezTo>
                  <a:cubicBezTo>
                    <a:pt x="97" y="116"/>
                    <a:pt x="97" y="113"/>
                    <a:pt x="96" y="110"/>
                  </a:cubicBezTo>
                  <a:cubicBezTo>
                    <a:pt x="95" y="110"/>
                    <a:pt x="95" y="110"/>
                    <a:pt x="94" y="110"/>
                  </a:cubicBezTo>
                  <a:cubicBezTo>
                    <a:pt x="92" y="111"/>
                    <a:pt x="92" y="111"/>
                    <a:pt x="92" y="111"/>
                  </a:cubicBezTo>
                  <a:cubicBezTo>
                    <a:pt x="91" y="112"/>
                    <a:pt x="89" y="113"/>
                    <a:pt x="87" y="115"/>
                  </a:cubicBezTo>
                  <a:cubicBezTo>
                    <a:pt x="77" y="121"/>
                    <a:pt x="61" y="132"/>
                    <a:pt x="48" y="135"/>
                  </a:cubicBezTo>
                  <a:cubicBezTo>
                    <a:pt x="41" y="137"/>
                    <a:pt x="33" y="138"/>
                    <a:pt x="26" y="138"/>
                  </a:cubicBezTo>
                  <a:close/>
                  <a:moveTo>
                    <a:pt x="5" y="129"/>
                  </a:moveTo>
                  <a:cubicBezTo>
                    <a:pt x="5" y="130"/>
                    <a:pt x="5" y="130"/>
                    <a:pt x="6" y="130"/>
                  </a:cubicBezTo>
                  <a:cubicBezTo>
                    <a:pt x="10" y="134"/>
                    <a:pt x="17" y="137"/>
                    <a:pt x="26" y="137"/>
                  </a:cubicBezTo>
                  <a:cubicBezTo>
                    <a:pt x="33" y="137"/>
                    <a:pt x="41" y="135"/>
                    <a:pt x="48" y="134"/>
                  </a:cubicBezTo>
                  <a:cubicBezTo>
                    <a:pt x="61" y="130"/>
                    <a:pt x="76" y="120"/>
                    <a:pt x="86" y="114"/>
                  </a:cubicBezTo>
                  <a:cubicBezTo>
                    <a:pt x="82" y="115"/>
                    <a:pt x="78" y="117"/>
                    <a:pt x="75" y="119"/>
                  </a:cubicBezTo>
                  <a:cubicBezTo>
                    <a:pt x="66" y="124"/>
                    <a:pt x="57" y="129"/>
                    <a:pt x="48" y="129"/>
                  </a:cubicBezTo>
                  <a:cubicBezTo>
                    <a:pt x="44" y="129"/>
                    <a:pt x="44" y="129"/>
                    <a:pt x="44" y="129"/>
                  </a:cubicBezTo>
                  <a:cubicBezTo>
                    <a:pt x="48" y="128"/>
                    <a:pt x="48" y="128"/>
                    <a:pt x="48" y="128"/>
                  </a:cubicBezTo>
                  <a:cubicBezTo>
                    <a:pt x="54" y="126"/>
                    <a:pt x="59" y="123"/>
                    <a:pt x="65" y="120"/>
                  </a:cubicBezTo>
                  <a:cubicBezTo>
                    <a:pt x="75" y="114"/>
                    <a:pt x="85" y="108"/>
                    <a:pt x="96" y="108"/>
                  </a:cubicBezTo>
                  <a:cubicBezTo>
                    <a:pt x="96" y="108"/>
                    <a:pt x="96" y="108"/>
                    <a:pt x="96" y="108"/>
                  </a:cubicBezTo>
                  <a:cubicBezTo>
                    <a:pt x="97" y="108"/>
                    <a:pt x="97" y="108"/>
                    <a:pt x="97" y="108"/>
                  </a:cubicBezTo>
                  <a:cubicBezTo>
                    <a:pt x="97" y="108"/>
                    <a:pt x="97" y="108"/>
                    <a:pt x="97" y="108"/>
                  </a:cubicBezTo>
                  <a:cubicBezTo>
                    <a:pt x="97" y="108"/>
                    <a:pt x="97" y="108"/>
                    <a:pt x="97" y="108"/>
                  </a:cubicBezTo>
                  <a:cubicBezTo>
                    <a:pt x="97" y="109"/>
                    <a:pt x="97" y="109"/>
                    <a:pt x="97" y="109"/>
                  </a:cubicBezTo>
                  <a:cubicBezTo>
                    <a:pt x="98" y="112"/>
                    <a:pt x="99" y="116"/>
                    <a:pt x="99" y="120"/>
                  </a:cubicBezTo>
                  <a:cubicBezTo>
                    <a:pt x="99" y="124"/>
                    <a:pt x="100" y="129"/>
                    <a:pt x="101" y="132"/>
                  </a:cubicBezTo>
                  <a:cubicBezTo>
                    <a:pt x="104" y="134"/>
                    <a:pt x="108" y="135"/>
                    <a:pt x="111" y="135"/>
                  </a:cubicBezTo>
                  <a:cubicBezTo>
                    <a:pt x="118" y="135"/>
                    <a:pt x="122" y="129"/>
                    <a:pt x="123" y="123"/>
                  </a:cubicBezTo>
                  <a:cubicBezTo>
                    <a:pt x="122" y="124"/>
                    <a:pt x="121" y="125"/>
                    <a:pt x="119" y="125"/>
                  </a:cubicBezTo>
                  <a:cubicBezTo>
                    <a:pt x="118" y="125"/>
                    <a:pt x="118" y="125"/>
                    <a:pt x="118" y="125"/>
                  </a:cubicBezTo>
                  <a:cubicBezTo>
                    <a:pt x="118" y="127"/>
                    <a:pt x="117" y="128"/>
                    <a:pt x="117" y="129"/>
                  </a:cubicBezTo>
                  <a:cubicBezTo>
                    <a:pt x="117" y="129"/>
                    <a:pt x="117" y="129"/>
                    <a:pt x="117" y="129"/>
                  </a:cubicBezTo>
                  <a:cubicBezTo>
                    <a:pt x="117" y="129"/>
                    <a:pt x="117" y="129"/>
                    <a:pt x="117" y="129"/>
                  </a:cubicBezTo>
                  <a:cubicBezTo>
                    <a:pt x="115" y="130"/>
                    <a:pt x="114" y="130"/>
                    <a:pt x="113" y="130"/>
                  </a:cubicBezTo>
                  <a:cubicBezTo>
                    <a:pt x="113" y="130"/>
                    <a:pt x="113" y="130"/>
                    <a:pt x="113" y="130"/>
                  </a:cubicBezTo>
                  <a:cubicBezTo>
                    <a:pt x="111" y="130"/>
                    <a:pt x="109" y="130"/>
                    <a:pt x="108" y="129"/>
                  </a:cubicBezTo>
                  <a:cubicBezTo>
                    <a:pt x="106" y="129"/>
                    <a:pt x="105" y="128"/>
                    <a:pt x="103" y="128"/>
                  </a:cubicBezTo>
                  <a:cubicBezTo>
                    <a:pt x="103" y="128"/>
                    <a:pt x="103" y="128"/>
                    <a:pt x="103" y="128"/>
                  </a:cubicBezTo>
                  <a:cubicBezTo>
                    <a:pt x="103" y="128"/>
                    <a:pt x="103" y="128"/>
                    <a:pt x="103" y="128"/>
                  </a:cubicBezTo>
                  <a:cubicBezTo>
                    <a:pt x="100" y="122"/>
                    <a:pt x="100" y="110"/>
                    <a:pt x="104" y="105"/>
                  </a:cubicBezTo>
                  <a:cubicBezTo>
                    <a:pt x="105" y="105"/>
                    <a:pt x="105" y="105"/>
                    <a:pt x="105" y="105"/>
                  </a:cubicBezTo>
                  <a:cubicBezTo>
                    <a:pt x="105" y="105"/>
                    <a:pt x="105" y="105"/>
                    <a:pt x="105" y="105"/>
                  </a:cubicBezTo>
                  <a:cubicBezTo>
                    <a:pt x="110" y="106"/>
                    <a:pt x="114" y="108"/>
                    <a:pt x="116" y="112"/>
                  </a:cubicBezTo>
                  <a:cubicBezTo>
                    <a:pt x="118" y="116"/>
                    <a:pt x="119" y="120"/>
                    <a:pt x="118" y="124"/>
                  </a:cubicBezTo>
                  <a:cubicBezTo>
                    <a:pt x="118" y="124"/>
                    <a:pt x="118" y="124"/>
                    <a:pt x="118" y="124"/>
                  </a:cubicBezTo>
                  <a:cubicBezTo>
                    <a:pt x="121" y="119"/>
                    <a:pt x="119" y="116"/>
                    <a:pt x="117" y="112"/>
                  </a:cubicBezTo>
                  <a:cubicBezTo>
                    <a:pt x="116" y="110"/>
                    <a:pt x="115" y="109"/>
                    <a:pt x="114" y="106"/>
                  </a:cubicBezTo>
                  <a:cubicBezTo>
                    <a:pt x="114" y="105"/>
                    <a:pt x="114" y="105"/>
                    <a:pt x="114" y="105"/>
                  </a:cubicBezTo>
                  <a:cubicBezTo>
                    <a:pt x="115" y="105"/>
                    <a:pt x="115" y="105"/>
                    <a:pt x="115" y="105"/>
                  </a:cubicBezTo>
                  <a:cubicBezTo>
                    <a:pt x="117" y="106"/>
                    <a:pt x="121" y="109"/>
                    <a:pt x="123" y="113"/>
                  </a:cubicBezTo>
                  <a:cubicBezTo>
                    <a:pt x="121" y="107"/>
                    <a:pt x="116" y="102"/>
                    <a:pt x="108" y="102"/>
                  </a:cubicBezTo>
                  <a:cubicBezTo>
                    <a:pt x="107" y="102"/>
                    <a:pt x="107" y="102"/>
                    <a:pt x="107" y="102"/>
                  </a:cubicBezTo>
                  <a:cubicBezTo>
                    <a:pt x="107" y="101"/>
                    <a:pt x="107" y="101"/>
                    <a:pt x="107" y="101"/>
                  </a:cubicBezTo>
                  <a:cubicBezTo>
                    <a:pt x="108" y="97"/>
                    <a:pt x="112" y="90"/>
                    <a:pt x="115" y="82"/>
                  </a:cubicBezTo>
                  <a:cubicBezTo>
                    <a:pt x="124" y="65"/>
                    <a:pt x="134" y="44"/>
                    <a:pt x="133" y="26"/>
                  </a:cubicBezTo>
                  <a:cubicBezTo>
                    <a:pt x="131" y="15"/>
                    <a:pt x="126" y="3"/>
                    <a:pt x="115" y="2"/>
                  </a:cubicBezTo>
                  <a:cubicBezTo>
                    <a:pt x="110" y="1"/>
                    <a:pt x="104" y="4"/>
                    <a:pt x="102" y="7"/>
                  </a:cubicBezTo>
                  <a:cubicBezTo>
                    <a:pt x="102" y="7"/>
                    <a:pt x="102" y="8"/>
                    <a:pt x="102" y="9"/>
                  </a:cubicBezTo>
                  <a:cubicBezTo>
                    <a:pt x="105" y="4"/>
                    <a:pt x="109" y="3"/>
                    <a:pt x="111" y="3"/>
                  </a:cubicBezTo>
                  <a:cubicBezTo>
                    <a:pt x="118" y="3"/>
                    <a:pt x="125" y="11"/>
                    <a:pt x="127" y="18"/>
                  </a:cubicBezTo>
                  <a:cubicBezTo>
                    <a:pt x="133" y="42"/>
                    <a:pt x="110" y="81"/>
                    <a:pt x="101" y="91"/>
                  </a:cubicBezTo>
                  <a:cubicBezTo>
                    <a:pt x="102" y="96"/>
                    <a:pt x="100" y="100"/>
                    <a:pt x="99" y="104"/>
                  </a:cubicBezTo>
                  <a:cubicBezTo>
                    <a:pt x="98" y="105"/>
                    <a:pt x="98" y="105"/>
                    <a:pt x="98" y="105"/>
                  </a:cubicBezTo>
                  <a:cubicBezTo>
                    <a:pt x="98" y="105"/>
                    <a:pt x="98" y="105"/>
                    <a:pt x="98" y="105"/>
                  </a:cubicBezTo>
                  <a:cubicBezTo>
                    <a:pt x="86" y="107"/>
                    <a:pt x="75" y="113"/>
                    <a:pt x="64" y="119"/>
                  </a:cubicBezTo>
                  <a:cubicBezTo>
                    <a:pt x="51" y="126"/>
                    <a:pt x="37" y="133"/>
                    <a:pt x="23" y="133"/>
                  </a:cubicBezTo>
                  <a:cubicBezTo>
                    <a:pt x="17" y="133"/>
                    <a:pt x="11" y="132"/>
                    <a:pt x="5" y="129"/>
                  </a:cubicBezTo>
                  <a:cubicBezTo>
                    <a:pt x="5" y="129"/>
                    <a:pt x="5" y="129"/>
                    <a:pt x="5" y="129"/>
                  </a:cubicBezTo>
                  <a:close/>
                  <a:moveTo>
                    <a:pt x="104" y="127"/>
                  </a:moveTo>
                  <a:cubicBezTo>
                    <a:pt x="106" y="127"/>
                    <a:pt x="107" y="127"/>
                    <a:pt x="108" y="128"/>
                  </a:cubicBezTo>
                  <a:cubicBezTo>
                    <a:pt x="111" y="129"/>
                    <a:pt x="113" y="129"/>
                    <a:pt x="116" y="128"/>
                  </a:cubicBezTo>
                  <a:cubicBezTo>
                    <a:pt x="118" y="123"/>
                    <a:pt x="118" y="117"/>
                    <a:pt x="115" y="113"/>
                  </a:cubicBezTo>
                  <a:cubicBezTo>
                    <a:pt x="113" y="110"/>
                    <a:pt x="109" y="107"/>
                    <a:pt x="105" y="107"/>
                  </a:cubicBezTo>
                  <a:cubicBezTo>
                    <a:pt x="102" y="111"/>
                    <a:pt x="102" y="121"/>
                    <a:pt x="104" y="127"/>
                  </a:cubicBezTo>
                  <a:close/>
                  <a:moveTo>
                    <a:pt x="89" y="110"/>
                  </a:moveTo>
                  <a:cubicBezTo>
                    <a:pt x="81" y="112"/>
                    <a:pt x="73" y="117"/>
                    <a:pt x="65" y="121"/>
                  </a:cubicBezTo>
                  <a:cubicBezTo>
                    <a:pt x="61" y="123"/>
                    <a:pt x="57" y="125"/>
                    <a:pt x="53" y="127"/>
                  </a:cubicBezTo>
                  <a:cubicBezTo>
                    <a:pt x="60" y="126"/>
                    <a:pt x="67" y="122"/>
                    <a:pt x="74" y="118"/>
                  </a:cubicBezTo>
                  <a:cubicBezTo>
                    <a:pt x="79" y="115"/>
                    <a:pt x="84" y="112"/>
                    <a:pt x="89" y="110"/>
                  </a:cubicBezTo>
                  <a:close/>
                  <a:moveTo>
                    <a:pt x="2" y="121"/>
                  </a:moveTo>
                  <a:cubicBezTo>
                    <a:pt x="2" y="123"/>
                    <a:pt x="3" y="125"/>
                    <a:pt x="4" y="127"/>
                  </a:cubicBezTo>
                  <a:cubicBezTo>
                    <a:pt x="3" y="127"/>
                    <a:pt x="3" y="125"/>
                    <a:pt x="3" y="124"/>
                  </a:cubicBezTo>
                  <a:cubicBezTo>
                    <a:pt x="3" y="123"/>
                    <a:pt x="4" y="122"/>
                    <a:pt x="3" y="121"/>
                  </a:cubicBezTo>
                  <a:cubicBezTo>
                    <a:pt x="3" y="121"/>
                    <a:pt x="3" y="121"/>
                    <a:pt x="2" y="121"/>
                  </a:cubicBezTo>
                  <a:close/>
                  <a:moveTo>
                    <a:pt x="116" y="108"/>
                  </a:moveTo>
                  <a:cubicBezTo>
                    <a:pt x="117" y="109"/>
                    <a:pt x="118" y="110"/>
                    <a:pt x="118" y="111"/>
                  </a:cubicBezTo>
                  <a:cubicBezTo>
                    <a:pt x="120" y="115"/>
                    <a:pt x="122" y="118"/>
                    <a:pt x="120" y="123"/>
                  </a:cubicBezTo>
                  <a:cubicBezTo>
                    <a:pt x="122" y="122"/>
                    <a:pt x="123" y="121"/>
                    <a:pt x="123" y="119"/>
                  </a:cubicBezTo>
                  <a:cubicBezTo>
                    <a:pt x="123" y="115"/>
                    <a:pt x="119" y="110"/>
                    <a:pt x="116" y="108"/>
                  </a:cubicBezTo>
                  <a:close/>
                  <a:moveTo>
                    <a:pt x="102" y="108"/>
                  </a:moveTo>
                  <a:cubicBezTo>
                    <a:pt x="103" y="103"/>
                    <a:pt x="103" y="103"/>
                    <a:pt x="103" y="103"/>
                  </a:cubicBezTo>
                  <a:cubicBezTo>
                    <a:pt x="104" y="92"/>
                    <a:pt x="109" y="82"/>
                    <a:pt x="114" y="72"/>
                  </a:cubicBezTo>
                  <a:cubicBezTo>
                    <a:pt x="121" y="60"/>
                    <a:pt x="127" y="47"/>
                    <a:pt x="128" y="32"/>
                  </a:cubicBezTo>
                  <a:cubicBezTo>
                    <a:pt x="130" y="32"/>
                    <a:pt x="130" y="32"/>
                    <a:pt x="130" y="32"/>
                  </a:cubicBezTo>
                  <a:cubicBezTo>
                    <a:pt x="131" y="51"/>
                    <a:pt x="122" y="68"/>
                    <a:pt x="114" y="84"/>
                  </a:cubicBezTo>
                  <a:cubicBezTo>
                    <a:pt x="110" y="90"/>
                    <a:pt x="107" y="97"/>
                    <a:pt x="104" y="103"/>
                  </a:cubicBezTo>
                  <a:lnTo>
                    <a:pt x="102" y="108"/>
                  </a:lnTo>
                  <a:close/>
                  <a:moveTo>
                    <a:pt x="128" y="44"/>
                  </a:moveTo>
                  <a:cubicBezTo>
                    <a:pt x="125" y="54"/>
                    <a:pt x="120" y="63"/>
                    <a:pt x="116" y="72"/>
                  </a:cubicBezTo>
                  <a:cubicBezTo>
                    <a:pt x="111" y="81"/>
                    <a:pt x="107" y="89"/>
                    <a:pt x="105" y="97"/>
                  </a:cubicBezTo>
                  <a:cubicBezTo>
                    <a:pt x="108" y="92"/>
                    <a:pt x="110" y="88"/>
                    <a:pt x="112" y="83"/>
                  </a:cubicBezTo>
                  <a:cubicBezTo>
                    <a:pt x="119" y="71"/>
                    <a:pt x="126" y="58"/>
                    <a:pt x="128" y="44"/>
                  </a:cubicBezTo>
                  <a:close/>
                </a:path>
              </a:pathLst>
            </a:custGeom>
            <a:solidFill>
              <a:schemeClr val="tx1">
                <a:lumMod val="50000"/>
              </a:schemeClr>
            </a:solidFill>
            <a:ln>
              <a:noFill/>
            </a:ln>
          </p:spPr>
          <p:txBody>
            <a:bodyPr/>
            <a:lstStyle/>
            <a:p>
              <a:pPr>
                <a:defRPr/>
              </a:pPr>
              <a:endParaRPr lang="vi-VN" dirty="0"/>
            </a:p>
          </p:txBody>
        </p:sp>
      </p:grpSp>
      <p:sp>
        <p:nvSpPr>
          <p:cNvPr id="2" name="Tiêu đề 1"/>
          <p:cNvSpPr>
            <a:spLocks noGrp="1"/>
          </p:cNvSpPr>
          <p:nvPr>
            <p:ph type="title"/>
          </p:nvPr>
        </p:nvSpPr>
        <p:spPr>
          <a:xfrm>
            <a:off x="7492891" y="1330347"/>
            <a:ext cx="3840480" cy="2103120"/>
          </a:xfrm>
        </p:spPr>
        <p:txBody>
          <a:bodyPr rtlCol="0">
            <a:normAutofit/>
          </a:bodyPr>
          <a:lstStyle>
            <a:lvl1pPr algn="l" rtl="0">
              <a:defRPr sz="3600"/>
            </a:lvl1pPr>
          </a:lstStyle>
          <a:p>
            <a:r>
              <a:rPr lang="en-US"/>
              <a:t>Click to edit Master title style</a:t>
            </a:r>
            <a:endParaRPr lang="vi-VN" dirty="0"/>
          </a:p>
        </p:txBody>
      </p:sp>
      <p:sp>
        <p:nvSpPr>
          <p:cNvPr id="3" name="Chỗ dành sẵn cho Ảnh 2" descr="Chỗ dành sẵn trống để thêm một hình ảnh. Bấm vào chỗ dành sẵn, rồi chọn hình ảnh mà bạn muốn thêm."/>
          <p:cNvSpPr>
            <a:spLocks noGrp="1"/>
          </p:cNvSpPr>
          <p:nvPr>
            <p:ph type="pic" idx="1"/>
          </p:nvPr>
        </p:nvSpPr>
        <p:spPr>
          <a:xfrm>
            <a:off x="836613" y="1031195"/>
            <a:ext cx="5943600" cy="4572000"/>
          </a:xfrm>
          <a:solidFill>
            <a:schemeClr val="accent2">
              <a:lumMod val="40000"/>
              <a:lumOff val="60000"/>
            </a:schemeClr>
          </a:solidFill>
          <a:ln w="38100">
            <a:solidFill>
              <a:schemeClr val="bg1"/>
            </a:solidFill>
          </a:ln>
        </p:spPr>
        <p:txBody>
          <a:bodyPr rtlCol="0">
            <a:normAutofit/>
          </a:bodyPr>
          <a:lstStyle>
            <a:lvl1pPr marL="0" indent="0" algn="l" rtl="0">
              <a:buNone/>
              <a:defRPr sz="3200"/>
            </a:lvl1pPr>
            <a:lvl2pPr marL="457200" indent="0" algn="l" rtl="0">
              <a:buNone/>
              <a:defRPr sz="2800"/>
            </a:lvl2pPr>
            <a:lvl3pPr marL="914400" indent="0" algn="l" rtl="0">
              <a:buNone/>
              <a:defRPr sz="2400"/>
            </a:lvl3pPr>
            <a:lvl4pPr marL="1371600" indent="0" algn="l" rtl="0">
              <a:buNone/>
              <a:defRPr sz="2000"/>
            </a:lvl4pPr>
            <a:lvl5pPr marL="1828800" indent="0" algn="l" rtl="0">
              <a:buNone/>
              <a:defRPr sz="2000"/>
            </a:lvl5pPr>
            <a:lvl6pPr marL="2286000" indent="0" algn="l" rtl="0">
              <a:buNone/>
              <a:defRPr sz="2000"/>
            </a:lvl6pPr>
            <a:lvl7pPr marL="2743200" indent="0" algn="l" rtl="0">
              <a:buNone/>
              <a:defRPr sz="2000"/>
            </a:lvl7pPr>
            <a:lvl8pPr marL="3200400" indent="0" algn="l" rtl="0">
              <a:buNone/>
              <a:defRPr sz="2000"/>
            </a:lvl8pPr>
            <a:lvl9pPr marL="3657600" indent="0" algn="l" rtl="0">
              <a:buNone/>
              <a:defRPr sz="2000"/>
            </a:lvl9pPr>
          </a:lstStyle>
          <a:p>
            <a:pPr lvl="0"/>
            <a:r>
              <a:rPr lang="en-US" noProof="0"/>
              <a:t>Click icon to add picture</a:t>
            </a:r>
            <a:endParaRPr lang="vi-VN" noProof="0" dirty="0"/>
          </a:p>
        </p:txBody>
      </p:sp>
      <p:sp>
        <p:nvSpPr>
          <p:cNvPr id="4" name="Chỗ dành sẵn cho Văn bản 3"/>
          <p:cNvSpPr>
            <a:spLocks noGrp="1"/>
          </p:cNvSpPr>
          <p:nvPr>
            <p:ph type="body" sz="half" idx="2"/>
          </p:nvPr>
        </p:nvSpPr>
        <p:spPr>
          <a:xfrm>
            <a:off x="7492891" y="3555521"/>
            <a:ext cx="3840480" cy="2168517"/>
          </a:xfrm>
        </p:spPr>
        <p:txBody>
          <a:bodyPr rtlCol="0">
            <a:normAutofit/>
          </a:bodyPr>
          <a:lstStyle>
            <a:lvl1pPr marL="0" indent="0" algn="l" rtl="0">
              <a:buNone/>
              <a:defRPr sz="1800"/>
            </a:lvl1pPr>
            <a:lvl2pPr marL="457200" indent="0" algn="l" rtl="0">
              <a:buNone/>
              <a:defRPr sz="1400"/>
            </a:lvl2pPr>
            <a:lvl3pPr marL="914400" indent="0" algn="l" rtl="0">
              <a:buNone/>
              <a:defRPr sz="1200"/>
            </a:lvl3pPr>
            <a:lvl4pPr marL="1371600" indent="0" algn="l" rtl="0">
              <a:buNone/>
              <a:defRPr sz="1000"/>
            </a:lvl4pPr>
            <a:lvl5pPr marL="1828800" indent="0" algn="l" rtl="0">
              <a:buNone/>
              <a:defRPr sz="1000"/>
            </a:lvl5pPr>
            <a:lvl6pPr marL="2286000" indent="0" algn="l" rtl="0">
              <a:buNone/>
              <a:defRPr sz="1000"/>
            </a:lvl6pPr>
            <a:lvl7pPr marL="2743200" indent="0" algn="l" rtl="0">
              <a:buNone/>
              <a:defRPr sz="1000"/>
            </a:lvl7pPr>
            <a:lvl8pPr marL="3200400" indent="0" algn="l" rtl="0">
              <a:buNone/>
              <a:defRPr sz="1000"/>
            </a:lvl8pPr>
            <a:lvl9pPr marL="3657600" indent="0" algn="l" rtl="0">
              <a:buNone/>
              <a:defRPr sz="1000"/>
            </a:lvl9pPr>
          </a:lstStyle>
          <a:p>
            <a:pPr lvl="0"/>
            <a:r>
              <a:rPr lang="en-US"/>
              <a:t>Click to edit Master text styles</a:t>
            </a:r>
          </a:p>
        </p:txBody>
      </p:sp>
      <p:sp>
        <p:nvSpPr>
          <p:cNvPr id="19" name="Chỗ dành sẵn cho Số Trang chiếu 6"/>
          <p:cNvSpPr>
            <a:spLocks noGrp="1"/>
          </p:cNvSpPr>
          <p:nvPr>
            <p:ph type="sldNum" sz="quarter" idx="10"/>
          </p:nvPr>
        </p:nvSpPr>
        <p:spPr/>
        <p:txBody>
          <a:bodyPr/>
          <a:lstStyle>
            <a:lvl1pPr>
              <a:defRPr/>
            </a:lvl1pPr>
          </a:lstStyle>
          <a:p>
            <a:fld id="{C9C65223-548D-4769-982F-B2E7A0A4BB54}" type="slidenum">
              <a:rPr lang="vi-VN"/>
              <a:pPr/>
              <a:t>‹#›</a:t>
            </a:fld>
            <a:endParaRPr lang="vi-VN"/>
          </a:p>
        </p:txBody>
      </p:sp>
      <p:sp>
        <p:nvSpPr>
          <p:cNvPr id="20" name="Chỗ dành sẵn cho Chân trang 5"/>
          <p:cNvSpPr>
            <a:spLocks noGrp="1"/>
          </p:cNvSpPr>
          <p:nvPr>
            <p:ph type="ftr" sz="quarter" idx="11"/>
          </p:nvPr>
        </p:nvSpPr>
        <p:spPr/>
        <p:txBody>
          <a:bodyPr/>
          <a:lstStyle>
            <a:lvl1pPr>
              <a:defRPr/>
            </a:lvl1pPr>
          </a:lstStyle>
          <a:p>
            <a:pPr>
              <a:defRPr/>
            </a:pPr>
            <a:endParaRPr lang="vi-VN"/>
          </a:p>
        </p:txBody>
      </p:sp>
      <p:sp>
        <p:nvSpPr>
          <p:cNvPr id="21" name="Chỗ dành sẵn cho Ngày tháng 4"/>
          <p:cNvSpPr>
            <a:spLocks noGrp="1"/>
          </p:cNvSpPr>
          <p:nvPr>
            <p:ph type="dt" sz="half" idx="12"/>
          </p:nvPr>
        </p:nvSpPr>
        <p:spPr/>
        <p:txBody>
          <a:bodyPr/>
          <a:lstStyle>
            <a:lvl1pPr>
              <a:defRPr smtClean="0"/>
            </a:lvl1pPr>
          </a:lstStyle>
          <a:p>
            <a:pPr>
              <a:defRPr/>
            </a:pPr>
            <a:fld id="{A4052D01-2C44-4CC6-BE47-BC0D0CF2DC41}" type="datetime1">
              <a:rPr lang="vi-VN"/>
              <a:pPr>
                <a:defRPr/>
              </a:pPr>
              <a:t>25/12/2022</a:t>
            </a:fld>
            <a:endParaRPr lang="vi-VN" dirty="0"/>
          </a:p>
        </p:txBody>
      </p:sp>
    </p:spTree>
    <p:extLst>
      <p:ext uri="{BB962C8B-B14F-4D97-AF65-F5344CB8AC3E}">
        <p14:creationId xmlns:p14="http://schemas.microsoft.com/office/powerpoint/2010/main" val="140563694"/>
      </p:ext>
    </p:extLst>
  </p:cSld>
  <p:clrMapOvr>
    <a:masterClrMapping/>
  </p:clrMapOvr>
  <p:transition spd="med">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vertTx" preserve="1">
  <p:cSld name="Tiêu đề và Văn bản Dọc">
    <p:spTree>
      <p:nvGrpSpPr>
        <p:cNvPr id="1" name=""/>
        <p:cNvGrpSpPr/>
        <p:nvPr/>
      </p:nvGrpSpPr>
      <p:grpSpPr>
        <a:xfrm>
          <a:off x="0" y="0"/>
          <a:ext cx="0" cy="0"/>
          <a:chOff x="0" y="0"/>
          <a:chExt cx="0" cy="0"/>
        </a:xfrm>
      </p:grpSpPr>
      <p:sp>
        <p:nvSpPr>
          <p:cNvPr id="2" name="Tiêu đề 1"/>
          <p:cNvSpPr>
            <a:spLocks noGrp="1"/>
          </p:cNvSpPr>
          <p:nvPr>
            <p:ph type="title"/>
          </p:nvPr>
        </p:nvSpPr>
        <p:spPr/>
        <p:txBody>
          <a:bodyPr rtlCol="0"/>
          <a:lstStyle>
            <a:lvl1pPr rtl="0">
              <a:defRPr/>
            </a:lvl1pPr>
          </a:lstStyle>
          <a:p>
            <a:r>
              <a:rPr lang="en-US"/>
              <a:t>Click to edit Master title style</a:t>
            </a:r>
            <a:endParaRPr lang="vi-VN" dirty="0"/>
          </a:p>
        </p:txBody>
      </p:sp>
      <p:sp>
        <p:nvSpPr>
          <p:cNvPr id="3" name="Chỗ dành sẵn cho Văn bản Dọc 2"/>
          <p:cNvSpPr>
            <a:spLocks noGrp="1"/>
          </p:cNvSpPr>
          <p:nvPr>
            <p:ph type="body" orient="vert" idx="1"/>
          </p:nvPr>
        </p:nvSpPr>
        <p:spPr/>
        <p:txBody>
          <a:bodyPr vert="eaVert"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dirty="0"/>
          </a:p>
        </p:txBody>
      </p:sp>
      <p:sp>
        <p:nvSpPr>
          <p:cNvPr id="4" name="Chỗ dành sẵn cho Số Trang chiếu 5"/>
          <p:cNvSpPr>
            <a:spLocks noGrp="1"/>
          </p:cNvSpPr>
          <p:nvPr>
            <p:ph type="sldNum" sz="quarter" idx="10"/>
          </p:nvPr>
        </p:nvSpPr>
        <p:spPr/>
        <p:txBody>
          <a:bodyPr/>
          <a:lstStyle>
            <a:lvl1pPr>
              <a:defRPr/>
            </a:lvl1pPr>
          </a:lstStyle>
          <a:p>
            <a:fld id="{909C71D5-CAE6-48A7-9E8C-11826FBEB867}" type="slidenum">
              <a:rPr lang="vi-VN"/>
              <a:pPr/>
              <a:t>‹#›</a:t>
            </a:fld>
            <a:endParaRPr lang="vi-VN"/>
          </a:p>
        </p:txBody>
      </p:sp>
      <p:sp>
        <p:nvSpPr>
          <p:cNvPr id="5" name="Chỗ dành sẵn cho Chân trang 4"/>
          <p:cNvSpPr>
            <a:spLocks noGrp="1"/>
          </p:cNvSpPr>
          <p:nvPr>
            <p:ph type="ftr" sz="quarter" idx="11"/>
          </p:nvPr>
        </p:nvSpPr>
        <p:spPr/>
        <p:txBody>
          <a:bodyPr/>
          <a:lstStyle>
            <a:lvl1pPr>
              <a:defRPr/>
            </a:lvl1pPr>
          </a:lstStyle>
          <a:p>
            <a:pPr>
              <a:defRPr/>
            </a:pPr>
            <a:endParaRPr lang="vi-VN"/>
          </a:p>
        </p:txBody>
      </p:sp>
      <p:sp>
        <p:nvSpPr>
          <p:cNvPr id="6" name="Chỗ dành sẵn cho Ngày tháng 3"/>
          <p:cNvSpPr>
            <a:spLocks noGrp="1"/>
          </p:cNvSpPr>
          <p:nvPr>
            <p:ph type="dt" sz="half" idx="12"/>
          </p:nvPr>
        </p:nvSpPr>
        <p:spPr/>
        <p:txBody>
          <a:bodyPr/>
          <a:lstStyle>
            <a:lvl1pPr>
              <a:defRPr/>
            </a:lvl1pPr>
          </a:lstStyle>
          <a:p>
            <a:pPr>
              <a:defRPr/>
            </a:pPr>
            <a:fld id="{BB1D7513-C6E2-4367-8392-52845F3F09C1}" type="datetime1">
              <a:rPr lang="vi-VN"/>
              <a:pPr>
                <a:defRPr/>
              </a:pPr>
              <a:t>25/12/2022</a:t>
            </a:fld>
            <a:endParaRPr lang="vi-VN" dirty="0"/>
          </a:p>
        </p:txBody>
      </p:sp>
    </p:spTree>
    <p:extLst>
      <p:ext uri="{BB962C8B-B14F-4D97-AF65-F5344CB8AC3E}">
        <p14:creationId xmlns:p14="http://schemas.microsoft.com/office/powerpoint/2010/main" val="215522117"/>
      </p:ext>
    </p:extLst>
  </p:cSld>
  <p:clrMapOvr>
    <a:masterClrMapping/>
  </p:clrMapOvr>
  <p:transition spd="med">
    <p:fad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vertTitleAndTx" preserve="1">
  <p:cSld name="1_Tiêu đề và Văn bản Dọc">
    <p:spTree>
      <p:nvGrpSpPr>
        <p:cNvPr id="1" name=""/>
        <p:cNvGrpSpPr/>
        <p:nvPr/>
      </p:nvGrpSpPr>
      <p:grpSpPr>
        <a:xfrm>
          <a:off x="0" y="0"/>
          <a:ext cx="0" cy="0"/>
          <a:chOff x="0" y="0"/>
          <a:chExt cx="0" cy="0"/>
        </a:xfrm>
      </p:grpSpPr>
      <p:sp>
        <p:nvSpPr>
          <p:cNvPr id="2" name="Tiêu đề Dọc 1"/>
          <p:cNvSpPr>
            <a:spLocks noGrp="1"/>
          </p:cNvSpPr>
          <p:nvPr>
            <p:ph type="title" orient="vert"/>
          </p:nvPr>
        </p:nvSpPr>
        <p:spPr>
          <a:xfrm>
            <a:off x="9624268" y="304800"/>
            <a:ext cx="1729531" cy="5676900"/>
          </a:xfrm>
        </p:spPr>
        <p:txBody>
          <a:bodyPr vert="eaVert" rtlCol="0"/>
          <a:lstStyle>
            <a:lvl1pPr rtl="0">
              <a:defRPr/>
            </a:lvl1pPr>
          </a:lstStyle>
          <a:p>
            <a:r>
              <a:rPr lang="en-US"/>
              <a:t>Click to edit Master title style</a:t>
            </a:r>
            <a:endParaRPr lang="vi-VN" dirty="0"/>
          </a:p>
        </p:txBody>
      </p:sp>
      <p:sp>
        <p:nvSpPr>
          <p:cNvPr id="3" name="Chỗ dành sẵn cho Văn bản Dọc 2"/>
          <p:cNvSpPr>
            <a:spLocks noGrp="1"/>
          </p:cNvSpPr>
          <p:nvPr>
            <p:ph type="body" orient="vert" idx="1"/>
          </p:nvPr>
        </p:nvSpPr>
        <p:spPr>
          <a:xfrm>
            <a:off x="838199" y="304800"/>
            <a:ext cx="8633671" cy="5676900"/>
          </a:xfrm>
        </p:spPr>
        <p:txBody>
          <a:bodyPr vert="eaVert"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dirty="0"/>
          </a:p>
        </p:txBody>
      </p:sp>
      <p:sp>
        <p:nvSpPr>
          <p:cNvPr id="4" name="Chỗ dành sẵn cho Số Trang chiếu 5"/>
          <p:cNvSpPr>
            <a:spLocks noGrp="1"/>
          </p:cNvSpPr>
          <p:nvPr>
            <p:ph type="sldNum" sz="quarter" idx="10"/>
          </p:nvPr>
        </p:nvSpPr>
        <p:spPr/>
        <p:txBody>
          <a:bodyPr/>
          <a:lstStyle>
            <a:lvl1pPr>
              <a:defRPr/>
            </a:lvl1pPr>
          </a:lstStyle>
          <a:p>
            <a:fld id="{13F74FD5-F697-47EA-8A63-33FE0268DE1A}" type="slidenum">
              <a:rPr lang="vi-VN"/>
              <a:pPr/>
              <a:t>‹#›</a:t>
            </a:fld>
            <a:endParaRPr lang="vi-VN"/>
          </a:p>
        </p:txBody>
      </p:sp>
      <p:sp>
        <p:nvSpPr>
          <p:cNvPr id="5" name="Chỗ dành sẵn cho Chân trang 4"/>
          <p:cNvSpPr>
            <a:spLocks noGrp="1"/>
          </p:cNvSpPr>
          <p:nvPr>
            <p:ph type="ftr" sz="quarter" idx="11"/>
          </p:nvPr>
        </p:nvSpPr>
        <p:spPr/>
        <p:txBody>
          <a:bodyPr/>
          <a:lstStyle>
            <a:lvl1pPr>
              <a:defRPr/>
            </a:lvl1pPr>
          </a:lstStyle>
          <a:p>
            <a:pPr>
              <a:defRPr/>
            </a:pPr>
            <a:endParaRPr lang="vi-VN"/>
          </a:p>
        </p:txBody>
      </p:sp>
      <p:sp>
        <p:nvSpPr>
          <p:cNvPr id="6" name="Chỗ dành sẵn cho Ngày tháng 3"/>
          <p:cNvSpPr>
            <a:spLocks noGrp="1"/>
          </p:cNvSpPr>
          <p:nvPr>
            <p:ph type="dt" sz="half" idx="12"/>
          </p:nvPr>
        </p:nvSpPr>
        <p:spPr/>
        <p:txBody>
          <a:bodyPr/>
          <a:lstStyle>
            <a:lvl1pPr>
              <a:defRPr smtClean="0"/>
            </a:lvl1pPr>
          </a:lstStyle>
          <a:p>
            <a:pPr>
              <a:defRPr/>
            </a:pPr>
            <a:fld id="{4052C748-1319-4493-ABA6-B9B13584D518}" type="datetime1">
              <a:rPr lang="vi-VN"/>
              <a:pPr>
                <a:defRPr/>
              </a:pPr>
              <a:t>25/12/2022</a:t>
            </a:fld>
            <a:endParaRPr lang="vi-VN" dirty="0"/>
          </a:p>
        </p:txBody>
      </p:sp>
    </p:spTree>
    <p:extLst>
      <p:ext uri="{BB962C8B-B14F-4D97-AF65-F5344CB8AC3E}">
        <p14:creationId xmlns:p14="http://schemas.microsoft.com/office/powerpoint/2010/main" val="2359622279"/>
      </p:ext>
    </p:extLst>
  </p:cSld>
  <p:clrMapOvr>
    <a:masterClrMapping/>
  </p:clrMapOvr>
  <p:transition spd="med">
    <p:fad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Percentages">
  <p:cSld name="Percentages">
    <p:spTree>
      <p:nvGrpSpPr>
        <p:cNvPr id="1" name="Shape 103"/>
        <p:cNvGrpSpPr/>
        <p:nvPr/>
      </p:nvGrpSpPr>
      <p:grpSpPr>
        <a:xfrm>
          <a:off x="0" y="0"/>
          <a:ext cx="0" cy="0"/>
          <a:chOff x="0" y="0"/>
          <a:chExt cx="0" cy="0"/>
        </a:xfrm>
      </p:grpSpPr>
      <p:pic>
        <p:nvPicPr>
          <p:cNvPr id="8" name="Google Shape;104;p17"/>
          <p:cNvPicPr preferRelativeResize="0">
            <a:picLocks noChangeAspect="1" noChangeArrowheads="1"/>
          </p:cNvPicPr>
          <p:nvPr/>
        </p:nvPicPr>
        <p:blipFill>
          <a:blip r:embed="rId2">
            <a:extLst>
              <a:ext uri="{28A0092B-C50C-407E-A947-70E740481C1C}">
                <a14:useLocalDpi xmlns:a14="http://schemas.microsoft.com/office/drawing/2010/main" val="0"/>
              </a:ext>
            </a:extLst>
          </a:blip>
          <a:srcRect t="3044" b="39510"/>
          <a:stretch>
            <a:fillRect/>
          </a:stretch>
        </p:blipFill>
        <p:spPr bwMode="auto">
          <a:xfrm>
            <a:off x="-330200" y="-249238"/>
            <a:ext cx="12982575" cy="73596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Google Shape;105;p17"/>
          <p:cNvPicPr preferRelativeResize="0">
            <a:picLocks noChangeAspect="1" noChangeArrowheads="1"/>
          </p:cNvPicPr>
          <p:nvPr/>
        </p:nvPicPr>
        <p:blipFill>
          <a:blip r:embed="rId3" cstate="print">
            <a:extLst>
              <a:ext uri="{28A0092B-C50C-407E-A947-70E740481C1C}">
                <a14:useLocalDpi xmlns:a14="http://schemas.microsoft.com/office/drawing/2010/main" val="0"/>
              </a:ext>
            </a:extLst>
          </a:blip>
          <a:srcRect b="61089"/>
          <a:stretch>
            <a:fillRect/>
          </a:stretch>
        </p:blipFill>
        <p:spPr bwMode="auto">
          <a:xfrm rot="635655">
            <a:off x="2465388" y="4078288"/>
            <a:ext cx="2757487" cy="2363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Google Shape;106;p17"/>
          <p:cNvPicPr preferRelativeResize="0">
            <a:picLocks noChangeAspect="1" noChangeArrowheads="1"/>
          </p:cNvPicPr>
          <p:nvPr/>
        </p:nvPicPr>
        <p:blipFill>
          <a:blip r:embed="rId3" cstate="print">
            <a:extLst>
              <a:ext uri="{28A0092B-C50C-407E-A947-70E740481C1C}">
                <a14:useLocalDpi xmlns:a14="http://schemas.microsoft.com/office/drawing/2010/main" val="0"/>
              </a:ext>
            </a:extLst>
          </a:blip>
          <a:srcRect b="61089"/>
          <a:stretch>
            <a:fillRect/>
          </a:stretch>
        </p:blipFill>
        <p:spPr bwMode="auto">
          <a:xfrm rot="1903775">
            <a:off x="9018588" y="1155700"/>
            <a:ext cx="2757487" cy="2363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Google Shape;107;p17"/>
          <p:cNvPicPr preferRelativeResize="0">
            <a:picLocks noChangeAspect="1" noChangeArrowheads="1"/>
          </p:cNvPicPr>
          <p:nvPr/>
        </p:nvPicPr>
        <p:blipFill>
          <a:blip r:embed="rId4">
            <a:extLst>
              <a:ext uri="{28A0092B-C50C-407E-A947-70E740481C1C}">
                <a14:useLocalDpi xmlns:a14="http://schemas.microsoft.com/office/drawing/2010/main" val="0"/>
              </a:ext>
            </a:extLst>
          </a:blip>
          <a:srcRect r="1546" b="6837"/>
          <a:stretch>
            <a:fillRect/>
          </a:stretch>
        </p:blipFill>
        <p:spPr bwMode="auto">
          <a:xfrm>
            <a:off x="171450" y="179388"/>
            <a:ext cx="11166475" cy="6499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8" name="Google Shape;108;p17"/>
          <p:cNvSpPr txBox="1">
            <a:spLocks noGrp="1"/>
          </p:cNvSpPr>
          <p:nvPr>
            <p:ph type="title"/>
          </p:nvPr>
        </p:nvSpPr>
        <p:spPr>
          <a:xfrm>
            <a:off x="1735267" y="3626384"/>
            <a:ext cx="2801600" cy="884800"/>
          </a:xfrm>
          <a:prstGeom prst="rect">
            <a:avLst/>
          </a:prstGeom>
        </p:spPr>
        <p:txBody>
          <a:bodyPr spcFirstLastPara="1" lIns="91425" tIns="91425" rIns="91425" bIns="91425">
            <a:noAutofit/>
          </a:bodyPr>
          <a:lstStyle>
            <a:lvl1pPr lvl="0" algn="ctr" rtl="0">
              <a:spcBef>
                <a:spcPts val="0"/>
              </a:spcBef>
              <a:spcAft>
                <a:spcPts val="0"/>
              </a:spcAft>
              <a:buSzPts val="4200"/>
              <a:buNone/>
              <a:defRPr sz="5600" b="0"/>
            </a:lvl1pPr>
            <a:lvl2pPr lvl="1" algn="ctr" rtl="0">
              <a:spcBef>
                <a:spcPts val="0"/>
              </a:spcBef>
              <a:spcAft>
                <a:spcPts val="0"/>
              </a:spcAft>
              <a:buSzPts val="12000"/>
              <a:buNone/>
              <a:defRPr sz="16000"/>
            </a:lvl2pPr>
            <a:lvl3pPr lvl="2" algn="ctr" rtl="0">
              <a:spcBef>
                <a:spcPts val="0"/>
              </a:spcBef>
              <a:spcAft>
                <a:spcPts val="0"/>
              </a:spcAft>
              <a:buSzPts val="12000"/>
              <a:buNone/>
              <a:defRPr sz="16000"/>
            </a:lvl3pPr>
            <a:lvl4pPr lvl="3" algn="ctr" rtl="0">
              <a:spcBef>
                <a:spcPts val="0"/>
              </a:spcBef>
              <a:spcAft>
                <a:spcPts val="0"/>
              </a:spcAft>
              <a:buSzPts val="12000"/>
              <a:buNone/>
              <a:defRPr sz="16000"/>
            </a:lvl4pPr>
            <a:lvl5pPr lvl="4" algn="ctr" rtl="0">
              <a:spcBef>
                <a:spcPts val="0"/>
              </a:spcBef>
              <a:spcAft>
                <a:spcPts val="0"/>
              </a:spcAft>
              <a:buSzPts val="12000"/>
              <a:buNone/>
              <a:defRPr sz="16000"/>
            </a:lvl5pPr>
            <a:lvl6pPr lvl="5" algn="ctr" rtl="0">
              <a:spcBef>
                <a:spcPts val="0"/>
              </a:spcBef>
              <a:spcAft>
                <a:spcPts val="0"/>
              </a:spcAft>
              <a:buSzPts val="12000"/>
              <a:buNone/>
              <a:defRPr sz="16000"/>
            </a:lvl6pPr>
            <a:lvl7pPr lvl="6" algn="ctr" rtl="0">
              <a:spcBef>
                <a:spcPts val="0"/>
              </a:spcBef>
              <a:spcAft>
                <a:spcPts val="0"/>
              </a:spcAft>
              <a:buSzPts val="12000"/>
              <a:buNone/>
              <a:defRPr sz="16000"/>
            </a:lvl7pPr>
            <a:lvl8pPr lvl="7" algn="ctr" rtl="0">
              <a:spcBef>
                <a:spcPts val="0"/>
              </a:spcBef>
              <a:spcAft>
                <a:spcPts val="0"/>
              </a:spcAft>
              <a:buSzPts val="12000"/>
              <a:buNone/>
              <a:defRPr sz="16000"/>
            </a:lvl8pPr>
            <a:lvl9pPr lvl="8" algn="ctr" rtl="0">
              <a:spcBef>
                <a:spcPts val="0"/>
              </a:spcBef>
              <a:spcAft>
                <a:spcPts val="0"/>
              </a:spcAft>
              <a:buSzPts val="12000"/>
              <a:buNone/>
              <a:defRPr sz="16000"/>
            </a:lvl9pPr>
          </a:lstStyle>
          <a:p>
            <a:r>
              <a:rPr lang="en-US" smtClean="0"/>
              <a:t>Click to edit Master title style</a:t>
            </a:r>
            <a:endParaRPr/>
          </a:p>
        </p:txBody>
      </p:sp>
      <p:sp>
        <p:nvSpPr>
          <p:cNvPr id="109" name="Google Shape;109;p17"/>
          <p:cNvSpPr txBox="1">
            <a:spLocks noGrp="1"/>
          </p:cNvSpPr>
          <p:nvPr>
            <p:ph type="subTitle" idx="1"/>
          </p:nvPr>
        </p:nvSpPr>
        <p:spPr>
          <a:xfrm>
            <a:off x="1735267" y="4511184"/>
            <a:ext cx="2801600" cy="955600"/>
          </a:xfrm>
          <a:prstGeom prst="rect">
            <a:avLst/>
          </a:prstGeom>
        </p:spPr>
        <p:txBody>
          <a:bodyPr spcFirstLastPara="1" lIns="91425" tIns="91425" rIns="91425" bIns="91425">
            <a:noAutofit/>
          </a:bodyPr>
          <a:lstStyle>
            <a:lvl1pPr lvl="0" algn="ctr" rtl="0">
              <a:lnSpc>
                <a:spcPct val="100000"/>
              </a:lnSpc>
              <a:spcBef>
                <a:spcPts val="0"/>
              </a:spcBef>
              <a:spcAft>
                <a:spcPts val="0"/>
              </a:spcAft>
              <a:buClr>
                <a:schemeClr val="dk2"/>
              </a:buClr>
              <a:buSzPts val="1400"/>
              <a:buNone/>
              <a:defRPr sz="1867">
                <a:solidFill>
                  <a:schemeClr val="dk2"/>
                </a:solidFill>
              </a:defRPr>
            </a:lvl1pPr>
            <a:lvl2pPr lvl="1" algn="ctr" rtl="0">
              <a:lnSpc>
                <a:spcPct val="100000"/>
              </a:lnSpc>
              <a:spcBef>
                <a:spcPts val="0"/>
              </a:spcBef>
              <a:spcAft>
                <a:spcPts val="0"/>
              </a:spcAft>
              <a:buClr>
                <a:schemeClr val="dk2"/>
              </a:buClr>
              <a:buSzPts val="1400"/>
              <a:buNone/>
              <a:defRPr>
                <a:solidFill>
                  <a:schemeClr val="dk2"/>
                </a:solidFill>
              </a:defRPr>
            </a:lvl2pPr>
            <a:lvl3pPr lvl="2" algn="ctr" rtl="0">
              <a:lnSpc>
                <a:spcPct val="100000"/>
              </a:lnSpc>
              <a:spcBef>
                <a:spcPts val="0"/>
              </a:spcBef>
              <a:spcAft>
                <a:spcPts val="0"/>
              </a:spcAft>
              <a:buClr>
                <a:schemeClr val="dk2"/>
              </a:buClr>
              <a:buSzPts val="1400"/>
              <a:buNone/>
              <a:defRPr>
                <a:solidFill>
                  <a:schemeClr val="dk2"/>
                </a:solidFill>
              </a:defRPr>
            </a:lvl3pPr>
            <a:lvl4pPr lvl="3" algn="ctr" rtl="0">
              <a:lnSpc>
                <a:spcPct val="100000"/>
              </a:lnSpc>
              <a:spcBef>
                <a:spcPts val="0"/>
              </a:spcBef>
              <a:spcAft>
                <a:spcPts val="0"/>
              </a:spcAft>
              <a:buClr>
                <a:schemeClr val="dk2"/>
              </a:buClr>
              <a:buSzPts val="1400"/>
              <a:buNone/>
              <a:defRPr>
                <a:solidFill>
                  <a:schemeClr val="dk2"/>
                </a:solidFill>
              </a:defRPr>
            </a:lvl4pPr>
            <a:lvl5pPr lvl="4" algn="ctr" rtl="0">
              <a:lnSpc>
                <a:spcPct val="100000"/>
              </a:lnSpc>
              <a:spcBef>
                <a:spcPts val="0"/>
              </a:spcBef>
              <a:spcAft>
                <a:spcPts val="0"/>
              </a:spcAft>
              <a:buClr>
                <a:schemeClr val="dk2"/>
              </a:buClr>
              <a:buSzPts val="1400"/>
              <a:buNone/>
              <a:defRPr>
                <a:solidFill>
                  <a:schemeClr val="dk2"/>
                </a:solidFill>
              </a:defRPr>
            </a:lvl5pPr>
            <a:lvl6pPr lvl="5" algn="ctr" rtl="0">
              <a:lnSpc>
                <a:spcPct val="100000"/>
              </a:lnSpc>
              <a:spcBef>
                <a:spcPts val="0"/>
              </a:spcBef>
              <a:spcAft>
                <a:spcPts val="0"/>
              </a:spcAft>
              <a:buClr>
                <a:schemeClr val="dk2"/>
              </a:buClr>
              <a:buSzPts val="1400"/>
              <a:buNone/>
              <a:defRPr>
                <a:solidFill>
                  <a:schemeClr val="dk2"/>
                </a:solidFill>
              </a:defRPr>
            </a:lvl6pPr>
            <a:lvl7pPr lvl="6" algn="ctr" rtl="0">
              <a:lnSpc>
                <a:spcPct val="100000"/>
              </a:lnSpc>
              <a:spcBef>
                <a:spcPts val="0"/>
              </a:spcBef>
              <a:spcAft>
                <a:spcPts val="0"/>
              </a:spcAft>
              <a:buClr>
                <a:schemeClr val="dk2"/>
              </a:buClr>
              <a:buSzPts val="1400"/>
              <a:buNone/>
              <a:defRPr>
                <a:solidFill>
                  <a:schemeClr val="dk2"/>
                </a:solidFill>
              </a:defRPr>
            </a:lvl7pPr>
            <a:lvl8pPr lvl="7" algn="ctr" rtl="0">
              <a:lnSpc>
                <a:spcPct val="100000"/>
              </a:lnSpc>
              <a:spcBef>
                <a:spcPts val="0"/>
              </a:spcBef>
              <a:spcAft>
                <a:spcPts val="0"/>
              </a:spcAft>
              <a:buClr>
                <a:schemeClr val="dk2"/>
              </a:buClr>
              <a:buSzPts val="1400"/>
              <a:buNone/>
              <a:defRPr>
                <a:solidFill>
                  <a:schemeClr val="dk2"/>
                </a:solidFill>
              </a:defRPr>
            </a:lvl8pPr>
            <a:lvl9pPr lvl="8" algn="ctr" rtl="0">
              <a:lnSpc>
                <a:spcPct val="100000"/>
              </a:lnSpc>
              <a:spcBef>
                <a:spcPts val="0"/>
              </a:spcBef>
              <a:spcAft>
                <a:spcPts val="0"/>
              </a:spcAft>
              <a:buClr>
                <a:schemeClr val="dk2"/>
              </a:buClr>
              <a:buSzPts val="1400"/>
              <a:buNone/>
              <a:defRPr>
                <a:solidFill>
                  <a:schemeClr val="dk2"/>
                </a:solidFill>
              </a:defRPr>
            </a:lvl9pPr>
          </a:lstStyle>
          <a:p>
            <a:endParaRPr/>
          </a:p>
        </p:txBody>
      </p:sp>
      <p:sp>
        <p:nvSpPr>
          <p:cNvPr id="110" name="Google Shape;110;p17"/>
          <p:cNvSpPr txBox="1">
            <a:spLocks noGrp="1"/>
          </p:cNvSpPr>
          <p:nvPr>
            <p:ph type="title" idx="2"/>
          </p:nvPr>
        </p:nvSpPr>
        <p:spPr>
          <a:xfrm>
            <a:off x="4695200" y="3626384"/>
            <a:ext cx="2801600" cy="884800"/>
          </a:xfrm>
          <a:prstGeom prst="rect">
            <a:avLst/>
          </a:prstGeom>
        </p:spPr>
        <p:txBody>
          <a:bodyPr spcFirstLastPara="1" lIns="91425" tIns="91425" rIns="91425" bIns="91425">
            <a:noAutofit/>
          </a:bodyPr>
          <a:lstStyle>
            <a:lvl1pPr lvl="0" algn="ctr" rtl="0">
              <a:spcBef>
                <a:spcPts val="0"/>
              </a:spcBef>
              <a:spcAft>
                <a:spcPts val="0"/>
              </a:spcAft>
              <a:buSzPts val="4200"/>
              <a:buNone/>
              <a:defRPr sz="5600" b="0"/>
            </a:lvl1pPr>
            <a:lvl2pPr lvl="1" algn="ctr" rtl="0">
              <a:spcBef>
                <a:spcPts val="0"/>
              </a:spcBef>
              <a:spcAft>
                <a:spcPts val="0"/>
              </a:spcAft>
              <a:buSzPts val="12000"/>
              <a:buNone/>
              <a:defRPr sz="16000"/>
            </a:lvl2pPr>
            <a:lvl3pPr lvl="2" algn="ctr" rtl="0">
              <a:spcBef>
                <a:spcPts val="0"/>
              </a:spcBef>
              <a:spcAft>
                <a:spcPts val="0"/>
              </a:spcAft>
              <a:buSzPts val="12000"/>
              <a:buNone/>
              <a:defRPr sz="16000"/>
            </a:lvl3pPr>
            <a:lvl4pPr lvl="3" algn="ctr" rtl="0">
              <a:spcBef>
                <a:spcPts val="0"/>
              </a:spcBef>
              <a:spcAft>
                <a:spcPts val="0"/>
              </a:spcAft>
              <a:buSzPts val="12000"/>
              <a:buNone/>
              <a:defRPr sz="16000"/>
            </a:lvl4pPr>
            <a:lvl5pPr lvl="4" algn="ctr" rtl="0">
              <a:spcBef>
                <a:spcPts val="0"/>
              </a:spcBef>
              <a:spcAft>
                <a:spcPts val="0"/>
              </a:spcAft>
              <a:buSzPts val="12000"/>
              <a:buNone/>
              <a:defRPr sz="16000"/>
            </a:lvl5pPr>
            <a:lvl6pPr lvl="5" algn="ctr" rtl="0">
              <a:spcBef>
                <a:spcPts val="0"/>
              </a:spcBef>
              <a:spcAft>
                <a:spcPts val="0"/>
              </a:spcAft>
              <a:buSzPts val="12000"/>
              <a:buNone/>
              <a:defRPr sz="16000"/>
            </a:lvl6pPr>
            <a:lvl7pPr lvl="6" algn="ctr" rtl="0">
              <a:spcBef>
                <a:spcPts val="0"/>
              </a:spcBef>
              <a:spcAft>
                <a:spcPts val="0"/>
              </a:spcAft>
              <a:buSzPts val="12000"/>
              <a:buNone/>
              <a:defRPr sz="16000"/>
            </a:lvl7pPr>
            <a:lvl8pPr lvl="7" algn="ctr" rtl="0">
              <a:spcBef>
                <a:spcPts val="0"/>
              </a:spcBef>
              <a:spcAft>
                <a:spcPts val="0"/>
              </a:spcAft>
              <a:buSzPts val="12000"/>
              <a:buNone/>
              <a:defRPr sz="16000"/>
            </a:lvl8pPr>
            <a:lvl9pPr lvl="8" algn="ctr" rtl="0">
              <a:spcBef>
                <a:spcPts val="0"/>
              </a:spcBef>
              <a:spcAft>
                <a:spcPts val="0"/>
              </a:spcAft>
              <a:buSzPts val="12000"/>
              <a:buNone/>
              <a:defRPr sz="16000"/>
            </a:lvl9pPr>
          </a:lstStyle>
          <a:p>
            <a:r>
              <a:rPr lang="en-US" smtClean="0"/>
              <a:t>Click to edit Master title style</a:t>
            </a:r>
            <a:endParaRPr/>
          </a:p>
        </p:txBody>
      </p:sp>
      <p:sp>
        <p:nvSpPr>
          <p:cNvPr id="111" name="Google Shape;111;p17"/>
          <p:cNvSpPr txBox="1">
            <a:spLocks noGrp="1"/>
          </p:cNvSpPr>
          <p:nvPr>
            <p:ph type="subTitle" idx="3"/>
          </p:nvPr>
        </p:nvSpPr>
        <p:spPr>
          <a:xfrm>
            <a:off x="4695200" y="4511184"/>
            <a:ext cx="2801600" cy="955600"/>
          </a:xfrm>
          <a:prstGeom prst="rect">
            <a:avLst/>
          </a:prstGeom>
        </p:spPr>
        <p:txBody>
          <a:bodyPr spcFirstLastPara="1" lIns="91425" tIns="91425" rIns="91425" bIns="91425">
            <a:noAutofit/>
          </a:bodyPr>
          <a:lstStyle>
            <a:lvl1pPr lvl="0" algn="ctr" rtl="0">
              <a:lnSpc>
                <a:spcPct val="100000"/>
              </a:lnSpc>
              <a:spcBef>
                <a:spcPts val="0"/>
              </a:spcBef>
              <a:spcAft>
                <a:spcPts val="0"/>
              </a:spcAft>
              <a:buClr>
                <a:schemeClr val="dk2"/>
              </a:buClr>
              <a:buSzPts val="1400"/>
              <a:buNone/>
              <a:defRPr sz="1867">
                <a:solidFill>
                  <a:schemeClr val="dk2"/>
                </a:solidFill>
              </a:defRPr>
            </a:lvl1pPr>
            <a:lvl2pPr lvl="1" algn="ctr" rtl="0">
              <a:lnSpc>
                <a:spcPct val="100000"/>
              </a:lnSpc>
              <a:spcBef>
                <a:spcPts val="0"/>
              </a:spcBef>
              <a:spcAft>
                <a:spcPts val="0"/>
              </a:spcAft>
              <a:buClr>
                <a:schemeClr val="dk2"/>
              </a:buClr>
              <a:buSzPts val="1400"/>
              <a:buNone/>
              <a:defRPr>
                <a:solidFill>
                  <a:schemeClr val="dk2"/>
                </a:solidFill>
              </a:defRPr>
            </a:lvl2pPr>
            <a:lvl3pPr lvl="2" algn="ctr" rtl="0">
              <a:lnSpc>
                <a:spcPct val="100000"/>
              </a:lnSpc>
              <a:spcBef>
                <a:spcPts val="0"/>
              </a:spcBef>
              <a:spcAft>
                <a:spcPts val="0"/>
              </a:spcAft>
              <a:buClr>
                <a:schemeClr val="dk2"/>
              </a:buClr>
              <a:buSzPts val="1400"/>
              <a:buNone/>
              <a:defRPr>
                <a:solidFill>
                  <a:schemeClr val="dk2"/>
                </a:solidFill>
              </a:defRPr>
            </a:lvl3pPr>
            <a:lvl4pPr lvl="3" algn="ctr" rtl="0">
              <a:lnSpc>
                <a:spcPct val="100000"/>
              </a:lnSpc>
              <a:spcBef>
                <a:spcPts val="0"/>
              </a:spcBef>
              <a:spcAft>
                <a:spcPts val="0"/>
              </a:spcAft>
              <a:buClr>
                <a:schemeClr val="dk2"/>
              </a:buClr>
              <a:buSzPts val="1400"/>
              <a:buNone/>
              <a:defRPr>
                <a:solidFill>
                  <a:schemeClr val="dk2"/>
                </a:solidFill>
              </a:defRPr>
            </a:lvl4pPr>
            <a:lvl5pPr lvl="4" algn="ctr" rtl="0">
              <a:lnSpc>
                <a:spcPct val="100000"/>
              </a:lnSpc>
              <a:spcBef>
                <a:spcPts val="0"/>
              </a:spcBef>
              <a:spcAft>
                <a:spcPts val="0"/>
              </a:spcAft>
              <a:buClr>
                <a:schemeClr val="dk2"/>
              </a:buClr>
              <a:buSzPts val="1400"/>
              <a:buNone/>
              <a:defRPr>
                <a:solidFill>
                  <a:schemeClr val="dk2"/>
                </a:solidFill>
              </a:defRPr>
            </a:lvl5pPr>
            <a:lvl6pPr lvl="5" algn="ctr" rtl="0">
              <a:lnSpc>
                <a:spcPct val="100000"/>
              </a:lnSpc>
              <a:spcBef>
                <a:spcPts val="0"/>
              </a:spcBef>
              <a:spcAft>
                <a:spcPts val="0"/>
              </a:spcAft>
              <a:buClr>
                <a:schemeClr val="dk2"/>
              </a:buClr>
              <a:buSzPts val="1400"/>
              <a:buNone/>
              <a:defRPr>
                <a:solidFill>
                  <a:schemeClr val="dk2"/>
                </a:solidFill>
              </a:defRPr>
            </a:lvl6pPr>
            <a:lvl7pPr lvl="6" algn="ctr" rtl="0">
              <a:lnSpc>
                <a:spcPct val="100000"/>
              </a:lnSpc>
              <a:spcBef>
                <a:spcPts val="0"/>
              </a:spcBef>
              <a:spcAft>
                <a:spcPts val="0"/>
              </a:spcAft>
              <a:buClr>
                <a:schemeClr val="dk2"/>
              </a:buClr>
              <a:buSzPts val="1400"/>
              <a:buNone/>
              <a:defRPr>
                <a:solidFill>
                  <a:schemeClr val="dk2"/>
                </a:solidFill>
              </a:defRPr>
            </a:lvl7pPr>
            <a:lvl8pPr lvl="7" algn="ctr" rtl="0">
              <a:lnSpc>
                <a:spcPct val="100000"/>
              </a:lnSpc>
              <a:spcBef>
                <a:spcPts val="0"/>
              </a:spcBef>
              <a:spcAft>
                <a:spcPts val="0"/>
              </a:spcAft>
              <a:buClr>
                <a:schemeClr val="dk2"/>
              </a:buClr>
              <a:buSzPts val="1400"/>
              <a:buNone/>
              <a:defRPr>
                <a:solidFill>
                  <a:schemeClr val="dk2"/>
                </a:solidFill>
              </a:defRPr>
            </a:lvl8pPr>
            <a:lvl9pPr lvl="8" algn="ctr" rtl="0">
              <a:lnSpc>
                <a:spcPct val="100000"/>
              </a:lnSpc>
              <a:spcBef>
                <a:spcPts val="0"/>
              </a:spcBef>
              <a:spcAft>
                <a:spcPts val="0"/>
              </a:spcAft>
              <a:buClr>
                <a:schemeClr val="dk2"/>
              </a:buClr>
              <a:buSzPts val="1400"/>
              <a:buNone/>
              <a:defRPr>
                <a:solidFill>
                  <a:schemeClr val="dk2"/>
                </a:solidFill>
              </a:defRPr>
            </a:lvl9pPr>
          </a:lstStyle>
          <a:p>
            <a:endParaRPr/>
          </a:p>
        </p:txBody>
      </p:sp>
      <p:sp>
        <p:nvSpPr>
          <p:cNvPr id="112" name="Google Shape;112;p17"/>
          <p:cNvSpPr txBox="1">
            <a:spLocks noGrp="1"/>
          </p:cNvSpPr>
          <p:nvPr>
            <p:ph type="title" idx="4"/>
          </p:nvPr>
        </p:nvSpPr>
        <p:spPr>
          <a:xfrm>
            <a:off x="7655133" y="3626384"/>
            <a:ext cx="2801600" cy="884800"/>
          </a:xfrm>
          <a:prstGeom prst="rect">
            <a:avLst/>
          </a:prstGeom>
        </p:spPr>
        <p:txBody>
          <a:bodyPr spcFirstLastPara="1" lIns="91425" tIns="91425" rIns="91425" bIns="91425">
            <a:noAutofit/>
          </a:bodyPr>
          <a:lstStyle>
            <a:lvl1pPr lvl="0" algn="ctr" rtl="0">
              <a:spcBef>
                <a:spcPts val="0"/>
              </a:spcBef>
              <a:spcAft>
                <a:spcPts val="0"/>
              </a:spcAft>
              <a:buSzPts val="4200"/>
              <a:buNone/>
              <a:defRPr sz="5600" b="0"/>
            </a:lvl1pPr>
            <a:lvl2pPr lvl="1" algn="ctr" rtl="0">
              <a:spcBef>
                <a:spcPts val="0"/>
              </a:spcBef>
              <a:spcAft>
                <a:spcPts val="0"/>
              </a:spcAft>
              <a:buSzPts val="12000"/>
              <a:buNone/>
              <a:defRPr sz="16000"/>
            </a:lvl2pPr>
            <a:lvl3pPr lvl="2" algn="ctr" rtl="0">
              <a:spcBef>
                <a:spcPts val="0"/>
              </a:spcBef>
              <a:spcAft>
                <a:spcPts val="0"/>
              </a:spcAft>
              <a:buSzPts val="12000"/>
              <a:buNone/>
              <a:defRPr sz="16000"/>
            </a:lvl3pPr>
            <a:lvl4pPr lvl="3" algn="ctr" rtl="0">
              <a:spcBef>
                <a:spcPts val="0"/>
              </a:spcBef>
              <a:spcAft>
                <a:spcPts val="0"/>
              </a:spcAft>
              <a:buSzPts val="12000"/>
              <a:buNone/>
              <a:defRPr sz="16000"/>
            </a:lvl4pPr>
            <a:lvl5pPr lvl="4" algn="ctr" rtl="0">
              <a:spcBef>
                <a:spcPts val="0"/>
              </a:spcBef>
              <a:spcAft>
                <a:spcPts val="0"/>
              </a:spcAft>
              <a:buSzPts val="12000"/>
              <a:buNone/>
              <a:defRPr sz="16000"/>
            </a:lvl5pPr>
            <a:lvl6pPr lvl="5" algn="ctr" rtl="0">
              <a:spcBef>
                <a:spcPts val="0"/>
              </a:spcBef>
              <a:spcAft>
                <a:spcPts val="0"/>
              </a:spcAft>
              <a:buSzPts val="12000"/>
              <a:buNone/>
              <a:defRPr sz="16000"/>
            </a:lvl6pPr>
            <a:lvl7pPr lvl="6" algn="ctr" rtl="0">
              <a:spcBef>
                <a:spcPts val="0"/>
              </a:spcBef>
              <a:spcAft>
                <a:spcPts val="0"/>
              </a:spcAft>
              <a:buSzPts val="12000"/>
              <a:buNone/>
              <a:defRPr sz="16000"/>
            </a:lvl7pPr>
            <a:lvl8pPr lvl="7" algn="ctr" rtl="0">
              <a:spcBef>
                <a:spcPts val="0"/>
              </a:spcBef>
              <a:spcAft>
                <a:spcPts val="0"/>
              </a:spcAft>
              <a:buSzPts val="12000"/>
              <a:buNone/>
              <a:defRPr sz="16000"/>
            </a:lvl8pPr>
            <a:lvl9pPr lvl="8" algn="ctr" rtl="0">
              <a:spcBef>
                <a:spcPts val="0"/>
              </a:spcBef>
              <a:spcAft>
                <a:spcPts val="0"/>
              </a:spcAft>
              <a:buSzPts val="12000"/>
              <a:buNone/>
              <a:defRPr sz="16000"/>
            </a:lvl9pPr>
          </a:lstStyle>
          <a:p>
            <a:r>
              <a:rPr lang="en-US" smtClean="0"/>
              <a:t>Click to edit Master title style</a:t>
            </a:r>
            <a:endParaRPr/>
          </a:p>
        </p:txBody>
      </p:sp>
      <p:sp>
        <p:nvSpPr>
          <p:cNvPr id="113" name="Google Shape;113;p17"/>
          <p:cNvSpPr txBox="1">
            <a:spLocks noGrp="1"/>
          </p:cNvSpPr>
          <p:nvPr>
            <p:ph type="subTitle" idx="5"/>
          </p:nvPr>
        </p:nvSpPr>
        <p:spPr>
          <a:xfrm>
            <a:off x="7655133" y="4511184"/>
            <a:ext cx="2801600" cy="955600"/>
          </a:xfrm>
          <a:prstGeom prst="rect">
            <a:avLst/>
          </a:prstGeom>
        </p:spPr>
        <p:txBody>
          <a:bodyPr spcFirstLastPara="1" lIns="91425" tIns="91425" rIns="91425" bIns="91425">
            <a:noAutofit/>
          </a:bodyPr>
          <a:lstStyle>
            <a:lvl1pPr lvl="0" algn="ctr" rtl="0">
              <a:lnSpc>
                <a:spcPct val="100000"/>
              </a:lnSpc>
              <a:spcBef>
                <a:spcPts val="0"/>
              </a:spcBef>
              <a:spcAft>
                <a:spcPts val="0"/>
              </a:spcAft>
              <a:buClr>
                <a:schemeClr val="dk2"/>
              </a:buClr>
              <a:buSzPts val="1400"/>
              <a:buNone/>
              <a:defRPr sz="1867">
                <a:solidFill>
                  <a:schemeClr val="dk2"/>
                </a:solidFill>
              </a:defRPr>
            </a:lvl1pPr>
            <a:lvl2pPr lvl="1" algn="ctr" rtl="0">
              <a:lnSpc>
                <a:spcPct val="100000"/>
              </a:lnSpc>
              <a:spcBef>
                <a:spcPts val="0"/>
              </a:spcBef>
              <a:spcAft>
                <a:spcPts val="0"/>
              </a:spcAft>
              <a:buClr>
                <a:schemeClr val="dk2"/>
              </a:buClr>
              <a:buSzPts val="1400"/>
              <a:buNone/>
              <a:defRPr>
                <a:solidFill>
                  <a:schemeClr val="dk2"/>
                </a:solidFill>
              </a:defRPr>
            </a:lvl2pPr>
            <a:lvl3pPr lvl="2" algn="ctr" rtl="0">
              <a:lnSpc>
                <a:spcPct val="100000"/>
              </a:lnSpc>
              <a:spcBef>
                <a:spcPts val="0"/>
              </a:spcBef>
              <a:spcAft>
                <a:spcPts val="0"/>
              </a:spcAft>
              <a:buClr>
                <a:schemeClr val="dk2"/>
              </a:buClr>
              <a:buSzPts val="1400"/>
              <a:buNone/>
              <a:defRPr>
                <a:solidFill>
                  <a:schemeClr val="dk2"/>
                </a:solidFill>
              </a:defRPr>
            </a:lvl3pPr>
            <a:lvl4pPr lvl="3" algn="ctr" rtl="0">
              <a:lnSpc>
                <a:spcPct val="100000"/>
              </a:lnSpc>
              <a:spcBef>
                <a:spcPts val="0"/>
              </a:spcBef>
              <a:spcAft>
                <a:spcPts val="0"/>
              </a:spcAft>
              <a:buClr>
                <a:schemeClr val="dk2"/>
              </a:buClr>
              <a:buSzPts val="1400"/>
              <a:buNone/>
              <a:defRPr>
                <a:solidFill>
                  <a:schemeClr val="dk2"/>
                </a:solidFill>
              </a:defRPr>
            </a:lvl4pPr>
            <a:lvl5pPr lvl="4" algn="ctr" rtl="0">
              <a:lnSpc>
                <a:spcPct val="100000"/>
              </a:lnSpc>
              <a:spcBef>
                <a:spcPts val="0"/>
              </a:spcBef>
              <a:spcAft>
                <a:spcPts val="0"/>
              </a:spcAft>
              <a:buClr>
                <a:schemeClr val="dk2"/>
              </a:buClr>
              <a:buSzPts val="1400"/>
              <a:buNone/>
              <a:defRPr>
                <a:solidFill>
                  <a:schemeClr val="dk2"/>
                </a:solidFill>
              </a:defRPr>
            </a:lvl5pPr>
            <a:lvl6pPr lvl="5" algn="ctr" rtl="0">
              <a:lnSpc>
                <a:spcPct val="100000"/>
              </a:lnSpc>
              <a:spcBef>
                <a:spcPts val="0"/>
              </a:spcBef>
              <a:spcAft>
                <a:spcPts val="0"/>
              </a:spcAft>
              <a:buClr>
                <a:schemeClr val="dk2"/>
              </a:buClr>
              <a:buSzPts val="1400"/>
              <a:buNone/>
              <a:defRPr>
                <a:solidFill>
                  <a:schemeClr val="dk2"/>
                </a:solidFill>
              </a:defRPr>
            </a:lvl6pPr>
            <a:lvl7pPr lvl="6" algn="ctr" rtl="0">
              <a:lnSpc>
                <a:spcPct val="100000"/>
              </a:lnSpc>
              <a:spcBef>
                <a:spcPts val="0"/>
              </a:spcBef>
              <a:spcAft>
                <a:spcPts val="0"/>
              </a:spcAft>
              <a:buClr>
                <a:schemeClr val="dk2"/>
              </a:buClr>
              <a:buSzPts val="1400"/>
              <a:buNone/>
              <a:defRPr>
                <a:solidFill>
                  <a:schemeClr val="dk2"/>
                </a:solidFill>
              </a:defRPr>
            </a:lvl7pPr>
            <a:lvl8pPr lvl="7" algn="ctr" rtl="0">
              <a:lnSpc>
                <a:spcPct val="100000"/>
              </a:lnSpc>
              <a:spcBef>
                <a:spcPts val="0"/>
              </a:spcBef>
              <a:spcAft>
                <a:spcPts val="0"/>
              </a:spcAft>
              <a:buClr>
                <a:schemeClr val="dk2"/>
              </a:buClr>
              <a:buSzPts val="1400"/>
              <a:buNone/>
              <a:defRPr>
                <a:solidFill>
                  <a:schemeClr val="dk2"/>
                </a:solidFill>
              </a:defRPr>
            </a:lvl8pPr>
            <a:lvl9pPr lvl="8" algn="ctr" rtl="0">
              <a:lnSpc>
                <a:spcPct val="100000"/>
              </a:lnSpc>
              <a:spcBef>
                <a:spcPts val="0"/>
              </a:spcBef>
              <a:spcAft>
                <a:spcPts val="0"/>
              </a:spcAft>
              <a:buClr>
                <a:schemeClr val="dk2"/>
              </a:buClr>
              <a:buSzPts val="1400"/>
              <a:buNone/>
              <a:defRPr>
                <a:solidFill>
                  <a:schemeClr val="dk2"/>
                </a:solidFill>
              </a:defRPr>
            </a:lvl9pPr>
          </a:lstStyle>
          <a:p>
            <a:endParaRPr/>
          </a:p>
        </p:txBody>
      </p:sp>
    </p:spTree>
    <p:extLst>
      <p:ext uri="{BB962C8B-B14F-4D97-AF65-F5344CB8AC3E}">
        <p14:creationId xmlns:p14="http://schemas.microsoft.com/office/powerpoint/2010/main" val="40699897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Section header" type="secHead">
  <p:cSld name="Section header">
    <p:spTree>
      <p:nvGrpSpPr>
        <p:cNvPr id="1" name="Shape 15"/>
        <p:cNvGrpSpPr/>
        <p:nvPr/>
      </p:nvGrpSpPr>
      <p:grpSpPr>
        <a:xfrm>
          <a:off x="0" y="0"/>
          <a:ext cx="0" cy="0"/>
          <a:chOff x="0" y="0"/>
          <a:chExt cx="0" cy="0"/>
        </a:xfrm>
      </p:grpSpPr>
      <p:pic>
        <p:nvPicPr>
          <p:cNvPr id="5" name="Google Shape;16;p3"/>
          <p:cNvPicPr preferRelativeResize="0">
            <a:picLocks noChangeAspect="1" noChangeArrowheads="1"/>
          </p:cNvPicPr>
          <p:nvPr/>
        </p:nvPicPr>
        <p:blipFill>
          <a:blip r:embed="rId2">
            <a:extLst>
              <a:ext uri="{28A0092B-C50C-407E-A947-70E740481C1C}">
                <a14:useLocalDpi xmlns:a14="http://schemas.microsoft.com/office/drawing/2010/main" val="0"/>
              </a:ext>
            </a:extLst>
          </a:blip>
          <a:srcRect t="3044" b="39510"/>
          <a:stretch>
            <a:fillRect/>
          </a:stretch>
        </p:blipFill>
        <p:spPr bwMode="auto">
          <a:xfrm>
            <a:off x="-330200" y="-249238"/>
            <a:ext cx="12982575" cy="73596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Google Shape;17;p3"/>
          <p:cNvPicPr preferRelativeResize="0"/>
          <p:nvPr/>
        </p:nvPicPr>
        <p:blipFill rotWithShape="1">
          <a:blip r:embed="rId3"/>
          <a:srcRect/>
          <a:stretch/>
        </p:blipFill>
        <p:spPr>
          <a:xfrm>
            <a:off x="2498725" y="596900"/>
            <a:ext cx="7194550" cy="5664200"/>
          </a:xfrm>
          <a:prstGeom prst="rect">
            <a:avLst/>
          </a:prstGeom>
          <a:noFill/>
          <a:ln>
            <a:noFill/>
          </a:ln>
          <a:effectLst>
            <a:outerShdw blurRad="57150" dist="19050" dir="5400000" algn="bl" rotWithShape="0">
              <a:srgbClr val="000000">
                <a:alpha val="50000"/>
              </a:srgbClr>
            </a:outerShdw>
          </a:effectLst>
        </p:spPr>
      </p:pic>
      <p:sp>
        <p:nvSpPr>
          <p:cNvPr id="18" name="Google Shape;18;p3"/>
          <p:cNvSpPr txBox="1">
            <a:spLocks noGrp="1"/>
          </p:cNvSpPr>
          <p:nvPr>
            <p:ph type="title"/>
          </p:nvPr>
        </p:nvSpPr>
        <p:spPr>
          <a:xfrm>
            <a:off x="3564000" y="3401200"/>
            <a:ext cx="5064000" cy="1087600"/>
          </a:xfrm>
          <a:prstGeom prst="rect">
            <a:avLst/>
          </a:prstGeom>
        </p:spPr>
        <p:txBody>
          <a:bodyPr spcFirstLastPara="1" lIns="91425" tIns="91425" rIns="91425" bIns="91425" anchor="t">
            <a:noAutofit/>
          </a:bodyPr>
          <a:lstStyle>
            <a:lvl1pPr lvl="0" algn="ctr">
              <a:spcBef>
                <a:spcPts val="0"/>
              </a:spcBef>
              <a:spcAft>
                <a:spcPts val="0"/>
              </a:spcAft>
              <a:buSzPts val="4000"/>
              <a:buNone/>
              <a:defRPr sz="5333"/>
            </a:lvl1pPr>
            <a:lvl2pPr lvl="1" algn="ctr">
              <a:spcBef>
                <a:spcPts val="0"/>
              </a:spcBef>
              <a:spcAft>
                <a:spcPts val="0"/>
              </a:spcAft>
              <a:buSzPts val="4000"/>
              <a:buNone/>
              <a:defRPr sz="5333"/>
            </a:lvl2pPr>
            <a:lvl3pPr lvl="2" algn="ctr">
              <a:spcBef>
                <a:spcPts val="0"/>
              </a:spcBef>
              <a:spcAft>
                <a:spcPts val="0"/>
              </a:spcAft>
              <a:buSzPts val="4000"/>
              <a:buNone/>
              <a:defRPr sz="5333"/>
            </a:lvl3pPr>
            <a:lvl4pPr lvl="3" algn="ctr">
              <a:spcBef>
                <a:spcPts val="0"/>
              </a:spcBef>
              <a:spcAft>
                <a:spcPts val="0"/>
              </a:spcAft>
              <a:buSzPts val="4000"/>
              <a:buNone/>
              <a:defRPr sz="5333"/>
            </a:lvl4pPr>
            <a:lvl5pPr lvl="4" algn="ctr">
              <a:spcBef>
                <a:spcPts val="0"/>
              </a:spcBef>
              <a:spcAft>
                <a:spcPts val="0"/>
              </a:spcAft>
              <a:buSzPts val="4000"/>
              <a:buNone/>
              <a:defRPr sz="5333"/>
            </a:lvl5pPr>
            <a:lvl6pPr lvl="5" algn="ctr">
              <a:spcBef>
                <a:spcPts val="0"/>
              </a:spcBef>
              <a:spcAft>
                <a:spcPts val="0"/>
              </a:spcAft>
              <a:buSzPts val="4000"/>
              <a:buNone/>
              <a:defRPr sz="5333"/>
            </a:lvl6pPr>
            <a:lvl7pPr lvl="6" algn="ctr">
              <a:spcBef>
                <a:spcPts val="0"/>
              </a:spcBef>
              <a:spcAft>
                <a:spcPts val="0"/>
              </a:spcAft>
              <a:buSzPts val="4000"/>
              <a:buNone/>
              <a:defRPr sz="5333"/>
            </a:lvl7pPr>
            <a:lvl8pPr lvl="7" algn="ctr">
              <a:spcBef>
                <a:spcPts val="0"/>
              </a:spcBef>
              <a:spcAft>
                <a:spcPts val="0"/>
              </a:spcAft>
              <a:buSzPts val="4000"/>
              <a:buNone/>
              <a:defRPr sz="5333"/>
            </a:lvl8pPr>
            <a:lvl9pPr lvl="8" algn="ctr">
              <a:spcBef>
                <a:spcPts val="0"/>
              </a:spcBef>
              <a:spcAft>
                <a:spcPts val="0"/>
              </a:spcAft>
              <a:buSzPts val="4000"/>
              <a:buNone/>
              <a:defRPr sz="5333"/>
            </a:lvl9pPr>
          </a:lstStyle>
          <a:p>
            <a:endParaRPr/>
          </a:p>
        </p:txBody>
      </p:sp>
      <p:sp>
        <p:nvSpPr>
          <p:cNvPr id="19" name="Google Shape;19;p3"/>
          <p:cNvSpPr txBox="1">
            <a:spLocks noGrp="1"/>
          </p:cNvSpPr>
          <p:nvPr>
            <p:ph type="subTitle" idx="1"/>
          </p:nvPr>
        </p:nvSpPr>
        <p:spPr>
          <a:xfrm>
            <a:off x="3916988" y="4409800"/>
            <a:ext cx="4358000" cy="1056800"/>
          </a:xfrm>
          <a:prstGeom prst="rect">
            <a:avLst/>
          </a:prstGeom>
        </p:spPr>
        <p:txBody>
          <a:bodyPr spcFirstLastPara="1" lIns="91425" tIns="91425" rIns="91425" bIns="91425">
            <a:noAutofit/>
          </a:bodyPr>
          <a:lstStyle>
            <a:lvl1pPr lvl="0" algn="ctr" rtl="0">
              <a:lnSpc>
                <a:spcPct val="90000"/>
              </a:lnSpc>
              <a:spcBef>
                <a:spcPts val="0"/>
              </a:spcBef>
              <a:spcAft>
                <a:spcPts val="0"/>
              </a:spcAft>
              <a:buClr>
                <a:schemeClr val="dk2"/>
              </a:buClr>
              <a:buSzPts val="1600"/>
              <a:buNone/>
              <a:defRPr sz="2133">
                <a:solidFill>
                  <a:schemeClr val="dk2"/>
                </a:solidFill>
              </a:defRPr>
            </a:lvl1pPr>
            <a:lvl2pPr lvl="1" algn="ctr" rtl="0">
              <a:lnSpc>
                <a:spcPct val="90000"/>
              </a:lnSpc>
              <a:spcBef>
                <a:spcPts val="0"/>
              </a:spcBef>
              <a:spcAft>
                <a:spcPts val="0"/>
              </a:spcAft>
              <a:buClr>
                <a:srgbClr val="0B5394"/>
              </a:buClr>
              <a:buSzPts val="1800"/>
              <a:buFont typeface="Coming Soon"/>
              <a:buNone/>
              <a:defRPr sz="2400" b="1">
                <a:solidFill>
                  <a:srgbClr val="0B5394"/>
                </a:solidFill>
                <a:latin typeface="Coming Soon"/>
                <a:ea typeface="Coming Soon"/>
                <a:cs typeface="Coming Soon"/>
                <a:sym typeface="Coming Soon"/>
              </a:defRPr>
            </a:lvl2pPr>
            <a:lvl3pPr lvl="2" algn="ctr" rtl="0">
              <a:lnSpc>
                <a:spcPct val="90000"/>
              </a:lnSpc>
              <a:spcBef>
                <a:spcPts val="0"/>
              </a:spcBef>
              <a:spcAft>
                <a:spcPts val="0"/>
              </a:spcAft>
              <a:buClr>
                <a:srgbClr val="0B5394"/>
              </a:buClr>
              <a:buSzPts val="1800"/>
              <a:buFont typeface="Coming Soon"/>
              <a:buNone/>
              <a:defRPr sz="2400" b="1">
                <a:solidFill>
                  <a:srgbClr val="0B5394"/>
                </a:solidFill>
                <a:latin typeface="Coming Soon"/>
                <a:ea typeface="Coming Soon"/>
                <a:cs typeface="Coming Soon"/>
                <a:sym typeface="Coming Soon"/>
              </a:defRPr>
            </a:lvl3pPr>
            <a:lvl4pPr lvl="3" algn="ctr" rtl="0">
              <a:lnSpc>
                <a:spcPct val="90000"/>
              </a:lnSpc>
              <a:spcBef>
                <a:spcPts val="0"/>
              </a:spcBef>
              <a:spcAft>
                <a:spcPts val="0"/>
              </a:spcAft>
              <a:buClr>
                <a:srgbClr val="0B5394"/>
              </a:buClr>
              <a:buSzPts val="1800"/>
              <a:buFont typeface="Coming Soon"/>
              <a:buNone/>
              <a:defRPr sz="2400" b="1">
                <a:solidFill>
                  <a:srgbClr val="0B5394"/>
                </a:solidFill>
                <a:latin typeface="Coming Soon"/>
                <a:ea typeface="Coming Soon"/>
                <a:cs typeface="Coming Soon"/>
                <a:sym typeface="Coming Soon"/>
              </a:defRPr>
            </a:lvl4pPr>
            <a:lvl5pPr lvl="4" algn="ctr" rtl="0">
              <a:lnSpc>
                <a:spcPct val="90000"/>
              </a:lnSpc>
              <a:spcBef>
                <a:spcPts val="0"/>
              </a:spcBef>
              <a:spcAft>
                <a:spcPts val="0"/>
              </a:spcAft>
              <a:buClr>
                <a:srgbClr val="0B5394"/>
              </a:buClr>
              <a:buSzPts val="1800"/>
              <a:buFont typeface="Coming Soon"/>
              <a:buNone/>
              <a:defRPr sz="2400" b="1">
                <a:solidFill>
                  <a:srgbClr val="0B5394"/>
                </a:solidFill>
                <a:latin typeface="Coming Soon"/>
                <a:ea typeface="Coming Soon"/>
                <a:cs typeface="Coming Soon"/>
                <a:sym typeface="Coming Soon"/>
              </a:defRPr>
            </a:lvl5pPr>
            <a:lvl6pPr lvl="5" algn="ctr" rtl="0">
              <a:lnSpc>
                <a:spcPct val="90000"/>
              </a:lnSpc>
              <a:spcBef>
                <a:spcPts val="0"/>
              </a:spcBef>
              <a:spcAft>
                <a:spcPts val="0"/>
              </a:spcAft>
              <a:buClr>
                <a:srgbClr val="0B5394"/>
              </a:buClr>
              <a:buSzPts val="1800"/>
              <a:buFont typeface="Coming Soon"/>
              <a:buNone/>
              <a:defRPr sz="2400" b="1">
                <a:solidFill>
                  <a:srgbClr val="0B5394"/>
                </a:solidFill>
                <a:latin typeface="Coming Soon"/>
                <a:ea typeface="Coming Soon"/>
                <a:cs typeface="Coming Soon"/>
                <a:sym typeface="Coming Soon"/>
              </a:defRPr>
            </a:lvl6pPr>
            <a:lvl7pPr lvl="6" algn="ctr" rtl="0">
              <a:lnSpc>
                <a:spcPct val="90000"/>
              </a:lnSpc>
              <a:spcBef>
                <a:spcPts val="0"/>
              </a:spcBef>
              <a:spcAft>
                <a:spcPts val="0"/>
              </a:spcAft>
              <a:buClr>
                <a:srgbClr val="0B5394"/>
              </a:buClr>
              <a:buSzPts val="1800"/>
              <a:buFont typeface="Coming Soon"/>
              <a:buNone/>
              <a:defRPr sz="2400" b="1">
                <a:solidFill>
                  <a:srgbClr val="0B5394"/>
                </a:solidFill>
                <a:latin typeface="Coming Soon"/>
                <a:ea typeface="Coming Soon"/>
                <a:cs typeface="Coming Soon"/>
                <a:sym typeface="Coming Soon"/>
              </a:defRPr>
            </a:lvl7pPr>
            <a:lvl8pPr lvl="7" algn="ctr" rtl="0">
              <a:lnSpc>
                <a:spcPct val="90000"/>
              </a:lnSpc>
              <a:spcBef>
                <a:spcPts val="0"/>
              </a:spcBef>
              <a:spcAft>
                <a:spcPts val="0"/>
              </a:spcAft>
              <a:buClr>
                <a:srgbClr val="0B5394"/>
              </a:buClr>
              <a:buSzPts val="1800"/>
              <a:buFont typeface="Coming Soon"/>
              <a:buNone/>
              <a:defRPr sz="2400" b="1">
                <a:solidFill>
                  <a:srgbClr val="0B5394"/>
                </a:solidFill>
                <a:latin typeface="Coming Soon"/>
                <a:ea typeface="Coming Soon"/>
                <a:cs typeface="Coming Soon"/>
                <a:sym typeface="Coming Soon"/>
              </a:defRPr>
            </a:lvl8pPr>
            <a:lvl9pPr lvl="8" algn="ctr" rtl="0">
              <a:lnSpc>
                <a:spcPct val="90000"/>
              </a:lnSpc>
              <a:spcBef>
                <a:spcPts val="0"/>
              </a:spcBef>
              <a:spcAft>
                <a:spcPts val="0"/>
              </a:spcAft>
              <a:buClr>
                <a:srgbClr val="0B5394"/>
              </a:buClr>
              <a:buSzPts val="1800"/>
              <a:buFont typeface="Coming Soon"/>
              <a:buNone/>
              <a:defRPr sz="2400" b="1">
                <a:solidFill>
                  <a:srgbClr val="0B5394"/>
                </a:solidFill>
                <a:latin typeface="Coming Soon"/>
                <a:ea typeface="Coming Soon"/>
                <a:cs typeface="Coming Soon"/>
                <a:sym typeface="Coming Soon"/>
              </a:defRPr>
            </a:lvl9pPr>
          </a:lstStyle>
          <a:p>
            <a:endParaRPr/>
          </a:p>
        </p:txBody>
      </p:sp>
      <p:sp>
        <p:nvSpPr>
          <p:cNvPr id="20" name="Google Shape;20;p3"/>
          <p:cNvSpPr txBox="1">
            <a:spLocks noGrp="1"/>
          </p:cNvSpPr>
          <p:nvPr>
            <p:ph type="title" idx="2"/>
          </p:nvPr>
        </p:nvSpPr>
        <p:spPr>
          <a:xfrm>
            <a:off x="5037600" y="1871733"/>
            <a:ext cx="2116800" cy="1336000"/>
          </a:xfrm>
          <a:prstGeom prst="rect">
            <a:avLst/>
          </a:prstGeom>
        </p:spPr>
        <p:txBody>
          <a:bodyPr spcFirstLastPara="1" lIns="91425" tIns="91425" rIns="91425" bIns="91425">
            <a:noAutofit/>
          </a:bodyPr>
          <a:lstStyle>
            <a:lvl1pPr lvl="0" algn="ctr" rtl="0">
              <a:spcBef>
                <a:spcPts val="0"/>
              </a:spcBef>
              <a:spcAft>
                <a:spcPts val="0"/>
              </a:spcAft>
              <a:buClr>
                <a:schemeClr val="dk1"/>
              </a:buClr>
              <a:buSzPts val="4800"/>
              <a:buNone/>
              <a:defRPr sz="6400" b="0">
                <a:solidFill>
                  <a:schemeClr val="dk1"/>
                </a:solidFill>
              </a:defRPr>
            </a:lvl1pPr>
            <a:lvl2pPr lvl="1" algn="ctr" rtl="0">
              <a:spcBef>
                <a:spcPts val="0"/>
              </a:spcBef>
              <a:spcAft>
                <a:spcPts val="0"/>
              </a:spcAft>
              <a:buClr>
                <a:schemeClr val="dk2"/>
              </a:buClr>
              <a:buSzPts val="4800"/>
              <a:buNone/>
              <a:defRPr sz="6400">
                <a:solidFill>
                  <a:schemeClr val="dk2"/>
                </a:solidFill>
              </a:defRPr>
            </a:lvl2pPr>
            <a:lvl3pPr lvl="2" algn="ctr" rtl="0">
              <a:spcBef>
                <a:spcPts val="0"/>
              </a:spcBef>
              <a:spcAft>
                <a:spcPts val="0"/>
              </a:spcAft>
              <a:buClr>
                <a:schemeClr val="dk2"/>
              </a:buClr>
              <a:buSzPts val="4800"/>
              <a:buNone/>
              <a:defRPr sz="6400">
                <a:solidFill>
                  <a:schemeClr val="dk2"/>
                </a:solidFill>
              </a:defRPr>
            </a:lvl3pPr>
            <a:lvl4pPr lvl="3" algn="ctr" rtl="0">
              <a:spcBef>
                <a:spcPts val="0"/>
              </a:spcBef>
              <a:spcAft>
                <a:spcPts val="0"/>
              </a:spcAft>
              <a:buClr>
                <a:schemeClr val="dk2"/>
              </a:buClr>
              <a:buSzPts val="4800"/>
              <a:buNone/>
              <a:defRPr sz="6400">
                <a:solidFill>
                  <a:schemeClr val="dk2"/>
                </a:solidFill>
              </a:defRPr>
            </a:lvl4pPr>
            <a:lvl5pPr lvl="4" algn="ctr" rtl="0">
              <a:spcBef>
                <a:spcPts val="0"/>
              </a:spcBef>
              <a:spcAft>
                <a:spcPts val="0"/>
              </a:spcAft>
              <a:buClr>
                <a:schemeClr val="dk2"/>
              </a:buClr>
              <a:buSzPts val="4800"/>
              <a:buNone/>
              <a:defRPr sz="6400">
                <a:solidFill>
                  <a:schemeClr val="dk2"/>
                </a:solidFill>
              </a:defRPr>
            </a:lvl5pPr>
            <a:lvl6pPr lvl="5" algn="ctr" rtl="0">
              <a:spcBef>
                <a:spcPts val="0"/>
              </a:spcBef>
              <a:spcAft>
                <a:spcPts val="0"/>
              </a:spcAft>
              <a:buClr>
                <a:schemeClr val="dk2"/>
              </a:buClr>
              <a:buSzPts val="4800"/>
              <a:buNone/>
              <a:defRPr sz="6400">
                <a:solidFill>
                  <a:schemeClr val="dk2"/>
                </a:solidFill>
              </a:defRPr>
            </a:lvl6pPr>
            <a:lvl7pPr lvl="6" algn="ctr" rtl="0">
              <a:spcBef>
                <a:spcPts val="0"/>
              </a:spcBef>
              <a:spcAft>
                <a:spcPts val="0"/>
              </a:spcAft>
              <a:buClr>
                <a:schemeClr val="dk2"/>
              </a:buClr>
              <a:buSzPts val="4800"/>
              <a:buNone/>
              <a:defRPr sz="6400">
                <a:solidFill>
                  <a:schemeClr val="dk2"/>
                </a:solidFill>
              </a:defRPr>
            </a:lvl7pPr>
            <a:lvl8pPr lvl="7" algn="ctr" rtl="0">
              <a:spcBef>
                <a:spcPts val="0"/>
              </a:spcBef>
              <a:spcAft>
                <a:spcPts val="0"/>
              </a:spcAft>
              <a:buClr>
                <a:schemeClr val="dk2"/>
              </a:buClr>
              <a:buSzPts val="4800"/>
              <a:buNone/>
              <a:defRPr sz="6400">
                <a:solidFill>
                  <a:schemeClr val="dk2"/>
                </a:solidFill>
              </a:defRPr>
            </a:lvl8pPr>
            <a:lvl9pPr lvl="8" algn="ctr" rtl="0">
              <a:spcBef>
                <a:spcPts val="0"/>
              </a:spcBef>
              <a:spcAft>
                <a:spcPts val="0"/>
              </a:spcAft>
              <a:buClr>
                <a:schemeClr val="dk2"/>
              </a:buClr>
              <a:buSzPts val="4800"/>
              <a:buNone/>
              <a:defRPr sz="6400">
                <a:solidFill>
                  <a:schemeClr val="dk2"/>
                </a:solidFill>
              </a:defRPr>
            </a:lvl9pPr>
          </a:lstStyle>
          <a:p>
            <a:r>
              <a:rPr lang="en-US" smtClean="0"/>
              <a:t>Click to edit Master title style</a:t>
            </a:r>
            <a:endParaRPr/>
          </a:p>
        </p:txBody>
      </p:sp>
    </p:spTree>
    <p:extLst>
      <p:ext uri="{BB962C8B-B14F-4D97-AF65-F5344CB8AC3E}">
        <p14:creationId xmlns:p14="http://schemas.microsoft.com/office/powerpoint/2010/main" val="66489556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bl">
  <p:cSld name="Tiêu đề và Bảng">
    <p:spTree>
      <p:nvGrpSpPr>
        <p:cNvPr id="1" name=""/>
        <p:cNvGrpSpPr/>
        <p:nvPr/>
      </p:nvGrpSpPr>
      <p:grpSpPr>
        <a:xfrm>
          <a:off x="0" y="0"/>
          <a:ext cx="0" cy="0"/>
          <a:chOff x="0" y="0"/>
          <a:chExt cx="0" cy="0"/>
        </a:xfrm>
      </p:grpSpPr>
      <p:sp>
        <p:nvSpPr>
          <p:cNvPr id="2" name="Tiêu đề 1"/>
          <p:cNvSpPr>
            <a:spLocks noGrp="1"/>
          </p:cNvSpPr>
          <p:nvPr>
            <p:ph type="title"/>
          </p:nvPr>
        </p:nvSpPr>
        <p:spPr>
          <a:xfrm>
            <a:off x="609600" y="228600"/>
            <a:ext cx="10972800" cy="1143000"/>
          </a:xfrm>
        </p:spPr>
        <p:txBody>
          <a:bodyPr/>
          <a:lstStyle/>
          <a:p>
            <a:r>
              <a:rPr lang="vi-VN" smtClean="0"/>
              <a:t>Bấm &amp; sửa kiểu tiêu đề</a:t>
            </a:r>
            <a:endParaRPr lang="en-US"/>
          </a:p>
        </p:txBody>
      </p:sp>
      <p:sp>
        <p:nvSpPr>
          <p:cNvPr id="3" name="Nơi giữ chỗ cho Bảng 2"/>
          <p:cNvSpPr>
            <a:spLocks noGrp="1"/>
          </p:cNvSpPr>
          <p:nvPr>
            <p:ph type="tbl" idx="1"/>
          </p:nvPr>
        </p:nvSpPr>
        <p:spPr>
          <a:xfrm>
            <a:off x="609600" y="1600200"/>
            <a:ext cx="10972800" cy="4495800"/>
          </a:xfrm>
        </p:spPr>
        <p:txBody>
          <a:bodyPr rtlCol="0">
            <a:normAutofit/>
          </a:bodyPr>
          <a:lstStyle/>
          <a:p>
            <a:pPr lvl="0"/>
            <a:endParaRPr lang="en-US" noProof="0" smtClean="0"/>
          </a:p>
        </p:txBody>
      </p:sp>
      <p:sp>
        <p:nvSpPr>
          <p:cNvPr id="4" name="Nơi giữ chỗ cho Ngày tháng 3"/>
          <p:cNvSpPr>
            <a:spLocks noGrp="1"/>
          </p:cNvSpPr>
          <p:nvPr>
            <p:ph type="dt" sz="half" idx="10"/>
          </p:nvPr>
        </p:nvSpPr>
        <p:spPr>
          <a:xfrm>
            <a:off x="609521" y="6248400"/>
            <a:ext cx="2845490" cy="457200"/>
          </a:xfrm>
        </p:spPr>
        <p:txBody>
          <a:bodyPr/>
          <a:lstStyle>
            <a:lvl1pPr>
              <a:defRPr/>
            </a:lvl1pPr>
          </a:lstStyle>
          <a:p>
            <a:pPr>
              <a:defRPr/>
            </a:pPr>
            <a:endParaRPr lang="en-US"/>
          </a:p>
        </p:txBody>
      </p:sp>
      <p:sp>
        <p:nvSpPr>
          <p:cNvPr id="5" name="Nơi giữ chỗ cho Chân trang 4"/>
          <p:cNvSpPr>
            <a:spLocks noGrp="1"/>
          </p:cNvSpPr>
          <p:nvPr>
            <p:ph type="ftr" sz="quarter" idx="11"/>
          </p:nvPr>
        </p:nvSpPr>
        <p:spPr>
          <a:xfrm>
            <a:off x="4166383" y="6248400"/>
            <a:ext cx="3859235" cy="457200"/>
          </a:xfrm>
        </p:spPr>
        <p:txBody>
          <a:bodyPr/>
          <a:lstStyle>
            <a:lvl1pPr>
              <a:defRPr/>
            </a:lvl1pPr>
          </a:lstStyle>
          <a:p>
            <a:pPr>
              <a:defRPr/>
            </a:pPr>
            <a:endParaRPr lang="en-US"/>
          </a:p>
        </p:txBody>
      </p:sp>
      <p:sp>
        <p:nvSpPr>
          <p:cNvPr id="6" name="Nơi giữ chỗ cho Số hiệu Bản chiếu 5"/>
          <p:cNvSpPr>
            <a:spLocks noGrp="1"/>
          </p:cNvSpPr>
          <p:nvPr>
            <p:ph type="sldNum" sz="quarter" idx="12"/>
          </p:nvPr>
        </p:nvSpPr>
        <p:spPr>
          <a:xfrm>
            <a:off x="8736989" y="6248400"/>
            <a:ext cx="2845490" cy="457200"/>
          </a:xfrm>
        </p:spPr>
        <p:txBody>
          <a:bodyPr/>
          <a:lstStyle>
            <a:lvl1pPr>
              <a:defRPr/>
            </a:lvl1pPr>
          </a:lstStyle>
          <a:p>
            <a:fld id="{F49824F1-554D-421B-873F-9905F5A97824}" type="slidenum">
              <a:rPr lang="en-US" altLang="en-US"/>
              <a:pPr/>
              <a:t>‹#›</a:t>
            </a:fld>
            <a:endParaRPr lang="en-US" altLang="en-US"/>
          </a:p>
        </p:txBody>
      </p:sp>
    </p:spTree>
    <p:extLst>
      <p:ext uri="{BB962C8B-B14F-4D97-AF65-F5344CB8AC3E}">
        <p14:creationId xmlns:p14="http://schemas.microsoft.com/office/powerpoint/2010/main" val="46670934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pPr>
              <a:defRPr/>
            </a:pPr>
            <a:fld id="{07BCF292-3D64-4F3A-AFB1-1E388703F004}" type="datetime1">
              <a:rPr lang="vi-VN" smtClean="0"/>
              <a:pPr>
                <a:defRPr/>
              </a:pPr>
              <a:t>25/12/2022</a:t>
            </a:fld>
            <a:endParaRPr lang="vi-VN" dirty="0"/>
          </a:p>
        </p:txBody>
      </p:sp>
      <p:sp>
        <p:nvSpPr>
          <p:cNvPr id="5" name="Footer Placeholder 4"/>
          <p:cNvSpPr>
            <a:spLocks noGrp="1"/>
          </p:cNvSpPr>
          <p:nvPr>
            <p:ph type="ftr" sz="quarter" idx="11"/>
          </p:nvPr>
        </p:nvSpPr>
        <p:spPr/>
        <p:txBody>
          <a:bodyPr/>
          <a:lstStyle/>
          <a:p>
            <a:pPr>
              <a:defRPr/>
            </a:pPr>
            <a:endParaRPr lang="vi-VN"/>
          </a:p>
        </p:txBody>
      </p:sp>
      <p:sp>
        <p:nvSpPr>
          <p:cNvPr id="6" name="Slide Number Placeholder 5"/>
          <p:cNvSpPr>
            <a:spLocks noGrp="1"/>
          </p:cNvSpPr>
          <p:nvPr>
            <p:ph type="sldNum" sz="quarter" idx="12"/>
          </p:nvPr>
        </p:nvSpPr>
        <p:spPr/>
        <p:txBody>
          <a:bodyPr/>
          <a:lstStyle/>
          <a:p>
            <a:fld id="{44C6936F-B4E3-4EB4-AF17-AF18EE8A90C1}" type="slidenum">
              <a:rPr lang="vi-VN" smtClean="0"/>
              <a:pPr/>
              <a:t>‹#›</a:t>
            </a:fld>
            <a:endParaRPr lang="vi-VN"/>
          </a:p>
        </p:txBody>
      </p:sp>
    </p:spTree>
    <p:extLst>
      <p:ext uri="{BB962C8B-B14F-4D97-AF65-F5344CB8AC3E}">
        <p14:creationId xmlns:p14="http://schemas.microsoft.com/office/powerpoint/2010/main" val="117021202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a:defRPr/>
            </a:pPr>
            <a:fld id="{07BCF292-3D64-4F3A-AFB1-1E388703F004}" type="datetime1">
              <a:rPr lang="vi-VN" smtClean="0"/>
              <a:pPr>
                <a:defRPr/>
              </a:pPr>
              <a:t>25/12/2022</a:t>
            </a:fld>
            <a:endParaRPr lang="vi-VN" dirty="0"/>
          </a:p>
        </p:txBody>
      </p:sp>
      <p:sp>
        <p:nvSpPr>
          <p:cNvPr id="5" name="Footer Placeholder 4"/>
          <p:cNvSpPr>
            <a:spLocks noGrp="1"/>
          </p:cNvSpPr>
          <p:nvPr>
            <p:ph type="ftr" sz="quarter" idx="11"/>
          </p:nvPr>
        </p:nvSpPr>
        <p:spPr/>
        <p:txBody>
          <a:bodyPr/>
          <a:lstStyle/>
          <a:p>
            <a:pPr>
              <a:defRPr/>
            </a:pPr>
            <a:endParaRPr lang="vi-VN"/>
          </a:p>
        </p:txBody>
      </p:sp>
      <p:sp>
        <p:nvSpPr>
          <p:cNvPr id="6" name="Slide Number Placeholder 5"/>
          <p:cNvSpPr>
            <a:spLocks noGrp="1"/>
          </p:cNvSpPr>
          <p:nvPr>
            <p:ph type="sldNum" sz="quarter" idx="12"/>
          </p:nvPr>
        </p:nvSpPr>
        <p:spPr/>
        <p:txBody>
          <a:bodyPr/>
          <a:lstStyle/>
          <a:p>
            <a:fld id="{44C6936F-B4E3-4EB4-AF17-AF18EE8A90C1}" type="slidenum">
              <a:rPr lang="vi-VN" smtClean="0"/>
              <a:pPr/>
              <a:t>‹#›</a:t>
            </a:fld>
            <a:endParaRPr lang="vi-VN"/>
          </a:p>
        </p:txBody>
      </p:sp>
    </p:spTree>
    <p:extLst>
      <p:ext uri="{BB962C8B-B14F-4D97-AF65-F5344CB8AC3E}">
        <p14:creationId xmlns:p14="http://schemas.microsoft.com/office/powerpoint/2010/main" val="28214275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êu đề và Nội dung">
    <p:spTree>
      <p:nvGrpSpPr>
        <p:cNvPr id="1" name=""/>
        <p:cNvGrpSpPr/>
        <p:nvPr/>
      </p:nvGrpSpPr>
      <p:grpSpPr>
        <a:xfrm>
          <a:off x="0" y="0"/>
          <a:ext cx="0" cy="0"/>
          <a:chOff x="0" y="0"/>
          <a:chExt cx="0" cy="0"/>
        </a:xfrm>
      </p:grpSpPr>
      <p:sp>
        <p:nvSpPr>
          <p:cNvPr id="2" name="Tiêu đề 1"/>
          <p:cNvSpPr>
            <a:spLocks noGrp="1"/>
          </p:cNvSpPr>
          <p:nvPr>
            <p:ph type="title"/>
          </p:nvPr>
        </p:nvSpPr>
        <p:spPr/>
        <p:txBody>
          <a:bodyPr rtlCol="0"/>
          <a:lstStyle>
            <a:lvl1pPr rtl="0">
              <a:defRPr/>
            </a:lvl1pPr>
          </a:lstStyle>
          <a:p>
            <a:r>
              <a:rPr lang="en-US"/>
              <a:t>Click to edit Master title style</a:t>
            </a:r>
            <a:endParaRPr lang="vi-VN" dirty="0"/>
          </a:p>
        </p:txBody>
      </p:sp>
      <p:sp>
        <p:nvSpPr>
          <p:cNvPr id="3" name="Chỗ dành sẵn cho Nội dung 2"/>
          <p:cNvSpPr>
            <a:spLocks noGrp="1"/>
          </p:cNvSpPr>
          <p:nvPr>
            <p:ph idx="1"/>
          </p:nvPr>
        </p:nvSpPr>
        <p:spPr/>
        <p:txBody>
          <a:bodyPr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dirty="0"/>
          </a:p>
        </p:txBody>
      </p:sp>
      <p:sp>
        <p:nvSpPr>
          <p:cNvPr id="4" name="Chỗ dành sẵn cho Số Trang chiếu 5"/>
          <p:cNvSpPr>
            <a:spLocks noGrp="1"/>
          </p:cNvSpPr>
          <p:nvPr>
            <p:ph type="sldNum" sz="quarter" idx="10"/>
          </p:nvPr>
        </p:nvSpPr>
        <p:spPr/>
        <p:txBody>
          <a:bodyPr/>
          <a:lstStyle>
            <a:lvl1pPr>
              <a:defRPr/>
            </a:lvl1pPr>
          </a:lstStyle>
          <a:p>
            <a:fld id="{E3E00A67-21C4-4DCC-AC52-5EE8B02CFAD7}" type="slidenum">
              <a:rPr lang="vi-VN"/>
              <a:pPr/>
              <a:t>‹#›</a:t>
            </a:fld>
            <a:endParaRPr lang="vi-VN"/>
          </a:p>
        </p:txBody>
      </p:sp>
      <p:sp>
        <p:nvSpPr>
          <p:cNvPr id="5" name="Chỗ dành sẵn cho Chân trang 4"/>
          <p:cNvSpPr>
            <a:spLocks noGrp="1"/>
          </p:cNvSpPr>
          <p:nvPr>
            <p:ph type="ftr" sz="quarter" idx="11"/>
          </p:nvPr>
        </p:nvSpPr>
        <p:spPr/>
        <p:txBody>
          <a:bodyPr/>
          <a:lstStyle>
            <a:lvl1pPr>
              <a:defRPr/>
            </a:lvl1pPr>
          </a:lstStyle>
          <a:p>
            <a:pPr>
              <a:defRPr/>
            </a:pPr>
            <a:endParaRPr lang="vi-VN"/>
          </a:p>
        </p:txBody>
      </p:sp>
      <p:sp>
        <p:nvSpPr>
          <p:cNvPr id="6" name="Chỗ dành sẵn cho Ngày tháng 3"/>
          <p:cNvSpPr>
            <a:spLocks noGrp="1"/>
          </p:cNvSpPr>
          <p:nvPr>
            <p:ph type="dt" sz="half" idx="12"/>
          </p:nvPr>
        </p:nvSpPr>
        <p:spPr/>
        <p:txBody>
          <a:bodyPr/>
          <a:lstStyle>
            <a:lvl1pPr>
              <a:defRPr/>
            </a:lvl1pPr>
          </a:lstStyle>
          <a:p>
            <a:pPr>
              <a:defRPr/>
            </a:pPr>
            <a:fld id="{37EDAB5F-2A06-4528-A93F-D5AD20893F34}" type="datetime1">
              <a:rPr lang="vi-VN"/>
              <a:pPr>
                <a:defRPr/>
              </a:pPr>
              <a:t>25/12/2022</a:t>
            </a:fld>
            <a:endParaRPr lang="vi-VN" dirty="0"/>
          </a:p>
        </p:txBody>
      </p:sp>
    </p:spTree>
    <p:extLst>
      <p:ext uri="{BB962C8B-B14F-4D97-AF65-F5344CB8AC3E}">
        <p14:creationId xmlns:p14="http://schemas.microsoft.com/office/powerpoint/2010/main" val="3142858652"/>
      </p:ext>
    </p:extLst>
  </p:cSld>
  <p:clrMapOvr>
    <a:masterClrMapping/>
  </p:clrMapOvr>
  <p:transition spd="med">
    <p:fade/>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pPr>
              <a:defRPr/>
            </a:pPr>
            <a:fld id="{07BCF292-3D64-4F3A-AFB1-1E388703F004}" type="datetime1">
              <a:rPr lang="vi-VN" smtClean="0"/>
              <a:pPr>
                <a:defRPr/>
              </a:pPr>
              <a:t>25/12/2022</a:t>
            </a:fld>
            <a:endParaRPr lang="vi-VN" dirty="0"/>
          </a:p>
        </p:txBody>
      </p:sp>
      <p:sp>
        <p:nvSpPr>
          <p:cNvPr id="5" name="Footer Placeholder 4"/>
          <p:cNvSpPr>
            <a:spLocks noGrp="1"/>
          </p:cNvSpPr>
          <p:nvPr>
            <p:ph type="ftr" sz="quarter" idx="11"/>
          </p:nvPr>
        </p:nvSpPr>
        <p:spPr/>
        <p:txBody>
          <a:bodyPr/>
          <a:lstStyle/>
          <a:p>
            <a:pPr>
              <a:defRPr/>
            </a:pPr>
            <a:endParaRPr lang="vi-VN"/>
          </a:p>
        </p:txBody>
      </p:sp>
      <p:sp>
        <p:nvSpPr>
          <p:cNvPr id="6" name="Slide Number Placeholder 5"/>
          <p:cNvSpPr>
            <a:spLocks noGrp="1"/>
          </p:cNvSpPr>
          <p:nvPr>
            <p:ph type="sldNum" sz="quarter" idx="12"/>
          </p:nvPr>
        </p:nvSpPr>
        <p:spPr/>
        <p:txBody>
          <a:bodyPr/>
          <a:lstStyle/>
          <a:p>
            <a:fld id="{44C6936F-B4E3-4EB4-AF17-AF18EE8A90C1}" type="slidenum">
              <a:rPr lang="vi-VN" smtClean="0"/>
              <a:pPr/>
              <a:t>‹#›</a:t>
            </a:fld>
            <a:endParaRPr lang="vi-VN"/>
          </a:p>
        </p:txBody>
      </p:sp>
    </p:spTree>
    <p:extLst>
      <p:ext uri="{BB962C8B-B14F-4D97-AF65-F5344CB8AC3E}">
        <p14:creationId xmlns:p14="http://schemas.microsoft.com/office/powerpoint/2010/main" val="352116610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pPr>
              <a:defRPr/>
            </a:pPr>
            <a:fld id="{07BCF292-3D64-4F3A-AFB1-1E388703F004}" type="datetime1">
              <a:rPr lang="vi-VN" smtClean="0"/>
              <a:pPr>
                <a:defRPr/>
              </a:pPr>
              <a:t>25/12/2022</a:t>
            </a:fld>
            <a:endParaRPr lang="vi-VN" dirty="0"/>
          </a:p>
        </p:txBody>
      </p:sp>
      <p:sp>
        <p:nvSpPr>
          <p:cNvPr id="6" name="Footer Placeholder 5"/>
          <p:cNvSpPr>
            <a:spLocks noGrp="1"/>
          </p:cNvSpPr>
          <p:nvPr>
            <p:ph type="ftr" sz="quarter" idx="11"/>
          </p:nvPr>
        </p:nvSpPr>
        <p:spPr/>
        <p:txBody>
          <a:bodyPr/>
          <a:lstStyle/>
          <a:p>
            <a:pPr>
              <a:defRPr/>
            </a:pPr>
            <a:endParaRPr lang="vi-VN"/>
          </a:p>
        </p:txBody>
      </p:sp>
      <p:sp>
        <p:nvSpPr>
          <p:cNvPr id="7" name="Slide Number Placeholder 6"/>
          <p:cNvSpPr>
            <a:spLocks noGrp="1"/>
          </p:cNvSpPr>
          <p:nvPr>
            <p:ph type="sldNum" sz="quarter" idx="12"/>
          </p:nvPr>
        </p:nvSpPr>
        <p:spPr/>
        <p:txBody>
          <a:bodyPr/>
          <a:lstStyle/>
          <a:p>
            <a:fld id="{44C6936F-B4E3-4EB4-AF17-AF18EE8A90C1}" type="slidenum">
              <a:rPr lang="vi-VN" smtClean="0"/>
              <a:pPr/>
              <a:t>‹#›</a:t>
            </a:fld>
            <a:endParaRPr lang="vi-VN"/>
          </a:p>
        </p:txBody>
      </p:sp>
    </p:spTree>
    <p:extLst>
      <p:ext uri="{BB962C8B-B14F-4D97-AF65-F5344CB8AC3E}">
        <p14:creationId xmlns:p14="http://schemas.microsoft.com/office/powerpoint/2010/main" val="142327392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pPr>
              <a:defRPr/>
            </a:pPr>
            <a:fld id="{07BCF292-3D64-4F3A-AFB1-1E388703F004}" type="datetime1">
              <a:rPr lang="vi-VN" smtClean="0"/>
              <a:pPr>
                <a:defRPr/>
              </a:pPr>
              <a:t>25/12/2022</a:t>
            </a:fld>
            <a:endParaRPr lang="vi-VN" dirty="0"/>
          </a:p>
        </p:txBody>
      </p:sp>
      <p:sp>
        <p:nvSpPr>
          <p:cNvPr id="8" name="Footer Placeholder 7"/>
          <p:cNvSpPr>
            <a:spLocks noGrp="1"/>
          </p:cNvSpPr>
          <p:nvPr>
            <p:ph type="ftr" sz="quarter" idx="11"/>
          </p:nvPr>
        </p:nvSpPr>
        <p:spPr/>
        <p:txBody>
          <a:bodyPr/>
          <a:lstStyle/>
          <a:p>
            <a:pPr>
              <a:defRPr/>
            </a:pPr>
            <a:endParaRPr lang="vi-VN"/>
          </a:p>
        </p:txBody>
      </p:sp>
      <p:sp>
        <p:nvSpPr>
          <p:cNvPr id="9" name="Slide Number Placeholder 8"/>
          <p:cNvSpPr>
            <a:spLocks noGrp="1"/>
          </p:cNvSpPr>
          <p:nvPr>
            <p:ph type="sldNum" sz="quarter" idx="12"/>
          </p:nvPr>
        </p:nvSpPr>
        <p:spPr/>
        <p:txBody>
          <a:bodyPr/>
          <a:lstStyle/>
          <a:p>
            <a:fld id="{44C6936F-B4E3-4EB4-AF17-AF18EE8A90C1}" type="slidenum">
              <a:rPr lang="vi-VN" smtClean="0"/>
              <a:pPr/>
              <a:t>‹#›</a:t>
            </a:fld>
            <a:endParaRPr lang="vi-VN"/>
          </a:p>
        </p:txBody>
      </p:sp>
    </p:spTree>
    <p:extLst>
      <p:ext uri="{BB962C8B-B14F-4D97-AF65-F5344CB8AC3E}">
        <p14:creationId xmlns:p14="http://schemas.microsoft.com/office/powerpoint/2010/main" val="314901688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pPr>
              <a:defRPr/>
            </a:pPr>
            <a:fld id="{07BCF292-3D64-4F3A-AFB1-1E388703F004}" type="datetime1">
              <a:rPr lang="vi-VN" smtClean="0"/>
              <a:pPr>
                <a:defRPr/>
              </a:pPr>
              <a:t>25/12/2022</a:t>
            </a:fld>
            <a:endParaRPr lang="vi-VN" dirty="0"/>
          </a:p>
        </p:txBody>
      </p:sp>
      <p:sp>
        <p:nvSpPr>
          <p:cNvPr id="4" name="Footer Placeholder 3"/>
          <p:cNvSpPr>
            <a:spLocks noGrp="1"/>
          </p:cNvSpPr>
          <p:nvPr>
            <p:ph type="ftr" sz="quarter" idx="11"/>
          </p:nvPr>
        </p:nvSpPr>
        <p:spPr/>
        <p:txBody>
          <a:bodyPr/>
          <a:lstStyle/>
          <a:p>
            <a:pPr>
              <a:defRPr/>
            </a:pPr>
            <a:endParaRPr lang="vi-VN"/>
          </a:p>
        </p:txBody>
      </p:sp>
      <p:sp>
        <p:nvSpPr>
          <p:cNvPr id="5" name="Slide Number Placeholder 4"/>
          <p:cNvSpPr>
            <a:spLocks noGrp="1"/>
          </p:cNvSpPr>
          <p:nvPr>
            <p:ph type="sldNum" sz="quarter" idx="12"/>
          </p:nvPr>
        </p:nvSpPr>
        <p:spPr/>
        <p:txBody>
          <a:bodyPr/>
          <a:lstStyle/>
          <a:p>
            <a:fld id="{44C6936F-B4E3-4EB4-AF17-AF18EE8A90C1}" type="slidenum">
              <a:rPr lang="vi-VN" smtClean="0"/>
              <a:pPr/>
              <a:t>‹#›</a:t>
            </a:fld>
            <a:endParaRPr lang="vi-VN"/>
          </a:p>
        </p:txBody>
      </p:sp>
    </p:spTree>
    <p:extLst>
      <p:ext uri="{BB962C8B-B14F-4D97-AF65-F5344CB8AC3E}">
        <p14:creationId xmlns:p14="http://schemas.microsoft.com/office/powerpoint/2010/main" val="229617622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fld id="{07BCF292-3D64-4F3A-AFB1-1E388703F004}" type="datetime1">
              <a:rPr lang="vi-VN" smtClean="0"/>
              <a:pPr>
                <a:defRPr/>
              </a:pPr>
              <a:t>25/12/2022</a:t>
            </a:fld>
            <a:endParaRPr lang="vi-VN" dirty="0"/>
          </a:p>
        </p:txBody>
      </p:sp>
      <p:sp>
        <p:nvSpPr>
          <p:cNvPr id="3" name="Footer Placeholder 2"/>
          <p:cNvSpPr>
            <a:spLocks noGrp="1"/>
          </p:cNvSpPr>
          <p:nvPr>
            <p:ph type="ftr" sz="quarter" idx="11"/>
          </p:nvPr>
        </p:nvSpPr>
        <p:spPr/>
        <p:txBody>
          <a:bodyPr/>
          <a:lstStyle/>
          <a:p>
            <a:pPr>
              <a:defRPr/>
            </a:pPr>
            <a:endParaRPr lang="vi-VN"/>
          </a:p>
        </p:txBody>
      </p:sp>
      <p:sp>
        <p:nvSpPr>
          <p:cNvPr id="4" name="Slide Number Placeholder 3"/>
          <p:cNvSpPr>
            <a:spLocks noGrp="1"/>
          </p:cNvSpPr>
          <p:nvPr>
            <p:ph type="sldNum" sz="quarter" idx="12"/>
          </p:nvPr>
        </p:nvSpPr>
        <p:spPr/>
        <p:txBody>
          <a:bodyPr/>
          <a:lstStyle/>
          <a:p>
            <a:fld id="{44C6936F-B4E3-4EB4-AF17-AF18EE8A90C1}" type="slidenum">
              <a:rPr lang="vi-VN" smtClean="0"/>
              <a:pPr/>
              <a:t>‹#›</a:t>
            </a:fld>
            <a:endParaRPr lang="vi-VN"/>
          </a:p>
        </p:txBody>
      </p:sp>
    </p:spTree>
    <p:extLst>
      <p:ext uri="{BB962C8B-B14F-4D97-AF65-F5344CB8AC3E}">
        <p14:creationId xmlns:p14="http://schemas.microsoft.com/office/powerpoint/2010/main" val="28467949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pPr>
              <a:defRPr/>
            </a:pPr>
            <a:fld id="{07BCF292-3D64-4F3A-AFB1-1E388703F004}" type="datetime1">
              <a:rPr lang="vi-VN" smtClean="0"/>
              <a:pPr>
                <a:defRPr/>
              </a:pPr>
              <a:t>25/12/2022</a:t>
            </a:fld>
            <a:endParaRPr lang="vi-VN" dirty="0"/>
          </a:p>
        </p:txBody>
      </p:sp>
      <p:sp>
        <p:nvSpPr>
          <p:cNvPr id="6" name="Footer Placeholder 5"/>
          <p:cNvSpPr>
            <a:spLocks noGrp="1"/>
          </p:cNvSpPr>
          <p:nvPr>
            <p:ph type="ftr" sz="quarter" idx="11"/>
          </p:nvPr>
        </p:nvSpPr>
        <p:spPr/>
        <p:txBody>
          <a:bodyPr/>
          <a:lstStyle/>
          <a:p>
            <a:pPr>
              <a:defRPr/>
            </a:pPr>
            <a:endParaRPr lang="vi-VN"/>
          </a:p>
        </p:txBody>
      </p:sp>
      <p:sp>
        <p:nvSpPr>
          <p:cNvPr id="7" name="Slide Number Placeholder 6"/>
          <p:cNvSpPr>
            <a:spLocks noGrp="1"/>
          </p:cNvSpPr>
          <p:nvPr>
            <p:ph type="sldNum" sz="quarter" idx="12"/>
          </p:nvPr>
        </p:nvSpPr>
        <p:spPr/>
        <p:txBody>
          <a:bodyPr/>
          <a:lstStyle/>
          <a:p>
            <a:fld id="{44C6936F-B4E3-4EB4-AF17-AF18EE8A90C1}" type="slidenum">
              <a:rPr lang="vi-VN" smtClean="0"/>
              <a:pPr/>
              <a:t>‹#›</a:t>
            </a:fld>
            <a:endParaRPr lang="vi-VN"/>
          </a:p>
        </p:txBody>
      </p:sp>
    </p:spTree>
    <p:extLst>
      <p:ext uri="{BB962C8B-B14F-4D97-AF65-F5344CB8AC3E}">
        <p14:creationId xmlns:p14="http://schemas.microsoft.com/office/powerpoint/2010/main" val="152835177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pPr>
              <a:defRPr/>
            </a:pPr>
            <a:fld id="{07BCF292-3D64-4F3A-AFB1-1E388703F004}" type="datetime1">
              <a:rPr lang="vi-VN" smtClean="0"/>
              <a:pPr>
                <a:defRPr/>
              </a:pPr>
              <a:t>25/12/2022</a:t>
            </a:fld>
            <a:endParaRPr lang="vi-VN" dirty="0"/>
          </a:p>
        </p:txBody>
      </p:sp>
      <p:sp>
        <p:nvSpPr>
          <p:cNvPr id="6" name="Footer Placeholder 5"/>
          <p:cNvSpPr>
            <a:spLocks noGrp="1"/>
          </p:cNvSpPr>
          <p:nvPr>
            <p:ph type="ftr" sz="quarter" idx="11"/>
          </p:nvPr>
        </p:nvSpPr>
        <p:spPr/>
        <p:txBody>
          <a:bodyPr/>
          <a:lstStyle/>
          <a:p>
            <a:pPr>
              <a:defRPr/>
            </a:pPr>
            <a:endParaRPr lang="vi-VN"/>
          </a:p>
        </p:txBody>
      </p:sp>
      <p:sp>
        <p:nvSpPr>
          <p:cNvPr id="7" name="Slide Number Placeholder 6"/>
          <p:cNvSpPr>
            <a:spLocks noGrp="1"/>
          </p:cNvSpPr>
          <p:nvPr>
            <p:ph type="sldNum" sz="quarter" idx="12"/>
          </p:nvPr>
        </p:nvSpPr>
        <p:spPr/>
        <p:txBody>
          <a:bodyPr/>
          <a:lstStyle/>
          <a:p>
            <a:fld id="{44C6936F-B4E3-4EB4-AF17-AF18EE8A90C1}" type="slidenum">
              <a:rPr lang="vi-VN" smtClean="0"/>
              <a:pPr/>
              <a:t>‹#›</a:t>
            </a:fld>
            <a:endParaRPr lang="vi-VN"/>
          </a:p>
        </p:txBody>
      </p:sp>
    </p:spTree>
    <p:extLst>
      <p:ext uri="{BB962C8B-B14F-4D97-AF65-F5344CB8AC3E}">
        <p14:creationId xmlns:p14="http://schemas.microsoft.com/office/powerpoint/2010/main" val="242129997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a:defRPr/>
            </a:pPr>
            <a:fld id="{07BCF292-3D64-4F3A-AFB1-1E388703F004}" type="datetime1">
              <a:rPr lang="vi-VN" smtClean="0"/>
              <a:pPr>
                <a:defRPr/>
              </a:pPr>
              <a:t>25/12/2022</a:t>
            </a:fld>
            <a:endParaRPr lang="vi-VN" dirty="0"/>
          </a:p>
        </p:txBody>
      </p:sp>
      <p:sp>
        <p:nvSpPr>
          <p:cNvPr id="5" name="Footer Placeholder 4"/>
          <p:cNvSpPr>
            <a:spLocks noGrp="1"/>
          </p:cNvSpPr>
          <p:nvPr>
            <p:ph type="ftr" sz="quarter" idx="11"/>
          </p:nvPr>
        </p:nvSpPr>
        <p:spPr/>
        <p:txBody>
          <a:bodyPr/>
          <a:lstStyle/>
          <a:p>
            <a:pPr>
              <a:defRPr/>
            </a:pPr>
            <a:endParaRPr lang="vi-VN"/>
          </a:p>
        </p:txBody>
      </p:sp>
      <p:sp>
        <p:nvSpPr>
          <p:cNvPr id="6" name="Slide Number Placeholder 5"/>
          <p:cNvSpPr>
            <a:spLocks noGrp="1"/>
          </p:cNvSpPr>
          <p:nvPr>
            <p:ph type="sldNum" sz="quarter" idx="12"/>
          </p:nvPr>
        </p:nvSpPr>
        <p:spPr/>
        <p:txBody>
          <a:bodyPr/>
          <a:lstStyle/>
          <a:p>
            <a:fld id="{44C6936F-B4E3-4EB4-AF17-AF18EE8A90C1}" type="slidenum">
              <a:rPr lang="vi-VN" smtClean="0"/>
              <a:pPr/>
              <a:t>‹#›</a:t>
            </a:fld>
            <a:endParaRPr lang="vi-VN"/>
          </a:p>
        </p:txBody>
      </p:sp>
    </p:spTree>
    <p:extLst>
      <p:ext uri="{BB962C8B-B14F-4D97-AF65-F5344CB8AC3E}">
        <p14:creationId xmlns:p14="http://schemas.microsoft.com/office/powerpoint/2010/main" val="370600136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a:defRPr/>
            </a:pPr>
            <a:fld id="{07BCF292-3D64-4F3A-AFB1-1E388703F004}" type="datetime1">
              <a:rPr lang="vi-VN" smtClean="0"/>
              <a:pPr>
                <a:defRPr/>
              </a:pPr>
              <a:t>25/12/2022</a:t>
            </a:fld>
            <a:endParaRPr lang="vi-VN" dirty="0"/>
          </a:p>
        </p:txBody>
      </p:sp>
      <p:sp>
        <p:nvSpPr>
          <p:cNvPr id="5" name="Footer Placeholder 4"/>
          <p:cNvSpPr>
            <a:spLocks noGrp="1"/>
          </p:cNvSpPr>
          <p:nvPr>
            <p:ph type="ftr" sz="quarter" idx="11"/>
          </p:nvPr>
        </p:nvSpPr>
        <p:spPr/>
        <p:txBody>
          <a:bodyPr/>
          <a:lstStyle/>
          <a:p>
            <a:pPr>
              <a:defRPr/>
            </a:pPr>
            <a:endParaRPr lang="vi-VN"/>
          </a:p>
        </p:txBody>
      </p:sp>
      <p:sp>
        <p:nvSpPr>
          <p:cNvPr id="6" name="Slide Number Placeholder 5"/>
          <p:cNvSpPr>
            <a:spLocks noGrp="1"/>
          </p:cNvSpPr>
          <p:nvPr>
            <p:ph type="sldNum" sz="quarter" idx="12"/>
          </p:nvPr>
        </p:nvSpPr>
        <p:spPr/>
        <p:txBody>
          <a:bodyPr/>
          <a:lstStyle/>
          <a:p>
            <a:fld id="{44C6936F-B4E3-4EB4-AF17-AF18EE8A90C1}" type="slidenum">
              <a:rPr lang="vi-VN" smtClean="0"/>
              <a:pPr/>
              <a:t>‹#›</a:t>
            </a:fld>
            <a:endParaRPr lang="vi-VN"/>
          </a:p>
        </p:txBody>
      </p:sp>
    </p:spTree>
    <p:extLst>
      <p:ext uri="{BB962C8B-B14F-4D97-AF65-F5344CB8AC3E}">
        <p14:creationId xmlns:p14="http://schemas.microsoft.com/office/powerpoint/2010/main" val="371816238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matchingName="Percentages">
  <p:cSld name="Percentages">
    <p:spTree>
      <p:nvGrpSpPr>
        <p:cNvPr id="1" name="Shape 103"/>
        <p:cNvGrpSpPr/>
        <p:nvPr/>
      </p:nvGrpSpPr>
      <p:grpSpPr>
        <a:xfrm>
          <a:off x="0" y="0"/>
          <a:ext cx="0" cy="0"/>
          <a:chOff x="0" y="0"/>
          <a:chExt cx="0" cy="0"/>
        </a:xfrm>
      </p:grpSpPr>
      <p:sp>
        <p:nvSpPr>
          <p:cNvPr id="108" name="Google Shape;108;p17"/>
          <p:cNvSpPr txBox="1">
            <a:spLocks noGrp="1"/>
          </p:cNvSpPr>
          <p:nvPr>
            <p:ph type="title"/>
          </p:nvPr>
        </p:nvSpPr>
        <p:spPr>
          <a:xfrm>
            <a:off x="1735267" y="3626384"/>
            <a:ext cx="2801600" cy="884800"/>
          </a:xfrm>
          <a:prstGeom prst="rect">
            <a:avLst/>
          </a:prstGeom>
        </p:spPr>
        <p:txBody>
          <a:bodyPr spcFirstLastPara="1" lIns="91425" tIns="91425" rIns="91425" bIns="91425">
            <a:noAutofit/>
          </a:bodyPr>
          <a:lstStyle>
            <a:lvl1pPr lvl="0" algn="ctr" rtl="0">
              <a:spcBef>
                <a:spcPts val="0"/>
              </a:spcBef>
              <a:spcAft>
                <a:spcPts val="0"/>
              </a:spcAft>
              <a:buSzPts val="4200"/>
              <a:buNone/>
              <a:defRPr sz="5600" b="0"/>
            </a:lvl1pPr>
            <a:lvl2pPr lvl="1" algn="ctr" rtl="0">
              <a:spcBef>
                <a:spcPts val="0"/>
              </a:spcBef>
              <a:spcAft>
                <a:spcPts val="0"/>
              </a:spcAft>
              <a:buSzPts val="12000"/>
              <a:buNone/>
              <a:defRPr sz="16000"/>
            </a:lvl2pPr>
            <a:lvl3pPr lvl="2" algn="ctr" rtl="0">
              <a:spcBef>
                <a:spcPts val="0"/>
              </a:spcBef>
              <a:spcAft>
                <a:spcPts val="0"/>
              </a:spcAft>
              <a:buSzPts val="12000"/>
              <a:buNone/>
              <a:defRPr sz="16000"/>
            </a:lvl3pPr>
            <a:lvl4pPr lvl="3" algn="ctr" rtl="0">
              <a:spcBef>
                <a:spcPts val="0"/>
              </a:spcBef>
              <a:spcAft>
                <a:spcPts val="0"/>
              </a:spcAft>
              <a:buSzPts val="12000"/>
              <a:buNone/>
              <a:defRPr sz="16000"/>
            </a:lvl4pPr>
            <a:lvl5pPr lvl="4" algn="ctr" rtl="0">
              <a:spcBef>
                <a:spcPts val="0"/>
              </a:spcBef>
              <a:spcAft>
                <a:spcPts val="0"/>
              </a:spcAft>
              <a:buSzPts val="12000"/>
              <a:buNone/>
              <a:defRPr sz="16000"/>
            </a:lvl5pPr>
            <a:lvl6pPr lvl="5" algn="ctr" rtl="0">
              <a:spcBef>
                <a:spcPts val="0"/>
              </a:spcBef>
              <a:spcAft>
                <a:spcPts val="0"/>
              </a:spcAft>
              <a:buSzPts val="12000"/>
              <a:buNone/>
              <a:defRPr sz="16000"/>
            </a:lvl6pPr>
            <a:lvl7pPr lvl="6" algn="ctr" rtl="0">
              <a:spcBef>
                <a:spcPts val="0"/>
              </a:spcBef>
              <a:spcAft>
                <a:spcPts val="0"/>
              </a:spcAft>
              <a:buSzPts val="12000"/>
              <a:buNone/>
              <a:defRPr sz="16000"/>
            </a:lvl7pPr>
            <a:lvl8pPr lvl="7" algn="ctr" rtl="0">
              <a:spcBef>
                <a:spcPts val="0"/>
              </a:spcBef>
              <a:spcAft>
                <a:spcPts val="0"/>
              </a:spcAft>
              <a:buSzPts val="12000"/>
              <a:buNone/>
              <a:defRPr sz="16000"/>
            </a:lvl8pPr>
            <a:lvl9pPr lvl="8" algn="ctr" rtl="0">
              <a:spcBef>
                <a:spcPts val="0"/>
              </a:spcBef>
              <a:spcAft>
                <a:spcPts val="0"/>
              </a:spcAft>
              <a:buSzPts val="12000"/>
              <a:buNone/>
              <a:defRPr sz="16000"/>
            </a:lvl9pPr>
          </a:lstStyle>
          <a:p>
            <a:r>
              <a:rPr lang="en-US" smtClean="0"/>
              <a:t>Click to edit Master title style</a:t>
            </a:r>
            <a:endParaRPr/>
          </a:p>
        </p:txBody>
      </p:sp>
      <p:sp>
        <p:nvSpPr>
          <p:cNvPr id="109" name="Google Shape;109;p17"/>
          <p:cNvSpPr txBox="1">
            <a:spLocks noGrp="1"/>
          </p:cNvSpPr>
          <p:nvPr>
            <p:ph type="subTitle" idx="1"/>
          </p:nvPr>
        </p:nvSpPr>
        <p:spPr>
          <a:xfrm>
            <a:off x="1735267" y="4511184"/>
            <a:ext cx="2801600" cy="955600"/>
          </a:xfrm>
          <a:prstGeom prst="rect">
            <a:avLst/>
          </a:prstGeom>
        </p:spPr>
        <p:txBody>
          <a:bodyPr spcFirstLastPara="1" lIns="91425" tIns="91425" rIns="91425" bIns="91425">
            <a:noAutofit/>
          </a:bodyPr>
          <a:lstStyle>
            <a:lvl1pPr lvl="0" algn="ctr" rtl="0">
              <a:lnSpc>
                <a:spcPct val="100000"/>
              </a:lnSpc>
              <a:spcBef>
                <a:spcPts val="0"/>
              </a:spcBef>
              <a:spcAft>
                <a:spcPts val="0"/>
              </a:spcAft>
              <a:buClr>
                <a:schemeClr val="dk2"/>
              </a:buClr>
              <a:buSzPts val="1400"/>
              <a:buNone/>
              <a:defRPr sz="1867">
                <a:solidFill>
                  <a:schemeClr val="dk2"/>
                </a:solidFill>
              </a:defRPr>
            </a:lvl1pPr>
            <a:lvl2pPr lvl="1" algn="ctr" rtl="0">
              <a:lnSpc>
                <a:spcPct val="100000"/>
              </a:lnSpc>
              <a:spcBef>
                <a:spcPts val="0"/>
              </a:spcBef>
              <a:spcAft>
                <a:spcPts val="0"/>
              </a:spcAft>
              <a:buClr>
                <a:schemeClr val="dk2"/>
              </a:buClr>
              <a:buSzPts val="1400"/>
              <a:buNone/>
              <a:defRPr>
                <a:solidFill>
                  <a:schemeClr val="dk2"/>
                </a:solidFill>
              </a:defRPr>
            </a:lvl2pPr>
            <a:lvl3pPr lvl="2" algn="ctr" rtl="0">
              <a:lnSpc>
                <a:spcPct val="100000"/>
              </a:lnSpc>
              <a:spcBef>
                <a:spcPts val="0"/>
              </a:spcBef>
              <a:spcAft>
                <a:spcPts val="0"/>
              </a:spcAft>
              <a:buClr>
                <a:schemeClr val="dk2"/>
              </a:buClr>
              <a:buSzPts val="1400"/>
              <a:buNone/>
              <a:defRPr>
                <a:solidFill>
                  <a:schemeClr val="dk2"/>
                </a:solidFill>
              </a:defRPr>
            </a:lvl3pPr>
            <a:lvl4pPr lvl="3" algn="ctr" rtl="0">
              <a:lnSpc>
                <a:spcPct val="100000"/>
              </a:lnSpc>
              <a:spcBef>
                <a:spcPts val="0"/>
              </a:spcBef>
              <a:spcAft>
                <a:spcPts val="0"/>
              </a:spcAft>
              <a:buClr>
                <a:schemeClr val="dk2"/>
              </a:buClr>
              <a:buSzPts val="1400"/>
              <a:buNone/>
              <a:defRPr>
                <a:solidFill>
                  <a:schemeClr val="dk2"/>
                </a:solidFill>
              </a:defRPr>
            </a:lvl4pPr>
            <a:lvl5pPr lvl="4" algn="ctr" rtl="0">
              <a:lnSpc>
                <a:spcPct val="100000"/>
              </a:lnSpc>
              <a:spcBef>
                <a:spcPts val="0"/>
              </a:spcBef>
              <a:spcAft>
                <a:spcPts val="0"/>
              </a:spcAft>
              <a:buClr>
                <a:schemeClr val="dk2"/>
              </a:buClr>
              <a:buSzPts val="1400"/>
              <a:buNone/>
              <a:defRPr>
                <a:solidFill>
                  <a:schemeClr val="dk2"/>
                </a:solidFill>
              </a:defRPr>
            </a:lvl5pPr>
            <a:lvl6pPr lvl="5" algn="ctr" rtl="0">
              <a:lnSpc>
                <a:spcPct val="100000"/>
              </a:lnSpc>
              <a:spcBef>
                <a:spcPts val="0"/>
              </a:spcBef>
              <a:spcAft>
                <a:spcPts val="0"/>
              </a:spcAft>
              <a:buClr>
                <a:schemeClr val="dk2"/>
              </a:buClr>
              <a:buSzPts val="1400"/>
              <a:buNone/>
              <a:defRPr>
                <a:solidFill>
                  <a:schemeClr val="dk2"/>
                </a:solidFill>
              </a:defRPr>
            </a:lvl6pPr>
            <a:lvl7pPr lvl="6" algn="ctr" rtl="0">
              <a:lnSpc>
                <a:spcPct val="100000"/>
              </a:lnSpc>
              <a:spcBef>
                <a:spcPts val="0"/>
              </a:spcBef>
              <a:spcAft>
                <a:spcPts val="0"/>
              </a:spcAft>
              <a:buClr>
                <a:schemeClr val="dk2"/>
              </a:buClr>
              <a:buSzPts val="1400"/>
              <a:buNone/>
              <a:defRPr>
                <a:solidFill>
                  <a:schemeClr val="dk2"/>
                </a:solidFill>
              </a:defRPr>
            </a:lvl7pPr>
            <a:lvl8pPr lvl="7" algn="ctr" rtl="0">
              <a:lnSpc>
                <a:spcPct val="100000"/>
              </a:lnSpc>
              <a:spcBef>
                <a:spcPts val="0"/>
              </a:spcBef>
              <a:spcAft>
                <a:spcPts val="0"/>
              </a:spcAft>
              <a:buClr>
                <a:schemeClr val="dk2"/>
              </a:buClr>
              <a:buSzPts val="1400"/>
              <a:buNone/>
              <a:defRPr>
                <a:solidFill>
                  <a:schemeClr val="dk2"/>
                </a:solidFill>
              </a:defRPr>
            </a:lvl8pPr>
            <a:lvl9pPr lvl="8" algn="ctr" rtl="0">
              <a:lnSpc>
                <a:spcPct val="100000"/>
              </a:lnSpc>
              <a:spcBef>
                <a:spcPts val="0"/>
              </a:spcBef>
              <a:spcAft>
                <a:spcPts val="0"/>
              </a:spcAft>
              <a:buClr>
                <a:schemeClr val="dk2"/>
              </a:buClr>
              <a:buSzPts val="1400"/>
              <a:buNone/>
              <a:defRPr>
                <a:solidFill>
                  <a:schemeClr val="dk2"/>
                </a:solidFill>
              </a:defRPr>
            </a:lvl9pPr>
          </a:lstStyle>
          <a:p>
            <a:endParaRPr/>
          </a:p>
        </p:txBody>
      </p:sp>
      <p:sp>
        <p:nvSpPr>
          <p:cNvPr id="110" name="Google Shape;110;p17"/>
          <p:cNvSpPr txBox="1">
            <a:spLocks noGrp="1"/>
          </p:cNvSpPr>
          <p:nvPr>
            <p:ph type="title" idx="2"/>
          </p:nvPr>
        </p:nvSpPr>
        <p:spPr>
          <a:xfrm>
            <a:off x="4695200" y="3626384"/>
            <a:ext cx="2801600" cy="884800"/>
          </a:xfrm>
          <a:prstGeom prst="rect">
            <a:avLst/>
          </a:prstGeom>
        </p:spPr>
        <p:txBody>
          <a:bodyPr spcFirstLastPara="1" lIns="91425" tIns="91425" rIns="91425" bIns="91425">
            <a:noAutofit/>
          </a:bodyPr>
          <a:lstStyle>
            <a:lvl1pPr lvl="0" algn="ctr" rtl="0">
              <a:spcBef>
                <a:spcPts val="0"/>
              </a:spcBef>
              <a:spcAft>
                <a:spcPts val="0"/>
              </a:spcAft>
              <a:buSzPts val="4200"/>
              <a:buNone/>
              <a:defRPr sz="5600" b="0"/>
            </a:lvl1pPr>
            <a:lvl2pPr lvl="1" algn="ctr" rtl="0">
              <a:spcBef>
                <a:spcPts val="0"/>
              </a:spcBef>
              <a:spcAft>
                <a:spcPts val="0"/>
              </a:spcAft>
              <a:buSzPts val="12000"/>
              <a:buNone/>
              <a:defRPr sz="16000"/>
            </a:lvl2pPr>
            <a:lvl3pPr lvl="2" algn="ctr" rtl="0">
              <a:spcBef>
                <a:spcPts val="0"/>
              </a:spcBef>
              <a:spcAft>
                <a:spcPts val="0"/>
              </a:spcAft>
              <a:buSzPts val="12000"/>
              <a:buNone/>
              <a:defRPr sz="16000"/>
            </a:lvl3pPr>
            <a:lvl4pPr lvl="3" algn="ctr" rtl="0">
              <a:spcBef>
                <a:spcPts val="0"/>
              </a:spcBef>
              <a:spcAft>
                <a:spcPts val="0"/>
              </a:spcAft>
              <a:buSzPts val="12000"/>
              <a:buNone/>
              <a:defRPr sz="16000"/>
            </a:lvl4pPr>
            <a:lvl5pPr lvl="4" algn="ctr" rtl="0">
              <a:spcBef>
                <a:spcPts val="0"/>
              </a:spcBef>
              <a:spcAft>
                <a:spcPts val="0"/>
              </a:spcAft>
              <a:buSzPts val="12000"/>
              <a:buNone/>
              <a:defRPr sz="16000"/>
            </a:lvl5pPr>
            <a:lvl6pPr lvl="5" algn="ctr" rtl="0">
              <a:spcBef>
                <a:spcPts val="0"/>
              </a:spcBef>
              <a:spcAft>
                <a:spcPts val="0"/>
              </a:spcAft>
              <a:buSzPts val="12000"/>
              <a:buNone/>
              <a:defRPr sz="16000"/>
            </a:lvl6pPr>
            <a:lvl7pPr lvl="6" algn="ctr" rtl="0">
              <a:spcBef>
                <a:spcPts val="0"/>
              </a:spcBef>
              <a:spcAft>
                <a:spcPts val="0"/>
              </a:spcAft>
              <a:buSzPts val="12000"/>
              <a:buNone/>
              <a:defRPr sz="16000"/>
            </a:lvl7pPr>
            <a:lvl8pPr lvl="7" algn="ctr" rtl="0">
              <a:spcBef>
                <a:spcPts val="0"/>
              </a:spcBef>
              <a:spcAft>
                <a:spcPts val="0"/>
              </a:spcAft>
              <a:buSzPts val="12000"/>
              <a:buNone/>
              <a:defRPr sz="16000"/>
            </a:lvl8pPr>
            <a:lvl9pPr lvl="8" algn="ctr" rtl="0">
              <a:spcBef>
                <a:spcPts val="0"/>
              </a:spcBef>
              <a:spcAft>
                <a:spcPts val="0"/>
              </a:spcAft>
              <a:buSzPts val="12000"/>
              <a:buNone/>
              <a:defRPr sz="16000"/>
            </a:lvl9pPr>
          </a:lstStyle>
          <a:p>
            <a:r>
              <a:rPr lang="en-US" smtClean="0"/>
              <a:t>Click to edit Master title style</a:t>
            </a:r>
            <a:endParaRPr/>
          </a:p>
        </p:txBody>
      </p:sp>
      <p:sp>
        <p:nvSpPr>
          <p:cNvPr id="111" name="Google Shape;111;p17"/>
          <p:cNvSpPr txBox="1">
            <a:spLocks noGrp="1"/>
          </p:cNvSpPr>
          <p:nvPr>
            <p:ph type="subTitle" idx="3"/>
          </p:nvPr>
        </p:nvSpPr>
        <p:spPr>
          <a:xfrm>
            <a:off x="4695200" y="4511184"/>
            <a:ext cx="2801600" cy="955600"/>
          </a:xfrm>
          <a:prstGeom prst="rect">
            <a:avLst/>
          </a:prstGeom>
        </p:spPr>
        <p:txBody>
          <a:bodyPr spcFirstLastPara="1" lIns="91425" tIns="91425" rIns="91425" bIns="91425">
            <a:noAutofit/>
          </a:bodyPr>
          <a:lstStyle>
            <a:lvl1pPr lvl="0" algn="ctr" rtl="0">
              <a:lnSpc>
                <a:spcPct val="100000"/>
              </a:lnSpc>
              <a:spcBef>
                <a:spcPts val="0"/>
              </a:spcBef>
              <a:spcAft>
                <a:spcPts val="0"/>
              </a:spcAft>
              <a:buClr>
                <a:schemeClr val="dk2"/>
              </a:buClr>
              <a:buSzPts val="1400"/>
              <a:buNone/>
              <a:defRPr sz="1867">
                <a:solidFill>
                  <a:schemeClr val="dk2"/>
                </a:solidFill>
              </a:defRPr>
            </a:lvl1pPr>
            <a:lvl2pPr lvl="1" algn="ctr" rtl="0">
              <a:lnSpc>
                <a:spcPct val="100000"/>
              </a:lnSpc>
              <a:spcBef>
                <a:spcPts val="0"/>
              </a:spcBef>
              <a:spcAft>
                <a:spcPts val="0"/>
              </a:spcAft>
              <a:buClr>
                <a:schemeClr val="dk2"/>
              </a:buClr>
              <a:buSzPts val="1400"/>
              <a:buNone/>
              <a:defRPr>
                <a:solidFill>
                  <a:schemeClr val="dk2"/>
                </a:solidFill>
              </a:defRPr>
            </a:lvl2pPr>
            <a:lvl3pPr lvl="2" algn="ctr" rtl="0">
              <a:lnSpc>
                <a:spcPct val="100000"/>
              </a:lnSpc>
              <a:spcBef>
                <a:spcPts val="0"/>
              </a:spcBef>
              <a:spcAft>
                <a:spcPts val="0"/>
              </a:spcAft>
              <a:buClr>
                <a:schemeClr val="dk2"/>
              </a:buClr>
              <a:buSzPts val="1400"/>
              <a:buNone/>
              <a:defRPr>
                <a:solidFill>
                  <a:schemeClr val="dk2"/>
                </a:solidFill>
              </a:defRPr>
            </a:lvl3pPr>
            <a:lvl4pPr lvl="3" algn="ctr" rtl="0">
              <a:lnSpc>
                <a:spcPct val="100000"/>
              </a:lnSpc>
              <a:spcBef>
                <a:spcPts val="0"/>
              </a:spcBef>
              <a:spcAft>
                <a:spcPts val="0"/>
              </a:spcAft>
              <a:buClr>
                <a:schemeClr val="dk2"/>
              </a:buClr>
              <a:buSzPts val="1400"/>
              <a:buNone/>
              <a:defRPr>
                <a:solidFill>
                  <a:schemeClr val="dk2"/>
                </a:solidFill>
              </a:defRPr>
            </a:lvl4pPr>
            <a:lvl5pPr lvl="4" algn="ctr" rtl="0">
              <a:lnSpc>
                <a:spcPct val="100000"/>
              </a:lnSpc>
              <a:spcBef>
                <a:spcPts val="0"/>
              </a:spcBef>
              <a:spcAft>
                <a:spcPts val="0"/>
              </a:spcAft>
              <a:buClr>
                <a:schemeClr val="dk2"/>
              </a:buClr>
              <a:buSzPts val="1400"/>
              <a:buNone/>
              <a:defRPr>
                <a:solidFill>
                  <a:schemeClr val="dk2"/>
                </a:solidFill>
              </a:defRPr>
            </a:lvl5pPr>
            <a:lvl6pPr lvl="5" algn="ctr" rtl="0">
              <a:lnSpc>
                <a:spcPct val="100000"/>
              </a:lnSpc>
              <a:spcBef>
                <a:spcPts val="0"/>
              </a:spcBef>
              <a:spcAft>
                <a:spcPts val="0"/>
              </a:spcAft>
              <a:buClr>
                <a:schemeClr val="dk2"/>
              </a:buClr>
              <a:buSzPts val="1400"/>
              <a:buNone/>
              <a:defRPr>
                <a:solidFill>
                  <a:schemeClr val="dk2"/>
                </a:solidFill>
              </a:defRPr>
            </a:lvl6pPr>
            <a:lvl7pPr lvl="6" algn="ctr" rtl="0">
              <a:lnSpc>
                <a:spcPct val="100000"/>
              </a:lnSpc>
              <a:spcBef>
                <a:spcPts val="0"/>
              </a:spcBef>
              <a:spcAft>
                <a:spcPts val="0"/>
              </a:spcAft>
              <a:buClr>
                <a:schemeClr val="dk2"/>
              </a:buClr>
              <a:buSzPts val="1400"/>
              <a:buNone/>
              <a:defRPr>
                <a:solidFill>
                  <a:schemeClr val="dk2"/>
                </a:solidFill>
              </a:defRPr>
            </a:lvl7pPr>
            <a:lvl8pPr lvl="7" algn="ctr" rtl="0">
              <a:lnSpc>
                <a:spcPct val="100000"/>
              </a:lnSpc>
              <a:spcBef>
                <a:spcPts val="0"/>
              </a:spcBef>
              <a:spcAft>
                <a:spcPts val="0"/>
              </a:spcAft>
              <a:buClr>
                <a:schemeClr val="dk2"/>
              </a:buClr>
              <a:buSzPts val="1400"/>
              <a:buNone/>
              <a:defRPr>
                <a:solidFill>
                  <a:schemeClr val="dk2"/>
                </a:solidFill>
              </a:defRPr>
            </a:lvl8pPr>
            <a:lvl9pPr lvl="8" algn="ctr" rtl="0">
              <a:lnSpc>
                <a:spcPct val="100000"/>
              </a:lnSpc>
              <a:spcBef>
                <a:spcPts val="0"/>
              </a:spcBef>
              <a:spcAft>
                <a:spcPts val="0"/>
              </a:spcAft>
              <a:buClr>
                <a:schemeClr val="dk2"/>
              </a:buClr>
              <a:buSzPts val="1400"/>
              <a:buNone/>
              <a:defRPr>
                <a:solidFill>
                  <a:schemeClr val="dk2"/>
                </a:solidFill>
              </a:defRPr>
            </a:lvl9pPr>
          </a:lstStyle>
          <a:p>
            <a:endParaRPr/>
          </a:p>
        </p:txBody>
      </p:sp>
      <p:sp>
        <p:nvSpPr>
          <p:cNvPr id="112" name="Google Shape;112;p17"/>
          <p:cNvSpPr txBox="1">
            <a:spLocks noGrp="1"/>
          </p:cNvSpPr>
          <p:nvPr>
            <p:ph type="title" idx="4"/>
          </p:nvPr>
        </p:nvSpPr>
        <p:spPr>
          <a:xfrm>
            <a:off x="7655133" y="3626384"/>
            <a:ext cx="2801600" cy="884800"/>
          </a:xfrm>
          <a:prstGeom prst="rect">
            <a:avLst/>
          </a:prstGeom>
        </p:spPr>
        <p:txBody>
          <a:bodyPr spcFirstLastPara="1" lIns="91425" tIns="91425" rIns="91425" bIns="91425">
            <a:noAutofit/>
          </a:bodyPr>
          <a:lstStyle>
            <a:lvl1pPr lvl="0" algn="ctr" rtl="0">
              <a:spcBef>
                <a:spcPts val="0"/>
              </a:spcBef>
              <a:spcAft>
                <a:spcPts val="0"/>
              </a:spcAft>
              <a:buSzPts val="4200"/>
              <a:buNone/>
              <a:defRPr sz="5600" b="0"/>
            </a:lvl1pPr>
            <a:lvl2pPr lvl="1" algn="ctr" rtl="0">
              <a:spcBef>
                <a:spcPts val="0"/>
              </a:spcBef>
              <a:spcAft>
                <a:spcPts val="0"/>
              </a:spcAft>
              <a:buSzPts val="12000"/>
              <a:buNone/>
              <a:defRPr sz="16000"/>
            </a:lvl2pPr>
            <a:lvl3pPr lvl="2" algn="ctr" rtl="0">
              <a:spcBef>
                <a:spcPts val="0"/>
              </a:spcBef>
              <a:spcAft>
                <a:spcPts val="0"/>
              </a:spcAft>
              <a:buSzPts val="12000"/>
              <a:buNone/>
              <a:defRPr sz="16000"/>
            </a:lvl3pPr>
            <a:lvl4pPr lvl="3" algn="ctr" rtl="0">
              <a:spcBef>
                <a:spcPts val="0"/>
              </a:spcBef>
              <a:spcAft>
                <a:spcPts val="0"/>
              </a:spcAft>
              <a:buSzPts val="12000"/>
              <a:buNone/>
              <a:defRPr sz="16000"/>
            </a:lvl4pPr>
            <a:lvl5pPr lvl="4" algn="ctr" rtl="0">
              <a:spcBef>
                <a:spcPts val="0"/>
              </a:spcBef>
              <a:spcAft>
                <a:spcPts val="0"/>
              </a:spcAft>
              <a:buSzPts val="12000"/>
              <a:buNone/>
              <a:defRPr sz="16000"/>
            </a:lvl5pPr>
            <a:lvl6pPr lvl="5" algn="ctr" rtl="0">
              <a:spcBef>
                <a:spcPts val="0"/>
              </a:spcBef>
              <a:spcAft>
                <a:spcPts val="0"/>
              </a:spcAft>
              <a:buSzPts val="12000"/>
              <a:buNone/>
              <a:defRPr sz="16000"/>
            </a:lvl6pPr>
            <a:lvl7pPr lvl="6" algn="ctr" rtl="0">
              <a:spcBef>
                <a:spcPts val="0"/>
              </a:spcBef>
              <a:spcAft>
                <a:spcPts val="0"/>
              </a:spcAft>
              <a:buSzPts val="12000"/>
              <a:buNone/>
              <a:defRPr sz="16000"/>
            </a:lvl7pPr>
            <a:lvl8pPr lvl="7" algn="ctr" rtl="0">
              <a:spcBef>
                <a:spcPts val="0"/>
              </a:spcBef>
              <a:spcAft>
                <a:spcPts val="0"/>
              </a:spcAft>
              <a:buSzPts val="12000"/>
              <a:buNone/>
              <a:defRPr sz="16000"/>
            </a:lvl8pPr>
            <a:lvl9pPr lvl="8" algn="ctr" rtl="0">
              <a:spcBef>
                <a:spcPts val="0"/>
              </a:spcBef>
              <a:spcAft>
                <a:spcPts val="0"/>
              </a:spcAft>
              <a:buSzPts val="12000"/>
              <a:buNone/>
              <a:defRPr sz="16000"/>
            </a:lvl9pPr>
          </a:lstStyle>
          <a:p>
            <a:r>
              <a:rPr lang="en-US" smtClean="0"/>
              <a:t>Click to edit Master title style</a:t>
            </a:r>
            <a:endParaRPr/>
          </a:p>
        </p:txBody>
      </p:sp>
      <p:sp>
        <p:nvSpPr>
          <p:cNvPr id="113" name="Google Shape;113;p17"/>
          <p:cNvSpPr txBox="1">
            <a:spLocks noGrp="1"/>
          </p:cNvSpPr>
          <p:nvPr>
            <p:ph type="subTitle" idx="5"/>
          </p:nvPr>
        </p:nvSpPr>
        <p:spPr>
          <a:xfrm>
            <a:off x="7655133" y="4511184"/>
            <a:ext cx="2801600" cy="955600"/>
          </a:xfrm>
          <a:prstGeom prst="rect">
            <a:avLst/>
          </a:prstGeom>
        </p:spPr>
        <p:txBody>
          <a:bodyPr spcFirstLastPara="1" lIns="91425" tIns="91425" rIns="91425" bIns="91425">
            <a:noAutofit/>
          </a:bodyPr>
          <a:lstStyle>
            <a:lvl1pPr lvl="0" algn="ctr" rtl="0">
              <a:lnSpc>
                <a:spcPct val="100000"/>
              </a:lnSpc>
              <a:spcBef>
                <a:spcPts val="0"/>
              </a:spcBef>
              <a:spcAft>
                <a:spcPts val="0"/>
              </a:spcAft>
              <a:buClr>
                <a:schemeClr val="dk2"/>
              </a:buClr>
              <a:buSzPts val="1400"/>
              <a:buNone/>
              <a:defRPr sz="1867">
                <a:solidFill>
                  <a:schemeClr val="dk2"/>
                </a:solidFill>
              </a:defRPr>
            </a:lvl1pPr>
            <a:lvl2pPr lvl="1" algn="ctr" rtl="0">
              <a:lnSpc>
                <a:spcPct val="100000"/>
              </a:lnSpc>
              <a:spcBef>
                <a:spcPts val="0"/>
              </a:spcBef>
              <a:spcAft>
                <a:spcPts val="0"/>
              </a:spcAft>
              <a:buClr>
                <a:schemeClr val="dk2"/>
              </a:buClr>
              <a:buSzPts val="1400"/>
              <a:buNone/>
              <a:defRPr>
                <a:solidFill>
                  <a:schemeClr val="dk2"/>
                </a:solidFill>
              </a:defRPr>
            </a:lvl2pPr>
            <a:lvl3pPr lvl="2" algn="ctr" rtl="0">
              <a:lnSpc>
                <a:spcPct val="100000"/>
              </a:lnSpc>
              <a:spcBef>
                <a:spcPts val="0"/>
              </a:spcBef>
              <a:spcAft>
                <a:spcPts val="0"/>
              </a:spcAft>
              <a:buClr>
                <a:schemeClr val="dk2"/>
              </a:buClr>
              <a:buSzPts val="1400"/>
              <a:buNone/>
              <a:defRPr>
                <a:solidFill>
                  <a:schemeClr val="dk2"/>
                </a:solidFill>
              </a:defRPr>
            </a:lvl3pPr>
            <a:lvl4pPr lvl="3" algn="ctr" rtl="0">
              <a:lnSpc>
                <a:spcPct val="100000"/>
              </a:lnSpc>
              <a:spcBef>
                <a:spcPts val="0"/>
              </a:spcBef>
              <a:spcAft>
                <a:spcPts val="0"/>
              </a:spcAft>
              <a:buClr>
                <a:schemeClr val="dk2"/>
              </a:buClr>
              <a:buSzPts val="1400"/>
              <a:buNone/>
              <a:defRPr>
                <a:solidFill>
                  <a:schemeClr val="dk2"/>
                </a:solidFill>
              </a:defRPr>
            </a:lvl4pPr>
            <a:lvl5pPr lvl="4" algn="ctr" rtl="0">
              <a:lnSpc>
                <a:spcPct val="100000"/>
              </a:lnSpc>
              <a:spcBef>
                <a:spcPts val="0"/>
              </a:spcBef>
              <a:spcAft>
                <a:spcPts val="0"/>
              </a:spcAft>
              <a:buClr>
                <a:schemeClr val="dk2"/>
              </a:buClr>
              <a:buSzPts val="1400"/>
              <a:buNone/>
              <a:defRPr>
                <a:solidFill>
                  <a:schemeClr val="dk2"/>
                </a:solidFill>
              </a:defRPr>
            </a:lvl5pPr>
            <a:lvl6pPr lvl="5" algn="ctr" rtl="0">
              <a:lnSpc>
                <a:spcPct val="100000"/>
              </a:lnSpc>
              <a:spcBef>
                <a:spcPts val="0"/>
              </a:spcBef>
              <a:spcAft>
                <a:spcPts val="0"/>
              </a:spcAft>
              <a:buClr>
                <a:schemeClr val="dk2"/>
              </a:buClr>
              <a:buSzPts val="1400"/>
              <a:buNone/>
              <a:defRPr>
                <a:solidFill>
                  <a:schemeClr val="dk2"/>
                </a:solidFill>
              </a:defRPr>
            </a:lvl6pPr>
            <a:lvl7pPr lvl="6" algn="ctr" rtl="0">
              <a:lnSpc>
                <a:spcPct val="100000"/>
              </a:lnSpc>
              <a:spcBef>
                <a:spcPts val="0"/>
              </a:spcBef>
              <a:spcAft>
                <a:spcPts val="0"/>
              </a:spcAft>
              <a:buClr>
                <a:schemeClr val="dk2"/>
              </a:buClr>
              <a:buSzPts val="1400"/>
              <a:buNone/>
              <a:defRPr>
                <a:solidFill>
                  <a:schemeClr val="dk2"/>
                </a:solidFill>
              </a:defRPr>
            </a:lvl7pPr>
            <a:lvl8pPr lvl="7" algn="ctr" rtl="0">
              <a:lnSpc>
                <a:spcPct val="100000"/>
              </a:lnSpc>
              <a:spcBef>
                <a:spcPts val="0"/>
              </a:spcBef>
              <a:spcAft>
                <a:spcPts val="0"/>
              </a:spcAft>
              <a:buClr>
                <a:schemeClr val="dk2"/>
              </a:buClr>
              <a:buSzPts val="1400"/>
              <a:buNone/>
              <a:defRPr>
                <a:solidFill>
                  <a:schemeClr val="dk2"/>
                </a:solidFill>
              </a:defRPr>
            </a:lvl8pPr>
            <a:lvl9pPr lvl="8" algn="ctr" rtl="0">
              <a:lnSpc>
                <a:spcPct val="100000"/>
              </a:lnSpc>
              <a:spcBef>
                <a:spcPts val="0"/>
              </a:spcBef>
              <a:spcAft>
                <a:spcPts val="0"/>
              </a:spcAft>
              <a:buClr>
                <a:schemeClr val="dk2"/>
              </a:buClr>
              <a:buSzPts val="1400"/>
              <a:buNone/>
              <a:defRPr>
                <a:solidFill>
                  <a:schemeClr val="dk2"/>
                </a:solidFill>
              </a:defRPr>
            </a:lvl9pPr>
          </a:lstStyle>
          <a:p>
            <a:endParaRPr/>
          </a:p>
        </p:txBody>
      </p:sp>
    </p:spTree>
    <p:extLst>
      <p:ext uri="{BB962C8B-B14F-4D97-AF65-F5344CB8AC3E}">
        <p14:creationId xmlns:p14="http://schemas.microsoft.com/office/powerpoint/2010/main" val="172426342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êu đề của Mục">
    <p:spTree>
      <p:nvGrpSpPr>
        <p:cNvPr id="1" name=""/>
        <p:cNvGrpSpPr/>
        <p:nvPr/>
      </p:nvGrpSpPr>
      <p:grpSpPr>
        <a:xfrm>
          <a:off x="0" y="0"/>
          <a:ext cx="0" cy="0"/>
          <a:chOff x="0" y="0"/>
          <a:chExt cx="0" cy="0"/>
        </a:xfrm>
      </p:grpSpPr>
      <p:sp>
        <p:nvSpPr>
          <p:cNvPr id="2" name="Tiêu đề 1"/>
          <p:cNvSpPr>
            <a:spLocks noGrp="1"/>
          </p:cNvSpPr>
          <p:nvPr>
            <p:ph type="title"/>
          </p:nvPr>
        </p:nvSpPr>
        <p:spPr>
          <a:xfrm>
            <a:off x="4265613" y="1828800"/>
            <a:ext cx="6858002" cy="1828800"/>
          </a:xfrm>
        </p:spPr>
        <p:txBody>
          <a:bodyPr rtlCol="0">
            <a:normAutofit/>
          </a:bodyPr>
          <a:lstStyle>
            <a:lvl1pPr algn="l" rtl="0">
              <a:defRPr sz="4400"/>
            </a:lvl1pPr>
          </a:lstStyle>
          <a:p>
            <a:r>
              <a:rPr lang="en-US"/>
              <a:t>Click to edit Master title style</a:t>
            </a:r>
            <a:endParaRPr lang="vi-VN" dirty="0"/>
          </a:p>
        </p:txBody>
      </p:sp>
      <p:sp>
        <p:nvSpPr>
          <p:cNvPr id="3" name="Chỗ dành sẵn cho Văn bản 2"/>
          <p:cNvSpPr>
            <a:spLocks noGrp="1"/>
          </p:cNvSpPr>
          <p:nvPr>
            <p:ph type="body" idx="1"/>
          </p:nvPr>
        </p:nvSpPr>
        <p:spPr>
          <a:xfrm>
            <a:off x="4265610" y="3733800"/>
            <a:ext cx="6858002" cy="914400"/>
          </a:xfrm>
        </p:spPr>
        <p:txBody>
          <a:bodyPr rtlCol="0"/>
          <a:lstStyle>
            <a:lvl1pPr marL="0" indent="0" algn="l" rtl="0">
              <a:spcBef>
                <a:spcPts val="0"/>
              </a:spcBef>
              <a:buNone/>
              <a:defRPr sz="2400">
                <a:solidFill>
                  <a:schemeClr val="tx1"/>
                </a:solidFill>
              </a:defRPr>
            </a:lvl1pPr>
            <a:lvl2pPr marL="457200" indent="0" algn="l" rtl="0">
              <a:buNone/>
              <a:defRPr sz="2000">
                <a:solidFill>
                  <a:schemeClr val="tx1">
                    <a:tint val="75000"/>
                  </a:schemeClr>
                </a:solidFill>
              </a:defRPr>
            </a:lvl2pPr>
            <a:lvl3pPr marL="914400" indent="0" algn="l" rtl="0">
              <a:buNone/>
              <a:defRPr sz="1800">
                <a:solidFill>
                  <a:schemeClr val="tx1">
                    <a:tint val="75000"/>
                  </a:schemeClr>
                </a:solidFill>
              </a:defRPr>
            </a:lvl3pPr>
            <a:lvl4pPr marL="1371600" indent="0" algn="l" rtl="0">
              <a:buNone/>
              <a:defRPr sz="1600">
                <a:solidFill>
                  <a:schemeClr val="tx1">
                    <a:tint val="75000"/>
                  </a:schemeClr>
                </a:solidFill>
              </a:defRPr>
            </a:lvl4pPr>
            <a:lvl5pPr marL="1828800" indent="0" algn="l" rtl="0">
              <a:buNone/>
              <a:defRPr sz="1600">
                <a:solidFill>
                  <a:schemeClr val="tx1">
                    <a:tint val="75000"/>
                  </a:schemeClr>
                </a:solidFill>
              </a:defRPr>
            </a:lvl5pPr>
            <a:lvl6pPr marL="2286000" indent="0" algn="l" rtl="0">
              <a:buNone/>
              <a:defRPr sz="1600">
                <a:solidFill>
                  <a:schemeClr val="tx1">
                    <a:tint val="75000"/>
                  </a:schemeClr>
                </a:solidFill>
              </a:defRPr>
            </a:lvl6pPr>
            <a:lvl7pPr marL="2743200" indent="0" algn="l" rtl="0">
              <a:buNone/>
              <a:defRPr sz="1600">
                <a:solidFill>
                  <a:schemeClr val="tx1">
                    <a:tint val="75000"/>
                  </a:schemeClr>
                </a:solidFill>
              </a:defRPr>
            </a:lvl7pPr>
            <a:lvl8pPr marL="3200400" indent="0" algn="l" rtl="0">
              <a:buNone/>
              <a:defRPr sz="1600">
                <a:solidFill>
                  <a:schemeClr val="tx1">
                    <a:tint val="75000"/>
                  </a:schemeClr>
                </a:solidFill>
              </a:defRPr>
            </a:lvl8pPr>
            <a:lvl9pPr marL="3657600" indent="0" algn="l" rtl="0">
              <a:buNone/>
              <a:defRPr sz="16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3803794803"/>
      </p:ext>
    </p:extLst>
  </p:cSld>
  <p:clrMapOvr>
    <a:masterClrMapping/>
  </p:clrMapOvr>
  <p:transition spd="med">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Hai Nội dung">
    <p:spTree>
      <p:nvGrpSpPr>
        <p:cNvPr id="1" name=""/>
        <p:cNvGrpSpPr/>
        <p:nvPr/>
      </p:nvGrpSpPr>
      <p:grpSpPr>
        <a:xfrm>
          <a:off x="0" y="0"/>
          <a:ext cx="0" cy="0"/>
          <a:chOff x="0" y="0"/>
          <a:chExt cx="0" cy="0"/>
        </a:xfrm>
      </p:grpSpPr>
      <p:sp>
        <p:nvSpPr>
          <p:cNvPr id="2" name="Tiêu đề 1"/>
          <p:cNvSpPr>
            <a:spLocks noGrp="1"/>
          </p:cNvSpPr>
          <p:nvPr>
            <p:ph type="title"/>
          </p:nvPr>
        </p:nvSpPr>
        <p:spPr/>
        <p:txBody>
          <a:bodyPr rtlCol="0"/>
          <a:lstStyle>
            <a:lvl1pPr rtl="0">
              <a:defRPr/>
            </a:lvl1pPr>
          </a:lstStyle>
          <a:p>
            <a:r>
              <a:rPr lang="en-US"/>
              <a:t>Click to edit Master title style</a:t>
            </a:r>
            <a:endParaRPr lang="vi-VN" dirty="0"/>
          </a:p>
        </p:txBody>
      </p:sp>
      <p:sp>
        <p:nvSpPr>
          <p:cNvPr id="3" name="Chỗ dành sẵn cho Nội dung 2"/>
          <p:cNvSpPr>
            <a:spLocks noGrp="1"/>
          </p:cNvSpPr>
          <p:nvPr>
            <p:ph sz="half" idx="1"/>
          </p:nvPr>
        </p:nvSpPr>
        <p:spPr>
          <a:xfrm>
            <a:off x="1065212" y="1825625"/>
            <a:ext cx="4954588" cy="4187952"/>
          </a:xfrm>
        </p:spPr>
        <p:txBody>
          <a:bodyPr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dirty="0"/>
          </a:p>
        </p:txBody>
      </p:sp>
      <p:sp>
        <p:nvSpPr>
          <p:cNvPr id="4" name="Chỗ dành sẵn cho Nội dung 3"/>
          <p:cNvSpPr>
            <a:spLocks noGrp="1"/>
          </p:cNvSpPr>
          <p:nvPr>
            <p:ph sz="half" idx="2"/>
          </p:nvPr>
        </p:nvSpPr>
        <p:spPr>
          <a:xfrm>
            <a:off x="6172200" y="1825625"/>
            <a:ext cx="4951414" cy="4187952"/>
          </a:xfrm>
        </p:spPr>
        <p:txBody>
          <a:bodyPr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dirty="0"/>
          </a:p>
        </p:txBody>
      </p:sp>
      <p:sp>
        <p:nvSpPr>
          <p:cNvPr id="5" name="Chỗ dành sẵn cho Số Trang chiếu 5"/>
          <p:cNvSpPr>
            <a:spLocks noGrp="1"/>
          </p:cNvSpPr>
          <p:nvPr>
            <p:ph type="sldNum" sz="quarter" idx="10"/>
          </p:nvPr>
        </p:nvSpPr>
        <p:spPr/>
        <p:txBody>
          <a:bodyPr/>
          <a:lstStyle>
            <a:lvl1pPr>
              <a:defRPr/>
            </a:lvl1pPr>
          </a:lstStyle>
          <a:p>
            <a:fld id="{E53EF4C1-DBE2-491A-A648-884FEB0220CC}" type="slidenum">
              <a:rPr lang="vi-VN"/>
              <a:pPr/>
              <a:t>‹#›</a:t>
            </a:fld>
            <a:endParaRPr lang="vi-VN"/>
          </a:p>
        </p:txBody>
      </p:sp>
      <p:sp>
        <p:nvSpPr>
          <p:cNvPr id="6" name="Chỗ dành sẵn cho Chân trang 4"/>
          <p:cNvSpPr>
            <a:spLocks noGrp="1"/>
          </p:cNvSpPr>
          <p:nvPr>
            <p:ph type="ftr" sz="quarter" idx="11"/>
          </p:nvPr>
        </p:nvSpPr>
        <p:spPr/>
        <p:txBody>
          <a:bodyPr/>
          <a:lstStyle>
            <a:lvl1pPr>
              <a:defRPr/>
            </a:lvl1pPr>
          </a:lstStyle>
          <a:p>
            <a:pPr>
              <a:defRPr/>
            </a:pPr>
            <a:endParaRPr lang="vi-VN"/>
          </a:p>
        </p:txBody>
      </p:sp>
      <p:sp>
        <p:nvSpPr>
          <p:cNvPr id="7" name="Chỗ dành sẵn cho Ngày tháng 3"/>
          <p:cNvSpPr>
            <a:spLocks noGrp="1"/>
          </p:cNvSpPr>
          <p:nvPr>
            <p:ph type="dt" sz="half" idx="12"/>
          </p:nvPr>
        </p:nvSpPr>
        <p:spPr/>
        <p:txBody>
          <a:bodyPr/>
          <a:lstStyle>
            <a:lvl1pPr>
              <a:defRPr/>
            </a:lvl1pPr>
          </a:lstStyle>
          <a:p>
            <a:pPr>
              <a:defRPr/>
            </a:pPr>
            <a:fld id="{E95CE941-7811-4F32-84B1-5759F2EA558D}" type="datetime1">
              <a:rPr lang="vi-VN"/>
              <a:pPr>
                <a:defRPr/>
              </a:pPr>
              <a:t>25/12/2022</a:t>
            </a:fld>
            <a:endParaRPr lang="vi-VN" dirty="0"/>
          </a:p>
        </p:txBody>
      </p:sp>
    </p:spTree>
    <p:extLst>
      <p:ext uri="{BB962C8B-B14F-4D97-AF65-F5344CB8AC3E}">
        <p14:creationId xmlns:p14="http://schemas.microsoft.com/office/powerpoint/2010/main" val="2556367005"/>
      </p:ext>
    </p:extLst>
  </p:cSld>
  <p:clrMapOvr>
    <a:masterClrMapping/>
  </p:clrMapOvr>
  <p:transition spd="med">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So sánh">
    <p:spTree>
      <p:nvGrpSpPr>
        <p:cNvPr id="1" name=""/>
        <p:cNvGrpSpPr/>
        <p:nvPr/>
      </p:nvGrpSpPr>
      <p:grpSpPr>
        <a:xfrm>
          <a:off x="0" y="0"/>
          <a:ext cx="0" cy="0"/>
          <a:chOff x="0" y="0"/>
          <a:chExt cx="0" cy="0"/>
        </a:xfrm>
      </p:grpSpPr>
      <p:sp>
        <p:nvSpPr>
          <p:cNvPr id="2" name="Tiêu đề 1"/>
          <p:cNvSpPr>
            <a:spLocks noGrp="1"/>
          </p:cNvSpPr>
          <p:nvPr>
            <p:ph type="title"/>
          </p:nvPr>
        </p:nvSpPr>
        <p:spPr/>
        <p:txBody>
          <a:bodyPr rtlCol="0"/>
          <a:lstStyle>
            <a:lvl1pPr rtl="0">
              <a:defRPr/>
            </a:lvl1pPr>
          </a:lstStyle>
          <a:p>
            <a:r>
              <a:rPr lang="en-US"/>
              <a:t>Click to edit Master title style</a:t>
            </a:r>
            <a:endParaRPr lang="vi-VN" dirty="0"/>
          </a:p>
        </p:txBody>
      </p:sp>
      <p:sp>
        <p:nvSpPr>
          <p:cNvPr id="3" name="Chỗ dành sẵn cho Văn bản 2"/>
          <p:cNvSpPr>
            <a:spLocks noGrp="1"/>
          </p:cNvSpPr>
          <p:nvPr>
            <p:ph type="body" idx="1"/>
          </p:nvPr>
        </p:nvSpPr>
        <p:spPr>
          <a:xfrm>
            <a:off x="1069848" y="1681163"/>
            <a:ext cx="4956048" cy="823912"/>
          </a:xfrm>
        </p:spPr>
        <p:txBody>
          <a:bodyPr rtlCol="0" anchor="b"/>
          <a:lstStyle>
            <a:lvl1pPr marL="0" indent="0" algn="l" rtl="0">
              <a:spcBef>
                <a:spcPts val="0"/>
              </a:spcBef>
              <a:buNone/>
              <a:defRPr sz="2400" b="1"/>
            </a:lvl1pPr>
            <a:lvl2pPr marL="457200" indent="0" algn="l" rtl="0">
              <a:buNone/>
              <a:defRPr sz="2000" b="1"/>
            </a:lvl2pPr>
            <a:lvl3pPr marL="914400" indent="0" algn="l" rtl="0">
              <a:buNone/>
              <a:defRPr sz="1800" b="1"/>
            </a:lvl3pPr>
            <a:lvl4pPr marL="1371600" indent="0" algn="l" rtl="0">
              <a:buNone/>
              <a:defRPr sz="1600" b="1"/>
            </a:lvl4pPr>
            <a:lvl5pPr marL="1828800" indent="0" algn="l" rtl="0">
              <a:buNone/>
              <a:defRPr sz="1600" b="1"/>
            </a:lvl5pPr>
            <a:lvl6pPr marL="2286000" indent="0" algn="l" rtl="0">
              <a:buNone/>
              <a:defRPr sz="1600" b="1"/>
            </a:lvl6pPr>
            <a:lvl7pPr marL="2743200" indent="0" algn="l" rtl="0">
              <a:buNone/>
              <a:defRPr sz="1600" b="1"/>
            </a:lvl7pPr>
            <a:lvl8pPr marL="3200400" indent="0" algn="l" rtl="0">
              <a:buNone/>
              <a:defRPr sz="1600" b="1"/>
            </a:lvl8pPr>
            <a:lvl9pPr marL="3657600" indent="0" algn="l" rtl="0">
              <a:buNone/>
              <a:defRPr sz="1600" b="1"/>
            </a:lvl9pPr>
          </a:lstStyle>
          <a:p>
            <a:pPr lvl="0"/>
            <a:r>
              <a:rPr lang="en-US"/>
              <a:t>Click to edit Master text styles</a:t>
            </a:r>
          </a:p>
        </p:txBody>
      </p:sp>
      <p:sp>
        <p:nvSpPr>
          <p:cNvPr id="4" name="Chỗ dành sẵn cho Nội dung 3"/>
          <p:cNvSpPr>
            <a:spLocks noGrp="1"/>
          </p:cNvSpPr>
          <p:nvPr>
            <p:ph sz="half" idx="2"/>
          </p:nvPr>
        </p:nvSpPr>
        <p:spPr>
          <a:xfrm>
            <a:off x="1069848" y="2505075"/>
            <a:ext cx="4956048" cy="3476625"/>
          </a:xfrm>
        </p:spPr>
        <p:txBody>
          <a:bodyPr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dirty="0"/>
          </a:p>
        </p:txBody>
      </p:sp>
      <p:sp>
        <p:nvSpPr>
          <p:cNvPr id="5" name="Chỗ dành sẵn cho Văn bản 4"/>
          <p:cNvSpPr>
            <a:spLocks noGrp="1"/>
          </p:cNvSpPr>
          <p:nvPr>
            <p:ph type="body" sz="quarter" idx="3"/>
          </p:nvPr>
        </p:nvSpPr>
        <p:spPr>
          <a:xfrm>
            <a:off x="6172200" y="1681163"/>
            <a:ext cx="4956048" cy="823912"/>
          </a:xfrm>
        </p:spPr>
        <p:txBody>
          <a:bodyPr rtlCol="0" anchor="b"/>
          <a:lstStyle>
            <a:lvl1pPr marL="0" indent="0" algn="l" rtl="0">
              <a:spcBef>
                <a:spcPts val="0"/>
              </a:spcBef>
              <a:buNone/>
              <a:defRPr sz="2400" b="1"/>
            </a:lvl1pPr>
            <a:lvl2pPr marL="457200" indent="0" algn="l" rtl="0">
              <a:buNone/>
              <a:defRPr sz="2000" b="1"/>
            </a:lvl2pPr>
            <a:lvl3pPr marL="914400" indent="0" algn="l" rtl="0">
              <a:buNone/>
              <a:defRPr sz="1800" b="1"/>
            </a:lvl3pPr>
            <a:lvl4pPr marL="1371600" indent="0" algn="l" rtl="0">
              <a:buNone/>
              <a:defRPr sz="1600" b="1"/>
            </a:lvl4pPr>
            <a:lvl5pPr marL="1828800" indent="0" algn="l" rtl="0">
              <a:buNone/>
              <a:defRPr sz="1600" b="1"/>
            </a:lvl5pPr>
            <a:lvl6pPr marL="2286000" indent="0" algn="l" rtl="0">
              <a:buNone/>
              <a:defRPr sz="1600" b="1"/>
            </a:lvl6pPr>
            <a:lvl7pPr marL="2743200" indent="0" algn="l" rtl="0">
              <a:buNone/>
              <a:defRPr sz="1600" b="1"/>
            </a:lvl7pPr>
            <a:lvl8pPr marL="3200400" indent="0" algn="l" rtl="0">
              <a:buNone/>
              <a:defRPr sz="1600" b="1"/>
            </a:lvl8pPr>
            <a:lvl9pPr marL="3657600" indent="0" algn="l" rtl="0">
              <a:buNone/>
              <a:defRPr sz="1600" b="1"/>
            </a:lvl9pPr>
          </a:lstStyle>
          <a:p>
            <a:pPr lvl="0"/>
            <a:r>
              <a:rPr lang="en-US"/>
              <a:t>Click to edit Master text styles</a:t>
            </a:r>
          </a:p>
        </p:txBody>
      </p:sp>
      <p:sp>
        <p:nvSpPr>
          <p:cNvPr id="6" name="Chỗ dành sẵn cho Nội dung 5"/>
          <p:cNvSpPr>
            <a:spLocks noGrp="1"/>
          </p:cNvSpPr>
          <p:nvPr>
            <p:ph sz="quarter" idx="4"/>
          </p:nvPr>
        </p:nvSpPr>
        <p:spPr>
          <a:xfrm>
            <a:off x="6172200" y="2505075"/>
            <a:ext cx="4956048" cy="3476625"/>
          </a:xfrm>
        </p:spPr>
        <p:txBody>
          <a:bodyPr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dirty="0"/>
          </a:p>
        </p:txBody>
      </p:sp>
      <p:sp>
        <p:nvSpPr>
          <p:cNvPr id="7" name="Chỗ dành sẵn cho Số Trang chiếu 5"/>
          <p:cNvSpPr>
            <a:spLocks noGrp="1"/>
          </p:cNvSpPr>
          <p:nvPr>
            <p:ph type="sldNum" sz="quarter" idx="10"/>
          </p:nvPr>
        </p:nvSpPr>
        <p:spPr/>
        <p:txBody>
          <a:bodyPr/>
          <a:lstStyle>
            <a:lvl1pPr>
              <a:defRPr/>
            </a:lvl1pPr>
          </a:lstStyle>
          <a:p>
            <a:fld id="{1697DCB3-139D-4EBA-BFD7-2F9C72700E6F}" type="slidenum">
              <a:rPr lang="vi-VN"/>
              <a:pPr/>
              <a:t>‹#›</a:t>
            </a:fld>
            <a:endParaRPr lang="vi-VN"/>
          </a:p>
        </p:txBody>
      </p:sp>
      <p:sp>
        <p:nvSpPr>
          <p:cNvPr id="8" name="Chỗ dành sẵn cho Chân trang 4"/>
          <p:cNvSpPr>
            <a:spLocks noGrp="1"/>
          </p:cNvSpPr>
          <p:nvPr>
            <p:ph type="ftr" sz="quarter" idx="11"/>
          </p:nvPr>
        </p:nvSpPr>
        <p:spPr/>
        <p:txBody>
          <a:bodyPr/>
          <a:lstStyle>
            <a:lvl1pPr>
              <a:defRPr/>
            </a:lvl1pPr>
          </a:lstStyle>
          <a:p>
            <a:pPr>
              <a:defRPr/>
            </a:pPr>
            <a:endParaRPr lang="vi-VN"/>
          </a:p>
        </p:txBody>
      </p:sp>
      <p:sp>
        <p:nvSpPr>
          <p:cNvPr id="9" name="Chỗ dành sẵn cho Ngày tháng 3"/>
          <p:cNvSpPr>
            <a:spLocks noGrp="1"/>
          </p:cNvSpPr>
          <p:nvPr>
            <p:ph type="dt" sz="half" idx="12"/>
          </p:nvPr>
        </p:nvSpPr>
        <p:spPr/>
        <p:txBody>
          <a:bodyPr/>
          <a:lstStyle>
            <a:lvl1pPr>
              <a:defRPr/>
            </a:lvl1pPr>
          </a:lstStyle>
          <a:p>
            <a:pPr>
              <a:defRPr/>
            </a:pPr>
            <a:fld id="{DB60A21F-F86D-4247-8364-874BBD88F096}" type="datetime1">
              <a:rPr lang="vi-VN"/>
              <a:pPr>
                <a:defRPr/>
              </a:pPr>
              <a:t>25/12/2022</a:t>
            </a:fld>
            <a:endParaRPr lang="vi-VN" dirty="0"/>
          </a:p>
        </p:txBody>
      </p:sp>
    </p:spTree>
    <p:extLst>
      <p:ext uri="{BB962C8B-B14F-4D97-AF65-F5344CB8AC3E}">
        <p14:creationId xmlns:p14="http://schemas.microsoft.com/office/powerpoint/2010/main" val="4280618236"/>
      </p:ext>
    </p:extLst>
  </p:cSld>
  <p:clrMapOvr>
    <a:masterClrMapping/>
  </p:clrMapOvr>
  <p:transition spd="med">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Chỉ Tiêu đề">
    <p:spTree>
      <p:nvGrpSpPr>
        <p:cNvPr id="1" name=""/>
        <p:cNvGrpSpPr/>
        <p:nvPr/>
      </p:nvGrpSpPr>
      <p:grpSpPr>
        <a:xfrm>
          <a:off x="0" y="0"/>
          <a:ext cx="0" cy="0"/>
          <a:chOff x="0" y="0"/>
          <a:chExt cx="0" cy="0"/>
        </a:xfrm>
      </p:grpSpPr>
      <p:sp>
        <p:nvSpPr>
          <p:cNvPr id="2" name="Tiêu đề 1"/>
          <p:cNvSpPr>
            <a:spLocks noGrp="1"/>
          </p:cNvSpPr>
          <p:nvPr>
            <p:ph type="title"/>
          </p:nvPr>
        </p:nvSpPr>
        <p:spPr/>
        <p:txBody>
          <a:bodyPr rtlCol="0"/>
          <a:lstStyle>
            <a:lvl1pPr rtl="0">
              <a:defRPr/>
            </a:lvl1pPr>
          </a:lstStyle>
          <a:p>
            <a:r>
              <a:rPr lang="en-US"/>
              <a:t>Click to edit Master title style</a:t>
            </a:r>
            <a:endParaRPr lang="vi-VN" dirty="0"/>
          </a:p>
        </p:txBody>
      </p:sp>
      <p:sp>
        <p:nvSpPr>
          <p:cNvPr id="3" name="Chỗ dành sẵn cho Số Trang chiếu 5"/>
          <p:cNvSpPr>
            <a:spLocks noGrp="1"/>
          </p:cNvSpPr>
          <p:nvPr>
            <p:ph type="sldNum" sz="quarter" idx="10"/>
          </p:nvPr>
        </p:nvSpPr>
        <p:spPr/>
        <p:txBody>
          <a:bodyPr/>
          <a:lstStyle>
            <a:lvl1pPr>
              <a:defRPr/>
            </a:lvl1pPr>
          </a:lstStyle>
          <a:p>
            <a:fld id="{4C98167F-BD4C-466B-9943-A16C014EF139}" type="slidenum">
              <a:rPr lang="vi-VN"/>
              <a:pPr/>
              <a:t>‹#›</a:t>
            </a:fld>
            <a:endParaRPr lang="vi-VN"/>
          </a:p>
        </p:txBody>
      </p:sp>
      <p:sp>
        <p:nvSpPr>
          <p:cNvPr id="4" name="Chỗ dành sẵn cho Chân trang 4"/>
          <p:cNvSpPr>
            <a:spLocks noGrp="1"/>
          </p:cNvSpPr>
          <p:nvPr>
            <p:ph type="ftr" sz="quarter" idx="11"/>
          </p:nvPr>
        </p:nvSpPr>
        <p:spPr/>
        <p:txBody>
          <a:bodyPr/>
          <a:lstStyle>
            <a:lvl1pPr>
              <a:defRPr/>
            </a:lvl1pPr>
          </a:lstStyle>
          <a:p>
            <a:pPr>
              <a:defRPr/>
            </a:pPr>
            <a:endParaRPr lang="vi-VN"/>
          </a:p>
        </p:txBody>
      </p:sp>
      <p:sp>
        <p:nvSpPr>
          <p:cNvPr id="5" name="Chỗ dành sẵn cho Ngày tháng 3"/>
          <p:cNvSpPr>
            <a:spLocks noGrp="1"/>
          </p:cNvSpPr>
          <p:nvPr>
            <p:ph type="dt" sz="half" idx="12"/>
          </p:nvPr>
        </p:nvSpPr>
        <p:spPr/>
        <p:txBody>
          <a:bodyPr/>
          <a:lstStyle>
            <a:lvl1pPr>
              <a:defRPr/>
            </a:lvl1pPr>
          </a:lstStyle>
          <a:p>
            <a:pPr>
              <a:defRPr/>
            </a:pPr>
            <a:fld id="{BD5E99A5-C4B1-4A66-B878-37216E2B46E4}" type="datetime1">
              <a:rPr lang="vi-VN"/>
              <a:pPr>
                <a:defRPr/>
              </a:pPr>
              <a:t>25/12/2022</a:t>
            </a:fld>
            <a:endParaRPr lang="vi-VN" dirty="0"/>
          </a:p>
        </p:txBody>
      </p:sp>
    </p:spTree>
    <p:extLst>
      <p:ext uri="{BB962C8B-B14F-4D97-AF65-F5344CB8AC3E}">
        <p14:creationId xmlns:p14="http://schemas.microsoft.com/office/powerpoint/2010/main" val="218954039"/>
      </p:ext>
    </p:extLst>
  </p:cSld>
  <p:clrMapOvr>
    <a:masterClrMapping/>
  </p:clrMapOvr>
  <p:transition spd="med">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rống">
    <p:spTree>
      <p:nvGrpSpPr>
        <p:cNvPr id="1" name=""/>
        <p:cNvGrpSpPr/>
        <p:nvPr/>
      </p:nvGrpSpPr>
      <p:grpSpPr>
        <a:xfrm>
          <a:off x="0" y="0"/>
          <a:ext cx="0" cy="0"/>
          <a:chOff x="0" y="0"/>
          <a:chExt cx="0" cy="0"/>
        </a:xfrm>
      </p:grpSpPr>
      <p:sp>
        <p:nvSpPr>
          <p:cNvPr id="2" name="Chỗ dành sẵn cho Số Trang chiếu 5"/>
          <p:cNvSpPr>
            <a:spLocks noGrp="1"/>
          </p:cNvSpPr>
          <p:nvPr>
            <p:ph type="sldNum" sz="quarter" idx="10"/>
          </p:nvPr>
        </p:nvSpPr>
        <p:spPr/>
        <p:txBody>
          <a:bodyPr/>
          <a:lstStyle>
            <a:lvl1pPr>
              <a:defRPr/>
            </a:lvl1pPr>
          </a:lstStyle>
          <a:p>
            <a:fld id="{9A392C9C-8AA7-4BFE-8016-FF60049C8E8E}" type="slidenum">
              <a:rPr lang="vi-VN"/>
              <a:pPr/>
              <a:t>‹#›</a:t>
            </a:fld>
            <a:endParaRPr lang="vi-VN"/>
          </a:p>
        </p:txBody>
      </p:sp>
      <p:sp>
        <p:nvSpPr>
          <p:cNvPr id="3" name="Chỗ dành sẵn cho Chân trang 4"/>
          <p:cNvSpPr>
            <a:spLocks noGrp="1"/>
          </p:cNvSpPr>
          <p:nvPr>
            <p:ph type="ftr" sz="quarter" idx="11"/>
          </p:nvPr>
        </p:nvSpPr>
        <p:spPr/>
        <p:txBody>
          <a:bodyPr/>
          <a:lstStyle>
            <a:lvl1pPr>
              <a:defRPr/>
            </a:lvl1pPr>
          </a:lstStyle>
          <a:p>
            <a:pPr>
              <a:defRPr/>
            </a:pPr>
            <a:endParaRPr lang="vi-VN"/>
          </a:p>
        </p:txBody>
      </p:sp>
      <p:sp>
        <p:nvSpPr>
          <p:cNvPr id="4" name="Chỗ dành sẵn cho Ngày tháng 3"/>
          <p:cNvSpPr>
            <a:spLocks noGrp="1"/>
          </p:cNvSpPr>
          <p:nvPr>
            <p:ph type="dt" sz="half" idx="12"/>
          </p:nvPr>
        </p:nvSpPr>
        <p:spPr/>
        <p:txBody>
          <a:bodyPr/>
          <a:lstStyle>
            <a:lvl1pPr>
              <a:defRPr/>
            </a:lvl1pPr>
          </a:lstStyle>
          <a:p>
            <a:pPr>
              <a:defRPr/>
            </a:pPr>
            <a:fld id="{778FC849-006C-470C-A704-E82B8ABC6EC7}" type="datetime1">
              <a:rPr lang="vi-VN"/>
              <a:pPr>
                <a:defRPr/>
              </a:pPr>
              <a:t>25/12/2022</a:t>
            </a:fld>
            <a:endParaRPr lang="vi-VN" dirty="0"/>
          </a:p>
        </p:txBody>
      </p:sp>
    </p:spTree>
    <p:extLst>
      <p:ext uri="{BB962C8B-B14F-4D97-AF65-F5344CB8AC3E}">
        <p14:creationId xmlns:p14="http://schemas.microsoft.com/office/powerpoint/2010/main" val="3016285883"/>
      </p:ext>
    </p:extLst>
  </p:cSld>
  <p:clrMapOvr>
    <a:masterClrMapping/>
  </p:clrMapOvr>
  <p:transition spd="med">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Hai Ảnh có Chú thích">
    <p:spTree>
      <p:nvGrpSpPr>
        <p:cNvPr id="1" name=""/>
        <p:cNvGrpSpPr/>
        <p:nvPr/>
      </p:nvGrpSpPr>
      <p:grpSpPr>
        <a:xfrm>
          <a:off x="0" y="0"/>
          <a:ext cx="0" cy="0"/>
          <a:chOff x="0" y="0"/>
          <a:chExt cx="0" cy="0"/>
        </a:xfrm>
      </p:grpSpPr>
      <p:grpSp>
        <p:nvGrpSpPr>
          <p:cNvPr id="7" name="Nhóm 8"/>
          <p:cNvGrpSpPr/>
          <p:nvPr/>
        </p:nvGrpSpPr>
        <p:grpSpPr>
          <a:xfrm>
            <a:off x="1052422" y="1733550"/>
            <a:ext cx="4360503" cy="3050038"/>
            <a:chOff x="895350" y="3313113"/>
            <a:chExt cx="3613151" cy="2790825"/>
          </a:xfrm>
          <a:solidFill>
            <a:schemeClr val="tx1">
              <a:lumMod val="50000"/>
            </a:schemeClr>
          </a:solidFill>
        </p:grpSpPr>
        <p:sp>
          <p:nvSpPr>
            <p:cNvPr id="8" name="Hình tự do 41"/>
            <p:cNvSpPr>
              <a:spLocks/>
            </p:cNvSpPr>
            <p:nvPr/>
          </p:nvSpPr>
          <p:spPr bwMode="auto">
            <a:xfrm>
              <a:off x="963613" y="3725863"/>
              <a:ext cx="11113" cy="1952625"/>
            </a:xfrm>
            <a:custGeom>
              <a:avLst/>
              <a:gdLst>
                <a:gd name="T0" fmla="*/ 3 w 5"/>
                <a:gd name="T1" fmla="*/ 0 h 868"/>
                <a:gd name="T2" fmla="*/ 4 w 5"/>
                <a:gd name="T3" fmla="*/ 217 h 868"/>
                <a:gd name="T4" fmla="*/ 3 w 5"/>
                <a:gd name="T5" fmla="*/ 326 h 868"/>
                <a:gd name="T6" fmla="*/ 4 w 5"/>
                <a:gd name="T7" fmla="*/ 434 h 868"/>
                <a:gd name="T8" fmla="*/ 4 w 5"/>
                <a:gd name="T9" fmla="*/ 651 h 868"/>
                <a:gd name="T10" fmla="*/ 4 w 5"/>
                <a:gd name="T11" fmla="*/ 760 h 868"/>
                <a:gd name="T12" fmla="*/ 3 w 5"/>
                <a:gd name="T13" fmla="*/ 868 h 868"/>
                <a:gd name="T14" fmla="*/ 2 w 5"/>
                <a:gd name="T15" fmla="*/ 868 h 868"/>
                <a:gd name="T16" fmla="*/ 1 w 5"/>
                <a:gd name="T17" fmla="*/ 760 h 868"/>
                <a:gd name="T18" fmla="*/ 0 w 5"/>
                <a:gd name="T19" fmla="*/ 651 h 868"/>
                <a:gd name="T20" fmla="*/ 1 w 5"/>
                <a:gd name="T21" fmla="*/ 434 h 868"/>
                <a:gd name="T22" fmla="*/ 2 w 5"/>
                <a:gd name="T23" fmla="*/ 326 h 868"/>
                <a:gd name="T24" fmla="*/ 1 w 5"/>
                <a:gd name="T25" fmla="*/ 217 h 868"/>
                <a:gd name="T26" fmla="*/ 2 w 5"/>
                <a:gd name="T27" fmla="*/ 0 h 868"/>
                <a:gd name="T28" fmla="*/ 3 w 5"/>
                <a:gd name="T29" fmla="*/ 0 h 8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 h="868">
                  <a:moveTo>
                    <a:pt x="3" y="0"/>
                  </a:moveTo>
                  <a:cubicBezTo>
                    <a:pt x="4" y="73"/>
                    <a:pt x="4" y="145"/>
                    <a:pt x="4" y="217"/>
                  </a:cubicBezTo>
                  <a:cubicBezTo>
                    <a:pt x="4" y="253"/>
                    <a:pt x="3" y="290"/>
                    <a:pt x="3" y="326"/>
                  </a:cubicBezTo>
                  <a:cubicBezTo>
                    <a:pt x="3" y="362"/>
                    <a:pt x="3" y="398"/>
                    <a:pt x="4" y="434"/>
                  </a:cubicBezTo>
                  <a:cubicBezTo>
                    <a:pt x="4" y="507"/>
                    <a:pt x="5" y="579"/>
                    <a:pt x="4" y="651"/>
                  </a:cubicBezTo>
                  <a:cubicBezTo>
                    <a:pt x="5" y="687"/>
                    <a:pt x="4" y="724"/>
                    <a:pt x="4" y="760"/>
                  </a:cubicBezTo>
                  <a:cubicBezTo>
                    <a:pt x="4" y="796"/>
                    <a:pt x="3" y="832"/>
                    <a:pt x="3" y="868"/>
                  </a:cubicBezTo>
                  <a:cubicBezTo>
                    <a:pt x="2" y="868"/>
                    <a:pt x="2" y="868"/>
                    <a:pt x="2" y="868"/>
                  </a:cubicBezTo>
                  <a:cubicBezTo>
                    <a:pt x="2" y="832"/>
                    <a:pt x="1" y="796"/>
                    <a:pt x="1" y="760"/>
                  </a:cubicBezTo>
                  <a:cubicBezTo>
                    <a:pt x="1" y="724"/>
                    <a:pt x="0" y="687"/>
                    <a:pt x="0" y="651"/>
                  </a:cubicBezTo>
                  <a:cubicBezTo>
                    <a:pt x="0" y="579"/>
                    <a:pt x="1" y="507"/>
                    <a:pt x="1" y="434"/>
                  </a:cubicBezTo>
                  <a:cubicBezTo>
                    <a:pt x="2" y="398"/>
                    <a:pt x="2" y="362"/>
                    <a:pt x="2" y="326"/>
                  </a:cubicBezTo>
                  <a:cubicBezTo>
                    <a:pt x="2" y="290"/>
                    <a:pt x="1" y="253"/>
                    <a:pt x="1" y="217"/>
                  </a:cubicBezTo>
                  <a:cubicBezTo>
                    <a:pt x="0" y="145"/>
                    <a:pt x="1" y="73"/>
                    <a:pt x="2" y="0"/>
                  </a:cubicBezTo>
                  <a:lnTo>
                    <a:pt x="3" y="0"/>
                  </a:lnTo>
                  <a:close/>
                </a:path>
              </a:pathLst>
            </a:custGeom>
            <a:grpFill/>
            <a:ln>
              <a:noFill/>
            </a:ln>
          </p:spPr>
          <p:txBody>
            <a:bodyPr/>
            <a:lstStyle/>
            <a:p>
              <a:pPr>
                <a:defRPr/>
              </a:pPr>
              <a:endParaRPr lang="vi-VN" dirty="0"/>
            </a:p>
          </p:txBody>
        </p:sp>
        <p:sp>
          <p:nvSpPr>
            <p:cNvPr id="9" name="Hình tự do 42"/>
            <p:cNvSpPr>
              <a:spLocks/>
            </p:cNvSpPr>
            <p:nvPr/>
          </p:nvSpPr>
          <p:spPr bwMode="auto">
            <a:xfrm>
              <a:off x="1350963" y="6038850"/>
              <a:ext cx="2736850" cy="11113"/>
            </a:xfrm>
            <a:custGeom>
              <a:avLst/>
              <a:gdLst>
                <a:gd name="T0" fmla="*/ 0 w 1216"/>
                <a:gd name="T1" fmla="*/ 2 h 5"/>
                <a:gd name="T2" fmla="*/ 304 w 1216"/>
                <a:gd name="T3" fmla="*/ 1 h 5"/>
                <a:gd name="T4" fmla="*/ 456 w 1216"/>
                <a:gd name="T5" fmla="*/ 2 h 5"/>
                <a:gd name="T6" fmla="*/ 608 w 1216"/>
                <a:gd name="T7" fmla="*/ 1 h 5"/>
                <a:gd name="T8" fmla="*/ 912 w 1216"/>
                <a:gd name="T9" fmla="*/ 0 h 5"/>
                <a:gd name="T10" fmla="*/ 1064 w 1216"/>
                <a:gd name="T11" fmla="*/ 1 h 5"/>
                <a:gd name="T12" fmla="*/ 1216 w 1216"/>
                <a:gd name="T13" fmla="*/ 2 h 5"/>
                <a:gd name="T14" fmla="*/ 1216 w 1216"/>
                <a:gd name="T15" fmla="*/ 2 h 5"/>
                <a:gd name="T16" fmla="*/ 1064 w 1216"/>
                <a:gd name="T17" fmla="*/ 4 h 5"/>
                <a:gd name="T18" fmla="*/ 912 w 1216"/>
                <a:gd name="T19" fmla="*/ 4 h 5"/>
                <a:gd name="T20" fmla="*/ 608 w 1216"/>
                <a:gd name="T21" fmla="*/ 3 h 5"/>
                <a:gd name="T22" fmla="*/ 456 w 1216"/>
                <a:gd name="T23" fmla="*/ 3 h 5"/>
                <a:gd name="T24" fmla="*/ 304 w 1216"/>
                <a:gd name="T25" fmla="*/ 4 h 5"/>
                <a:gd name="T26" fmla="*/ 0 w 1216"/>
                <a:gd name="T27"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16" h="5">
                  <a:moveTo>
                    <a:pt x="0" y="2"/>
                  </a:moveTo>
                  <a:cubicBezTo>
                    <a:pt x="101" y="1"/>
                    <a:pt x="202" y="0"/>
                    <a:pt x="304" y="1"/>
                  </a:cubicBezTo>
                  <a:cubicBezTo>
                    <a:pt x="354" y="1"/>
                    <a:pt x="405" y="2"/>
                    <a:pt x="456" y="2"/>
                  </a:cubicBezTo>
                  <a:cubicBezTo>
                    <a:pt x="506" y="2"/>
                    <a:pt x="557" y="1"/>
                    <a:pt x="608" y="1"/>
                  </a:cubicBezTo>
                  <a:cubicBezTo>
                    <a:pt x="709" y="1"/>
                    <a:pt x="810" y="0"/>
                    <a:pt x="912" y="0"/>
                  </a:cubicBezTo>
                  <a:cubicBezTo>
                    <a:pt x="962" y="0"/>
                    <a:pt x="1013" y="1"/>
                    <a:pt x="1064" y="1"/>
                  </a:cubicBezTo>
                  <a:cubicBezTo>
                    <a:pt x="1114" y="1"/>
                    <a:pt x="1165" y="1"/>
                    <a:pt x="1216" y="2"/>
                  </a:cubicBezTo>
                  <a:cubicBezTo>
                    <a:pt x="1216" y="2"/>
                    <a:pt x="1216" y="2"/>
                    <a:pt x="1216" y="2"/>
                  </a:cubicBezTo>
                  <a:cubicBezTo>
                    <a:pt x="1165" y="3"/>
                    <a:pt x="1114" y="3"/>
                    <a:pt x="1064" y="4"/>
                  </a:cubicBezTo>
                  <a:cubicBezTo>
                    <a:pt x="1013" y="4"/>
                    <a:pt x="962" y="4"/>
                    <a:pt x="912" y="4"/>
                  </a:cubicBezTo>
                  <a:cubicBezTo>
                    <a:pt x="810" y="5"/>
                    <a:pt x="709" y="4"/>
                    <a:pt x="608" y="3"/>
                  </a:cubicBezTo>
                  <a:cubicBezTo>
                    <a:pt x="557" y="3"/>
                    <a:pt x="506" y="3"/>
                    <a:pt x="456" y="3"/>
                  </a:cubicBezTo>
                  <a:cubicBezTo>
                    <a:pt x="405" y="3"/>
                    <a:pt x="354" y="4"/>
                    <a:pt x="304" y="4"/>
                  </a:cubicBezTo>
                  <a:cubicBezTo>
                    <a:pt x="202" y="4"/>
                    <a:pt x="101" y="4"/>
                    <a:pt x="0" y="2"/>
                  </a:cubicBezTo>
                  <a:close/>
                </a:path>
              </a:pathLst>
            </a:custGeom>
            <a:grpFill/>
            <a:ln>
              <a:noFill/>
            </a:ln>
          </p:spPr>
          <p:txBody>
            <a:bodyPr/>
            <a:lstStyle/>
            <a:p>
              <a:pPr>
                <a:defRPr/>
              </a:pPr>
              <a:endParaRPr lang="vi-VN" dirty="0"/>
            </a:p>
          </p:txBody>
        </p:sp>
        <p:sp>
          <p:nvSpPr>
            <p:cNvPr id="10" name="Hình tự do 43"/>
            <p:cNvSpPr>
              <a:spLocks/>
            </p:cNvSpPr>
            <p:nvPr/>
          </p:nvSpPr>
          <p:spPr bwMode="auto">
            <a:xfrm>
              <a:off x="1330325" y="3378200"/>
              <a:ext cx="2743200" cy="11113"/>
            </a:xfrm>
            <a:custGeom>
              <a:avLst/>
              <a:gdLst>
                <a:gd name="T0" fmla="*/ 0 w 1219"/>
                <a:gd name="T1" fmla="*/ 2 h 5"/>
                <a:gd name="T2" fmla="*/ 304 w 1219"/>
                <a:gd name="T3" fmla="*/ 1 h 5"/>
                <a:gd name="T4" fmla="*/ 457 w 1219"/>
                <a:gd name="T5" fmla="*/ 2 h 5"/>
                <a:gd name="T6" fmla="*/ 609 w 1219"/>
                <a:gd name="T7" fmla="*/ 1 h 5"/>
                <a:gd name="T8" fmla="*/ 914 w 1219"/>
                <a:gd name="T9" fmla="*/ 0 h 5"/>
                <a:gd name="T10" fmla="*/ 1067 w 1219"/>
                <a:gd name="T11" fmla="*/ 1 h 5"/>
                <a:gd name="T12" fmla="*/ 1219 w 1219"/>
                <a:gd name="T13" fmla="*/ 2 h 5"/>
                <a:gd name="T14" fmla="*/ 1219 w 1219"/>
                <a:gd name="T15" fmla="*/ 3 h 5"/>
                <a:gd name="T16" fmla="*/ 1067 w 1219"/>
                <a:gd name="T17" fmla="*/ 4 h 5"/>
                <a:gd name="T18" fmla="*/ 914 w 1219"/>
                <a:gd name="T19" fmla="*/ 4 h 5"/>
                <a:gd name="T20" fmla="*/ 609 w 1219"/>
                <a:gd name="T21" fmla="*/ 3 h 5"/>
                <a:gd name="T22" fmla="*/ 457 w 1219"/>
                <a:gd name="T23" fmla="*/ 3 h 5"/>
                <a:gd name="T24" fmla="*/ 304 w 1219"/>
                <a:gd name="T25" fmla="*/ 4 h 5"/>
                <a:gd name="T26" fmla="*/ 0 w 1219"/>
                <a:gd name="T27" fmla="*/ 3 h 5"/>
                <a:gd name="T28" fmla="*/ 0 w 1219"/>
                <a:gd name="T29"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19" h="5">
                  <a:moveTo>
                    <a:pt x="0" y="2"/>
                  </a:moveTo>
                  <a:cubicBezTo>
                    <a:pt x="101" y="1"/>
                    <a:pt x="203" y="0"/>
                    <a:pt x="304" y="1"/>
                  </a:cubicBezTo>
                  <a:cubicBezTo>
                    <a:pt x="355" y="1"/>
                    <a:pt x="406" y="2"/>
                    <a:pt x="457" y="2"/>
                  </a:cubicBezTo>
                  <a:cubicBezTo>
                    <a:pt x="508" y="2"/>
                    <a:pt x="559" y="1"/>
                    <a:pt x="609" y="1"/>
                  </a:cubicBezTo>
                  <a:cubicBezTo>
                    <a:pt x="711" y="1"/>
                    <a:pt x="813" y="0"/>
                    <a:pt x="914" y="0"/>
                  </a:cubicBezTo>
                  <a:cubicBezTo>
                    <a:pt x="965" y="0"/>
                    <a:pt x="1016" y="1"/>
                    <a:pt x="1067" y="1"/>
                  </a:cubicBezTo>
                  <a:cubicBezTo>
                    <a:pt x="1117" y="1"/>
                    <a:pt x="1168" y="1"/>
                    <a:pt x="1219" y="2"/>
                  </a:cubicBezTo>
                  <a:cubicBezTo>
                    <a:pt x="1219" y="3"/>
                    <a:pt x="1219" y="3"/>
                    <a:pt x="1219" y="3"/>
                  </a:cubicBezTo>
                  <a:cubicBezTo>
                    <a:pt x="1168" y="3"/>
                    <a:pt x="1117" y="4"/>
                    <a:pt x="1067" y="4"/>
                  </a:cubicBezTo>
                  <a:cubicBezTo>
                    <a:pt x="1016" y="4"/>
                    <a:pt x="965" y="4"/>
                    <a:pt x="914" y="4"/>
                  </a:cubicBezTo>
                  <a:cubicBezTo>
                    <a:pt x="813" y="5"/>
                    <a:pt x="711" y="4"/>
                    <a:pt x="609" y="3"/>
                  </a:cubicBezTo>
                  <a:cubicBezTo>
                    <a:pt x="559" y="3"/>
                    <a:pt x="508" y="3"/>
                    <a:pt x="457" y="3"/>
                  </a:cubicBezTo>
                  <a:cubicBezTo>
                    <a:pt x="406" y="3"/>
                    <a:pt x="355" y="4"/>
                    <a:pt x="304" y="4"/>
                  </a:cubicBezTo>
                  <a:cubicBezTo>
                    <a:pt x="203" y="4"/>
                    <a:pt x="101" y="4"/>
                    <a:pt x="0" y="3"/>
                  </a:cubicBezTo>
                  <a:lnTo>
                    <a:pt x="0" y="2"/>
                  </a:lnTo>
                  <a:close/>
                </a:path>
              </a:pathLst>
            </a:custGeom>
            <a:grpFill/>
            <a:ln>
              <a:noFill/>
            </a:ln>
          </p:spPr>
          <p:txBody>
            <a:bodyPr/>
            <a:lstStyle/>
            <a:p>
              <a:pPr>
                <a:defRPr/>
              </a:pPr>
              <a:endParaRPr lang="vi-VN" dirty="0"/>
            </a:p>
          </p:txBody>
        </p:sp>
        <p:sp>
          <p:nvSpPr>
            <p:cNvPr id="11" name="Hình tự do 44"/>
            <p:cNvSpPr>
              <a:spLocks/>
            </p:cNvSpPr>
            <p:nvPr/>
          </p:nvSpPr>
          <p:spPr bwMode="auto">
            <a:xfrm>
              <a:off x="4443413" y="3759200"/>
              <a:ext cx="9525" cy="1919288"/>
            </a:xfrm>
            <a:custGeom>
              <a:avLst/>
              <a:gdLst>
                <a:gd name="T0" fmla="*/ 2 w 4"/>
                <a:gd name="T1" fmla="*/ 853 h 853"/>
                <a:gd name="T2" fmla="*/ 0 w 4"/>
                <a:gd name="T3" fmla="*/ 640 h 853"/>
                <a:gd name="T4" fmla="*/ 1 w 4"/>
                <a:gd name="T5" fmla="*/ 533 h 853"/>
                <a:gd name="T6" fmla="*/ 1 w 4"/>
                <a:gd name="T7" fmla="*/ 427 h 853"/>
                <a:gd name="T8" fmla="*/ 0 w 4"/>
                <a:gd name="T9" fmla="*/ 213 h 853"/>
                <a:gd name="T10" fmla="*/ 0 w 4"/>
                <a:gd name="T11" fmla="*/ 107 h 853"/>
                <a:gd name="T12" fmla="*/ 2 w 4"/>
                <a:gd name="T13" fmla="*/ 0 h 853"/>
                <a:gd name="T14" fmla="*/ 2 w 4"/>
                <a:gd name="T15" fmla="*/ 0 h 853"/>
                <a:gd name="T16" fmla="*/ 3 w 4"/>
                <a:gd name="T17" fmla="*/ 107 h 853"/>
                <a:gd name="T18" fmla="*/ 4 w 4"/>
                <a:gd name="T19" fmla="*/ 213 h 853"/>
                <a:gd name="T20" fmla="*/ 3 w 4"/>
                <a:gd name="T21" fmla="*/ 427 h 853"/>
                <a:gd name="T22" fmla="*/ 2 w 4"/>
                <a:gd name="T23" fmla="*/ 533 h 853"/>
                <a:gd name="T24" fmla="*/ 3 w 4"/>
                <a:gd name="T25" fmla="*/ 640 h 853"/>
                <a:gd name="T26" fmla="*/ 2 w 4"/>
                <a:gd name="T27" fmla="*/ 853 h 8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 h="853">
                  <a:moveTo>
                    <a:pt x="2" y="853"/>
                  </a:moveTo>
                  <a:cubicBezTo>
                    <a:pt x="0" y="782"/>
                    <a:pt x="0" y="711"/>
                    <a:pt x="0" y="640"/>
                  </a:cubicBezTo>
                  <a:cubicBezTo>
                    <a:pt x="0" y="604"/>
                    <a:pt x="1" y="569"/>
                    <a:pt x="1" y="533"/>
                  </a:cubicBezTo>
                  <a:cubicBezTo>
                    <a:pt x="1" y="498"/>
                    <a:pt x="1" y="462"/>
                    <a:pt x="1" y="427"/>
                  </a:cubicBezTo>
                  <a:cubicBezTo>
                    <a:pt x="0" y="356"/>
                    <a:pt x="0" y="284"/>
                    <a:pt x="0" y="213"/>
                  </a:cubicBezTo>
                  <a:cubicBezTo>
                    <a:pt x="0" y="178"/>
                    <a:pt x="0" y="142"/>
                    <a:pt x="0" y="107"/>
                  </a:cubicBezTo>
                  <a:cubicBezTo>
                    <a:pt x="1" y="71"/>
                    <a:pt x="1" y="36"/>
                    <a:pt x="2" y="0"/>
                  </a:cubicBezTo>
                  <a:cubicBezTo>
                    <a:pt x="2" y="0"/>
                    <a:pt x="2" y="0"/>
                    <a:pt x="2" y="0"/>
                  </a:cubicBezTo>
                  <a:cubicBezTo>
                    <a:pt x="3" y="36"/>
                    <a:pt x="3" y="71"/>
                    <a:pt x="3" y="107"/>
                  </a:cubicBezTo>
                  <a:cubicBezTo>
                    <a:pt x="4" y="142"/>
                    <a:pt x="4" y="178"/>
                    <a:pt x="4" y="213"/>
                  </a:cubicBezTo>
                  <a:cubicBezTo>
                    <a:pt x="4" y="284"/>
                    <a:pt x="3" y="356"/>
                    <a:pt x="3" y="427"/>
                  </a:cubicBezTo>
                  <a:cubicBezTo>
                    <a:pt x="3" y="462"/>
                    <a:pt x="2" y="498"/>
                    <a:pt x="2" y="533"/>
                  </a:cubicBezTo>
                  <a:cubicBezTo>
                    <a:pt x="3" y="569"/>
                    <a:pt x="3" y="604"/>
                    <a:pt x="3" y="640"/>
                  </a:cubicBezTo>
                  <a:cubicBezTo>
                    <a:pt x="4" y="711"/>
                    <a:pt x="3" y="782"/>
                    <a:pt x="2" y="853"/>
                  </a:cubicBezTo>
                  <a:close/>
                </a:path>
              </a:pathLst>
            </a:custGeom>
            <a:grpFill/>
            <a:ln>
              <a:noFill/>
            </a:ln>
          </p:spPr>
          <p:txBody>
            <a:bodyPr/>
            <a:lstStyle/>
            <a:p>
              <a:pPr>
                <a:defRPr/>
              </a:pPr>
              <a:endParaRPr lang="vi-VN" dirty="0"/>
            </a:p>
          </p:txBody>
        </p:sp>
        <p:sp>
          <p:nvSpPr>
            <p:cNvPr id="12" name="Hình tự do 45"/>
            <p:cNvSpPr>
              <a:spLocks noEditPoints="1"/>
            </p:cNvSpPr>
            <p:nvPr/>
          </p:nvSpPr>
          <p:spPr bwMode="auto">
            <a:xfrm>
              <a:off x="903288" y="5772150"/>
              <a:ext cx="341313" cy="331788"/>
            </a:xfrm>
            <a:custGeom>
              <a:avLst/>
              <a:gdLst>
                <a:gd name="T0" fmla="*/ 127 w 152"/>
                <a:gd name="T1" fmla="*/ 122 h 148"/>
                <a:gd name="T2" fmla="*/ 84 w 152"/>
                <a:gd name="T3" fmla="*/ 134 h 148"/>
                <a:gd name="T4" fmla="*/ 112 w 152"/>
                <a:gd name="T5" fmla="*/ 131 h 148"/>
                <a:gd name="T6" fmla="*/ 48 w 152"/>
                <a:gd name="T7" fmla="*/ 142 h 148"/>
                <a:gd name="T8" fmla="*/ 4 w 152"/>
                <a:gd name="T9" fmla="*/ 95 h 148"/>
                <a:gd name="T10" fmla="*/ 20 w 152"/>
                <a:gd name="T11" fmla="*/ 61 h 148"/>
                <a:gd name="T12" fmla="*/ 26 w 152"/>
                <a:gd name="T13" fmla="*/ 58 h 148"/>
                <a:gd name="T14" fmla="*/ 31 w 152"/>
                <a:gd name="T15" fmla="*/ 23 h 148"/>
                <a:gd name="T16" fmla="*/ 19 w 152"/>
                <a:gd name="T17" fmla="*/ 0 h 148"/>
                <a:gd name="T18" fmla="*/ 33 w 152"/>
                <a:gd name="T19" fmla="*/ 57 h 148"/>
                <a:gd name="T20" fmla="*/ 41 w 152"/>
                <a:gd name="T21" fmla="*/ 63 h 148"/>
                <a:gd name="T22" fmla="*/ 36 w 152"/>
                <a:gd name="T23" fmla="*/ 80 h 148"/>
                <a:gd name="T24" fmla="*/ 26 w 152"/>
                <a:gd name="T25" fmla="*/ 67 h 148"/>
                <a:gd name="T26" fmla="*/ 64 w 152"/>
                <a:gd name="T27" fmla="*/ 132 h 148"/>
                <a:gd name="T28" fmla="*/ 84 w 152"/>
                <a:gd name="T29" fmla="*/ 112 h 148"/>
                <a:gd name="T30" fmla="*/ 77 w 152"/>
                <a:gd name="T31" fmla="*/ 131 h 148"/>
                <a:gd name="T32" fmla="*/ 152 w 152"/>
                <a:gd name="T33" fmla="*/ 129 h 148"/>
                <a:gd name="T34" fmla="*/ 114 w 152"/>
                <a:gd name="T35" fmla="*/ 131 h 148"/>
                <a:gd name="T36" fmla="*/ 127 w 152"/>
                <a:gd name="T37" fmla="*/ 122 h 148"/>
                <a:gd name="T38" fmla="*/ 74 w 152"/>
                <a:gd name="T39" fmla="*/ 128 h 148"/>
                <a:gd name="T40" fmla="*/ 68 w 152"/>
                <a:gd name="T41" fmla="*/ 112 h 148"/>
                <a:gd name="T42" fmla="*/ 66 w 152"/>
                <a:gd name="T43" fmla="*/ 117 h 148"/>
                <a:gd name="T44" fmla="*/ 66 w 152"/>
                <a:gd name="T45" fmla="*/ 125 h 148"/>
                <a:gd name="T46" fmla="*/ 73 w 152"/>
                <a:gd name="T47" fmla="*/ 128 h 148"/>
                <a:gd name="T48" fmla="*/ 74 w 152"/>
                <a:gd name="T49" fmla="*/ 114 h 148"/>
                <a:gd name="T50" fmla="*/ 74 w 152"/>
                <a:gd name="T51" fmla="*/ 128 h 148"/>
                <a:gd name="T52" fmla="*/ 9 w 152"/>
                <a:gd name="T53" fmla="*/ 88 h 148"/>
                <a:gd name="T54" fmla="*/ 56 w 152"/>
                <a:gd name="T55" fmla="*/ 135 h 148"/>
                <a:gd name="T56" fmla="*/ 9 w 152"/>
                <a:gd name="T57" fmla="*/ 88 h 148"/>
                <a:gd name="T58" fmla="*/ 37 w 152"/>
                <a:gd name="T59" fmla="*/ 61 h 148"/>
                <a:gd name="T60" fmla="*/ 31 w 152"/>
                <a:gd name="T61" fmla="*/ 77 h 148"/>
                <a:gd name="T62" fmla="*/ 37 w 152"/>
                <a:gd name="T63" fmla="*/ 61 h 148"/>
                <a:gd name="T64" fmla="*/ 30 w 152"/>
                <a:gd name="T65" fmla="*/ 57 h 148"/>
                <a:gd name="T66" fmla="*/ 33 w 152"/>
                <a:gd name="T67" fmla="*/ 31 h 148"/>
                <a:gd name="T68" fmla="*/ 30 w 152"/>
                <a:gd name="T69" fmla="*/ 57 h 148"/>
                <a:gd name="T70" fmla="*/ 30 w 152"/>
                <a:gd name="T71" fmla="*/ 61 h 148"/>
                <a:gd name="T72" fmla="*/ 30 w 152"/>
                <a:gd name="T73" fmla="*/ 74 h 148"/>
                <a:gd name="T74" fmla="*/ 30 w 152"/>
                <a:gd name="T75" fmla="*/ 6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2" h="148">
                  <a:moveTo>
                    <a:pt x="127" y="122"/>
                  </a:moveTo>
                  <a:cubicBezTo>
                    <a:pt x="115" y="118"/>
                    <a:pt x="99" y="137"/>
                    <a:pt x="84" y="134"/>
                  </a:cubicBezTo>
                  <a:cubicBezTo>
                    <a:pt x="92" y="142"/>
                    <a:pt x="106" y="130"/>
                    <a:pt x="112" y="131"/>
                  </a:cubicBezTo>
                  <a:cubicBezTo>
                    <a:pt x="95" y="147"/>
                    <a:pt x="66" y="127"/>
                    <a:pt x="48" y="142"/>
                  </a:cubicBezTo>
                  <a:cubicBezTo>
                    <a:pt x="19" y="142"/>
                    <a:pt x="1" y="123"/>
                    <a:pt x="4" y="95"/>
                  </a:cubicBezTo>
                  <a:cubicBezTo>
                    <a:pt x="6" y="82"/>
                    <a:pt x="19" y="74"/>
                    <a:pt x="20" y="61"/>
                  </a:cubicBezTo>
                  <a:cubicBezTo>
                    <a:pt x="23" y="58"/>
                    <a:pt x="22" y="60"/>
                    <a:pt x="26" y="58"/>
                  </a:cubicBezTo>
                  <a:cubicBezTo>
                    <a:pt x="25" y="45"/>
                    <a:pt x="33" y="34"/>
                    <a:pt x="31" y="23"/>
                  </a:cubicBezTo>
                  <a:cubicBezTo>
                    <a:pt x="30" y="12"/>
                    <a:pt x="19" y="8"/>
                    <a:pt x="19" y="0"/>
                  </a:cubicBezTo>
                  <a:cubicBezTo>
                    <a:pt x="36" y="7"/>
                    <a:pt x="41" y="36"/>
                    <a:pt x="33" y="57"/>
                  </a:cubicBezTo>
                  <a:cubicBezTo>
                    <a:pt x="34" y="60"/>
                    <a:pt x="40" y="59"/>
                    <a:pt x="41" y="63"/>
                  </a:cubicBezTo>
                  <a:cubicBezTo>
                    <a:pt x="43" y="69"/>
                    <a:pt x="40" y="75"/>
                    <a:pt x="36" y="80"/>
                  </a:cubicBezTo>
                  <a:cubicBezTo>
                    <a:pt x="27" y="79"/>
                    <a:pt x="20" y="74"/>
                    <a:pt x="26" y="67"/>
                  </a:cubicBezTo>
                  <a:cubicBezTo>
                    <a:pt x="1" y="88"/>
                    <a:pt x="14" y="148"/>
                    <a:pt x="64" y="132"/>
                  </a:cubicBezTo>
                  <a:cubicBezTo>
                    <a:pt x="54" y="118"/>
                    <a:pt x="73" y="97"/>
                    <a:pt x="84" y="112"/>
                  </a:cubicBezTo>
                  <a:cubicBezTo>
                    <a:pt x="86" y="123"/>
                    <a:pt x="81" y="126"/>
                    <a:pt x="77" y="131"/>
                  </a:cubicBezTo>
                  <a:cubicBezTo>
                    <a:pt x="101" y="137"/>
                    <a:pt x="133" y="102"/>
                    <a:pt x="152" y="129"/>
                  </a:cubicBezTo>
                  <a:cubicBezTo>
                    <a:pt x="143" y="117"/>
                    <a:pt x="124" y="124"/>
                    <a:pt x="114" y="131"/>
                  </a:cubicBezTo>
                  <a:cubicBezTo>
                    <a:pt x="116" y="126"/>
                    <a:pt x="123" y="126"/>
                    <a:pt x="127" y="122"/>
                  </a:cubicBezTo>
                  <a:close/>
                  <a:moveTo>
                    <a:pt x="74" y="128"/>
                  </a:moveTo>
                  <a:cubicBezTo>
                    <a:pt x="91" y="127"/>
                    <a:pt x="78" y="98"/>
                    <a:pt x="68" y="112"/>
                  </a:cubicBezTo>
                  <a:cubicBezTo>
                    <a:pt x="75" y="112"/>
                    <a:pt x="69" y="117"/>
                    <a:pt x="66" y="117"/>
                  </a:cubicBezTo>
                  <a:cubicBezTo>
                    <a:pt x="66" y="119"/>
                    <a:pt x="66" y="122"/>
                    <a:pt x="66" y="125"/>
                  </a:cubicBezTo>
                  <a:cubicBezTo>
                    <a:pt x="68" y="126"/>
                    <a:pt x="69" y="128"/>
                    <a:pt x="73" y="128"/>
                  </a:cubicBezTo>
                  <a:cubicBezTo>
                    <a:pt x="75" y="124"/>
                    <a:pt x="80" y="117"/>
                    <a:pt x="74" y="114"/>
                  </a:cubicBezTo>
                  <a:cubicBezTo>
                    <a:pt x="84" y="115"/>
                    <a:pt x="78" y="125"/>
                    <a:pt x="74" y="128"/>
                  </a:cubicBezTo>
                  <a:close/>
                  <a:moveTo>
                    <a:pt x="9" y="88"/>
                  </a:moveTo>
                  <a:cubicBezTo>
                    <a:pt x="0" y="121"/>
                    <a:pt x="28" y="148"/>
                    <a:pt x="56" y="135"/>
                  </a:cubicBezTo>
                  <a:cubicBezTo>
                    <a:pt x="20" y="145"/>
                    <a:pt x="13" y="115"/>
                    <a:pt x="9" y="88"/>
                  </a:cubicBezTo>
                  <a:close/>
                  <a:moveTo>
                    <a:pt x="37" y="61"/>
                  </a:moveTo>
                  <a:cubicBezTo>
                    <a:pt x="38" y="69"/>
                    <a:pt x="34" y="72"/>
                    <a:pt x="31" y="77"/>
                  </a:cubicBezTo>
                  <a:cubicBezTo>
                    <a:pt x="40" y="78"/>
                    <a:pt x="42" y="66"/>
                    <a:pt x="37" y="61"/>
                  </a:cubicBezTo>
                  <a:close/>
                  <a:moveTo>
                    <a:pt x="30" y="57"/>
                  </a:moveTo>
                  <a:cubicBezTo>
                    <a:pt x="30" y="49"/>
                    <a:pt x="38" y="40"/>
                    <a:pt x="33" y="31"/>
                  </a:cubicBezTo>
                  <a:cubicBezTo>
                    <a:pt x="34" y="41"/>
                    <a:pt x="26" y="49"/>
                    <a:pt x="30" y="57"/>
                  </a:cubicBezTo>
                  <a:close/>
                  <a:moveTo>
                    <a:pt x="30" y="61"/>
                  </a:moveTo>
                  <a:cubicBezTo>
                    <a:pt x="28" y="63"/>
                    <a:pt x="27" y="72"/>
                    <a:pt x="30" y="74"/>
                  </a:cubicBezTo>
                  <a:cubicBezTo>
                    <a:pt x="33" y="70"/>
                    <a:pt x="36" y="63"/>
                    <a:pt x="30" y="61"/>
                  </a:cubicBezTo>
                  <a:close/>
                </a:path>
              </a:pathLst>
            </a:custGeom>
            <a:grpFill/>
            <a:ln>
              <a:noFill/>
            </a:ln>
          </p:spPr>
          <p:txBody>
            <a:bodyPr/>
            <a:lstStyle/>
            <a:p>
              <a:pPr>
                <a:defRPr/>
              </a:pPr>
              <a:endParaRPr lang="vi-VN" dirty="0"/>
            </a:p>
          </p:txBody>
        </p:sp>
        <p:sp>
          <p:nvSpPr>
            <p:cNvPr id="13" name="Hình tự do 46"/>
            <p:cNvSpPr>
              <a:spLocks noEditPoints="1"/>
            </p:cNvSpPr>
            <p:nvPr/>
          </p:nvSpPr>
          <p:spPr bwMode="auto">
            <a:xfrm>
              <a:off x="906463" y="5768975"/>
              <a:ext cx="341313" cy="323850"/>
            </a:xfrm>
            <a:custGeom>
              <a:avLst/>
              <a:gdLst>
                <a:gd name="T0" fmla="*/ 2 w 151"/>
                <a:gd name="T1" fmla="*/ 96 h 144"/>
                <a:gd name="T2" fmla="*/ 21 w 151"/>
                <a:gd name="T3" fmla="*/ 59 h 144"/>
                <a:gd name="T4" fmla="*/ 22 w 151"/>
                <a:gd name="T5" fmla="*/ 12 h 144"/>
                <a:gd name="T6" fmla="*/ 32 w 151"/>
                <a:gd name="T7" fmla="*/ 58 h 144"/>
                <a:gd name="T8" fmla="*/ 34 w 151"/>
                <a:gd name="T9" fmla="*/ 81 h 144"/>
                <a:gd name="T10" fmla="*/ 15 w 151"/>
                <a:gd name="T11" fmla="*/ 112 h 144"/>
                <a:gd name="T12" fmla="*/ 73 w 151"/>
                <a:gd name="T13" fmla="*/ 107 h 144"/>
                <a:gd name="T14" fmla="*/ 76 w 151"/>
                <a:gd name="T15" fmla="*/ 131 h 144"/>
                <a:gd name="T16" fmla="*/ 151 w 151"/>
                <a:gd name="T17" fmla="*/ 130 h 144"/>
                <a:gd name="T18" fmla="*/ 110 w 151"/>
                <a:gd name="T19" fmla="*/ 134 h 144"/>
                <a:gd name="T20" fmla="*/ 66 w 151"/>
                <a:gd name="T21" fmla="*/ 138 h 144"/>
                <a:gd name="T22" fmla="*/ 12 w 151"/>
                <a:gd name="T23" fmla="*/ 128 h 144"/>
                <a:gd name="T24" fmla="*/ 86 w 151"/>
                <a:gd name="T25" fmla="*/ 138 h 144"/>
                <a:gd name="T26" fmla="*/ 86 w 151"/>
                <a:gd name="T27" fmla="*/ 134 h 144"/>
                <a:gd name="T28" fmla="*/ 75 w 151"/>
                <a:gd name="T29" fmla="*/ 133 h 144"/>
                <a:gd name="T30" fmla="*/ 77 w 151"/>
                <a:gd name="T31" fmla="*/ 128 h 144"/>
                <a:gd name="T32" fmla="*/ 66 w 151"/>
                <a:gd name="T33" fmla="*/ 128 h 144"/>
                <a:gd name="T34" fmla="*/ 64 w 151"/>
                <a:gd name="T35" fmla="*/ 117 h 144"/>
                <a:gd name="T36" fmla="*/ 65 w 151"/>
                <a:gd name="T37" fmla="*/ 114 h 144"/>
                <a:gd name="T38" fmla="*/ 63 w 151"/>
                <a:gd name="T39" fmla="*/ 133 h 144"/>
                <a:gd name="T40" fmla="*/ 54 w 151"/>
                <a:gd name="T41" fmla="*/ 137 h 144"/>
                <a:gd name="T42" fmla="*/ 7 w 151"/>
                <a:gd name="T43" fmla="*/ 86 h 144"/>
                <a:gd name="T44" fmla="*/ 41 w 151"/>
                <a:gd name="T45" fmla="*/ 139 h 144"/>
                <a:gd name="T46" fmla="*/ 92 w 151"/>
                <a:gd name="T47" fmla="*/ 138 h 144"/>
                <a:gd name="T48" fmla="*/ 41 w 151"/>
                <a:gd name="T49" fmla="*/ 137 h 144"/>
                <a:gd name="T50" fmla="*/ 26 w 151"/>
                <a:gd name="T51" fmla="*/ 65 h 144"/>
                <a:gd name="T52" fmla="*/ 32 w 151"/>
                <a:gd name="T53" fmla="*/ 64 h 144"/>
                <a:gd name="T54" fmla="*/ 26 w 151"/>
                <a:gd name="T55" fmla="*/ 72 h 144"/>
                <a:gd name="T56" fmla="*/ 33 w 151"/>
                <a:gd name="T57" fmla="*/ 80 h 144"/>
                <a:gd name="T58" fmla="*/ 38 w 151"/>
                <a:gd name="T59" fmla="*/ 73 h 144"/>
                <a:gd name="T60" fmla="*/ 28 w 151"/>
                <a:gd name="T61" fmla="*/ 78 h 144"/>
                <a:gd name="T62" fmla="*/ 34 w 151"/>
                <a:gd name="T63" fmla="*/ 61 h 144"/>
                <a:gd name="T64" fmla="*/ 18 w 151"/>
                <a:gd name="T65" fmla="*/ 2 h 144"/>
                <a:gd name="T66" fmla="*/ 31 w 151"/>
                <a:gd name="T67" fmla="*/ 32 h 144"/>
                <a:gd name="T68" fmla="*/ 27 w 151"/>
                <a:gd name="T69" fmla="*/ 58 h 144"/>
                <a:gd name="T70" fmla="*/ 28 w 151"/>
                <a:gd name="T71" fmla="*/ 42 h 144"/>
                <a:gd name="T72" fmla="*/ 21 w 151"/>
                <a:gd name="T73" fmla="*/ 61 h 144"/>
                <a:gd name="T74" fmla="*/ 7 w 151"/>
                <a:gd name="T75" fmla="*/ 86 h 144"/>
                <a:gd name="T76" fmla="*/ 110 w 151"/>
                <a:gd name="T77" fmla="*/ 131 h 144"/>
                <a:gd name="T78" fmla="*/ 121 w 151"/>
                <a:gd name="T79" fmla="*/ 123 h 144"/>
                <a:gd name="T80" fmla="*/ 67 w 151"/>
                <a:gd name="T81" fmla="*/ 127 h 144"/>
                <a:gd name="T82" fmla="*/ 74 w 151"/>
                <a:gd name="T83" fmla="*/ 118 h 144"/>
                <a:gd name="T84" fmla="*/ 64 w 151"/>
                <a:gd name="T85" fmla="*/ 118 h 144"/>
                <a:gd name="T86" fmla="*/ 75 w 151"/>
                <a:gd name="T87" fmla="*/ 118 h 144"/>
                <a:gd name="T88" fmla="*/ 70 w 151"/>
                <a:gd name="T89" fmla="*/ 114 h 144"/>
                <a:gd name="T90" fmla="*/ 79 w 151"/>
                <a:gd name="T91" fmla="*/ 120 h 144"/>
                <a:gd name="T92" fmla="*/ 122 w 151"/>
                <a:gd name="T93" fmla="*/ 122 h 144"/>
                <a:gd name="T94" fmla="*/ 123 w 151"/>
                <a:gd name="T95" fmla="*/ 125 h 144"/>
                <a:gd name="T96" fmla="*/ 122 w 151"/>
                <a:gd name="T97" fmla="*/ 122 h 144"/>
                <a:gd name="T98" fmla="*/ 81 w 151"/>
                <a:gd name="T99" fmla="*/ 114 h 144"/>
                <a:gd name="T100" fmla="*/ 32 w 151"/>
                <a:gd name="T101" fmla="*/ 74 h 144"/>
                <a:gd name="T102" fmla="*/ 28 w 151"/>
                <a:gd name="T103" fmla="*/ 63 h 144"/>
                <a:gd name="T104" fmla="*/ 28 w 151"/>
                <a:gd name="T105" fmla="*/ 63 h 144"/>
                <a:gd name="T106" fmla="*/ 29 w 151"/>
                <a:gd name="T107" fmla="*/ 49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51" h="144">
                  <a:moveTo>
                    <a:pt x="47" y="144"/>
                  </a:moveTo>
                  <a:cubicBezTo>
                    <a:pt x="46" y="144"/>
                    <a:pt x="46" y="144"/>
                    <a:pt x="46" y="144"/>
                  </a:cubicBezTo>
                  <a:cubicBezTo>
                    <a:pt x="32" y="144"/>
                    <a:pt x="19" y="139"/>
                    <a:pt x="11" y="129"/>
                  </a:cubicBezTo>
                  <a:cubicBezTo>
                    <a:pt x="3" y="121"/>
                    <a:pt x="0" y="109"/>
                    <a:pt x="2" y="96"/>
                  </a:cubicBezTo>
                  <a:cubicBezTo>
                    <a:pt x="3" y="90"/>
                    <a:pt x="6" y="84"/>
                    <a:pt x="10" y="79"/>
                  </a:cubicBezTo>
                  <a:cubicBezTo>
                    <a:pt x="13" y="73"/>
                    <a:pt x="17" y="68"/>
                    <a:pt x="17" y="62"/>
                  </a:cubicBezTo>
                  <a:cubicBezTo>
                    <a:pt x="17" y="62"/>
                    <a:pt x="17" y="62"/>
                    <a:pt x="17" y="62"/>
                  </a:cubicBezTo>
                  <a:cubicBezTo>
                    <a:pt x="19" y="60"/>
                    <a:pt x="20" y="59"/>
                    <a:pt x="21" y="59"/>
                  </a:cubicBezTo>
                  <a:cubicBezTo>
                    <a:pt x="21" y="59"/>
                    <a:pt x="22" y="59"/>
                    <a:pt x="23" y="59"/>
                  </a:cubicBezTo>
                  <a:cubicBezTo>
                    <a:pt x="23" y="53"/>
                    <a:pt x="24" y="47"/>
                    <a:pt x="26" y="41"/>
                  </a:cubicBezTo>
                  <a:cubicBezTo>
                    <a:pt x="28" y="35"/>
                    <a:pt x="30" y="30"/>
                    <a:pt x="29" y="24"/>
                  </a:cubicBezTo>
                  <a:cubicBezTo>
                    <a:pt x="28" y="19"/>
                    <a:pt x="25" y="15"/>
                    <a:pt x="22" y="12"/>
                  </a:cubicBezTo>
                  <a:cubicBezTo>
                    <a:pt x="19" y="8"/>
                    <a:pt x="16" y="5"/>
                    <a:pt x="16" y="1"/>
                  </a:cubicBezTo>
                  <a:cubicBezTo>
                    <a:pt x="16" y="0"/>
                    <a:pt x="16" y="0"/>
                    <a:pt x="16" y="0"/>
                  </a:cubicBezTo>
                  <a:cubicBezTo>
                    <a:pt x="17" y="0"/>
                    <a:pt x="17" y="0"/>
                    <a:pt x="17" y="0"/>
                  </a:cubicBezTo>
                  <a:cubicBezTo>
                    <a:pt x="35" y="8"/>
                    <a:pt x="40" y="37"/>
                    <a:pt x="32" y="58"/>
                  </a:cubicBezTo>
                  <a:cubicBezTo>
                    <a:pt x="32" y="59"/>
                    <a:pt x="34" y="59"/>
                    <a:pt x="35" y="60"/>
                  </a:cubicBezTo>
                  <a:cubicBezTo>
                    <a:pt x="37" y="61"/>
                    <a:pt x="39" y="61"/>
                    <a:pt x="40" y="63"/>
                  </a:cubicBezTo>
                  <a:cubicBezTo>
                    <a:pt x="43" y="72"/>
                    <a:pt x="37" y="78"/>
                    <a:pt x="34" y="81"/>
                  </a:cubicBezTo>
                  <a:cubicBezTo>
                    <a:pt x="34" y="81"/>
                    <a:pt x="34" y="81"/>
                    <a:pt x="34" y="81"/>
                  </a:cubicBezTo>
                  <a:cubicBezTo>
                    <a:pt x="34" y="81"/>
                    <a:pt x="34" y="81"/>
                    <a:pt x="34" y="81"/>
                  </a:cubicBezTo>
                  <a:cubicBezTo>
                    <a:pt x="28" y="81"/>
                    <a:pt x="23" y="79"/>
                    <a:pt x="22" y="76"/>
                  </a:cubicBezTo>
                  <a:cubicBezTo>
                    <a:pt x="21" y="75"/>
                    <a:pt x="21" y="73"/>
                    <a:pt x="21" y="71"/>
                  </a:cubicBezTo>
                  <a:cubicBezTo>
                    <a:pt x="12" y="82"/>
                    <a:pt x="10" y="98"/>
                    <a:pt x="15" y="112"/>
                  </a:cubicBezTo>
                  <a:cubicBezTo>
                    <a:pt x="20" y="127"/>
                    <a:pt x="32" y="135"/>
                    <a:pt x="46" y="135"/>
                  </a:cubicBezTo>
                  <a:cubicBezTo>
                    <a:pt x="51" y="135"/>
                    <a:pt x="56" y="134"/>
                    <a:pt x="61" y="133"/>
                  </a:cubicBezTo>
                  <a:cubicBezTo>
                    <a:pt x="58" y="128"/>
                    <a:pt x="57" y="122"/>
                    <a:pt x="60" y="116"/>
                  </a:cubicBezTo>
                  <a:cubicBezTo>
                    <a:pt x="63" y="111"/>
                    <a:pt x="68" y="107"/>
                    <a:pt x="73" y="107"/>
                  </a:cubicBezTo>
                  <a:cubicBezTo>
                    <a:pt x="75" y="107"/>
                    <a:pt x="79" y="108"/>
                    <a:pt x="83" y="113"/>
                  </a:cubicBezTo>
                  <a:cubicBezTo>
                    <a:pt x="83" y="113"/>
                    <a:pt x="83" y="113"/>
                    <a:pt x="83" y="113"/>
                  </a:cubicBezTo>
                  <a:cubicBezTo>
                    <a:pt x="84" y="122"/>
                    <a:pt x="81" y="126"/>
                    <a:pt x="77" y="130"/>
                  </a:cubicBezTo>
                  <a:cubicBezTo>
                    <a:pt x="77" y="130"/>
                    <a:pt x="77" y="131"/>
                    <a:pt x="76" y="131"/>
                  </a:cubicBezTo>
                  <a:cubicBezTo>
                    <a:pt x="78" y="132"/>
                    <a:pt x="80" y="132"/>
                    <a:pt x="82" y="132"/>
                  </a:cubicBezTo>
                  <a:cubicBezTo>
                    <a:pt x="90" y="132"/>
                    <a:pt x="98" y="129"/>
                    <a:pt x="107" y="125"/>
                  </a:cubicBezTo>
                  <a:cubicBezTo>
                    <a:pt x="115" y="122"/>
                    <a:pt x="123" y="119"/>
                    <a:pt x="131" y="119"/>
                  </a:cubicBezTo>
                  <a:cubicBezTo>
                    <a:pt x="139" y="119"/>
                    <a:pt x="146" y="123"/>
                    <a:pt x="151" y="130"/>
                  </a:cubicBezTo>
                  <a:cubicBezTo>
                    <a:pt x="150" y="131"/>
                    <a:pt x="150" y="131"/>
                    <a:pt x="150" y="131"/>
                  </a:cubicBezTo>
                  <a:cubicBezTo>
                    <a:pt x="146" y="127"/>
                    <a:pt x="142" y="124"/>
                    <a:pt x="136" y="124"/>
                  </a:cubicBezTo>
                  <a:cubicBezTo>
                    <a:pt x="126" y="124"/>
                    <a:pt x="115" y="131"/>
                    <a:pt x="112" y="132"/>
                  </a:cubicBezTo>
                  <a:cubicBezTo>
                    <a:pt x="110" y="134"/>
                    <a:pt x="110" y="134"/>
                    <a:pt x="110" y="134"/>
                  </a:cubicBezTo>
                  <a:cubicBezTo>
                    <a:pt x="110" y="133"/>
                    <a:pt x="110" y="133"/>
                    <a:pt x="110" y="133"/>
                  </a:cubicBezTo>
                  <a:cubicBezTo>
                    <a:pt x="105" y="137"/>
                    <a:pt x="99" y="139"/>
                    <a:pt x="90" y="139"/>
                  </a:cubicBezTo>
                  <a:cubicBezTo>
                    <a:pt x="86" y="139"/>
                    <a:pt x="82" y="139"/>
                    <a:pt x="78" y="139"/>
                  </a:cubicBezTo>
                  <a:cubicBezTo>
                    <a:pt x="74" y="138"/>
                    <a:pt x="70" y="138"/>
                    <a:pt x="66" y="138"/>
                  </a:cubicBezTo>
                  <a:cubicBezTo>
                    <a:pt x="58" y="138"/>
                    <a:pt x="52" y="140"/>
                    <a:pt x="47" y="144"/>
                  </a:cubicBezTo>
                  <a:close/>
                  <a:moveTo>
                    <a:pt x="7" y="86"/>
                  </a:moveTo>
                  <a:cubicBezTo>
                    <a:pt x="5" y="89"/>
                    <a:pt x="4" y="93"/>
                    <a:pt x="3" y="96"/>
                  </a:cubicBezTo>
                  <a:cubicBezTo>
                    <a:pt x="2" y="109"/>
                    <a:pt x="5" y="120"/>
                    <a:pt x="12" y="128"/>
                  </a:cubicBezTo>
                  <a:cubicBezTo>
                    <a:pt x="20" y="137"/>
                    <a:pt x="32" y="142"/>
                    <a:pt x="46" y="142"/>
                  </a:cubicBezTo>
                  <a:cubicBezTo>
                    <a:pt x="51" y="138"/>
                    <a:pt x="57" y="136"/>
                    <a:pt x="66" y="136"/>
                  </a:cubicBezTo>
                  <a:cubicBezTo>
                    <a:pt x="70" y="136"/>
                    <a:pt x="74" y="137"/>
                    <a:pt x="78" y="137"/>
                  </a:cubicBezTo>
                  <a:cubicBezTo>
                    <a:pt x="81" y="137"/>
                    <a:pt x="83" y="138"/>
                    <a:pt x="86" y="138"/>
                  </a:cubicBezTo>
                  <a:cubicBezTo>
                    <a:pt x="84" y="137"/>
                    <a:pt x="83" y="136"/>
                    <a:pt x="81" y="135"/>
                  </a:cubicBezTo>
                  <a:cubicBezTo>
                    <a:pt x="80" y="133"/>
                    <a:pt x="80" y="133"/>
                    <a:pt x="80" y="133"/>
                  </a:cubicBezTo>
                  <a:cubicBezTo>
                    <a:pt x="82" y="134"/>
                    <a:pt x="82" y="134"/>
                    <a:pt x="82" y="134"/>
                  </a:cubicBezTo>
                  <a:cubicBezTo>
                    <a:pt x="83" y="134"/>
                    <a:pt x="84" y="134"/>
                    <a:pt x="86" y="134"/>
                  </a:cubicBezTo>
                  <a:cubicBezTo>
                    <a:pt x="92" y="134"/>
                    <a:pt x="99" y="131"/>
                    <a:pt x="105" y="128"/>
                  </a:cubicBezTo>
                  <a:cubicBezTo>
                    <a:pt x="105" y="128"/>
                    <a:pt x="105" y="128"/>
                    <a:pt x="105" y="128"/>
                  </a:cubicBezTo>
                  <a:cubicBezTo>
                    <a:pt x="97" y="131"/>
                    <a:pt x="89" y="133"/>
                    <a:pt x="82" y="133"/>
                  </a:cubicBezTo>
                  <a:cubicBezTo>
                    <a:pt x="79" y="133"/>
                    <a:pt x="77" y="133"/>
                    <a:pt x="75" y="133"/>
                  </a:cubicBezTo>
                  <a:cubicBezTo>
                    <a:pt x="74" y="132"/>
                    <a:pt x="74" y="132"/>
                    <a:pt x="74" y="132"/>
                  </a:cubicBezTo>
                  <a:cubicBezTo>
                    <a:pt x="74" y="131"/>
                    <a:pt x="74" y="131"/>
                    <a:pt x="74" y="131"/>
                  </a:cubicBezTo>
                  <a:cubicBezTo>
                    <a:pt x="75" y="131"/>
                    <a:pt x="76" y="130"/>
                    <a:pt x="76" y="129"/>
                  </a:cubicBezTo>
                  <a:cubicBezTo>
                    <a:pt x="77" y="129"/>
                    <a:pt x="77" y="128"/>
                    <a:pt x="77" y="128"/>
                  </a:cubicBezTo>
                  <a:cubicBezTo>
                    <a:pt x="76" y="129"/>
                    <a:pt x="74" y="130"/>
                    <a:pt x="72" y="130"/>
                  </a:cubicBezTo>
                  <a:cubicBezTo>
                    <a:pt x="70" y="130"/>
                    <a:pt x="70" y="130"/>
                    <a:pt x="70" y="130"/>
                  </a:cubicBezTo>
                  <a:cubicBezTo>
                    <a:pt x="70" y="130"/>
                    <a:pt x="70" y="130"/>
                    <a:pt x="70" y="130"/>
                  </a:cubicBezTo>
                  <a:cubicBezTo>
                    <a:pt x="68" y="130"/>
                    <a:pt x="67" y="129"/>
                    <a:pt x="66" y="128"/>
                  </a:cubicBezTo>
                  <a:cubicBezTo>
                    <a:pt x="65" y="128"/>
                    <a:pt x="64" y="127"/>
                    <a:pt x="63" y="127"/>
                  </a:cubicBezTo>
                  <a:cubicBezTo>
                    <a:pt x="63" y="127"/>
                    <a:pt x="63" y="127"/>
                    <a:pt x="63" y="127"/>
                  </a:cubicBezTo>
                  <a:cubicBezTo>
                    <a:pt x="63" y="117"/>
                    <a:pt x="63" y="117"/>
                    <a:pt x="63" y="117"/>
                  </a:cubicBezTo>
                  <a:cubicBezTo>
                    <a:pt x="64" y="117"/>
                    <a:pt x="64" y="117"/>
                    <a:pt x="64" y="117"/>
                  </a:cubicBezTo>
                  <a:cubicBezTo>
                    <a:pt x="64" y="117"/>
                    <a:pt x="64" y="117"/>
                    <a:pt x="64" y="117"/>
                  </a:cubicBezTo>
                  <a:cubicBezTo>
                    <a:pt x="66" y="117"/>
                    <a:pt x="68" y="115"/>
                    <a:pt x="68" y="114"/>
                  </a:cubicBezTo>
                  <a:cubicBezTo>
                    <a:pt x="68" y="114"/>
                    <a:pt x="68" y="114"/>
                    <a:pt x="66" y="114"/>
                  </a:cubicBezTo>
                  <a:cubicBezTo>
                    <a:pt x="65" y="114"/>
                    <a:pt x="65" y="114"/>
                    <a:pt x="65" y="114"/>
                  </a:cubicBezTo>
                  <a:cubicBezTo>
                    <a:pt x="66" y="113"/>
                    <a:pt x="66" y="113"/>
                    <a:pt x="66" y="113"/>
                  </a:cubicBezTo>
                  <a:cubicBezTo>
                    <a:pt x="67" y="110"/>
                    <a:pt x="69" y="109"/>
                    <a:pt x="71" y="109"/>
                  </a:cubicBezTo>
                  <a:cubicBezTo>
                    <a:pt x="67" y="110"/>
                    <a:pt x="64" y="113"/>
                    <a:pt x="62" y="117"/>
                  </a:cubicBezTo>
                  <a:cubicBezTo>
                    <a:pt x="59" y="122"/>
                    <a:pt x="59" y="128"/>
                    <a:pt x="63" y="133"/>
                  </a:cubicBezTo>
                  <a:cubicBezTo>
                    <a:pt x="63" y="134"/>
                    <a:pt x="63" y="134"/>
                    <a:pt x="63" y="134"/>
                  </a:cubicBezTo>
                  <a:cubicBezTo>
                    <a:pt x="62" y="134"/>
                    <a:pt x="62" y="134"/>
                    <a:pt x="62" y="134"/>
                  </a:cubicBezTo>
                  <a:cubicBezTo>
                    <a:pt x="59" y="135"/>
                    <a:pt x="56" y="136"/>
                    <a:pt x="54" y="136"/>
                  </a:cubicBezTo>
                  <a:cubicBezTo>
                    <a:pt x="54" y="137"/>
                    <a:pt x="54" y="137"/>
                    <a:pt x="54" y="137"/>
                  </a:cubicBezTo>
                  <a:cubicBezTo>
                    <a:pt x="49" y="139"/>
                    <a:pt x="44" y="140"/>
                    <a:pt x="39" y="140"/>
                  </a:cubicBezTo>
                  <a:cubicBezTo>
                    <a:pt x="29" y="140"/>
                    <a:pt x="19" y="135"/>
                    <a:pt x="13" y="127"/>
                  </a:cubicBezTo>
                  <a:cubicBezTo>
                    <a:pt x="5" y="116"/>
                    <a:pt x="2" y="103"/>
                    <a:pt x="6" y="89"/>
                  </a:cubicBezTo>
                  <a:lnTo>
                    <a:pt x="7" y="86"/>
                  </a:lnTo>
                  <a:close/>
                  <a:moveTo>
                    <a:pt x="7" y="93"/>
                  </a:moveTo>
                  <a:cubicBezTo>
                    <a:pt x="4" y="105"/>
                    <a:pt x="7" y="117"/>
                    <a:pt x="14" y="126"/>
                  </a:cubicBezTo>
                  <a:cubicBezTo>
                    <a:pt x="21" y="135"/>
                    <a:pt x="31" y="139"/>
                    <a:pt x="41" y="139"/>
                  </a:cubicBezTo>
                  <a:cubicBezTo>
                    <a:pt x="41" y="139"/>
                    <a:pt x="41" y="139"/>
                    <a:pt x="41" y="139"/>
                  </a:cubicBezTo>
                  <a:cubicBezTo>
                    <a:pt x="16" y="139"/>
                    <a:pt x="10" y="113"/>
                    <a:pt x="7" y="93"/>
                  </a:cubicBezTo>
                  <a:close/>
                  <a:moveTo>
                    <a:pt x="108" y="133"/>
                  </a:moveTo>
                  <a:cubicBezTo>
                    <a:pt x="106" y="133"/>
                    <a:pt x="104" y="134"/>
                    <a:pt x="102" y="135"/>
                  </a:cubicBezTo>
                  <a:cubicBezTo>
                    <a:pt x="99" y="136"/>
                    <a:pt x="95" y="137"/>
                    <a:pt x="92" y="138"/>
                  </a:cubicBezTo>
                  <a:cubicBezTo>
                    <a:pt x="99" y="138"/>
                    <a:pt x="104" y="136"/>
                    <a:pt x="108" y="133"/>
                  </a:cubicBezTo>
                  <a:close/>
                  <a:moveTo>
                    <a:pt x="7" y="86"/>
                  </a:moveTo>
                  <a:cubicBezTo>
                    <a:pt x="7" y="89"/>
                    <a:pt x="7" y="89"/>
                    <a:pt x="7" y="89"/>
                  </a:cubicBezTo>
                  <a:cubicBezTo>
                    <a:pt x="12" y="114"/>
                    <a:pt x="17" y="137"/>
                    <a:pt x="41" y="137"/>
                  </a:cubicBezTo>
                  <a:cubicBezTo>
                    <a:pt x="43" y="137"/>
                    <a:pt x="45" y="137"/>
                    <a:pt x="48" y="137"/>
                  </a:cubicBezTo>
                  <a:cubicBezTo>
                    <a:pt x="32" y="137"/>
                    <a:pt x="19" y="128"/>
                    <a:pt x="13" y="113"/>
                  </a:cubicBezTo>
                  <a:cubicBezTo>
                    <a:pt x="7" y="96"/>
                    <a:pt x="12" y="77"/>
                    <a:pt x="23" y="67"/>
                  </a:cubicBezTo>
                  <a:cubicBezTo>
                    <a:pt x="26" y="65"/>
                    <a:pt x="26" y="65"/>
                    <a:pt x="26" y="65"/>
                  </a:cubicBezTo>
                  <a:cubicBezTo>
                    <a:pt x="26" y="63"/>
                    <a:pt x="27" y="62"/>
                    <a:pt x="27" y="62"/>
                  </a:cubicBezTo>
                  <a:cubicBezTo>
                    <a:pt x="28" y="61"/>
                    <a:pt x="28" y="61"/>
                    <a:pt x="28" y="61"/>
                  </a:cubicBezTo>
                  <a:cubicBezTo>
                    <a:pt x="28" y="61"/>
                    <a:pt x="28" y="61"/>
                    <a:pt x="28" y="61"/>
                  </a:cubicBezTo>
                  <a:cubicBezTo>
                    <a:pt x="30" y="62"/>
                    <a:pt x="31" y="63"/>
                    <a:pt x="32" y="64"/>
                  </a:cubicBezTo>
                  <a:cubicBezTo>
                    <a:pt x="33" y="68"/>
                    <a:pt x="30" y="73"/>
                    <a:pt x="29" y="75"/>
                  </a:cubicBezTo>
                  <a:cubicBezTo>
                    <a:pt x="28" y="76"/>
                    <a:pt x="28" y="76"/>
                    <a:pt x="28" y="76"/>
                  </a:cubicBezTo>
                  <a:cubicBezTo>
                    <a:pt x="28" y="76"/>
                    <a:pt x="28" y="76"/>
                    <a:pt x="28" y="76"/>
                  </a:cubicBezTo>
                  <a:cubicBezTo>
                    <a:pt x="27" y="75"/>
                    <a:pt x="26" y="74"/>
                    <a:pt x="26" y="72"/>
                  </a:cubicBezTo>
                  <a:cubicBezTo>
                    <a:pt x="25" y="70"/>
                    <a:pt x="26" y="68"/>
                    <a:pt x="26" y="66"/>
                  </a:cubicBezTo>
                  <a:cubicBezTo>
                    <a:pt x="24" y="68"/>
                    <a:pt x="24" y="68"/>
                    <a:pt x="24" y="68"/>
                  </a:cubicBezTo>
                  <a:cubicBezTo>
                    <a:pt x="22" y="71"/>
                    <a:pt x="22" y="73"/>
                    <a:pt x="23" y="75"/>
                  </a:cubicBezTo>
                  <a:cubicBezTo>
                    <a:pt x="24" y="78"/>
                    <a:pt x="28" y="80"/>
                    <a:pt x="33" y="80"/>
                  </a:cubicBezTo>
                  <a:cubicBezTo>
                    <a:pt x="36" y="77"/>
                    <a:pt x="41" y="71"/>
                    <a:pt x="39" y="64"/>
                  </a:cubicBezTo>
                  <a:cubicBezTo>
                    <a:pt x="38" y="63"/>
                    <a:pt x="37" y="62"/>
                    <a:pt x="35" y="62"/>
                  </a:cubicBezTo>
                  <a:cubicBezTo>
                    <a:pt x="36" y="62"/>
                    <a:pt x="36" y="62"/>
                    <a:pt x="36" y="62"/>
                  </a:cubicBezTo>
                  <a:cubicBezTo>
                    <a:pt x="38" y="64"/>
                    <a:pt x="39" y="69"/>
                    <a:pt x="38" y="73"/>
                  </a:cubicBezTo>
                  <a:cubicBezTo>
                    <a:pt x="36" y="77"/>
                    <a:pt x="34" y="79"/>
                    <a:pt x="30" y="79"/>
                  </a:cubicBezTo>
                  <a:cubicBezTo>
                    <a:pt x="30" y="79"/>
                    <a:pt x="30" y="79"/>
                    <a:pt x="30" y="79"/>
                  </a:cubicBezTo>
                  <a:cubicBezTo>
                    <a:pt x="30" y="79"/>
                    <a:pt x="30" y="79"/>
                    <a:pt x="29" y="79"/>
                  </a:cubicBezTo>
                  <a:cubicBezTo>
                    <a:pt x="28" y="78"/>
                    <a:pt x="28" y="78"/>
                    <a:pt x="28" y="78"/>
                  </a:cubicBezTo>
                  <a:cubicBezTo>
                    <a:pt x="29" y="78"/>
                    <a:pt x="29" y="78"/>
                    <a:pt x="29" y="78"/>
                  </a:cubicBezTo>
                  <a:cubicBezTo>
                    <a:pt x="29" y="76"/>
                    <a:pt x="30" y="75"/>
                    <a:pt x="31" y="74"/>
                  </a:cubicBezTo>
                  <a:cubicBezTo>
                    <a:pt x="33" y="71"/>
                    <a:pt x="35" y="68"/>
                    <a:pt x="34" y="62"/>
                  </a:cubicBezTo>
                  <a:cubicBezTo>
                    <a:pt x="34" y="61"/>
                    <a:pt x="34" y="61"/>
                    <a:pt x="34" y="61"/>
                  </a:cubicBezTo>
                  <a:cubicBezTo>
                    <a:pt x="33" y="61"/>
                    <a:pt x="31" y="60"/>
                    <a:pt x="30" y="58"/>
                  </a:cubicBezTo>
                  <a:cubicBezTo>
                    <a:pt x="30" y="58"/>
                    <a:pt x="30" y="58"/>
                    <a:pt x="30" y="58"/>
                  </a:cubicBezTo>
                  <a:cubicBezTo>
                    <a:pt x="30" y="58"/>
                    <a:pt x="30" y="58"/>
                    <a:pt x="30" y="58"/>
                  </a:cubicBezTo>
                  <a:cubicBezTo>
                    <a:pt x="38" y="39"/>
                    <a:pt x="34" y="10"/>
                    <a:pt x="18" y="2"/>
                  </a:cubicBezTo>
                  <a:cubicBezTo>
                    <a:pt x="18" y="5"/>
                    <a:pt x="20" y="8"/>
                    <a:pt x="23" y="11"/>
                  </a:cubicBezTo>
                  <a:cubicBezTo>
                    <a:pt x="26" y="14"/>
                    <a:pt x="29" y="18"/>
                    <a:pt x="30" y="24"/>
                  </a:cubicBezTo>
                  <a:cubicBezTo>
                    <a:pt x="30" y="26"/>
                    <a:pt x="30" y="28"/>
                    <a:pt x="30" y="30"/>
                  </a:cubicBezTo>
                  <a:cubicBezTo>
                    <a:pt x="31" y="32"/>
                    <a:pt x="31" y="32"/>
                    <a:pt x="31" y="32"/>
                  </a:cubicBezTo>
                  <a:cubicBezTo>
                    <a:pt x="35" y="38"/>
                    <a:pt x="33" y="44"/>
                    <a:pt x="31" y="49"/>
                  </a:cubicBezTo>
                  <a:cubicBezTo>
                    <a:pt x="30" y="52"/>
                    <a:pt x="29" y="55"/>
                    <a:pt x="29" y="58"/>
                  </a:cubicBezTo>
                  <a:cubicBezTo>
                    <a:pt x="29" y="61"/>
                    <a:pt x="29" y="61"/>
                    <a:pt x="29" y="61"/>
                  </a:cubicBezTo>
                  <a:cubicBezTo>
                    <a:pt x="27" y="58"/>
                    <a:pt x="27" y="58"/>
                    <a:pt x="27" y="58"/>
                  </a:cubicBezTo>
                  <a:cubicBezTo>
                    <a:pt x="25" y="53"/>
                    <a:pt x="26" y="49"/>
                    <a:pt x="28" y="44"/>
                  </a:cubicBezTo>
                  <a:cubicBezTo>
                    <a:pt x="29" y="40"/>
                    <a:pt x="31" y="36"/>
                    <a:pt x="30" y="32"/>
                  </a:cubicBezTo>
                  <a:cubicBezTo>
                    <a:pt x="30" y="32"/>
                    <a:pt x="30" y="32"/>
                    <a:pt x="30" y="32"/>
                  </a:cubicBezTo>
                  <a:cubicBezTo>
                    <a:pt x="30" y="35"/>
                    <a:pt x="29" y="38"/>
                    <a:pt x="28" y="42"/>
                  </a:cubicBezTo>
                  <a:cubicBezTo>
                    <a:pt x="26" y="47"/>
                    <a:pt x="24" y="53"/>
                    <a:pt x="24" y="59"/>
                  </a:cubicBezTo>
                  <a:cubicBezTo>
                    <a:pt x="25" y="60"/>
                    <a:pt x="25" y="60"/>
                    <a:pt x="25" y="60"/>
                  </a:cubicBezTo>
                  <a:cubicBezTo>
                    <a:pt x="24" y="60"/>
                    <a:pt x="24" y="60"/>
                    <a:pt x="24" y="60"/>
                  </a:cubicBezTo>
                  <a:cubicBezTo>
                    <a:pt x="23" y="61"/>
                    <a:pt x="22" y="61"/>
                    <a:pt x="21" y="61"/>
                  </a:cubicBezTo>
                  <a:cubicBezTo>
                    <a:pt x="21" y="61"/>
                    <a:pt x="21" y="61"/>
                    <a:pt x="21" y="61"/>
                  </a:cubicBezTo>
                  <a:cubicBezTo>
                    <a:pt x="20" y="61"/>
                    <a:pt x="20" y="61"/>
                    <a:pt x="19" y="62"/>
                  </a:cubicBezTo>
                  <a:cubicBezTo>
                    <a:pt x="18" y="69"/>
                    <a:pt x="14" y="74"/>
                    <a:pt x="11" y="79"/>
                  </a:cubicBezTo>
                  <a:cubicBezTo>
                    <a:pt x="10" y="82"/>
                    <a:pt x="8" y="84"/>
                    <a:pt x="7" y="86"/>
                  </a:cubicBezTo>
                  <a:close/>
                  <a:moveTo>
                    <a:pt x="85" y="136"/>
                  </a:moveTo>
                  <a:cubicBezTo>
                    <a:pt x="86" y="136"/>
                    <a:pt x="87" y="137"/>
                    <a:pt x="89" y="137"/>
                  </a:cubicBezTo>
                  <a:cubicBezTo>
                    <a:pt x="93" y="137"/>
                    <a:pt x="97" y="135"/>
                    <a:pt x="101" y="133"/>
                  </a:cubicBezTo>
                  <a:cubicBezTo>
                    <a:pt x="105" y="132"/>
                    <a:pt x="108" y="131"/>
                    <a:pt x="110" y="131"/>
                  </a:cubicBezTo>
                  <a:cubicBezTo>
                    <a:pt x="111" y="131"/>
                    <a:pt x="111" y="131"/>
                    <a:pt x="111" y="131"/>
                  </a:cubicBezTo>
                  <a:cubicBezTo>
                    <a:pt x="113" y="129"/>
                    <a:pt x="116" y="127"/>
                    <a:pt x="118" y="126"/>
                  </a:cubicBezTo>
                  <a:cubicBezTo>
                    <a:pt x="120" y="125"/>
                    <a:pt x="122" y="125"/>
                    <a:pt x="123" y="124"/>
                  </a:cubicBezTo>
                  <a:cubicBezTo>
                    <a:pt x="122" y="124"/>
                    <a:pt x="122" y="123"/>
                    <a:pt x="121" y="123"/>
                  </a:cubicBezTo>
                  <a:cubicBezTo>
                    <a:pt x="117" y="123"/>
                    <a:pt x="111" y="126"/>
                    <a:pt x="106" y="129"/>
                  </a:cubicBezTo>
                  <a:cubicBezTo>
                    <a:pt x="99" y="132"/>
                    <a:pt x="92" y="136"/>
                    <a:pt x="85" y="136"/>
                  </a:cubicBezTo>
                  <a:close/>
                  <a:moveTo>
                    <a:pt x="64" y="126"/>
                  </a:moveTo>
                  <a:cubicBezTo>
                    <a:pt x="65" y="126"/>
                    <a:pt x="66" y="126"/>
                    <a:pt x="67" y="127"/>
                  </a:cubicBezTo>
                  <a:cubicBezTo>
                    <a:pt x="68" y="128"/>
                    <a:pt x="69" y="128"/>
                    <a:pt x="70" y="128"/>
                  </a:cubicBezTo>
                  <a:cubicBezTo>
                    <a:pt x="70" y="128"/>
                    <a:pt x="70" y="128"/>
                    <a:pt x="70" y="128"/>
                  </a:cubicBezTo>
                  <a:cubicBezTo>
                    <a:pt x="70" y="128"/>
                    <a:pt x="71" y="128"/>
                    <a:pt x="71" y="127"/>
                  </a:cubicBezTo>
                  <a:cubicBezTo>
                    <a:pt x="72" y="125"/>
                    <a:pt x="75" y="121"/>
                    <a:pt x="74" y="118"/>
                  </a:cubicBezTo>
                  <a:cubicBezTo>
                    <a:pt x="74" y="117"/>
                    <a:pt x="73" y="116"/>
                    <a:pt x="72" y="115"/>
                  </a:cubicBezTo>
                  <a:cubicBezTo>
                    <a:pt x="70" y="114"/>
                    <a:pt x="70" y="114"/>
                    <a:pt x="70" y="114"/>
                  </a:cubicBezTo>
                  <a:cubicBezTo>
                    <a:pt x="70" y="114"/>
                    <a:pt x="70" y="114"/>
                    <a:pt x="70" y="114"/>
                  </a:cubicBezTo>
                  <a:cubicBezTo>
                    <a:pt x="70" y="116"/>
                    <a:pt x="67" y="118"/>
                    <a:pt x="64" y="118"/>
                  </a:cubicBezTo>
                  <a:cubicBezTo>
                    <a:pt x="64" y="118"/>
                    <a:pt x="64" y="118"/>
                    <a:pt x="64" y="118"/>
                  </a:cubicBezTo>
                  <a:lnTo>
                    <a:pt x="64" y="126"/>
                  </a:lnTo>
                  <a:close/>
                  <a:moveTo>
                    <a:pt x="75" y="116"/>
                  </a:moveTo>
                  <a:cubicBezTo>
                    <a:pt x="75" y="117"/>
                    <a:pt x="75" y="117"/>
                    <a:pt x="75" y="118"/>
                  </a:cubicBezTo>
                  <a:cubicBezTo>
                    <a:pt x="76" y="121"/>
                    <a:pt x="74" y="125"/>
                    <a:pt x="72" y="128"/>
                  </a:cubicBezTo>
                  <a:cubicBezTo>
                    <a:pt x="75" y="126"/>
                    <a:pt x="77" y="121"/>
                    <a:pt x="77" y="118"/>
                  </a:cubicBezTo>
                  <a:cubicBezTo>
                    <a:pt x="76" y="118"/>
                    <a:pt x="76" y="117"/>
                    <a:pt x="75" y="116"/>
                  </a:cubicBezTo>
                  <a:close/>
                  <a:moveTo>
                    <a:pt x="70" y="114"/>
                  </a:moveTo>
                  <a:cubicBezTo>
                    <a:pt x="72" y="114"/>
                    <a:pt x="72" y="114"/>
                    <a:pt x="72" y="114"/>
                  </a:cubicBezTo>
                  <a:cubicBezTo>
                    <a:pt x="76" y="115"/>
                    <a:pt x="78" y="117"/>
                    <a:pt x="78" y="118"/>
                  </a:cubicBezTo>
                  <a:cubicBezTo>
                    <a:pt x="79" y="121"/>
                    <a:pt x="77" y="125"/>
                    <a:pt x="74" y="128"/>
                  </a:cubicBezTo>
                  <a:cubicBezTo>
                    <a:pt x="79" y="126"/>
                    <a:pt x="79" y="122"/>
                    <a:pt x="79" y="120"/>
                  </a:cubicBezTo>
                  <a:cubicBezTo>
                    <a:pt x="79" y="116"/>
                    <a:pt x="76" y="110"/>
                    <a:pt x="72" y="110"/>
                  </a:cubicBezTo>
                  <a:cubicBezTo>
                    <a:pt x="71" y="110"/>
                    <a:pt x="69" y="111"/>
                    <a:pt x="68" y="113"/>
                  </a:cubicBezTo>
                  <a:cubicBezTo>
                    <a:pt x="69" y="113"/>
                    <a:pt x="69" y="113"/>
                    <a:pt x="70" y="114"/>
                  </a:cubicBezTo>
                  <a:close/>
                  <a:moveTo>
                    <a:pt x="122" y="122"/>
                  </a:moveTo>
                  <a:cubicBezTo>
                    <a:pt x="123" y="122"/>
                    <a:pt x="124" y="122"/>
                    <a:pt x="125" y="123"/>
                  </a:cubicBezTo>
                  <a:cubicBezTo>
                    <a:pt x="126" y="123"/>
                    <a:pt x="126" y="123"/>
                    <a:pt x="126" y="123"/>
                  </a:cubicBezTo>
                  <a:cubicBezTo>
                    <a:pt x="125" y="124"/>
                    <a:pt x="125" y="124"/>
                    <a:pt x="125" y="124"/>
                  </a:cubicBezTo>
                  <a:cubicBezTo>
                    <a:pt x="125" y="124"/>
                    <a:pt x="124" y="125"/>
                    <a:pt x="123" y="125"/>
                  </a:cubicBezTo>
                  <a:cubicBezTo>
                    <a:pt x="127" y="124"/>
                    <a:pt x="131" y="123"/>
                    <a:pt x="136" y="123"/>
                  </a:cubicBezTo>
                  <a:cubicBezTo>
                    <a:pt x="139" y="123"/>
                    <a:pt x="141" y="123"/>
                    <a:pt x="143" y="124"/>
                  </a:cubicBezTo>
                  <a:cubicBezTo>
                    <a:pt x="140" y="122"/>
                    <a:pt x="136" y="121"/>
                    <a:pt x="131" y="121"/>
                  </a:cubicBezTo>
                  <a:cubicBezTo>
                    <a:pt x="128" y="121"/>
                    <a:pt x="125" y="121"/>
                    <a:pt x="122" y="122"/>
                  </a:cubicBezTo>
                  <a:close/>
                  <a:moveTo>
                    <a:pt x="72" y="109"/>
                  </a:moveTo>
                  <a:cubicBezTo>
                    <a:pt x="77" y="109"/>
                    <a:pt x="81" y="115"/>
                    <a:pt x="81" y="120"/>
                  </a:cubicBezTo>
                  <a:cubicBezTo>
                    <a:pt x="81" y="121"/>
                    <a:pt x="81" y="122"/>
                    <a:pt x="81" y="123"/>
                  </a:cubicBezTo>
                  <a:cubicBezTo>
                    <a:pt x="82" y="121"/>
                    <a:pt x="82" y="118"/>
                    <a:pt x="81" y="114"/>
                  </a:cubicBezTo>
                  <a:cubicBezTo>
                    <a:pt x="79" y="110"/>
                    <a:pt x="75" y="108"/>
                    <a:pt x="71" y="109"/>
                  </a:cubicBezTo>
                  <a:cubicBezTo>
                    <a:pt x="72" y="109"/>
                    <a:pt x="72" y="109"/>
                    <a:pt x="72" y="109"/>
                  </a:cubicBezTo>
                  <a:close/>
                  <a:moveTo>
                    <a:pt x="36" y="65"/>
                  </a:moveTo>
                  <a:cubicBezTo>
                    <a:pt x="36" y="69"/>
                    <a:pt x="34" y="72"/>
                    <a:pt x="32" y="74"/>
                  </a:cubicBezTo>
                  <a:cubicBezTo>
                    <a:pt x="32" y="75"/>
                    <a:pt x="31" y="76"/>
                    <a:pt x="31" y="77"/>
                  </a:cubicBezTo>
                  <a:cubicBezTo>
                    <a:pt x="34" y="77"/>
                    <a:pt x="36" y="74"/>
                    <a:pt x="36" y="73"/>
                  </a:cubicBezTo>
                  <a:cubicBezTo>
                    <a:pt x="37" y="70"/>
                    <a:pt x="37" y="67"/>
                    <a:pt x="36" y="65"/>
                  </a:cubicBezTo>
                  <a:close/>
                  <a:moveTo>
                    <a:pt x="28" y="63"/>
                  </a:moveTo>
                  <a:cubicBezTo>
                    <a:pt x="27" y="65"/>
                    <a:pt x="27" y="69"/>
                    <a:pt x="27" y="72"/>
                  </a:cubicBezTo>
                  <a:cubicBezTo>
                    <a:pt x="27" y="73"/>
                    <a:pt x="28" y="73"/>
                    <a:pt x="28" y="74"/>
                  </a:cubicBezTo>
                  <a:cubicBezTo>
                    <a:pt x="30" y="71"/>
                    <a:pt x="32" y="67"/>
                    <a:pt x="31" y="65"/>
                  </a:cubicBezTo>
                  <a:cubicBezTo>
                    <a:pt x="30" y="64"/>
                    <a:pt x="30" y="63"/>
                    <a:pt x="28" y="63"/>
                  </a:cubicBezTo>
                  <a:close/>
                  <a:moveTo>
                    <a:pt x="32" y="36"/>
                  </a:moveTo>
                  <a:cubicBezTo>
                    <a:pt x="31" y="39"/>
                    <a:pt x="30" y="42"/>
                    <a:pt x="29" y="44"/>
                  </a:cubicBezTo>
                  <a:cubicBezTo>
                    <a:pt x="28" y="48"/>
                    <a:pt x="27" y="51"/>
                    <a:pt x="28" y="55"/>
                  </a:cubicBezTo>
                  <a:cubicBezTo>
                    <a:pt x="28" y="53"/>
                    <a:pt x="29" y="51"/>
                    <a:pt x="29" y="49"/>
                  </a:cubicBezTo>
                  <a:cubicBezTo>
                    <a:pt x="31" y="45"/>
                    <a:pt x="32" y="41"/>
                    <a:pt x="32" y="36"/>
                  </a:cubicBezTo>
                  <a:close/>
                </a:path>
              </a:pathLst>
            </a:custGeom>
            <a:grpFill/>
            <a:ln>
              <a:noFill/>
            </a:ln>
          </p:spPr>
          <p:txBody>
            <a:bodyPr/>
            <a:lstStyle/>
            <a:p>
              <a:pPr>
                <a:defRPr/>
              </a:pPr>
              <a:endParaRPr lang="vi-VN" dirty="0"/>
            </a:p>
          </p:txBody>
        </p:sp>
        <p:sp>
          <p:nvSpPr>
            <p:cNvPr id="14" name="Hình tự do 47"/>
            <p:cNvSpPr>
              <a:spLocks noEditPoints="1"/>
            </p:cNvSpPr>
            <p:nvPr/>
          </p:nvSpPr>
          <p:spPr bwMode="auto">
            <a:xfrm>
              <a:off x="895350" y="3316288"/>
              <a:ext cx="363538" cy="328613"/>
            </a:xfrm>
            <a:custGeom>
              <a:avLst/>
              <a:gdLst>
                <a:gd name="T0" fmla="*/ 50 w 161"/>
                <a:gd name="T1" fmla="*/ 8 h 146"/>
                <a:gd name="T2" fmla="*/ 60 w 161"/>
                <a:gd name="T3" fmla="*/ 25 h 146"/>
                <a:gd name="T4" fmla="*/ 54 w 161"/>
                <a:gd name="T5" fmla="*/ 17 h 146"/>
                <a:gd name="T6" fmla="*/ 63 w 161"/>
                <a:gd name="T7" fmla="*/ 34 h 146"/>
                <a:gd name="T8" fmla="*/ 49 w 161"/>
                <a:gd name="T9" fmla="*/ 37 h 146"/>
                <a:gd name="T10" fmla="*/ 41 w 161"/>
                <a:gd name="T11" fmla="*/ 13 h 146"/>
                <a:gd name="T12" fmla="*/ 16 w 161"/>
                <a:gd name="T13" fmla="*/ 62 h 146"/>
                <a:gd name="T14" fmla="*/ 34 w 161"/>
                <a:gd name="T15" fmla="*/ 92 h 146"/>
                <a:gd name="T16" fmla="*/ 27 w 161"/>
                <a:gd name="T17" fmla="*/ 146 h 146"/>
                <a:gd name="T18" fmla="*/ 33 w 161"/>
                <a:gd name="T19" fmla="*/ 104 h 146"/>
                <a:gd name="T20" fmla="*/ 26 w 161"/>
                <a:gd name="T21" fmla="*/ 102 h 146"/>
                <a:gd name="T22" fmla="*/ 30 w 161"/>
                <a:gd name="T23" fmla="*/ 101 h 146"/>
                <a:gd name="T24" fmla="*/ 4 w 161"/>
                <a:gd name="T25" fmla="*/ 60 h 146"/>
                <a:gd name="T26" fmla="*/ 41 w 161"/>
                <a:gd name="T27" fmla="*/ 10 h 146"/>
                <a:gd name="T28" fmla="*/ 51 w 161"/>
                <a:gd name="T29" fmla="*/ 4 h 146"/>
                <a:gd name="T30" fmla="*/ 145 w 161"/>
                <a:gd name="T31" fmla="*/ 13 h 146"/>
                <a:gd name="T32" fmla="*/ 142 w 161"/>
                <a:gd name="T33" fmla="*/ 0 h 146"/>
                <a:gd name="T34" fmla="*/ 141 w 161"/>
                <a:gd name="T35" fmla="*/ 33 h 146"/>
                <a:gd name="T36" fmla="*/ 50 w 161"/>
                <a:gd name="T37" fmla="*/ 8 h 146"/>
                <a:gd name="T38" fmla="*/ 137 w 161"/>
                <a:gd name="T39" fmla="*/ 31 h 146"/>
                <a:gd name="T40" fmla="*/ 148 w 161"/>
                <a:gd name="T41" fmla="*/ 16 h 146"/>
                <a:gd name="T42" fmla="*/ 70 w 161"/>
                <a:gd name="T43" fmla="*/ 8 h 146"/>
                <a:gd name="T44" fmla="*/ 137 w 161"/>
                <a:gd name="T45" fmla="*/ 31 h 146"/>
                <a:gd name="T46" fmla="*/ 26 w 161"/>
                <a:gd name="T47" fmla="*/ 84 h 146"/>
                <a:gd name="T48" fmla="*/ 22 w 161"/>
                <a:gd name="T49" fmla="*/ 16 h 146"/>
                <a:gd name="T50" fmla="*/ 26 w 161"/>
                <a:gd name="T51" fmla="*/ 84 h 146"/>
                <a:gd name="T52" fmla="*/ 57 w 161"/>
                <a:gd name="T53" fmla="*/ 28 h 146"/>
                <a:gd name="T54" fmla="*/ 46 w 161"/>
                <a:gd name="T55" fmla="*/ 16 h 146"/>
                <a:gd name="T56" fmla="*/ 57 w 161"/>
                <a:gd name="T57" fmla="*/ 28 h 146"/>
                <a:gd name="T58" fmla="*/ 57 w 161"/>
                <a:gd name="T59" fmla="*/ 31 h 146"/>
                <a:gd name="T60" fmla="*/ 46 w 161"/>
                <a:gd name="T61" fmla="*/ 28 h 146"/>
                <a:gd name="T62" fmla="*/ 57 w 161"/>
                <a:gd name="T63" fmla="*/ 31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1" h="146">
                  <a:moveTo>
                    <a:pt x="50" y="8"/>
                  </a:moveTo>
                  <a:cubicBezTo>
                    <a:pt x="55" y="14"/>
                    <a:pt x="53" y="20"/>
                    <a:pt x="60" y="25"/>
                  </a:cubicBezTo>
                  <a:cubicBezTo>
                    <a:pt x="62" y="23"/>
                    <a:pt x="58" y="18"/>
                    <a:pt x="54" y="17"/>
                  </a:cubicBezTo>
                  <a:cubicBezTo>
                    <a:pt x="64" y="13"/>
                    <a:pt x="65" y="25"/>
                    <a:pt x="63" y="34"/>
                  </a:cubicBezTo>
                  <a:cubicBezTo>
                    <a:pt x="59" y="36"/>
                    <a:pt x="55" y="37"/>
                    <a:pt x="49" y="37"/>
                  </a:cubicBezTo>
                  <a:cubicBezTo>
                    <a:pt x="43" y="31"/>
                    <a:pt x="43" y="19"/>
                    <a:pt x="41" y="13"/>
                  </a:cubicBezTo>
                  <a:cubicBezTo>
                    <a:pt x="14" y="14"/>
                    <a:pt x="9" y="41"/>
                    <a:pt x="16" y="62"/>
                  </a:cubicBezTo>
                  <a:cubicBezTo>
                    <a:pt x="19" y="72"/>
                    <a:pt x="30" y="81"/>
                    <a:pt x="34" y="92"/>
                  </a:cubicBezTo>
                  <a:cubicBezTo>
                    <a:pt x="41" y="111"/>
                    <a:pt x="38" y="129"/>
                    <a:pt x="27" y="146"/>
                  </a:cubicBezTo>
                  <a:cubicBezTo>
                    <a:pt x="28" y="137"/>
                    <a:pt x="39" y="121"/>
                    <a:pt x="33" y="104"/>
                  </a:cubicBezTo>
                  <a:cubicBezTo>
                    <a:pt x="31" y="102"/>
                    <a:pt x="29" y="102"/>
                    <a:pt x="26" y="102"/>
                  </a:cubicBezTo>
                  <a:cubicBezTo>
                    <a:pt x="26" y="100"/>
                    <a:pt x="28" y="101"/>
                    <a:pt x="30" y="101"/>
                  </a:cubicBezTo>
                  <a:cubicBezTo>
                    <a:pt x="28" y="89"/>
                    <a:pt x="7" y="79"/>
                    <a:pt x="4" y="60"/>
                  </a:cubicBezTo>
                  <a:cubicBezTo>
                    <a:pt x="1" y="34"/>
                    <a:pt x="12" y="6"/>
                    <a:pt x="41" y="10"/>
                  </a:cubicBezTo>
                  <a:cubicBezTo>
                    <a:pt x="45" y="9"/>
                    <a:pt x="47" y="5"/>
                    <a:pt x="51" y="4"/>
                  </a:cubicBezTo>
                  <a:cubicBezTo>
                    <a:pt x="86" y="1"/>
                    <a:pt x="128" y="46"/>
                    <a:pt x="145" y="13"/>
                  </a:cubicBezTo>
                  <a:cubicBezTo>
                    <a:pt x="146" y="6"/>
                    <a:pt x="144" y="3"/>
                    <a:pt x="142" y="0"/>
                  </a:cubicBezTo>
                  <a:cubicBezTo>
                    <a:pt x="161" y="2"/>
                    <a:pt x="149" y="29"/>
                    <a:pt x="141" y="33"/>
                  </a:cubicBezTo>
                  <a:cubicBezTo>
                    <a:pt x="111" y="47"/>
                    <a:pt x="71" y="4"/>
                    <a:pt x="50" y="8"/>
                  </a:cubicBezTo>
                  <a:close/>
                  <a:moveTo>
                    <a:pt x="137" y="31"/>
                  </a:moveTo>
                  <a:cubicBezTo>
                    <a:pt x="142" y="29"/>
                    <a:pt x="151" y="17"/>
                    <a:pt x="148" y="16"/>
                  </a:cubicBezTo>
                  <a:cubicBezTo>
                    <a:pt x="130" y="43"/>
                    <a:pt x="93" y="14"/>
                    <a:pt x="70" y="8"/>
                  </a:cubicBezTo>
                  <a:cubicBezTo>
                    <a:pt x="87" y="21"/>
                    <a:pt x="105" y="33"/>
                    <a:pt x="137" y="31"/>
                  </a:cubicBezTo>
                  <a:close/>
                  <a:moveTo>
                    <a:pt x="26" y="84"/>
                  </a:moveTo>
                  <a:cubicBezTo>
                    <a:pt x="10" y="71"/>
                    <a:pt x="7" y="27"/>
                    <a:pt x="22" y="16"/>
                  </a:cubicBezTo>
                  <a:cubicBezTo>
                    <a:pt x="0" y="29"/>
                    <a:pt x="5" y="78"/>
                    <a:pt x="26" y="84"/>
                  </a:cubicBezTo>
                  <a:close/>
                  <a:moveTo>
                    <a:pt x="57" y="28"/>
                  </a:moveTo>
                  <a:cubicBezTo>
                    <a:pt x="55" y="22"/>
                    <a:pt x="53" y="16"/>
                    <a:pt x="46" y="16"/>
                  </a:cubicBezTo>
                  <a:cubicBezTo>
                    <a:pt x="46" y="23"/>
                    <a:pt x="50" y="27"/>
                    <a:pt x="57" y="28"/>
                  </a:cubicBezTo>
                  <a:close/>
                  <a:moveTo>
                    <a:pt x="57" y="31"/>
                  </a:moveTo>
                  <a:cubicBezTo>
                    <a:pt x="51" y="33"/>
                    <a:pt x="49" y="24"/>
                    <a:pt x="46" y="28"/>
                  </a:cubicBezTo>
                  <a:cubicBezTo>
                    <a:pt x="47" y="31"/>
                    <a:pt x="56" y="40"/>
                    <a:pt x="57" y="31"/>
                  </a:cubicBezTo>
                  <a:close/>
                </a:path>
              </a:pathLst>
            </a:custGeom>
            <a:grpFill/>
            <a:ln>
              <a:noFill/>
            </a:ln>
          </p:spPr>
          <p:txBody>
            <a:bodyPr/>
            <a:lstStyle/>
            <a:p>
              <a:pPr>
                <a:defRPr/>
              </a:pPr>
              <a:endParaRPr lang="vi-VN" dirty="0"/>
            </a:p>
          </p:txBody>
        </p:sp>
        <p:sp>
          <p:nvSpPr>
            <p:cNvPr id="15" name="Hình tự do 48"/>
            <p:cNvSpPr>
              <a:spLocks noEditPoints="1"/>
            </p:cNvSpPr>
            <p:nvPr/>
          </p:nvSpPr>
          <p:spPr bwMode="auto">
            <a:xfrm>
              <a:off x="903288" y="3313113"/>
              <a:ext cx="336550" cy="338138"/>
            </a:xfrm>
            <a:custGeom>
              <a:avLst/>
              <a:gdLst>
                <a:gd name="T0" fmla="*/ 81 w 150"/>
                <a:gd name="T1" fmla="*/ 22 h 150"/>
                <a:gd name="T2" fmla="*/ 52 w 150"/>
                <a:gd name="T3" fmla="*/ 17 h 150"/>
                <a:gd name="T4" fmla="*/ 60 w 150"/>
                <a:gd name="T5" fmla="*/ 35 h 150"/>
                <a:gd name="T6" fmla="*/ 45 w 150"/>
                <a:gd name="T7" fmla="*/ 39 h 150"/>
                <a:gd name="T8" fmla="*/ 39 w 150"/>
                <a:gd name="T9" fmla="*/ 20 h 150"/>
                <a:gd name="T10" fmla="*/ 14 w 150"/>
                <a:gd name="T11" fmla="*/ 63 h 150"/>
                <a:gd name="T12" fmla="*/ 25 w 150"/>
                <a:gd name="T13" fmla="*/ 148 h 150"/>
                <a:gd name="T14" fmla="*/ 26 w 150"/>
                <a:gd name="T15" fmla="*/ 137 h 150"/>
                <a:gd name="T16" fmla="*/ 23 w 150"/>
                <a:gd name="T17" fmla="*/ 104 h 150"/>
                <a:gd name="T18" fmla="*/ 26 w 150"/>
                <a:gd name="T19" fmla="*/ 101 h 150"/>
                <a:gd name="T20" fmla="*/ 1 w 150"/>
                <a:gd name="T21" fmla="*/ 61 h 150"/>
                <a:gd name="T22" fmla="*/ 38 w 150"/>
                <a:gd name="T23" fmla="*/ 10 h 150"/>
                <a:gd name="T24" fmla="*/ 91 w 150"/>
                <a:gd name="T25" fmla="*/ 16 h 150"/>
                <a:gd name="T26" fmla="*/ 139 w 150"/>
                <a:gd name="T27" fmla="*/ 2 h 150"/>
                <a:gd name="T28" fmla="*/ 150 w 150"/>
                <a:gd name="T29" fmla="*/ 12 h 150"/>
                <a:gd name="T30" fmla="*/ 82 w 150"/>
                <a:gd name="T31" fmla="*/ 20 h 150"/>
                <a:gd name="T32" fmla="*/ 141 w 150"/>
                <a:gd name="T33" fmla="*/ 2 h 150"/>
                <a:gd name="T34" fmla="*/ 143 w 150"/>
                <a:gd name="T35" fmla="*/ 14 h 150"/>
                <a:gd name="T36" fmla="*/ 44 w 150"/>
                <a:gd name="T37" fmla="*/ 9 h 150"/>
                <a:gd name="T38" fmla="*/ 38 w 150"/>
                <a:gd name="T39" fmla="*/ 12 h 150"/>
                <a:gd name="T40" fmla="*/ 2 w 150"/>
                <a:gd name="T41" fmla="*/ 60 h 150"/>
                <a:gd name="T42" fmla="*/ 28 w 150"/>
                <a:gd name="T43" fmla="*/ 102 h 150"/>
                <a:gd name="T44" fmla="*/ 30 w 150"/>
                <a:gd name="T45" fmla="*/ 104 h 150"/>
                <a:gd name="T46" fmla="*/ 32 w 150"/>
                <a:gd name="T47" fmla="*/ 116 h 150"/>
                <a:gd name="T48" fmla="*/ 31 w 150"/>
                <a:gd name="T49" fmla="*/ 93 h 150"/>
                <a:gd name="T50" fmla="*/ 11 w 150"/>
                <a:gd name="T51" fmla="*/ 61 h 150"/>
                <a:gd name="T52" fmla="*/ 23 w 150"/>
                <a:gd name="T53" fmla="*/ 85 h 150"/>
                <a:gd name="T54" fmla="*/ 19 w 150"/>
                <a:gd name="T55" fmla="*/ 17 h 150"/>
                <a:gd name="T56" fmla="*/ 39 w 150"/>
                <a:gd name="T57" fmla="*/ 13 h 150"/>
                <a:gd name="T58" fmla="*/ 42 w 150"/>
                <a:gd name="T59" fmla="*/ 29 h 150"/>
                <a:gd name="T60" fmla="*/ 48 w 150"/>
                <a:gd name="T61" fmla="*/ 29 h 150"/>
                <a:gd name="T62" fmla="*/ 55 w 150"/>
                <a:gd name="T63" fmla="*/ 32 h 150"/>
                <a:gd name="T64" fmla="*/ 42 w 150"/>
                <a:gd name="T65" fmla="*/ 30 h 150"/>
                <a:gd name="T66" fmla="*/ 60 w 150"/>
                <a:gd name="T67" fmla="*/ 27 h 150"/>
                <a:gd name="T68" fmla="*/ 58 w 150"/>
                <a:gd name="T69" fmla="*/ 25 h 150"/>
                <a:gd name="T70" fmla="*/ 56 w 150"/>
                <a:gd name="T71" fmla="*/ 27 h 150"/>
                <a:gd name="T72" fmla="*/ 50 w 150"/>
                <a:gd name="T73" fmla="*/ 18 h 150"/>
                <a:gd name="T74" fmla="*/ 45 w 150"/>
                <a:gd name="T75" fmla="*/ 9 h 150"/>
                <a:gd name="T76" fmla="*/ 57 w 150"/>
                <a:gd name="T77" fmla="*/ 25 h 150"/>
                <a:gd name="T78" fmla="*/ 53 w 150"/>
                <a:gd name="T79" fmla="*/ 33 h 150"/>
                <a:gd name="T80" fmla="*/ 44 w 150"/>
                <a:gd name="T81" fmla="*/ 29 h 150"/>
                <a:gd name="T82" fmla="*/ 8 w 150"/>
                <a:gd name="T83" fmla="*/ 46 h 150"/>
                <a:gd name="T84" fmla="*/ 146 w 150"/>
                <a:gd name="T85" fmla="*/ 18 h 150"/>
                <a:gd name="T86" fmla="*/ 134 w 150"/>
                <a:gd name="T87" fmla="*/ 33 h 150"/>
                <a:gd name="T88" fmla="*/ 67 w 150"/>
                <a:gd name="T89" fmla="*/ 9 h 150"/>
                <a:gd name="T90" fmla="*/ 145 w 150"/>
                <a:gd name="T91" fmla="*/ 16 h 150"/>
                <a:gd name="T92" fmla="*/ 133 w 150"/>
                <a:gd name="T93" fmla="*/ 31 h 150"/>
                <a:gd name="T94" fmla="*/ 71 w 150"/>
                <a:gd name="T95" fmla="*/ 11 h 150"/>
                <a:gd name="T96" fmla="*/ 54 w 150"/>
                <a:gd name="T97" fmla="*/ 30 h 150"/>
                <a:gd name="T98" fmla="*/ 43 w 150"/>
                <a:gd name="T99" fmla="*/ 16 h 150"/>
                <a:gd name="T100" fmla="*/ 43 w 150"/>
                <a:gd name="T101" fmla="*/ 17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50" h="150">
                  <a:moveTo>
                    <a:pt x="150" y="12"/>
                  </a:moveTo>
                  <a:cubicBezTo>
                    <a:pt x="150" y="20"/>
                    <a:pt x="143" y="32"/>
                    <a:pt x="138" y="34"/>
                  </a:cubicBezTo>
                  <a:cubicBezTo>
                    <a:pt x="120" y="43"/>
                    <a:pt x="99" y="32"/>
                    <a:pt x="81" y="22"/>
                  </a:cubicBezTo>
                  <a:cubicBezTo>
                    <a:pt x="69" y="15"/>
                    <a:pt x="57" y="9"/>
                    <a:pt x="48" y="10"/>
                  </a:cubicBezTo>
                  <a:cubicBezTo>
                    <a:pt x="50" y="12"/>
                    <a:pt x="51" y="15"/>
                    <a:pt x="52" y="17"/>
                  </a:cubicBezTo>
                  <a:cubicBezTo>
                    <a:pt x="52" y="17"/>
                    <a:pt x="52" y="17"/>
                    <a:pt x="52" y="17"/>
                  </a:cubicBezTo>
                  <a:cubicBezTo>
                    <a:pt x="54" y="16"/>
                    <a:pt x="56" y="16"/>
                    <a:pt x="58" y="17"/>
                  </a:cubicBezTo>
                  <a:cubicBezTo>
                    <a:pt x="61" y="19"/>
                    <a:pt x="61" y="24"/>
                    <a:pt x="61" y="27"/>
                  </a:cubicBezTo>
                  <a:cubicBezTo>
                    <a:pt x="61" y="30"/>
                    <a:pt x="61" y="33"/>
                    <a:pt x="60" y="35"/>
                  </a:cubicBezTo>
                  <a:cubicBezTo>
                    <a:pt x="60" y="35"/>
                    <a:pt x="60" y="35"/>
                    <a:pt x="60" y="35"/>
                  </a:cubicBezTo>
                  <a:cubicBezTo>
                    <a:pt x="60" y="36"/>
                    <a:pt x="60" y="36"/>
                    <a:pt x="60" y="36"/>
                  </a:cubicBezTo>
                  <a:cubicBezTo>
                    <a:pt x="57" y="38"/>
                    <a:pt x="52" y="39"/>
                    <a:pt x="45" y="39"/>
                  </a:cubicBezTo>
                  <a:cubicBezTo>
                    <a:pt x="45" y="39"/>
                    <a:pt x="45" y="39"/>
                    <a:pt x="45" y="39"/>
                  </a:cubicBezTo>
                  <a:cubicBezTo>
                    <a:pt x="45" y="38"/>
                    <a:pt x="45" y="38"/>
                    <a:pt x="45" y="38"/>
                  </a:cubicBezTo>
                  <a:cubicBezTo>
                    <a:pt x="41" y="34"/>
                    <a:pt x="40" y="26"/>
                    <a:pt x="39" y="20"/>
                  </a:cubicBezTo>
                  <a:cubicBezTo>
                    <a:pt x="39" y="18"/>
                    <a:pt x="38" y="16"/>
                    <a:pt x="38" y="14"/>
                  </a:cubicBezTo>
                  <a:cubicBezTo>
                    <a:pt x="21" y="15"/>
                    <a:pt x="11" y="27"/>
                    <a:pt x="11" y="47"/>
                  </a:cubicBezTo>
                  <a:cubicBezTo>
                    <a:pt x="11" y="52"/>
                    <a:pt x="12" y="58"/>
                    <a:pt x="14" y="63"/>
                  </a:cubicBezTo>
                  <a:cubicBezTo>
                    <a:pt x="15" y="68"/>
                    <a:pt x="18" y="72"/>
                    <a:pt x="22" y="77"/>
                  </a:cubicBezTo>
                  <a:cubicBezTo>
                    <a:pt x="26" y="82"/>
                    <a:pt x="30" y="87"/>
                    <a:pt x="32" y="93"/>
                  </a:cubicBezTo>
                  <a:cubicBezTo>
                    <a:pt x="39" y="111"/>
                    <a:pt x="36" y="130"/>
                    <a:pt x="25" y="148"/>
                  </a:cubicBezTo>
                  <a:cubicBezTo>
                    <a:pt x="23" y="150"/>
                    <a:pt x="23" y="150"/>
                    <a:pt x="23" y="150"/>
                  </a:cubicBezTo>
                  <a:cubicBezTo>
                    <a:pt x="23" y="147"/>
                    <a:pt x="23" y="147"/>
                    <a:pt x="23" y="147"/>
                  </a:cubicBezTo>
                  <a:cubicBezTo>
                    <a:pt x="24" y="144"/>
                    <a:pt x="25" y="141"/>
                    <a:pt x="26" y="137"/>
                  </a:cubicBezTo>
                  <a:cubicBezTo>
                    <a:pt x="28" y="131"/>
                    <a:pt x="31" y="123"/>
                    <a:pt x="31" y="116"/>
                  </a:cubicBezTo>
                  <a:cubicBezTo>
                    <a:pt x="31" y="112"/>
                    <a:pt x="30" y="108"/>
                    <a:pt x="29" y="105"/>
                  </a:cubicBezTo>
                  <a:cubicBezTo>
                    <a:pt x="28" y="104"/>
                    <a:pt x="26" y="104"/>
                    <a:pt x="23" y="104"/>
                  </a:cubicBezTo>
                  <a:cubicBezTo>
                    <a:pt x="22" y="104"/>
                    <a:pt x="22" y="104"/>
                    <a:pt x="22" y="104"/>
                  </a:cubicBezTo>
                  <a:cubicBezTo>
                    <a:pt x="22" y="103"/>
                    <a:pt x="22" y="103"/>
                    <a:pt x="22" y="103"/>
                  </a:cubicBezTo>
                  <a:cubicBezTo>
                    <a:pt x="22" y="101"/>
                    <a:pt x="24" y="101"/>
                    <a:pt x="26" y="101"/>
                  </a:cubicBezTo>
                  <a:cubicBezTo>
                    <a:pt x="26" y="101"/>
                    <a:pt x="26" y="101"/>
                    <a:pt x="26" y="101"/>
                  </a:cubicBezTo>
                  <a:cubicBezTo>
                    <a:pt x="25" y="97"/>
                    <a:pt x="21" y="93"/>
                    <a:pt x="17" y="88"/>
                  </a:cubicBezTo>
                  <a:cubicBezTo>
                    <a:pt x="10" y="81"/>
                    <a:pt x="2" y="72"/>
                    <a:pt x="1" y="61"/>
                  </a:cubicBezTo>
                  <a:cubicBezTo>
                    <a:pt x="0" y="58"/>
                    <a:pt x="0" y="55"/>
                    <a:pt x="0" y="52"/>
                  </a:cubicBezTo>
                  <a:cubicBezTo>
                    <a:pt x="0" y="37"/>
                    <a:pt x="5" y="24"/>
                    <a:pt x="13" y="17"/>
                  </a:cubicBezTo>
                  <a:cubicBezTo>
                    <a:pt x="20" y="11"/>
                    <a:pt x="28" y="9"/>
                    <a:pt x="38" y="10"/>
                  </a:cubicBezTo>
                  <a:cubicBezTo>
                    <a:pt x="40" y="10"/>
                    <a:pt x="41" y="9"/>
                    <a:pt x="43" y="7"/>
                  </a:cubicBezTo>
                  <a:cubicBezTo>
                    <a:pt x="44" y="6"/>
                    <a:pt x="46" y="5"/>
                    <a:pt x="48" y="4"/>
                  </a:cubicBezTo>
                  <a:cubicBezTo>
                    <a:pt x="62" y="3"/>
                    <a:pt x="77" y="9"/>
                    <a:pt x="91" y="16"/>
                  </a:cubicBezTo>
                  <a:cubicBezTo>
                    <a:pt x="113" y="25"/>
                    <a:pt x="131" y="33"/>
                    <a:pt x="141" y="13"/>
                  </a:cubicBezTo>
                  <a:cubicBezTo>
                    <a:pt x="142" y="12"/>
                    <a:pt x="142" y="11"/>
                    <a:pt x="142" y="10"/>
                  </a:cubicBezTo>
                  <a:cubicBezTo>
                    <a:pt x="142" y="7"/>
                    <a:pt x="140" y="4"/>
                    <a:pt x="139" y="2"/>
                  </a:cubicBezTo>
                  <a:cubicBezTo>
                    <a:pt x="138" y="0"/>
                    <a:pt x="138" y="0"/>
                    <a:pt x="138" y="0"/>
                  </a:cubicBezTo>
                  <a:cubicBezTo>
                    <a:pt x="139" y="0"/>
                    <a:pt x="139" y="0"/>
                    <a:pt x="139" y="0"/>
                  </a:cubicBezTo>
                  <a:cubicBezTo>
                    <a:pt x="146" y="1"/>
                    <a:pt x="150" y="5"/>
                    <a:pt x="150" y="12"/>
                  </a:cubicBezTo>
                  <a:close/>
                  <a:moveTo>
                    <a:pt x="45" y="9"/>
                  </a:moveTo>
                  <a:cubicBezTo>
                    <a:pt x="47" y="9"/>
                    <a:pt x="47" y="9"/>
                    <a:pt x="47" y="9"/>
                  </a:cubicBezTo>
                  <a:cubicBezTo>
                    <a:pt x="56" y="7"/>
                    <a:pt x="68" y="13"/>
                    <a:pt x="82" y="20"/>
                  </a:cubicBezTo>
                  <a:cubicBezTo>
                    <a:pt x="100" y="30"/>
                    <a:pt x="120" y="41"/>
                    <a:pt x="138" y="33"/>
                  </a:cubicBezTo>
                  <a:cubicBezTo>
                    <a:pt x="142" y="31"/>
                    <a:pt x="148" y="20"/>
                    <a:pt x="148" y="12"/>
                  </a:cubicBezTo>
                  <a:cubicBezTo>
                    <a:pt x="148" y="8"/>
                    <a:pt x="147" y="3"/>
                    <a:pt x="141" y="2"/>
                  </a:cubicBezTo>
                  <a:cubicBezTo>
                    <a:pt x="142" y="4"/>
                    <a:pt x="143" y="7"/>
                    <a:pt x="143" y="10"/>
                  </a:cubicBezTo>
                  <a:cubicBezTo>
                    <a:pt x="143" y="11"/>
                    <a:pt x="143" y="13"/>
                    <a:pt x="143" y="14"/>
                  </a:cubicBezTo>
                  <a:cubicBezTo>
                    <a:pt x="143" y="14"/>
                    <a:pt x="143" y="14"/>
                    <a:pt x="143" y="14"/>
                  </a:cubicBezTo>
                  <a:cubicBezTo>
                    <a:pt x="132" y="35"/>
                    <a:pt x="112" y="26"/>
                    <a:pt x="91" y="17"/>
                  </a:cubicBezTo>
                  <a:cubicBezTo>
                    <a:pt x="76" y="11"/>
                    <a:pt x="62" y="5"/>
                    <a:pt x="48" y="6"/>
                  </a:cubicBezTo>
                  <a:cubicBezTo>
                    <a:pt x="46" y="6"/>
                    <a:pt x="45" y="7"/>
                    <a:pt x="44" y="9"/>
                  </a:cubicBezTo>
                  <a:cubicBezTo>
                    <a:pt x="42" y="10"/>
                    <a:pt x="41" y="11"/>
                    <a:pt x="39" y="12"/>
                  </a:cubicBezTo>
                  <a:cubicBezTo>
                    <a:pt x="38" y="12"/>
                    <a:pt x="38" y="12"/>
                    <a:pt x="38" y="12"/>
                  </a:cubicBezTo>
                  <a:cubicBezTo>
                    <a:pt x="38" y="12"/>
                    <a:pt x="38" y="12"/>
                    <a:pt x="38" y="12"/>
                  </a:cubicBezTo>
                  <a:cubicBezTo>
                    <a:pt x="29" y="10"/>
                    <a:pt x="20" y="13"/>
                    <a:pt x="14" y="18"/>
                  </a:cubicBezTo>
                  <a:cubicBezTo>
                    <a:pt x="6" y="25"/>
                    <a:pt x="2" y="37"/>
                    <a:pt x="2" y="52"/>
                  </a:cubicBezTo>
                  <a:cubicBezTo>
                    <a:pt x="2" y="55"/>
                    <a:pt x="2" y="58"/>
                    <a:pt x="2" y="60"/>
                  </a:cubicBezTo>
                  <a:cubicBezTo>
                    <a:pt x="4" y="72"/>
                    <a:pt x="11" y="80"/>
                    <a:pt x="18" y="87"/>
                  </a:cubicBezTo>
                  <a:cubicBezTo>
                    <a:pt x="23" y="92"/>
                    <a:pt x="27" y="97"/>
                    <a:pt x="28" y="102"/>
                  </a:cubicBezTo>
                  <a:cubicBezTo>
                    <a:pt x="28" y="102"/>
                    <a:pt x="28" y="102"/>
                    <a:pt x="28" y="102"/>
                  </a:cubicBezTo>
                  <a:cubicBezTo>
                    <a:pt x="27" y="102"/>
                    <a:pt x="27" y="102"/>
                    <a:pt x="27" y="102"/>
                  </a:cubicBezTo>
                  <a:cubicBezTo>
                    <a:pt x="27" y="102"/>
                    <a:pt x="27" y="102"/>
                    <a:pt x="27" y="102"/>
                  </a:cubicBezTo>
                  <a:cubicBezTo>
                    <a:pt x="28" y="103"/>
                    <a:pt x="29" y="103"/>
                    <a:pt x="30" y="104"/>
                  </a:cubicBezTo>
                  <a:cubicBezTo>
                    <a:pt x="31" y="104"/>
                    <a:pt x="31" y="104"/>
                    <a:pt x="31" y="104"/>
                  </a:cubicBezTo>
                  <a:cubicBezTo>
                    <a:pt x="31" y="104"/>
                    <a:pt x="31" y="104"/>
                    <a:pt x="31" y="104"/>
                  </a:cubicBezTo>
                  <a:cubicBezTo>
                    <a:pt x="32" y="108"/>
                    <a:pt x="32" y="112"/>
                    <a:pt x="32" y="116"/>
                  </a:cubicBezTo>
                  <a:cubicBezTo>
                    <a:pt x="32" y="124"/>
                    <a:pt x="30" y="131"/>
                    <a:pt x="28" y="138"/>
                  </a:cubicBezTo>
                  <a:cubicBezTo>
                    <a:pt x="27" y="140"/>
                    <a:pt x="26" y="141"/>
                    <a:pt x="26" y="143"/>
                  </a:cubicBezTo>
                  <a:cubicBezTo>
                    <a:pt x="35" y="127"/>
                    <a:pt x="37" y="110"/>
                    <a:pt x="31" y="93"/>
                  </a:cubicBezTo>
                  <a:cubicBezTo>
                    <a:pt x="28" y="88"/>
                    <a:pt x="25" y="83"/>
                    <a:pt x="21" y="78"/>
                  </a:cubicBezTo>
                  <a:cubicBezTo>
                    <a:pt x="17" y="73"/>
                    <a:pt x="14" y="69"/>
                    <a:pt x="12" y="64"/>
                  </a:cubicBezTo>
                  <a:cubicBezTo>
                    <a:pt x="12" y="63"/>
                    <a:pt x="12" y="62"/>
                    <a:pt x="11" y="61"/>
                  </a:cubicBezTo>
                  <a:cubicBezTo>
                    <a:pt x="13" y="71"/>
                    <a:pt x="17" y="79"/>
                    <a:pt x="23" y="84"/>
                  </a:cubicBezTo>
                  <a:cubicBezTo>
                    <a:pt x="26" y="86"/>
                    <a:pt x="26" y="86"/>
                    <a:pt x="26" y="86"/>
                  </a:cubicBezTo>
                  <a:cubicBezTo>
                    <a:pt x="23" y="85"/>
                    <a:pt x="23" y="85"/>
                    <a:pt x="23" y="85"/>
                  </a:cubicBezTo>
                  <a:cubicBezTo>
                    <a:pt x="10" y="82"/>
                    <a:pt x="4" y="64"/>
                    <a:pt x="4" y="49"/>
                  </a:cubicBezTo>
                  <a:cubicBezTo>
                    <a:pt x="4" y="34"/>
                    <a:pt x="9" y="21"/>
                    <a:pt x="18" y="16"/>
                  </a:cubicBezTo>
                  <a:cubicBezTo>
                    <a:pt x="19" y="17"/>
                    <a:pt x="19" y="17"/>
                    <a:pt x="19" y="17"/>
                  </a:cubicBezTo>
                  <a:cubicBezTo>
                    <a:pt x="15" y="21"/>
                    <a:pt x="12" y="28"/>
                    <a:pt x="10" y="37"/>
                  </a:cubicBezTo>
                  <a:cubicBezTo>
                    <a:pt x="13" y="22"/>
                    <a:pt x="23" y="14"/>
                    <a:pt x="38" y="13"/>
                  </a:cubicBezTo>
                  <a:cubicBezTo>
                    <a:pt x="39" y="13"/>
                    <a:pt x="39" y="13"/>
                    <a:pt x="39" y="13"/>
                  </a:cubicBezTo>
                  <a:cubicBezTo>
                    <a:pt x="39" y="13"/>
                    <a:pt x="39" y="13"/>
                    <a:pt x="39" y="13"/>
                  </a:cubicBezTo>
                  <a:cubicBezTo>
                    <a:pt x="40" y="15"/>
                    <a:pt x="40" y="18"/>
                    <a:pt x="40" y="20"/>
                  </a:cubicBezTo>
                  <a:cubicBezTo>
                    <a:pt x="41" y="23"/>
                    <a:pt x="41" y="26"/>
                    <a:pt x="42" y="29"/>
                  </a:cubicBezTo>
                  <a:cubicBezTo>
                    <a:pt x="42" y="29"/>
                    <a:pt x="42" y="29"/>
                    <a:pt x="42" y="29"/>
                  </a:cubicBezTo>
                  <a:cubicBezTo>
                    <a:pt x="43" y="28"/>
                    <a:pt x="44" y="27"/>
                    <a:pt x="44" y="27"/>
                  </a:cubicBezTo>
                  <a:cubicBezTo>
                    <a:pt x="46" y="27"/>
                    <a:pt x="47" y="28"/>
                    <a:pt x="48" y="29"/>
                  </a:cubicBezTo>
                  <a:cubicBezTo>
                    <a:pt x="50" y="31"/>
                    <a:pt x="52" y="32"/>
                    <a:pt x="54" y="31"/>
                  </a:cubicBezTo>
                  <a:cubicBezTo>
                    <a:pt x="55" y="31"/>
                    <a:pt x="55" y="31"/>
                    <a:pt x="55" y="31"/>
                  </a:cubicBezTo>
                  <a:cubicBezTo>
                    <a:pt x="55" y="32"/>
                    <a:pt x="55" y="32"/>
                    <a:pt x="55" y="32"/>
                  </a:cubicBezTo>
                  <a:cubicBezTo>
                    <a:pt x="54" y="35"/>
                    <a:pt x="53" y="36"/>
                    <a:pt x="52" y="37"/>
                  </a:cubicBezTo>
                  <a:cubicBezTo>
                    <a:pt x="48" y="38"/>
                    <a:pt x="43" y="32"/>
                    <a:pt x="42" y="30"/>
                  </a:cubicBezTo>
                  <a:cubicBezTo>
                    <a:pt x="42" y="30"/>
                    <a:pt x="42" y="30"/>
                    <a:pt x="42" y="30"/>
                  </a:cubicBezTo>
                  <a:cubicBezTo>
                    <a:pt x="43" y="33"/>
                    <a:pt x="44" y="35"/>
                    <a:pt x="46" y="37"/>
                  </a:cubicBezTo>
                  <a:cubicBezTo>
                    <a:pt x="52" y="38"/>
                    <a:pt x="56" y="37"/>
                    <a:pt x="59" y="35"/>
                  </a:cubicBezTo>
                  <a:cubicBezTo>
                    <a:pt x="60" y="32"/>
                    <a:pt x="60" y="30"/>
                    <a:pt x="60" y="27"/>
                  </a:cubicBezTo>
                  <a:cubicBezTo>
                    <a:pt x="60" y="23"/>
                    <a:pt x="59" y="20"/>
                    <a:pt x="57" y="18"/>
                  </a:cubicBezTo>
                  <a:cubicBezTo>
                    <a:pt x="56" y="18"/>
                    <a:pt x="55" y="18"/>
                    <a:pt x="53" y="18"/>
                  </a:cubicBezTo>
                  <a:cubicBezTo>
                    <a:pt x="56" y="19"/>
                    <a:pt x="58" y="22"/>
                    <a:pt x="58" y="25"/>
                  </a:cubicBezTo>
                  <a:cubicBezTo>
                    <a:pt x="58" y="26"/>
                    <a:pt x="58" y="26"/>
                    <a:pt x="57" y="27"/>
                  </a:cubicBezTo>
                  <a:cubicBezTo>
                    <a:pt x="57" y="27"/>
                    <a:pt x="57" y="27"/>
                    <a:pt x="57" y="27"/>
                  </a:cubicBezTo>
                  <a:cubicBezTo>
                    <a:pt x="56" y="27"/>
                    <a:pt x="56" y="27"/>
                    <a:pt x="56" y="27"/>
                  </a:cubicBezTo>
                  <a:cubicBezTo>
                    <a:pt x="53" y="24"/>
                    <a:pt x="52" y="21"/>
                    <a:pt x="51" y="19"/>
                  </a:cubicBezTo>
                  <a:cubicBezTo>
                    <a:pt x="49" y="18"/>
                    <a:pt x="49" y="18"/>
                    <a:pt x="49" y="18"/>
                  </a:cubicBezTo>
                  <a:cubicBezTo>
                    <a:pt x="50" y="18"/>
                    <a:pt x="50" y="18"/>
                    <a:pt x="50" y="18"/>
                  </a:cubicBezTo>
                  <a:cubicBezTo>
                    <a:pt x="50" y="17"/>
                    <a:pt x="50" y="17"/>
                    <a:pt x="50" y="17"/>
                  </a:cubicBezTo>
                  <a:cubicBezTo>
                    <a:pt x="49" y="15"/>
                    <a:pt x="49" y="12"/>
                    <a:pt x="46" y="10"/>
                  </a:cubicBezTo>
                  <a:lnTo>
                    <a:pt x="45" y="9"/>
                  </a:lnTo>
                  <a:close/>
                  <a:moveTo>
                    <a:pt x="57" y="25"/>
                  </a:moveTo>
                  <a:cubicBezTo>
                    <a:pt x="57" y="24"/>
                    <a:pt x="55" y="21"/>
                    <a:pt x="53" y="19"/>
                  </a:cubicBezTo>
                  <a:cubicBezTo>
                    <a:pt x="53" y="21"/>
                    <a:pt x="54" y="23"/>
                    <a:pt x="57" y="25"/>
                  </a:cubicBezTo>
                  <a:close/>
                  <a:moveTo>
                    <a:pt x="44" y="29"/>
                  </a:moveTo>
                  <a:cubicBezTo>
                    <a:pt x="45" y="32"/>
                    <a:pt x="49" y="36"/>
                    <a:pt x="51" y="35"/>
                  </a:cubicBezTo>
                  <a:cubicBezTo>
                    <a:pt x="52" y="35"/>
                    <a:pt x="53" y="34"/>
                    <a:pt x="53" y="33"/>
                  </a:cubicBezTo>
                  <a:cubicBezTo>
                    <a:pt x="51" y="33"/>
                    <a:pt x="49" y="32"/>
                    <a:pt x="47" y="30"/>
                  </a:cubicBezTo>
                  <a:cubicBezTo>
                    <a:pt x="46" y="30"/>
                    <a:pt x="45" y="29"/>
                    <a:pt x="45" y="29"/>
                  </a:cubicBezTo>
                  <a:cubicBezTo>
                    <a:pt x="44" y="29"/>
                    <a:pt x="44" y="29"/>
                    <a:pt x="44" y="29"/>
                  </a:cubicBezTo>
                  <a:close/>
                  <a:moveTo>
                    <a:pt x="5" y="49"/>
                  </a:moveTo>
                  <a:cubicBezTo>
                    <a:pt x="5" y="62"/>
                    <a:pt x="10" y="77"/>
                    <a:pt x="19" y="82"/>
                  </a:cubicBezTo>
                  <a:cubicBezTo>
                    <a:pt x="12" y="74"/>
                    <a:pt x="8" y="58"/>
                    <a:pt x="8" y="46"/>
                  </a:cubicBezTo>
                  <a:cubicBezTo>
                    <a:pt x="8" y="36"/>
                    <a:pt x="10" y="28"/>
                    <a:pt x="13" y="22"/>
                  </a:cubicBezTo>
                  <a:cubicBezTo>
                    <a:pt x="8" y="29"/>
                    <a:pt x="5" y="38"/>
                    <a:pt x="5" y="49"/>
                  </a:cubicBezTo>
                  <a:close/>
                  <a:moveTo>
                    <a:pt x="146" y="18"/>
                  </a:moveTo>
                  <a:cubicBezTo>
                    <a:pt x="146" y="18"/>
                    <a:pt x="146" y="18"/>
                    <a:pt x="146" y="18"/>
                  </a:cubicBezTo>
                  <a:cubicBezTo>
                    <a:pt x="146" y="21"/>
                    <a:pt x="139" y="31"/>
                    <a:pt x="134" y="33"/>
                  </a:cubicBezTo>
                  <a:cubicBezTo>
                    <a:pt x="134" y="33"/>
                    <a:pt x="134" y="33"/>
                    <a:pt x="134" y="33"/>
                  </a:cubicBezTo>
                  <a:cubicBezTo>
                    <a:pt x="103" y="35"/>
                    <a:pt x="85" y="24"/>
                    <a:pt x="66" y="10"/>
                  </a:cubicBezTo>
                  <a:cubicBezTo>
                    <a:pt x="63" y="8"/>
                    <a:pt x="63" y="8"/>
                    <a:pt x="63" y="8"/>
                  </a:cubicBezTo>
                  <a:cubicBezTo>
                    <a:pt x="67" y="9"/>
                    <a:pt x="67" y="9"/>
                    <a:pt x="67" y="9"/>
                  </a:cubicBezTo>
                  <a:cubicBezTo>
                    <a:pt x="73" y="10"/>
                    <a:pt x="80" y="13"/>
                    <a:pt x="88" y="17"/>
                  </a:cubicBezTo>
                  <a:cubicBezTo>
                    <a:pt x="108" y="26"/>
                    <a:pt x="131" y="36"/>
                    <a:pt x="144" y="16"/>
                  </a:cubicBezTo>
                  <a:cubicBezTo>
                    <a:pt x="145" y="16"/>
                    <a:pt x="145" y="16"/>
                    <a:pt x="145" y="16"/>
                  </a:cubicBezTo>
                  <a:cubicBezTo>
                    <a:pt x="145" y="16"/>
                    <a:pt x="145" y="16"/>
                    <a:pt x="145" y="16"/>
                  </a:cubicBezTo>
                  <a:cubicBezTo>
                    <a:pt x="146" y="16"/>
                    <a:pt x="146" y="16"/>
                    <a:pt x="146" y="18"/>
                  </a:cubicBezTo>
                  <a:close/>
                  <a:moveTo>
                    <a:pt x="133" y="31"/>
                  </a:moveTo>
                  <a:cubicBezTo>
                    <a:pt x="138" y="29"/>
                    <a:pt x="144" y="21"/>
                    <a:pt x="145" y="18"/>
                  </a:cubicBezTo>
                  <a:cubicBezTo>
                    <a:pt x="131" y="37"/>
                    <a:pt x="108" y="27"/>
                    <a:pt x="87" y="18"/>
                  </a:cubicBezTo>
                  <a:cubicBezTo>
                    <a:pt x="81" y="15"/>
                    <a:pt x="76" y="13"/>
                    <a:pt x="71" y="11"/>
                  </a:cubicBezTo>
                  <a:cubicBezTo>
                    <a:pt x="88" y="23"/>
                    <a:pt x="105" y="33"/>
                    <a:pt x="133" y="31"/>
                  </a:cubicBezTo>
                  <a:close/>
                  <a:moveTo>
                    <a:pt x="55" y="30"/>
                  </a:moveTo>
                  <a:cubicBezTo>
                    <a:pt x="54" y="30"/>
                    <a:pt x="54" y="30"/>
                    <a:pt x="54" y="30"/>
                  </a:cubicBezTo>
                  <a:cubicBezTo>
                    <a:pt x="47" y="29"/>
                    <a:pt x="42" y="25"/>
                    <a:pt x="42" y="17"/>
                  </a:cubicBezTo>
                  <a:cubicBezTo>
                    <a:pt x="42" y="16"/>
                    <a:pt x="42" y="16"/>
                    <a:pt x="42" y="16"/>
                  </a:cubicBezTo>
                  <a:cubicBezTo>
                    <a:pt x="43" y="16"/>
                    <a:pt x="43" y="16"/>
                    <a:pt x="43" y="16"/>
                  </a:cubicBezTo>
                  <a:cubicBezTo>
                    <a:pt x="50" y="17"/>
                    <a:pt x="53" y="23"/>
                    <a:pt x="55" y="29"/>
                  </a:cubicBezTo>
                  <a:lnTo>
                    <a:pt x="55" y="30"/>
                  </a:lnTo>
                  <a:close/>
                  <a:moveTo>
                    <a:pt x="43" y="17"/>
                  </a:moveTo>
                  <a:cubicBezTo>
                    <a:pt x="44" y="24"/>
                    <a:pt x="47" y="27"/>
                    <a:pt x="53" y="28"/>
                  </a:cubicBezTo>
                  <a:cubicBezTo>
                    <a:pt x="51" y="23"/>
                    <a:pt x="49" y="19"/>
                    <a:pt x="43" y="17"/>
                  </a:cubicBezTo>
                  <a:close/>
                </a:path>
              </a:pathLst>
            </a:custGeom>
            <a:grpFill/>
            <a:ln>
              <a:noFill/>
            </a:ln>
          </p:spPr>
          <p:txBody>
            <a:bodyPr/>
            <a:lstStyle/>
            <a:p>
              <a:pPr>
                <a:defRPr/>
              </a:pPr>
              <a:endParaRPr lang="vi-VN" dirty="0"/>
            </a:p>
          </p:txBody>
        </p:sp>
        <p:sp>
          <p:nvSpPr>
            <p:cNvPr id="16" name="Hình tự do 49"/>
            <p:cNvSpPr>
              <a:spLocks noEditPoints="1"/>
            </p:cNvSpPr>
            <p:nvPr/>
          </p:nvSpPr>
          <p:spPr bwMode="auto">
            <a:xfrm>
              <a:off x="4162425" y="3344863"/>
              <a:ext cx="334963" cy="328613"/>
            </a:xfrm>
            <a:custGeom>
              <a:avLst/>
              <a:gdLst>
                <a:gd name="T0" fmla="*/ 61 w 149"/>
                <a:gd name="T1" fmla="*/ 17 h 146"/>
                <a:gd name="T2" fmla="*/ 70 w 149"/>
                <a:gd name="T3" fmla="*/ 13 h 146"/>
                <a:gd name="T4" fmla="*/ 67 w 149"/>
                <a:gd name="T5" fmla="*/ 22 h 146"/>
                <a:gd name="T6" fmla="*/ 71 w 149"/>
                <a:gd name="T7" fmla="*/ 8 h 146"/>
                <a:gd name="T8" fmla="*/ 77 w 149"/>
                <a:gd name="T9" fmla="*/ 20 h 146"/>
                <a:gd name="T10" fmla="*/ 146 w 149"/>
                <a:gd name="T11" fmla="*/ 39 h 146"/>
                <a:gd name="T12" fmla="*/ 125 w 149"/>
                <a:gd name="T13" fmla="*/ 103 h 146"/>
                <a:gd name="T14" fmla="*/ 146 w 149"/>
                <a:gd name="T15" fmla="*/ 99 h 146"/>
                <a:gd name="T16" fmla="*/ 148 w 149"/>
                <a:gd name="T17" fmla="*/ 120 h 146"/>
                <a:gd name="T18" fmla="*/ 129 w 149"/>
                <a:gd name="T19" fmla="*/ 119 h 146"/>
                <a:gd name="T20" fmla="*/ 141 w 149"/>
                <a:gd name="T21" fmla="*/ 143 h 146"/>
                <a:gd name="T22" fmla="*/ 124 w 149"/>
                <a:gd name="T23" fmla="*/ 108 h 146"/>
                <a:gd name="T24" fmla="*/ 121 w 149"/>
                <a:gd name="T25" fmla="*/ 76 h 146"/>
                <a:gd name="T26" fmla="*/ 132 w 149"/>
                <a:gd name="T27" fmla="*/ 18 h 146"/>
                <a:gd name="T28" fmla="*/ 46 w 149"/>
                <a:gd name="T29" fmla="*/ 31 h 146"/>
                <a:gd name="T30" fmla="*/ 0 w 149"/>
                <a:gd name="T31" fmla="*/ 27 h 146"/>
                <a:gd name="T32" fmla="*/ 60 w 149"/>
                <a:gd name="T33" fmla="*/ 24 h 146"/>
                <a:gd name="T34" fmla="*/ 58 w 149"/>
                <a:gd name="T35" fmla="*/ 11 h 146"/>
                <a:gd name="T36" fmla="*/ 68 w 149"/>
                <a:gd name="T37" fmla="*/ 8 h 146"/>
                <a:gd name="T38" fmla="*/ 61 w 149"/>
                <a:gd name="T39" fmla="*/ 17 h 146"/>
                <a:gd name="T40" fmla="*/ 58 w 149"/>
                <a:gd name="T41" fmla="*/ 27 h 146"/>
                <a:gd name="T42" fmla="*/ 31 w 149"/>
                <a:gd name="T43" fmla="*/ 25 h 146"/>
                <a:gd name="T44" fmla="*/ 58 w 149"/>
                <a:gd name="T45" fmla="*/ 27 h 146"/>
                <a:gd name="T46" fmla="*/ 101 w 149"/>
                <a:gd name="T47" fmla="*/ 11 h 146"/>
                <a:gd name="T48" fmla="*/ 88 w 149"/>
                <a:gd name="T49" fmla="*/ 20 h 146"/>
                <a:gd name="T50" fmla="*/ 101 w 149"/>
                <a:gd name="T51" fmla="*/ 11 h 146"/>
                <a:gd name="T52" fmla="*/ 142 w 149"/>
                <a:gd name="T53" fmla="*/ 32 h 146"/>
                <a:gd name="T54" fmla="*/ 141 w 149"/>
                <a:gd name="T55" fmla="*/ 34 h 146"/>
                <a:gd name="T56" fmla="*/ 122 w 149"/>
                <a:gd name="T57" fmla="*/ 95 h 146"/>
                <a:gd name="T58" fmla="*/ 142 w 149"/>
                <a:gd name="T59" fmla="*/ 32 h 146"/>
                <a:gd name="T60" fmla="*/ 145 w 149"/>
                <a:gd name="T61" fmla="*/ 119 h 146"/>
                <a:gd name="T62" fmla="*/ 142 w 149"/>
                <a:gd name="T63" fmla="*/ 106 h 146"/>
                <a:gd name="T64" fmla="*/ 132 w 149"/>
                <a:gd name="T65" fmla="*/ 106 h 146"/>
                <a:gd name="T66" fmla="*/ 145 w 149"/>
                <a:gd name="T67" fmla="*/ 119 h 146"/>
                <a:gd name="T68" fmla="*/ 146 w 149"/>
                <a:gd name="T69" fmla="*/ 103 h 146"/>
                <a:gd name="T70" fmla="*/ 134 w 149"/>
                <a:gd name="T71" fmla="*/ 103 h 146"/>
                <a:gd name="T72" fmla="*/ 146 w 149"/>
                <a:gd name="T73" fmla="*/ 103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49" h="146">
                  <a:moveTo>
                    <a:pt x="61" y="17"/>
                  </a:moveTo>
                  <a:cubicBezTo>
                    <a:pt x="64" y="17"/>
                    <a:pt x="67" y="9"/>
                    <a:pt x="70" y="13"/>
                  </a:cubicBezTo>
                  <a:cubicBezTo>
                    <a:pt x="68" y="15"/>
                    <a:pt x="65" y="17"/>
                    <a:pt x="67" y="22"/>
                  </a:cubicBezTo>
                  <a:cubicBezTo>
                    <a:pt x="78" y="22"/>
                    <a:pt x="72" y="11"/>
                    <a:pt x="71" y="8"/>
                  </a:cubicBezTo>
                  <a:cubicBezTo>
                    <a:pt x="75" y="4"/>
                    <a:pt x="81" y="15"/>
                    <a:pt x="77" y="20"/>
                  </a:cubicBezTo>
                  <a:cubicBezTo>
                    <a:pt x="103" y="0"/>
                    <a:pt x="144" y="7"/>
                    <a:pt x="146" y="39"/>
                  </a:cubicBezTo>
                  <a:cubicBezTo>
                    <a:pt x="148" y="63"/>
                    <a:pt x="123" y="79"/>
                    <a:pt x="125" y="103"/>
                  </a:cubicBezTo>
                  <a:cubicBezTo>
                    <a:pt x="130" y="105"/>
                    <a:pt x="138" y="94"/>
                    <a:pt x="146" y="99"/>
                  </a:cubicBezTo>
                  <a:cubicBezTo>
                    <a:pt x="149" y="104"/>
                    <a:pt x="147" y="114"/>
                    <a:pt x="148" y="120"/>
                  </a:cubicBezTo>
                  <a:cubicBezTo>
                    <a:pt x="142" y="125"/>
                    <a:pt x="135" y="122"/>
                    <a:pt x="129" y="119"/>
                  </a:cubicBezTo>
                  <a:cubicBezTo>
                    <a:pt x="129" y="131"/>
                    <a:pt x="129" y="143"/>
                    <a:pt x="141" y="143"/>
                  </a:cubicBezTo>
                  <a:cubicBezTo>
                    <a:pt x="120" y="146"/>
                    <a:pt x="125" y="125"/>
                    <a:pt x="124" y="108"/>
                  </a:cubicBezTo>
                  <a:cubicBezTo>
                    <a:pt x="123" y="95"/>
                    <a:pt x="118" y="88"/>
                    <a:pt x="121" y="76"/>
                  </a:cubicBezTo>
                  <a:cubicBezTo>
                    <a:pt x="125" y="57"/>
                    <a:pt x="149" y="40"/>
                    <a:pt x="132" y="18"/>
                  </a:cubicBezTo>
                  <a:cubicBezTo>
                    <a:pt x="101" y="5"/>
                    <a:pt x="76" y="33"/>
                    <a:pt x="46" y="31"/>
                  </a:cubicBezTo>
                  <a:cubicBezTo>
                    <a:pt x="31" y="30"/>
                    <a:pt x="16" y="16"/>
                    <a:pt x="0" y="27"/>
                  </a:cubicBezTo>
                  <a:cubicBezTo>
                    <a:pt x="14" y="12"/>
                    <a:pt x="37" y="23"/>
                    <a:pt x="60" y="24"/>
                  </a:cubicBezTo>
                  <a:cubicBezTo>
                    <a:pt x="62" y="22"/>
                    <a:pt x="58" y="15"/>
                    <a:pt x="58" y="11"/>
                  </a:cubicBezTo>
                  <a:cubicBezTo>
                    <a:pt x="61" y="10"/>
                    <a:pt x="64" y="4"/>
                    <a:pt x="68" y="8"/>
                  </a:cubicBezTo>
                  <a:cubicBezTo>
                    <a:pt x="67" y="9"/>
                    <a:pt x="59" y="9"/>
                    <a:pt x="61" y="17"/>
                  </a:cubicBezTo>
                  <a:close/>
                  <a:moveTo>
                    <a:pt x="58" y="27"/>
                  </a:moveTo>
                  <a:cubicBezTo>
                    <a:pt x="49" y="25"/>
                    <a:pt x="41" y="22"/>
                    <a:pt x="31" y="25"/>
                  </a:cubicBezTo>
                  <a:cubicBezTo>
                    <a:pt x="41" y="26"/>
                    <a:pt x="49" y="32"/>
                    <a:pt x="58" y="27"/>
                  </a:cubicBezTo>
                  <a:close/>
                  <a:moveTo>
                    <a:pt x="101" y="11"/>
                  </a:moveTo>
                  <a:cubicBezTo>
                    <a:pt x="98" y="14"/>
                    <a:pt x="85" y="15"/>
                    <a:pt x="88" y="20"/>
                  </a:cubicBezTo>
                  <a:cubicBezTo>
                    <a:pt x="90" y="15"/>
                    <a:pt x="104" y="16"/>
                    <a:pt x="101" y="11"/>
                  </a:cubicBezTo>
                  <a:close/>
                  <a:moveTo>
                    <a:pt x="142" y="32"/>
                  </a:moveTo>
                  <a:cubicBezTo>
                    <a:pt x="140" y="29"/>
                    <a:pt x="138" y="30"/>
                    <a:pt x="141" y="34"/>
                  </a:cubicBezTo>
                  <a:cubicBezTo>
                    <a:pt x="139" y="59"/>
                    <a:pt x="121" y="67"/>
                    <a:pt x="122" y="95"/>
                  </a:cubicBezTo>
                  <a:cubicBezTo>
                    <a:pt x="127" y="73"/>
                    <a:pt x="146" y="59"/>
                    <a:pt x="142" y="32"/>
                  </a:cubicBezTo>
                  <a:close/>
                  <a:moveTo>
                    <a:pt x="145" y="119"/>
                  </a:moveTo>
                  <a:cubicBezTo>
                    <a:pt x="145" y="113"/>
                    <a:pt x="145" y="109"/>
                    <a:pt x="142" y="106"/>
                  </a:cubicBezTo>
                  <a:cubicBezTo>
                    <a:pt x="139" y="106"/>
                    <a:pt x="135" y="106"/>
                    <a:pt x="132" y="106"/>
                  </a:cubicBezTo>
                  <a:cubicBezTo>
                    <a:pt x="126" y="113"/>
                    <a:pt x="134" y="121"/>
                    <a:pt x="145" y="119"/>
                  </a:cubicBezTo>
                  <a:close/>
                  <a:moveTo>
                    <a:pt x="146" y="103"/>
                  </a:moveTo>
                  <a:cubicBezTo>
                    <a:pt x="142" y="100"/>
                    <a:pt x="137" y="100"/>
                    <a:pt x="134" y="103"/>
                  </a:cubicBezTo>
                  <a:cubicBezTo>
                    <a:pt x="139" y="101"/>
                    <a:pt x="144" y="107"/>
                    <a:pt x="146" y="103"/>
                  </a:cubicBezTo>
                  <a:close/>
                </a:path>
              </a:pathLst>
            </a:custGeom>
            <a:grpFill/>
            <a:ln>
              <a:noFill/>
            </a:ln>
          </p:spPr>
          <p:txBody>
            <a:bodyPr/>
            <a:lstStyle/>
            <a:p>
              <a:pPr>
                <a:defRPr/>
              </a:pPr>
              <a:endParaRPr lang="vi-VN" dirty="0"/>
            </a:p>
          </p:txBody>
        </p:sp>
        <p:sp>
          <p:nvSpPr>
            <p:cNvPr id="17" name="Hình tự do 50"/>
            <p:cNvSpPr>
              <a:spLocks noEditPoints="1"/>
            </p:cNvSpPr>
            <p:nvPr/>
          </p:nvSpPr>
          <p:spPr bwMode="auto">
            <a:xfrm>
              <a:off x="4162425" y="3359150"/>
              <a:ext cx="334963" cy="309563"/>
            </a:xfrm>
            <a:custGeom>
              <a:avLst/>
              <a:gdLst>
                <a:gd name="T0" fmla="*/ 69 w 149"/>
                <a:gd name="T1" fmla="*/ 3 h 138"/>
                <a:gd name="T2" fmla="*/ 64 w 149"/>
                <a:gd name="T3" fmla="*/ 7 h 138"/>
                <a:gd name="T4" fmla="*/ 70 w 149"/>
                <a:gd name="T5" fmla="*/ 7 h 138"/>
                <a:gd name="T6" fmla="*/ 70 w 149"/>
                <a:gd name="T7" fmla="*/ 3 h 138"/>
                <a:gd name="T8" fmla="*/ 73 w 149"/>
                <a:gd name="T9" fmla="*/ 1 h 138"/>
                <a:gd name="T10" fmla="*/ 147 w 149"/>
                <a:gd name="T11" fmla="*/ 33 h 138"/>
                <a:gd name="T12" fmla="*/ 142 w 149"/>
                <a:gd name="T13" fmla="*/ 91 h 138"/>
                <a:gd name="T14" fmla="*/ 149 w 149"/>
                <a:gd name="T15" fmla="*/ 114 h 138"/>
                <a:gd name="T16" fmla="*/ 130 w 149"/>
                <a:gd name="T17" fmla="*/ 114 h 138"/>
                <a:gd name="T18" fmla="*/ 137 w 149"/>
                <a:gd name="T19" fmla="*/ 138 h 138"/>
                <a:gd name="T20" fmla="*/ 122 w 149"/>
                <a:gd name="T21" fmla="*/ 94 h 138"/>
                <a:gd name="T22" fmla="*/ 129 w 149"/>
                <a:gd name="T23" fmla="*/ 51 h 138"/>
                <a:gd name="T24" fmla="*/ 49 w 149"/>
                <a:gd name="T25" fmla="*/ 26 h 138"/>
                <a:gd name="T26" fmla="*/ 1 w 149"/>
                <a:gd name="T27" fmla="*/ 21 h 138"/>
                <a:gd name="T28" fmla="*/ 39 w 149"/>
                <a:gd name="T29" fmla="*/ 15 h 138"/>
                <a:gd name="T30" fmla="*/ 58 w 149"/>
                <a:gd name="T31" fmla="*/ 5 h 138"/>
                <a:gd name="T32" fmla="*/ 67 w 149"/>
                <a:gd name="T33" fmla="*/ 2 h 138"/>
                <a:gd name="T34" fmla="*/ 60 w 149"/>
                <a:gd name="T35" fmla="*/ 10 h 138"/>
                <a:gd name="T36" fmla="*/ 77 w 149"/>
                <a:gd name="T37" fmla="*/ 14 h 138"/>
                <a:gd name="T38" fmla="*/ 73 w 149"/>
                <a:gd name="T39" fmla="*/ 15 h 138"/>
                <a:gd name="T40" fmla="*/ 68 w 149"/>
                <a:gd name="T41" fmla="*/ 8 h 138"/>
                <a:gd name="T42" fmla="*/ 61 w 149"/>
                <a:gd name="T43" fmla="*/ 12 h 138"/>
                <a:gd name="T44" fmla="*/ 60 w 149"/>
                <a:gd name="T45" fmla="*/ 19 h 138"/>
                <a:gd name="T46" fmla="*/ 7 w 149"/>
                <a:gd name="T47" fmla="*/ 17 h 138"/>
                <a:gd name="T48" fmla="*/ 40 w 149"/>
                <a:gd name="T49" fmla="*/ 17 h 138"/>
                <a:gd name="T50" fmla="*/ 60 w 149"/>
                <a:gd name="T51" fmla="*/ 20 h 138"/>
                <a:gd name="T52" fmla="*/ 31 w 149"/>
                <a:gd name="T53" fmla="*/ 20 h 138"/>
                <a:gd name="T54" fmla="*/ 49 w 149"/>
                <a:gd name="T55" fmla="*/ 24 h 138"/>
                <a:gd name="T56" fmla="*/ 87 w 149"/>
                <a:gd name="T57" fmla="*/ 12 h 138"/>
                <a:gd name="T58" fmla="*/ 77 w 149"/>
                <a:gd name="T59" fmla="*/ 14 h 138"/>
                <a:gd name="T60" fmla="*/ 124 w 149"/>
                <a:gd name="T61" fmla="*/ 97 h 138"/>
                <a:gd name="T62" fmla="*/ 101 w 149"/>
                <a:gd name="T63" fmla="*/ 4 h 138"/>
                <a:gd name="T64" fmla="*/ 89 w 149"/>
                <a:gd name="T65" fmla="*/ 14 h 138"/>
                <a:gd name="T66" fmla="*/ 133 w 149"/>
                <a:gd name="T67" fmla="*/ 12 h 138"/>
                <a:gd name="T68" fmla="*/ 131 w 149"/>
                <a:gd name="T69" fmla="*/ 55 h 138"/>
                <a:gd name="T70" fmla="*/ 140 w 149"/>
                <a:gd name="T71" fmla="*/ 24 h 138"/>
                <a:gd name="T72" fmla="*/ 123 w 149"/>
                <a:gd name="T73" fmla="*/ 89 h 138"/>
                <a:gd name="T74" fmla="*/ 135 w 149"/>
                <a:gd name="T75" fmla="*/ 137 h 138"/>
                <a:gd name="T76" fmla="*/ 141 w 149"/>
                <a:gd name="T77" fmla="*/ 116 h 138"/>
                <a:gd name="T78" fmla="*/ 147 w 149"/>
                <a:gd name="T79" fmla="*/ 98 h 138"/>
                <a:gd name="T80" fmla="*/ 131 w 149"/>
                <a:gd name="T81" fmla="*/ 99 h 138"/>
                <a:gd name="T82" fmla="*/ 146 w 149"/>
                <a:gd name="T83" fmla="*/ 94 h 138"/>
                <a:gd name="T84" fmla="*/ 88 w 149"/>
                <a:gd name="T85" fmla="*/ 12 h 138"/>
                <a:gd name="T86" fmla="*/ 95 w 149"/>
                <a:gd name="T87" fmla="*/ 9 h 138"/>
                <a:gd name="T88" fmla="*/ 40 w 149"/>
                <a:gd name="T89" fmla="*/ 19 h 138"/>
                <a:gd name="T90" fmla="*/ 56 w 149"/>
                <a:gd name="T91" fmla="*/ 21 h 138"/>
                <a:gd name="T92" fmla="*/ 141 w 149"/>
                <a:gd name="T93" fmla="*/ 28 h 138"/>
                <a:gd name="T94" fmla="*/ 131 w 149"/>
                <a:gd name="T95" fmla="*/ 66 h 138"/>
                <a:gd name="T96" fmla="*/ 141 w 149"/>
                <a:gd name="T97" fmla="*/ 97 h 138"/>
                <a:gd name="T98" fmla="*/ 143 w 149"/>
                <a:gd name="T99" fmla="*/ 100 h 138"/>
                <a:gd name="T100" fmla="*/ 130 w 149"/>
                <a:gd name="T101" fmla="*/ 108 h 138"/>
                <a:gd name="T102" fmla="*/ 131 w 149"/>
                <a:gd name="T103" fmla="*/ 107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49" h="138">
                  <a:moveTo>
                    <a:pt x="65" y="0"/>
                  </a:moveTo>
                  <a:cubicBezTo>
                    <a:pt x="66" y="0"/>
                    <a:pt x="68" y="1"/>
                    <a:pt x="69" y="2"/>
                  </a:cubicBezTo>
                  <a:cubicBezTo>
                    <a:pt x="69" y="2"/>
                    <a:pt x="69" y="2"/>
                    <a:pt x="69" y="2"/>
                  </a:cubicBezTo>
                  <a:cubicBezTo>
                    <a:pt x="69" y="3"/>
                    <a:pt x="69" y="3"/>
                    <a:pt x="69" y="3"/>
                  </a:cubicBezTo>
                  <a:cubicBezTo>
                    <a:pt x="68" y="3"/>
                    <a:pt x="68" y="3"/>
                    <a:pt x="67" y="4"/>
                  </a:cubicBezTo>
                  <a:cubicBezTo>
                    <a:pt x="65" y="4"/>
                    <a:pt x="63" y="4"/>
                    <a:pt x="62" y="6"/>
                  </a:cubicBezTo>
                  <a:cubicBezTo>
                    <a:pt x="62" y="7"/>
                    <a:pt x="61" y="8"/>
                    <a:pt x="62" y="10"/>
                  </a:cubicBezTo>
                  <a:cubicBezTo>
                    <a:pt x="63" y="9"/>
                    <a:pt x="63" y="8"/>
                    <a:pt x="64" y="7"/>
                  </a:cubicBezTo>
                  <a:cubicBezTo>
                    <a:pt x="66" y="6"/>
                    <a:pt x="67" y="5"/>
                    <a:pt x="68" y="5"/>
                  </a:cubicBezTo>
                  <a:cubicBezTo>
                    <a:pt x="69" y="5"/>
                    <a:pt x="70" y="5"/>
                    <a:pt x="70" y="6"/>
                  </a:cubicBezTo>
                  <a:cubicBezTo>
                    <a:pt x="71" y="6"/>
                    <a:pt x="71" y="6"/>
                    <a:pt x="71" y="6"/>
                  </a:cubicBezTo>
                  <a:cubicBezTo>
                    <a:pt x="70" y="7"/>
                    <a:pt x="70" y="7"/>
                    <a:pt x="70" y="7"/>
                  </a:cubicBezTo>
                  <a:cubicBezTo>
                    <a:pt x="70" y="8"/>
                    <a:pt x="69" y="8"/>
                    <a:pt x="69" y="9"/>
                  </a:cubicBezTo>
                  <a:cubicBezTo>
                    <a:pt x="68" y="11"/>
                    <a:pt x="67" y="12"/>
                    <a:pt x="67" y="16"/>
                  </a:cubicBezTo>
                  <a:cubicBezTo>
                    <a:pt x="70" y="16"/>
                    <a:pt x="71" y="15"/>
                    <a:pt x="72" y="14"/>
                  </a:cubicBezTo>
                  <a:cubicBezTo>
                    <a:pt x="74" y="11"/>
                    <a:pt x="71" y="5"/>
                    <a:pt x="70" y="3"/>
                  </a:cubicBezTo>
                  <a:cubicBezTo>
                    <a:pt x="70" y="2"/>
                    <a:pt x="70" y="2"/>
                    <a:pt x="70" y="2"/>
                  </a:cubicBezTo>
                  <a:cubicBezTo>
                    <a:pt x="71" y="2"/>
                    <a:pt x="71" y="2"/>
                    <a:pt x="71" y="2"/>
                  </a:cubicBezTo>
                  <a:cubicBezTo>
                    <a:pt x="71" y="1"/>
                    <a:pt x="72" y="1"/>
                    <a:pt x="73" y="1"/>
                  </a:cubicBezTo>
                  <a:cubicBezTo>
                    <a:pt x="73" y="1"/>
                    <a:pt x="73" y="1"/>
                    <a:pt x="73" y="1"/>
                  </a:cubicBezTo>
                  <a:cubicBezTo>
                    <a:pt x="75" y="1"/>
                    <a:pt x="77" y="3"/>
                    <a:pt x="78" y="5"/>
                  </a:cubicBezTo>
                  <a:cubicBezTo>
                    <a:pt x="79" y="7"/>
                    <a:pt x="79" y="9"/>
                    <a:pt x="79" y="11"/>
                  </a:cubicBezTo>
                  <a:cubicBezTo>
                    <a:pt x="88" y="5"/>
                    <a:pt x="99" y="2"/>
                    <a:pt x="110" y="2"/>
                  </a:cubicBezTo>
                  <a:cubicBezTo>
                    <a:pt x="131" y="2"/>
                    <a:pt x="145" y="14"/>
                    <a:pt x="147" y="33"/>
                  </a:cubicBezTo>
                  <a:cubicBezTo>
                    <a:pt x="148" y="45"/>
                    <a:pt x="142" y="55"/>
                    <a:pt x="137" y="65"/>
                  </a:cubicBezTo>
                  <a:cubicBezTo>
                    <a:pt x="131" y="75"/>
                    <a:pt x="125" y="85"/>
                    <a:pt x="126" y="97"/>
                  </a:cubicBezTo>
                  <a:cubicBezTo>
                    <a:pt x="127" y="97"/>
                    <a:pt x="130" y="96"/>
                    <a:pt x="132" y="95"/>
                  </a:cubicBezTo>
                  <a:cubicBezTo>
                    <a:pt x="135" y="93"/>
                    <a:pt x="138" y="91"/>
                    <a:pt x="142" y="91"/>
                  </a:cubicBezTo>
                  <a:cubicBezTo>
                    <a:pt x="144" y="91"/>
                    <a:pt x="145" y="92"/>
                    <a:pt x="147" y="93"/>
                  </a:cubicBezTo>
                  <a:cubicBezTo>
                    <a:pt x="147" y="93"/>
                    <a:pt x="147" y="93"/>
                    <a:pt x="147" y="93"/>
                  </a:cubicBezTo>
                  <a:cubicBezTo>
                    <a:pt x="149" y="96"/>
                    <a:pt x="149" y="101"/>
                    <a:pt x="149" y="106"/>
                  </a:cubicBezTo>
                  <a:cubicBezTo>
                    <a:pt x="148" y="109"/>
                    <a:pt x="148" y="112"/>
                    <a:pt x="149" y="114"/>
                  </a:cubicBezTo>
                  <a:cubicBezTo>
                    <a:pt x="149" y="115"/>
                    <a:pt x="149" y="115"/>
                    <a:pt x="149" y="115"/>
                  </a:cubicBezTo>
                  <a:cubicBezTo>
                    <a:pt x="148" y="115"/>
                    <a:pt x="148" y="115"/>
                    <a:pt x="148" y="115"/>
                  </a:cubicBezTo>
                  <a:cubicBezTo>
                    <a:pt x="146" y="117"/>
                    <a:pt x="143" y="118"/>
                    <a:pt x="141" y="118"/>
                  </a:cubicBezTo>
                  <a:cubicBezTo>
                    <a:pt x="137" y="118"/>
                    <a:pt x="134" y="116"/>
                    <a:pt x="130" y="114"/>
                  </a:cubicBezTo>
                  <a:cubicBezTo>
                    <a:pt x="130" y="115"/>
                    <a:pt x="130" y="115"/>
                    <a:pt x="130" y="115"/>
                  </a:cubicBezTo>
                  <a:cubicBezTo>
                    <a:pt x="130" y="126"/>
                    <a:pt x="130" y="136"/>
                    <a:pt x="141" y="136"/>
                  </a:cubicBezTo>
                  <a:cubicBezTo>
                    <a:pt x="141" y="138"/>
                    <a:pt x="141" y="138"/>
                    <a:pt x="141" y="138"/>
                  </a:cubicBezTo>
                  <a:cubicBezTo>
                    <a:pt x="139" y="138"/>
                    <a:pt x="138" y="138"/>
                    <a:pt x="137" y="138"/>
                  </a:cubicBezTo>
                  <a:cubicBezTo>
                    <a:pt x="123" y="138"/>
                    <a:pt x="123" y="125"/>
                    <a:pt x="123" y="112"/>
                  </a:cubicBezTo>
                  <a:cubicBezTo>
                    <a:pt x="123" y="108"/>
                    <a:pt x="123" y="105"/>
                    <a:pt x="123" y="102"/>
                  </a:cubicBezTo>
                  <a:cubicBezTo>
                    <a:pt x="123" y="99"/>
                    <a:pt x="122" y="96"/>
                    <a:pt x="122" y="94"/>
                  </a:cubicBezTo>
                  <a:cubicBezTo>
                    <a:pt x="122" y="94"/>
                    <a:pt x="122" y="94"/>
                    <a:pt x="122" y="94"/>
                  </a:cubicBezTo>
                  <a:cubicBezTo>
                    <a:pt x="122" y="93"/>
                    <a:pt x="122" y="93"/>
                    <a:pt x="122" y="93"/>
                  </a:cubicBezTo>
                  <a:cubicBezTo>
                    <a:pt x="121" y="92"/>
                    <a:pt x="121" y="91"/>
                    <a:pt x="121" y="90"/>
                  </a:cubicBezTo>
                  <a:cubicBezTo>
                    <a:pt x="120" y="84"/>
                    <a:pt x="118" y="78"/>
                    <a:pt x="120" y="70"/>
                  </a:cubicBezTo>
                  <a:cubicBezTo>
                    <a:pt x="122" y="64"/>
                    <a:pt x="125" y="57"/>
                    <a:pt x="129" y="51"/>
                  </a:cubicBezTo>
                  <a:cubicBezTo>
                    <a:pt x="136" y="39"/>
                    <a:pt x="143" y="27"/>
                    <a:pt x="132" y="13"/>
                  </a:cubicBezTo>
                  <a:cubicBezTo>
                    <a:pt x="126" y="11"/>
                    <a:pt x="121" y="10"/>
                    <a:pt x="115" y="10"/>
                  </a:cubicBezTo>
                  <a:cubicBezTo>
                    <a:pt x="104" y="10"/>
                    <a:pt x="93" y="14"/>
                    <a:pt x="83" y="18"/>
                  </a:cubicBezTo>
                  <a:cubicBezTo>
                    <a:pt x="72" y="22"/>
                    <a:pt x="61" y="26"/>
                    <a:pt x="49" y="26"/>
                  </a:cubicBezTo>
                  <a:cubicBezTo>
                    <a:pt x="48" y="26"/>
                    <a:pt x="47" y="26"/>
                    <a:pt x="45" y="26"/>
                  </a:cubicBezTo>
                  <a:cubicBezTo>
                    <a:pt x="40" y="25"/>
                    <a:pt x="35" y="23"/>
                    <a:pt x="30" y="22"/>
                  </a:cubicBezTo>
                  <a:cubicBezTo>
                    <a:pt x="25" y="19"/>
                    <a:pt x="19" y="17"/>
                    <a:pt x="13" y="17"/>
                  </a:cubicBezTo>
                  <a:cubicBezTo>
                    <a:pt x="9" y="17"/>
                    <a:pt x="4" y="19"/>
                    <a:pt x="1" y="21"/>
                  </a:cubicBezTo>
                  <a:cubicBezTo>
                    <a:pt x="0" y="20"/>
                    <a:pt x="0" y="20"/>
                    <a:pt x="0" y="20"/>
                  </a:cubicBezTo>
                  <a:cubicBezTo>
                    <a:pt x="5" y="15"/>
                    <a:pt x="11" y="13"/>
                    <a:pt x="20" y="13"/>
                  </a:cubicBezTo>
                  <a:cubicBezTo>
                    <a:pt x="20" y="13"/>
                    <a:pt x="20" y="13"/>
                    <a:pt x="20" y="13"/>
                  </a:cubicBezTo>
                  <a:cubicBezTo>
                    <a:pt x="26" y="13"/>
                    <a:pt x="33" y="14"/>
                    <a:pt x="39" y="15"/>
                  </a:cubicBezTo>
                  <a:cubicBezTo>
                    <a:pt x="46" y="16"/>
                    <a:pt x="53" y="17"/>
                    <a:pt x="59" y="17"/>
                  </a:cubicBezTo>
                  <a:cubicBezTo>
                    <a:pt x="61" y="16"/>
                    <a:pt x="60" y="13"/>
                    <a:pt x="59" y="10"/>
                  </a:cubicBezTo>
                  <a:cubicBezTo>
                    <a:pt x="58" y="8"/>
                    <a:pt x="58" y="7"/>
                    <a:pt x="58" y="5"/>
                  </a:cubicBezTo>
                  <a:cubicBezTo>
                    <a:pt x="58" y="5"/>
                    <a:pt x="58" y="5"/>
                    <a:pt x="58" y="5"/>
                  </a:cubicBezTo>
                  <a:cubicBezTo>
                    <a:pt x="58" y="4"/>
                    <a:pt x="58" y="4"/>
                    <a:pt x="58" y="4"/>
                  </a:cubicBezTo>
                  <a:cubicBezTo>
                    <a:pt x="59" y="4"/>
                    <a:pt x="59" y="3"/>
                    <a:pt x="60" y="3"/>
                  </a:cubicBezTo>
                  <a:cubicBezTo>
                    <a:pt x="62" y="1"/>
                    <a:pt x="63" y="0"/>
                    <a:pt x="65" y="0"/>
                  </a:cubicBezTo>
                  <a:close/>
                  <a:moveTo>
                    <a:pt x="67" y="2"/>
                  </a:moveTo>
                  <a:cubicBezTo>
                    <a:pt x="65" y="1"/>
                    <a:pt x="63" y="2"/>
                    <a:pt x="61" y="4"/>
                  </a:cubicBezTo>
                  <a:cubicBezTo>
                    <a:pt x="60" y="4"/>
                    <a:pt x="60" y="5"/>
                    <a:pt x="59" y="5"/>
                  </a:cubicBezTo>
                  <a:cubicBezTo>
                    <a:pt x="59" y="7"/>
                    <a:pt x="60" y="8"/>
                    <a:pt x="60" y="10"/>
                  </a:cubicBezTo>
                  <a:cubicBezTo>
                    <a:pt x="60" y="10"/>
                    <a:pt x="60" y="10"/>
                    <a:pt x="60" y="10"/>
                  </a:cubicBezTo>
                  <a:cubicBezTo>
                    <a:pt x="60" y="8"/>
                    <a:pt x="60" y="7"/>
                    <a:pt x="61" y="5"/>
                  </a:cubicBezTo>
                  <a:cubicBezTo>
                    <a:pt x="62" y="3"/>
                    <a:pt x="65" y="3"/>
                    <a:pt x="66" y="2"/>
                  </a:cubicBezTo>
                  <a:cubicBezTo>
                    <a:pt x="66" y="2"/>
                    <a:pt x="67" y="2"/>
                    <a:pt x="67" y="2"/>
                  </a:cubicBezTo>
                  <a:close/>
                  <a:moveTo>
                    <a:pt x="77" y="14"/>
                  </a:moveTo>
                  <a:cubicBezTo>
                    <a:pt x="76" y="13"/>
                    <a:pt x="76" y="13"/>
                    <a:pt x="76" y="13"/>
                  </a:cubicBezTo>
                  <a:cubicBezTo>
                    <a:pt x="78" y="11"/>
                    <a:pt x="78" y="8"/>
                    <a:pt x="77" y="6"/>
                  </a:cubicBezTo>
                  <a:cubicBezTo>
                    <a:pt x="75" y="3"/>
                    <a:pt x="73" y="1"/>
                    <a:pt x="72" y="2"/>
                  </a:cubicBezTo>
                  <a:cubicBezTo>
                    <a:pt x="73" y="5"/>
                    <a:pt x="76" y="11"/>
                    <a:pt x="73" y="15"/>
                  </a:cubicBezTo>
                  <a:cubicBezTo>
                    <a:pt x="72" y="16"/>
                    <a:pt x="70" y="17"/>
                    <a:pt x="67" y="17"/>
                  </a:cubicBezTo>
                  <a:cubicBezTo>
                    <a:pt x="66" y="17"/>
                    <a:pt x="66" y="17"/>
                    <a:pt x="66" y="17"/>
                  </a:cubicBezTo>
                  <a:cubicBezTo>
                    <a:pt x="66" y="17"/>
                    <a:pt x="66" y="17"/>
                    <a:pt x="66" y="17"/>
                  </a:cubicBezTo>
                  <a:cubicBezTo>
                    <a:pt x="65" y="12"/>
                    <a:pt x="66" y="10"/>
                    <a:pt x="68" y="8"/>
                  </a:cubicBezTo>
                  <a:cubicBezTo>
                    <a:pt x="68" y="8"/>
                    <a:pt x="68" y="7"/>
                    <a:pt x="69" y="7"/>
                  </a:cubicBezTo>
                  <a:cubicBezTo>
                    <a:pt x="69" y="6"/>
                    <a:pt x="68" y="6"/>
                    <a:pt x="68" y="6"/>
                  </a:cubicBezTo>
                  <a:cubicBezTo>
                    <a:pt x="67" y="6"/>
                    <a:pt x="66" y="7"/>
                    <a:pt x="65" y="8"/>
                  </a:cubicBezTo>
                  <a:cubicBezTo>
                    <a:pt x="64" y="10"/>
                    <a:pt x="63" y="11"/>
                    <a:pt x="61" y="12"/>
                  </a:cubicBezTo>
                  <a:cubicBezTo>
                    <a:pt x="61" y="12"/>
                    <a:pt x="61" y="12"/>
                    <a:pt x="61" y="12"/>
                  </a:cubicBezTo>
                  <a:cubicBezTo>
                    <a:pt x="61" y="14"/>
                    <a:pt x="62" y="17"/>
                    <a:pt x="60" y="18"/>
                  </a:cubicBezTo>
                  <a:cubicBezTo>
                    <a:pt x="60" y="19"/>
                    <a:pt x="60" y="19"/>
                    <a:pt x="60" y="19"/>
                  </a:cubicBezTo>
                  <a:cubicBezTo>
                    <a:pt x="60" y="19"/>
                    <a:pt x="60" y="19"/>
                    <a:pt x="60" y="19"/>
                  </a:cubicBezTo>
                  <a:cubicBezTo>
                    <a:pt x="53" y="18"/>
                    <a:pt x="46" y="17"/>
                    <a:pt x="39" y="16"/>
                  </a:cubicBezTo>
                  <a:cubicBezTo>
                    <a:pt x="32" y="15"/>
                    <a:pt x="26" y="14"/>
                    <a:pt x="20" y="14"/>
                  </a:cubicBezTo>
                  <a:cubicBezTo>
                    <a:pt x="20" y="14"/>
                    <a:pt x="20" y="14"/>
                    <a:pt x="20" y="14"/>
                  </a:cubicBezTo>
                  <a:cubicBezTo>
                    <a:pt x="15" y="14"/>
                    <a:pt x="11" y="15"/>
                    <a:pt x="7" y="17"/>
                  </a:cubicBezTo>
                  <a:cubicBezTo>
                    <a:pt x="9" y="16"/>
                    <a:pt x="11" y="16"/>
                    <a:pt x="13" y="16"/>
                  </a:cubicBezTo>
                  <a:cubicBezTo>
                    <a:pt x="18" y="16"/>
                    <a:pt x="24" y="18"/>
                    <a:pt x="29" y="19"/>
                  </a:cubicBezTo>
                  <a:cubicBezTo>
                    <a:pt x="31" y="19"/>
                    <a:pt x="31" y="19"/>
                    <a:pt x="31" y="19"/>
                  </a:cubicBezTo>
                  <a:cubicBezTo>
                    <a:pt x="34" y="18"/>
                    <a:pt x="37" y="17"/>
                    <a:pt x="40" y="17"/>
                  </a:cubicBezTo>
                  <a:cubicBezTo>
                    <a:pt x="40" y="17"/>
                    <a:pt x="40" y="17"/>
                    <a:pt x="40" y="17"/>
                  </a:cubicBezTo>
                  <a:cubicBezTo>
                    <a:pt x="45" y="17"/>
                    <a:pt x="49" y="18"/>
                    <a:pt x="54" y="19"/>
                  </a:cubicBezTo>
                  <a:cubicBezTo>
                    <a:pt x="55" y="19"/>
                    <a:pt x="57" y="20"/>
                    <a:pt x="58" y="20"/>
                  </a:cubicBezTo>
                  <a:cubicBezTo>
                    <a:pt x="60" y="20"/>
                    <a:pt x="60" y="20"/>
                    <a:pt x="60" y="20"/>
                  </a:cubicBezTo>
                  <a:cubicBezTo>
                    <a:pt x="59" y="21"/>
                    <a:pt x="59" y="21"/>
                    <a:pt x="59" y="21"/>
                  </a:cubicBezTo>
                  <a:cubicBezTo>
                    <a:pt x="56" y="23"/>
                    <a:pt x="53" y="24"/>
                    <a:pt x="50" y="24"/>
                  </a:cubicBezTo>
                  <a:cubicBezTo>
                    <a:pt x="47" y="24"/>
                    <a:pt x="43" y="23"/>
                    <a:pt x="40" y="22"/>
                  </a:cubicBezTo>
                  <a:cubicBezTo>
                    <a:pt x="37" y="21"/>
                    <a:pt x="34" y="20"/>
                    <a:pt x="31" y="20"/>
                  </a:cubicBezTo>
                  <a:cubicBezTo>
                    <a:pt x="30" y="20"/>
                    <a:pt x="30" y="20"/>
                    <a:pt x="30" y="20"/>
                  </a:cubicBezTo>
                  <a:cubicBezTo>
                    <a:pt x="30" y="20"/>
                    <a:pt x="31" y="20"/>
                    <a:pt x="31" y="20"/>
                  </a:cubicBezTo>
                  <a:cubicBezTo>
                    <a:pt x="36" y="22"/>
                    <a:pt x="41" y="24"/>
                    <a:pt x="46" y="24"/>
                  </a:cubicBezTo>
                  <a:cubicBezTo>
                    <a:pt x="47" y="24"/>
                    <a:pt x="48" y="24"/>
                    <a:pt x="49" y="24"/>
                  </a:cubicBezTo>
                  <a:cubicBezTo>
                    <a:pt x="61" y="24"/>
                    <a:pt x="72" y="20"/>
                    <a:pt x="82" y="16"/>
                  </a:cubicBezTo>
                  <a:cubicBezTo>
                    <a:pt x="84" y="16"/>
                    <a:pt x="86" y="15"/>
                    <a:pt x="88" y="14"/>
                  </a:cubicBezTo>
                  <a:cubicBezTo>
                    <a:pt x="88" y="14"/>
                    <a:pt x="88" y="14"/>
                    <a:pt x="88" y="14"/>
                  </a:cubicBezTo>
                  <a:cubicBezTo>
                    <a:pt x="87" y="13"/>
                    <a:pt x="87" y="12"/>
                    <a:pt x="87" y="12"/>
                  </a:cubicBezTo>
                  <a:cubicBezTo>
                    <a:pt x="88" y="10"/>
                    <a:pt x="91" y="9"/>
                    <a:pt x="94" y="7"/>
                  </a:cubicBezTo>
                  <a:cubicBezTo>
                    <a:pt x="97" y="7"/>
                    <a:pt x="99" y="6"/>
                    <a:pt x="100" y="5"/>
                  </a:cubicBezTo>
                  <a:cubicBezTo>
                    <a:pt x="101" y="4"/>
                    <a:pt x="101" y="4"/>
                    <a:pt x="101" y="4"/>
                  </a:cubicBezTo>
                  <a:cubicBezTo>
                    <a:pt x="92" y="6"/>
                    <a:pt x="84" y="9"/>
                    <a:pt x="77" y="14"/>
                  </a:cubicBezTo>
                  <a:close/>
                  <a:moveTo>
                    <a:pt x="126" y="98"/>
                  </a:moveTo>
                  <a:cubicBezTo>
                    <a:pt x="126" y="98"/>
                    <a:pt x="125" y="98"/>
                    <a:pt x="125" y="98"/>
                  </a:cubicBezTo>
                  <a:cubicBezTo>
                    <a:pt x="124" y="98"/>
                    <a:pt x="124" y="98"/>
                    <a:pt x="124" y="98"/>
                  </a:cubicBezTo>
                  <a:cubicBezTo>
                    <a:pt x="124" y="97"/>
                    <a:pt x="124" y="97"/>
                    <a:pt x="124" y="97"/>
                  </a:cubicBezTo>
                  <a:cubicBezTo>
                    <a:pt x="123" y="85"/>
                    <a:pt x="129" y="74"/>
                    <a:pt x="135" y="64"/>
                  </a:cubicBezTo>
                  <a:cubicBezTo>
                    <a:pt x="141" y="54"/>
                    <a:pt x="147" y="45"/>
                    <a:pt x="146" y="34"/>
                  </a:cubicBezTo>
                  <a:cubicBezTo>
                    <a:pt x="144" y="15"/>
                    <a:pt x="130" y="4"/>
                    <a:pt x="110" y="4"/>
                  </a:cubicBezTo>
                  <a:cubicBezTo>
                    <a:pt x="107" y="4"/>
                    <a:pt x="104" y="4"/>
                    <a:pt x="101" y="4"/>
                  </a:cubicBezTo>
                  <a:cubicBezTo>
                    <a:pt x="102" y="5"/>
                    <a:pt x="102" y="5"/>
                    <a:pt x="102" y="5"/>
                  </a:cubicBezTo>
                  <a:cubicBezTo>
                    <a:pt x="102" y="6"/>
                    <a:pt x="102" y="6"/>
                    <a:pt x="102" y="7"/>
                  </a:cubicBezTo>
                  <a:cubicBezTo>
                    <a:pt x="101" y="9"/>
                    <a:pt x="99" y="10"/>
                    <a:pt x="96" y="11"/>
                  </a:cubicBezTo>
                  <a:cubicBezTo>
                    <a:pt x="93" y="11"/>
                    <a:pt x="90" y="12"/>
                    <a:pt x="89" y="14"/>
                  </a:cubicBezTo>
                  <a:cubicBezTo>
                    <a:pt x="97" y="11"/>
                    <a:pt x="106" y="8"/>
                    <a:pt x="115" y="8"/>
                  </a:cubicBezTo>
                  <a:cubicBezTo>
                    <a:pt x="121" y="8"/>
                    <a:pt x="127" y="9"/>
                    <a:pt x="132" y="12"/>
                  </a:cubicBezTo>
                  <a:cubicBezTo>
                    <a:pt x="133" y="12"/>
                    <a:pt x="133" y="12"/>
                    <a:pt x="133" y="12"/>
                  </a:cubicBezTo>
                  <a:cubicBezTo>
                    <a:pt x="133" y="12"/>
                    <a:pt x="133" y="12"/>
                    <a:pt x="133" y="12"/>
                  </a:cubicBezTo>
                  <a:cubicBezTo>
                    <a:pt x="145" y="27"/>
                    <a:pt x="137" y="40"/>
                    <a:pt x="130" y="52"/>
                  </a:cubicBezTo>
                  <a:cubicBezTo>
                    <a:pt x="126" y="58"/>
                    <a:pt x="123" y="64"/>
                    <a:pt x="122" y="71"/>
                  </a:cubicBezTo>
                  <a:cubicBezTo>
                    <a:pt x="120" y="76"/>
                    <a:pt x="121" y="80"/>
                    <a:pt x="121" y="84"/>
                  </a:cubicBezTo>
                  <a:cubicBezTo>
                    <a:pt x="122" y="72"/>
                    <a:pt x="126" y="63"/>
                    <a:pt x="131" y="55"/>
                  </a:cubicBezTo>
                  <a:cubicBezTo>
                    <a:pt x="135" y="47"/>
                    <a:pt x="139" y="39"/>
                    <a:pt x="140" y="28"/>
                  </a:cubicBezTo>
                  <a:cubicBezTo>
                    <a:pt x="139" y="27"/>
                    <a:pt x="138" y="25"/>
                    <a:pt x="139" y="24"/>
                  </a:cubicBezTo>
                  <a:cubicBezTo>
                    <a:pt x="139" y="24"/>
                    <a:pt x="139" y="24"/>
                    <a:pt x="140" y="24"/>
                  </a:cubicBezTo>
                  <a:cubicBezTo>
                    <a:pt x="140" y="24"/>
                    <a:pt x="140" y="24"/>
                    <a:pt x="140" y="24"/>
                  </a:cubicBezTo>
                  <a:cubicBezTo>
                    <a:pt x="141" y="24"/>
                    <a:pt x="142" y="24"/>
                    <a:pt x="143" y="26"/>
                  </a:cubicBezTo>
                  <a:cubicBezTo>
                    <a:pt x="143" y="26"/>
                    <a:pt x="143" y="26"/>
                    <a:pt x="143" y="26"/>
                  </a:cubicBezTo>
                  <a:cubicBezTo>
                    <a:pt x="145" y="43"/>
                    <a:pt x="139" y="55"/>
                    <a:pt x="133" y="66"/>
                  </a:cubicBezTo>
                  <a:cubicBezTo>
                    <a:pt x="129" y="73"/>
                    <a:pt x="125" y="81"/>
                    <a:pt x="123" y="89"/>
                  </a:cubicBezTo>
                  <a:cubicBezTo>
                    <a:pt x="123" y="90"/>
                    <a:pt x="123" y="90"/>
                    <a:pt x="123" y="90"/>
                  </a:cubicBezTo>
                  <a:cubicBezTo>
                    <a:pt x="123" y="94"/>
                    <a:pt x="124" y="97"/>
                    <a:pt x="124" y="102"/>
                  </a:cubicBezTo>
                  <a:cubicBezTo>
                    <a:pt x="125" y="105"/>
                    <a:pt x="125" y="108"/>
                    <a:pt x="125" y="112"/>
                  </a:cubicBezTo>
                  <a:cubicBezTo>
                    <a:pt x="125" y="124"/>
                    <a:pt x="125" y="135"/>
                    <a:pt x="135" y="137"/>
                  </a:cubicBezTo>
                  <a:cubicBezTo>
                    <a:pt x="129" y="133"/>
                    <a:pt x="129" y="124"/>
                    <a:pt x="129" y="115"/>
                  </a:cubicBezTo>
                  <a:cubicBezTo>
                    <a:pt x="129" y="112"/>
                    <a:pt x="129" y="112"/>
                    <a:pt x="129" y="112"/>
                  </a:cubicBezTo>
                  <a:cubicBezTo>
                    <a:pt x="130" y="112"/>
                    <a:pt x="130" y="112"/>
                    <a:pt x="130" y="112"/>
                  </a:cubicBezTo>
                  <a:cubicBezTo>
                    <a:pt x="133" y="115"/>
                    <a:pt x="137" y="116"/>
                    <a:pt x="141" y="116"/>
                  </a:cubicBezTo>
                  <a:cubicBezTo>
                    <a:pt x="143" y="116"/>
                    <a:pt x="145" y="115"/>
                    <a:pt x="147" y="114"/>
                  </a:cubicBezTo>
                  <a:cubicBezTo>
                    <a:pt x="147" y="112"/>
                    <a:pt x="147" y="109"/>
                    <a:pt x="147" y="106"/>
                  </a:cubicBezTo>
                  <a:cubicBezTo>
                    <a:pt x="147" y="103"/>
                    <a:pt x="147" y="100"/>
                    <a:pt x="147" y="98"/>
                  </a:cubicBezTo>
                  <a:cubicBezTo>
                    <a:pt x="147" y="98"/>
                    <a:pt x="147" y="98"/>
                    <a:pt x="147" y="98"/>
                  </a:cubicBezTo>
                  <a:cubicBezTo>
                    <a:pt x="146" y="99"/>
                    <a:pt x="145" y="99"/>
                    <a:pt x="144" y="99"/>
                  </a:cubicBezTo>
                  <a:cubicBezTo>
                    <a:pt x="143" y="99"/>
                    <a:pt x="142" y="99"/>
                    <a:pt x="141" y="99"/>
                  </a:cubicBezTo>
                  <a:cubicBezTo>
                    <a:pt x="138" y="98"/>
                    <a:pt x="136" y="97"/>
                    <a:pt x="134" y="98"/>
                  </a:cubicBezTo>
                  <a:cubicBezTo>
                    <a:pt x="131" y="99"/>
                    <a:pt x="131" y="99"/>
                    <a:pt x="131" y="99"/>
                  </a:cubicBezTo>
                  <a:cubicBezTo>
                    <a:pt x="133" y="97"/>
                    <a:pt x="133" y="97"/>
                    <a:pt x="133" y="97"/>
                  </a:cubicBezTo>
                  <a:cubicBezTo>
                    <a:pt x="137" y="93"/>
                    <a:pt x="142" y="93"/>
                    <a:pt x="147" y="97"/>
                  </a:cubicBezTo>
                  <a:cubicBezTo>
                    <a:pt x="147" y="97"/>
                    <a:pt x="147" y="97"/>
                    <a:pt x="147" y="97"/>
                  </a:cubicBezTo>
                  <a:cubicBezTo>
                    <a:pt x="147" y="96"/>
                    <a:pt x="146" y="95"/>
                    <a:pt x="146" y="94"/>
                  </a:cubicBezTo>
                  <a:cubicBezTo>
                    <a:pt x="145" y="93"/>
                    <a:pt x="143" y="93"/>
                    <a:pt x="142" y="93"/>
                  </a:cubicBezTo>
                  <a:cubicBezTo>
                    <a:pt x="139" y="93"/>
                    <a:pt x="136" y="94"/>
                    <a:pt x="133" y="96"/>
                  </a:cubicBezTo>
                  <a:cubicBezTo>
                    <a:pt x="130" y="97"/>
                    <a:pt x="128" y="98"/>
                    <a:pt x="126" y="98"/>
                  </a:cubicBezTo>
                  <a:close/>
                  <a:moveTo>
                    <a:pt x="88" y="12"/>
                  </a:moveTo>
                  <a:cubicBezTo>
                    <a:pt x="90" y="11"/>
                    <a:pt x="93" y="10"/>
                    <a:pt x="95" y="9"/>
                  </a:cubicBezTo>
                  <a:cubicBezTo>
                    <a:pt x="98" y="8"/>
                    <a:pt x="100" y="8"/>
                    <a:pt x="101" y="7"/>
                  </a:cubicBezTo>
                  <a:cubicBezTo>
                    <a:pt x="101" y="7"/>
                    <a:pt x="101" y="6"/>
                    <a:pt x="101" y="6"/>
                  </a:cubicBezTo>
                  <a:cubicBezTo>
                    <a:pt x="99" y="7"/>
                    <a:pt x="97" y="8"/>
                    <a:pt x="95" y="9"/>
                  </a:cubicBezTo>
                  <a:cubicBezTo>
                    <a:pt x="92" y="10"/>
                    <a:pt x="89" y="11"/>
                    <a:pt x="88" y="12"/>
                  </a:cubicBezTo>
                  <a:close/>
                  <a:moveTo>
                    <a:pt x="56" y="21"/>
                  </a:moveTo>
                  <a:cubicBezTo>
                    <a:pt x="55" y="21"/>
                    <a:pt x="54" y="21"/>
                    <a:pt x="53" y="20"/>
                  </a:cubicBezTo>
                  <a:cubicBezTo>
                    <a:pt x="49" y="19"/>
                    <a:pt x="45" y="19"/>
                    <a:pt x="40" y="19"/>
                  </a:cubicBezTo>
                  <a:cubicBezTo>
                    <a:pt x="39" y="19"/>
                    <a:pt x="37" y="19"/>
                    <a:pt x="35" y="19"/>
                  </a:cubicBezTo>
                  <a:cubicBezTo>
                    <a:pt x="37" y="20"/>
                    <a:pt x="38" y="20"/>
                    <a:pt x="40" y="20"/>
                  </a:cubicBezTo>
                  <a:cubicBezTo>
                    <a:pt x="44" y="21"/>
                    <a:pt x="47" y="22"/>
                    <a:pt x="50" y="22"/>
                  </a:cubicBezTo>
                  <a:cubicBezTo>
                    <a:pt x="52" y="22"/>
                    <a:pt x="54" y="22"/>
                    <a:pt x="56" y="21"/>
                  </a:cubicBezTo>
                  <a:close/>
                  <a:moveTo>
                    <a:pt x="141" y="27"/>
                  </a:moveTo>
                  <a:cubicBezTo>
                    <a:pt x="141" y="26"/>
                    <a:pt x="141" y="26"/>
                    <a:pt x="140" y="25"/>
                  </a:cubicBezTo>
                  <a:cubicBezTo>
                    <a:pt x="141" y="26"/>
                    <a:pt x="141" y="27"/>
                    <a:pt x="141" y="27"/>
                  </a:cubicBezTo>
                  <a:cubicBezTo>
                    <a:pt x="141" y="28"/>
                    <a:pt x="141" y="28"/>
                    <a:pt x="141" y="28"/>
                  </a:cubicBezTo>
                  <a:cubicBezTo>
                    <a:pt x="141" y="28"/>
                    <a:pt x="141" y="28"/>
                    <a:pt x="141" y="28"/>
                  </a:cubicBezTo>
                  <a:cubicBezTo>
                    <a:pt x="141" y="40"/>
                    <a:pt x="136" y="48"/>
                    <a:pt x="132" y="56"/>
                  </a:cubicBezTo>
                  <a:cubicBezTo>
                    <a:pt x="128" y="64"/>
                    <a:pt x="123" y="72"/>
                    <a:pt x="123" y="84"/>
                  </a:cubicBezTo>
                  <a:cubicBezTo>
                    <a:pt x="125" y="77"/>
                    <a:pt x="128" y="71"/>
                    <a:pt x="131" y="66"/>
                  </a:cubicBezTo>
                  <a:cubicBezTo>
                    <a:pt x="138" y="54"/>
                    <a:pt x="144" y="43"/>
                    <a:pt x="141" y="27"/>
                  </a:cubicBezTo>
                  <a:close/>
                  <a:moveTo>
                    <a:pt x="145" y="98"/>
                  </a:moveTo>
                  <a:cubicBezTo>
                    <a:pt x="142" y="95"/>
                    <a:pt x="139" y="95"/>
                    <a:pt x="136" y="96"/>
                  </a:cubicBezTo>
                  <a:cubicBezTo>
                    <a:pt x="138" y="96"/>
                    <a:pt x="140" y="97"/>
                    <a:pt x="141" y="97"/>
                  </a:cubicBezTo>
                  <a:cubicBezTo>
                    <a:pt x="143" y="98"/>
                    <a:pt x="144" y="98"/>
                    <a:pt x="145" y="98"/>
                  </a:cubicBezTo>
                  <a:close/>
                  <a:moveTo>
                    <a:pt x="132" y="100"/>
                  </a:moveTo>
                  <a:cubicBezTo>
                    <a:pt x="142" y="100"/>
                    <a:pt x="142" y="100"/>
                    <a:pt x="142" y="100"/>
                  </a:cubicBezTo>
                  <a:cubicBezTo>
                    <a:pt x="143" y="100"/>
                    <a:pt x="143" y="100"/>
                    <a:pt x="143" y="100"/>
                  </a:cubicBezTo>
                  <a:cubicBezTo>
                    <a:pt x="146" y="102"/>
                    <a:pt x="146" y="108"/>
                    <a:pt x="146" y="113"/>
                  </a:cubicBezTo>
                  <a:cubicBezTo>
                    <a:pt x="146" y="114"/>
                    <a:pt x="146" y="114"/>
                    <a:pt x="146" y="114"/>
                  </a:cubicBezTo>
                  <a:cubicBezTo>
                    <a:pt x="145" y="114"/>
                    <a:pt x="145" y="114"/>
                    <a:pt x="145" y="114"/>
                  </a:cubicBezTo>
                  <a:cubicBezTo>
                    <a:pt x="138" y="115"/>
                    <a:pt x="132" y="112"/>
                    <a:pt x="130" y="108"/>
                  </a:cubicBezTo>
                  <a:cubicBezTo>
                    <a:pt x="129" y="105"/>
                    <a:pt x="129" y="102"/>
                    <a:pt x="132" y="100"/>
                  </a:cubicBezTo>
                  <a:close/>
                  <a:moveTo>
                    <a:pt x="142" y="101"/>
                  </a:moveTo>
                  <a:cubicBezTo>
                    <a:pt x="133" y="101"/>
                    <a:pt x="133" y="101"/>
                    <a:pt x="133" y="101"/>
                  </a:cubicBezTo>
                  <a:cubicBezTo>
                    <a:pt x="131" y="103"/>
                    <a:pt x="130" y="105"/>
                    <a:pt x="131" y="107"/>
                  </a:cubicBezTo>
                  <a:cubicBezTo>
                    <a:pt x="133" y="111"/>
                    <a:pt x="138" y="113"/>
                    <a:pt x="144" y="112"/>
                  </a:cubicBezTo>
                  <a:cubicBezTo>
                    <a:pt x="145" y="106"/>
                    <a:pt x="144" y="103"/>
                    <a:pt x="142" y="101"/>
                  </a:cubicBezTo>
                  <a:close/>
                </a:path>
              </a:pathLst>
            </a:custGeom>
            <a:grpFill/>
            <a:ln>
              <a:noFill/>
            </a:ln>
          </p:spPr>
          <p:txBody>
            <a:bodyPr/>
            <a:lstStyle/>
            <a:p>
              <a:pPr>
                <a:defRPr/>
              </a:pPr>
              <a:endParaRPr lang="vi-VN" dirty="0"/>
            </a:p>
          </p:txBody>
        </p:sp>
        <p:sp>
          <p:nvSpPr>
            <p:cNvPr id="18" name="Hình tự do 51"/>
            <p:cNvSpPr>
              <a:spLocks noEditPoints="1"/>
            </p:cNvSpPr>
            <p:nvPr/>
          </p:nvSpPr>
          <p:spPr bwMode="auto">
            <a:xfrm>
              <a:off x="4205288" y="5753100"/>
              <a:ext cx="303213" cy="344488"/>
            </a:xfrm>
            <a:custGeom>
              <a:avLst/>
              <a:gdLst>
                <a:gd name="T0" fmla="*/ 47 w 135"/>
                <a:gd name="T1" fmla="*/ 133 h 153"/>
                <a:gd name="T2" fmla="*/ 91 w 135"/>
                <a:gd name="T3" fmla="*/ 114 h 153"/>
                <a:gd name="T4" fmla="*/ 47 w 135"/>
                <a:gd name="T5" fmla="*/ 138 h 153"/>
                <a:gd name="T6" fmla="*/ 0 w 135"/>
                <a:gd name="T7" fmla="*/ 124 h 153"/>
                <a:gd name="T8" fmla="*/ 4 w 135"/>
                <a:gd name="T9" fmla="*/ 133 h 153"/>
                <a:gd name="T10" fmla="*/ 97 w 135"/>
                <a:gd name="T11" fmla="*/ 109 h 153"/>
                <a:gd name="T12" fmla="*/ 100 w 135"/>
                <a:gd name="T13" fmla="*/ 94 h 153"/>
                <a:gd name="T14" fmla="*/ 125 w 135"/>
                <a:gd name="T15" fmla="*/ 22 h 153"/>
                <a:gd name="T16" fmla="*/ 101 w 135"/>
                <a:gd name="T17" fmla="*/ 15 h 153"/>
                <a:gd name="T18" fmla="*/ 114 w 135"/>
                <a:gd name="T19" fmla="*/ 5 h 153"/>
                <a:gd name="T20" fmla="*/ 132 w 135"/>
                <a:gd name="T21" fmla="*/ 30 h 153"/>
                <a:gd name="T22" fmla="*/ 107 w 135"/>
                <a:gd name="T23" fmla="*/ 106 h 153"/>
                <a:gd name="T24" fmla="*/ 100 w 135"/>
                <a:gd name="T25" fmla="*/ 137 h 153"/>
                <a:gd name="T26" fmla="*/ 95 w 135"/>
                <a:gd name="T27" fmla="*/ 113 h 153"/>
                <a:gd name="T28" fmla="*/ 47 w 135"/>
                <a:gd name="T29" fmla="*/ 133 h 153"/>
                <a:gd name="T30" fmla="*/ 102 w 135"/>
                <a:gd name="T31" fmla="*/ 107 h 153"/>
                <a:gd name="T32" fmla="*/ 128 w 135"/>
                <a:gd name="T33" fmla="*/ 36 h 153"/>
                <a:gd name="T34" fmla="*/ 102 w 135"/>
                <a:gd name="T35" fmla="*/ 107 h 153"/>
                <a:gd name="T36" fmla="*/ 114 w 135"/>
                <a:gd name="T37" fmla="*/ 110 h 153"/>
                <a:gd name="T38" fmla="*/ 118 w 135"/>
                <a:gd name="T39" fmla="*/ 128 h 153"/>
                <a:gd name="T40" fmla="*/ 114 w 135"/>
                <a:gd name="T41" fmla="*/ 110 h 153"/>
                <a:gd name="T42" fmla="*/ 104 w 135"/>
                <a:gd name="T43" fmla="*/ 110 h 153"/>
                <a:gd name="T44" fmla="*/ 102 w 135"/>
                <a:gd name="T45" fmla="*/ 131 h 153"/>
                <a:gd name="T46" fmla="*/ 115 w 135"/>
                <a:gd name="T47" fmla="*/ 133 h 153"/>
                <a:gd name="T48" fmla="*/ 104 w 135"/>
                <a:gd name="T49" fmla="*/ 11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5" h="153">
                  <a:moveTo>
                    <a:pt x="47" y="133"/>
                  </a:moveTo>
                  <a:cubicBezTo>
                    <a:pt x="62" y="133"/>
                    <a:pt x="76" y="119"/>
                    <a:pt x="91" y="114"/>
                  </a:cubicBezTo>
                  <a:cubicBezTo>
                    <a:pt x="82" y="120"/>
                    <a:pt x="63" y="134"/>
                    <a:pt x="47" y="138"/>
                  </a:cubicBezTo>
                  <a:cubicBezTo>
                    <a:pt x="28" y="143"/>
                    <a:pt x="0" y="144"/>
                    <a:pt x="0" y="124"/>
                  </a:cubicBezTo>
                  <a:cubicBezTo>
                    <a:pt x="6" y="123"/>
                    <a:pt x="1" y="132"/>
                    <a:pt x="4" y="133"/>
                  </a:cubicBezTo>
                  <a:cubicBezTo>
                    <a:pt x="38" y="148"/>
                    <a:pt x="65" y="113"/>
                    <a:pt x="97" y="109"/>
                  </a:cubicBezTo>
                  <a:cubicBezTo>
                    <a:pt x="98" y="104"/>
                    <a:pt x="100" y="100"/>
                    <a:pt x="100" y="94"/>
                  </a:cubicBezTo>
                  <a:cubicBezTo>
                    <a:pt x="109" y="85"/>
                    <a:pt x="131" y="46"/>
                    <a:pt x="125" y="22"/>
                  </a:cubicBezTo>
                  <a:cubicBezTo>
                    <a:pt x="123" y="12"/>
                    <a:pt x="109" y="0"/>
                    <a:pt x="101" y="15"/>
                  </a:cubicBezTo>
                  <a:cubicBezTo>
                    <a:pt x="97" y="9"/>
                    <a:pt x="107" y="4"/>
                    <a:pt x="114" y="5"/>
                  </a:cubicBezTo>
                  <a:cubicBezTo>
                    <a:pt x="125" y="6"/>
                    <a:pt x="131" y="18"/>
                    <a:pt x="132" y="30"/>
                  </a:cubicBezTo>
                  <a:cubicBezTo>
                    <a:pt x="135" y="56"/>
                    <a:pt x="111" y="90"/>
                    <a:pt x="107" y="106"/>
                  </a:cubicBezTo>
                  <a:cubicBezTo>
                    <a:pt x="133" y="105"/>
                    <a:pt x="126" y="153"/>
                    <a:pt x="100" y="137"/>
                  </a:cubicBezTo>
                  <a:cubicBezTo>
                    <a:pt x="97" y="130"/>
                    <a:pt x="98" y="120"/>
                    <a:pt x="95" y="113"/>
                  </a:cubicBezTo>
                  <a:cubicBezTo>
                    <a:pt x="78" y="113"/>
                    <a:pt x="63" y="127"/>
                    <a:pt x="47" y="133"/>
                  </a:cubicBezTo>
                  <a:close/>
                  <a:moveTo>
                    <a:pt x="102" y="107"/>
                  </a:moveTo>
                  <a:cubicBezTo>
                    <a:pt x="112" y="84"/>
                    <a:pt x="130" y="63"/>
                    <a:pt x="128" y="36"/>
                  </a:cubicBezTo>
                  <a:cubicBezTo>
                    <a:pt x="126" y="65"/>
                    <a:pt x="105" y="83"/>
                    <a:pt x="102" y="107"/>
                  </a:cubicBezTo>
                  <a:close/>
                  <a:moveTo>
                    <a:pt x="114" y="110"/>
                  </a:moveTo>
                  <a:cubicBezTo>
                    <a:pt x="117" y="118"/>
                    <a:pt x="121" y="121"/>
                    <a:pt x="118" y="128"/>
                  </a:cubicBezTo>
                  <a:cubicBezTo>
                    <a:pt x="128" y="125"/>
                    <a:pt x="119" y="112"/>
                    <a:pt x="114" y="110"/>
                  </a:cubicBezTo>
                  <a:close/>
                  <a:moveTo>
                    <a:pt x="104" y="110"/>
                  </a:moveTo>
                  <a:cubicBezTo>
                    <a:pt x="100" y="114"/>
                    <a:pt x="100" y="125"/>
                    <a:pt x="102" y="131"/>
                  </a:cubicBezTo>
                  <a:cubicBezTo>
                    <a:pt x="108" y="132"/>
                    <a:pt x="110" y="135"/>
                    <a:pt x="115" y="133"/>
                  </a:cubicBezTo>
                  <a:cubicBezTo>
                    <a:pt x="120" y="121"/>
                    <a:pt x="114" y="111"/>
                    <a:pt x="104" y="110"/>
                  </a:cubicBezTo>
                  <a:close/>
                </a:path>
              </a:pathLst>
            </a:custGeom>
            <a:grpFill/>
            <a:ln>
              <a:noFill/>
            </a:ln>
          </p:spPr>
          <p:txBody>
            <a:bodyPr/>
            <a:lstStyle/>
            <a:p>
              <a:pPr>
                <a:defRPr/>
              </a:pPr>
              <a:endParaRPr lang="vi-VN" dirty="0"/>
            </a:p>
          </p:txBody>
        </p:sp>
        <p:sp>
          <p:nvSpPr>
            <p:cNvPr id="19" name="Hình tự do 52"/>
            <p:cNvSpPr>
              <a:spLocks noEditPoints="1"/>
            </p:cNvSpPr>
            <p:nvPr/>
          </p:nvSpPr>
          <p:spPr bwMode="auto">
            <a:xfrm>
              <a:off x="4202113" y="5762625"/>
              <a:ext cx="306388" cy="311150"/>
            </a:xfrm>
            <a:custGeom>
              <a:avLst/>
              <a:gdLst>
                <a:gd name="T0" fmla="*/ 0 w 136"/>
                <a:gd name="T1" fmla="*/ 120 h 138"/>
                <a:gd name="T2" fmla="*/ 4 w 136"/>
                <a:gd name="T3" fmla="*/ 120 h 138"/>
                <a:gd name="T4" fmla="*/ 23 w 136"/>
                <a:gd name="T5" fmla="*/ 132 h 138"/>
                <a:gd name="T6" fmla="*/ 97 w 136"/>
                <a:gd name="T7" fmla="*/ 104 h 138"/>
                <a:gd name="T8" fmla="*/ 100 w 136"/>
                <a:gd name="T9" fmla="*/ 90 h 138"/>
                <a:gd name="T10" fmla="*/ 103 w 136"/>
                <a:gd name="T11" fmla="*/ 11 h 138"/>
                <a:gd name="T12" fmla="*/ 101 w 136"/>
                <a:gd name="T13" fmla="*/ 6 h 138"/>
                <a:gd name="T14" fmla="*/ 134 w 136"/>
                <a:gd name="T15" fmla="*/ 26 h 138"/>
                <a:gd name="T16" fmla="*/ 125 w 136"/>
                <a:gd name="T17" fmla="*/ 119 h 138"/>
                <a:gd name="T18" fmla="*/ 100 w 136"/>
                <a:gd name="T19" fmla="*/ 133 h 138"/>
                <a:gd name="T20" fmla="*/ 96 w 136"/>
                <a:gd name="T21" fmla="*/ 110 h 138"/>
                <a:gd name="T22" fmla="*/ 87 w 136"/>
                <a:gd name="T23" fmla="*/ 115 h 138"/>
                <a:gd name="T24" fmla="*/ 5 w 136"/>
                <a:gd name="T25" fmla="*/ 129 h 138"/>
                <a:gd name="T26" fmla="*/ 48 w 136"/>
                <a:gd name="T27" fmla="*/ 134 h 138"/>
                <a:gd name="T28" fmla="*/ 48 w 136"/>
                <a:gd name="T29" fmla="*/ 129 h 138"/>
                <a:gd name="T30" fmla="*/ 65 w 136"/>
                <a:gd name="T31" fmla="*/ 120 h 138"/>
                <a:gd name="T32" fmla="*/ 97 w 136"/>
                <a:gd name="T33" fmla="*/ 108 h 138"/>
                <a:gd name="T34" fmla="*/ 97 w 136"/>
                <a:gd name="T35" fmla="*/ 109 h 138"/>
                <a:gd name="T36" fmla="*/ 111 w 136"/>
                <a:gd name="T37" fmla="*/ 135 h 138"/>
                <a:gd name="T38" fmla="*/ 118 w 136"/>
                <a:gd name="T39" fmla="*/ 125 h 138"/>
                <a:gd name="T40" fmla="*/ 117 w 136"/>
                <a:gd name="T41" fmla="*/ 129 h 138"/>
                <a:gd name="T42" fmla="*/ 108 w 136"/>
                <a:gd name="T43" fmla="*/ 129 h 138"/>
                <a:gd name="T44" fmla="*/ 103 w 136"/>
                <a:gd name="T45" fmla="*/ 128 h 138"/>
                <a:gd name="T46" fmla="*/ 105 w 136"/>
                <a:gd name="T47" fmla="*/ 105 h 138"/>
                <a:gd name="T48" fmla="*/ 118 w 136"/>
                <a:gd name="T49" fmla="*/ 124 h 138"/>
                <a:gd name="T50" fmla="*/ 114 w 136"/>
                <a:gd name="T51" fmla="*/ 105 h 138"/>
                <a:gd name="T52" fmla="*/ 108 w 136"/>
                <a:gd name="T53" fmla="*/ 102 h 138"/>
                <a:gd name="T54" fmla="*/ 115 w 136"/>
                <a:gd name="T55" fmla="*/ 82 h 138"/>
                <a:gd name="T56" fmla="*/ 102 w 136"/>
                <a:gd name="T57" fmla="*/ 7 h 138"/>
                <a:gd name="T58" fmla="*/ 127 w 136"/>
                <a:gd name="T59" fmla="*/ 18 h 138"/>
                <a:gd name="T60" fmla="*/ 98 w 136"/>
                <a:gd name="T61" fmla="*/ 105 h 138"/>
                <a:gd name="T62" fmla="*/ 23 w 136"/>
                <a:gd name="T63" fmla="*/ 133 h 138"/>
                <a:gd name="T64" fmla="*/ 104 w 136"/>
                <a:gd name="T65" fmla="*/ 127 h 138"/>
                <a:gd name="T66" fmla="*/ 115 w 136"/>
                <a:gd name="T67" fmla="*/ 113 h 138"/>
                <a:gd name="T68" fmla="*/ 89 w 136"/>
                <a:gd name="T69" fmla="*/ 110 h 138"/>
                <a:gd name="T70" fmla="*/ 74 w 136"/>
                <a:gd name="T71" fmla="*/ 118 h 138"/>
                <a:gd name="T72" fmla="*/ 4 w 136"/>
                <a:gd name="T73" fmla="*/ 127 h 138"/>
                <a:gd name="T74" fmla="*/ 2 w 136"/>
                <a:gd name="T75" fmla="*/ 121 h 138"/>
                <a:gd name="T76" fmla="*/ 120 w 136"/>
                <a:gd name="T77" fmla="*/ 123 h 138"/>
                <a:gd name="T78" fmla="*/ 102 w 136"/>
                <a:gd name="T79" fmla="*/ 108 h 138"/>
                <a:gd name="T80" fmla="*/ 128 w 136"/>
                <a:gd name="T81" fmla="*/ 32 h 138"/>
                <a:gd name="T82" fmla="*/ 104 w 136"/>
                <a:gd name="T83" fmla="*/ 103 h 138"/>
                <a:gd name="T84" fmla="*/ 116 w 136"/>
                <a:gd name="T85" fmla="*/ 72 h 138"/>
                <a:gd name="T86" fmla="*/ 128 w 136"/>
                <a:gd name="T87" fmla="*/ 44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36" h="138">
                  <a:moveTo>
                    <a:pt x="26" y="138"/>
                  </a:moveTo>
                  <a:cubicBezTo>
                    <a:pt x="16" y="138"/>
                    <a:pt x="9" y="136"/>
                    <a:pt x="5" y="131"/>
                  </a:cubicBezTo>
                  <a:cubicBezTo>
                    <a:pt x="2" y="129"/>
                    <a:pt x="0" y="125"/>
                    <a:pt x="0" y="120"/>
                  </a:cubicBezTo>
                  <a:cubicBezTo>
                    <a:pt x="0" y="120"/>
                    <a:pt x="0" y="120"/>
                    <a:pt x="0" y="120"/>
                  </a:cubicBezTo>
                  <a:cubicBezTo>
                    <a:pt x="1" y="119"/>
                    <a:pt x="1" y="119"/>
                    <a:pt x="1" y="119"/>
                  </a:cubicBezTo>
                  <a:cubicBezTo>
                    <a:pt x="2" y="119"/>
                    <a:pt x="3" y="119"/>
                    <a:pt x="4" y="120"/>
                  </a:cubicBezTo>
                  <a:cubicBezTo>
                    <a:pt x="5" y="121"/>
                    <a:pt x="5" y="123"/>
                    <a:pt x="5" y="124"/>
                  </a:cubicBezTo>
                  <a:cubicBezTo>
                    <a:pt x="5" y="126"/>
                    <a:pt x="5" y="128"/>
                    <a:pt x="6" y="128"/>
                  </a:cubicBezTo>
                  <a:cubicBezTo>
                    <a:pt x="11" y="131"/>
                    <a:pt x="17" y="132"/>
                    <a:pt x="23" y="132"/>
                  </a:cubicBezTo>
                  <a:cubicBezTo>
                    <a:pt x="37" y="132"/>
                    <a:pt x="49" y="125"/>
                    <a:pt x="63" y="118"/>
                  </a:cubicBezTo>
                  <a:cubicBezTo>
                    <a:pt x="74" y="112"/>
                    <a:pt x="85" y="106"/>
                    <a:pt x="97" y="104"/>
                  </a:cubicBezTo>
                  <a:cubicBezTo>
                    <a:pt x="97" y="104"/>
                    <a:pt x="97" y="104"/>
                    <a:pt x="97" y="104"/>
                  </a:cubicBezTo>
                  <a:cubicBezTo>
                    <a:pt x="99" y="100"/>
                    <a:pt x="100" y="96"/>
                    <a:pt x="100" y="90"/>
                  </a:cubicBezTo>
                  <a:cubicBezTo>
                    <a:pt x="100" y="90"/>
                    <a:pt x="100" y="90"/>
                    <a:pt x="100" y="90"/>
                  </a:cubicBezTo>
                  <a:cubicBezTo>
                    <a:pt x="100" y="90"/>
                    <a:pt x="100" y="90"/>
                    <a:pt x="100" y="90"/>
                  </a:cubicBezTo>
                  <a:cubicBezTo>
                    <a:pt x="109" y="81"/>
                    <a:pt x="132" y="42"/>
                    <a:pt x="125" y="18"/>
                  </a:cubicBezTo>
                  <a:cubicBezTo>
                    <a:pt x="124" y="12"/>
                    <a:pt x="117" y="4"/>
                    <a:pt x="111" y="4"/>
                  </a:cubicBezTo>
                  <a:cubicBezTo>
                    <a:pt x="108" y="4"/>
                    <a:pt x="105" y="7"/>
                    <a:pt x="103" y="11"/>
                  </a:cubicBezTo>
                  <a:cubicBezTo>
                    <a:pt x="102" y="12"/>
                    <a:pt x="102" y="12"/>
                    <a:pt x="102" y="12"/>
                  </a:cubicBezTo>
                  <a:cubicBezTo>
                    <a:pt x="101" y="11"/>
                    <a:pt x="101" y="11"/>
                    <a:pt x="101" y="11"/>
                  </a:cubicBezTo>
                  <a:cubicBezTo>
                    <a:pt x="100" y="9"/>
                    <a:pt x="100" y="8"/>
                    <a:pt x="101" y="6"/>
                  </a:cubicBezTo>
                  <a:cubicBezTo>
                    <a:pt x="103" y="2"/>
                    <a:pt x="109" y="0"/>
                    <a:pt x="114" y="0"/>
                  </a:cubicBezTo>
                  <a:cubicBezTo>
                    <a:pt x="114" y="0"/>
                    <a:pt x="114" y="0"/>
                    <a:pt x="115" y="0"/>
                  </a:cubicBezTo>
                  <a:cubicBezTo>
                    <a:pt x="127" y="1"/>
                    <a:pt x="133" y="14"/>
                    <a:pt x="134" y="26"/>
                  </a:cubicBezTo>
                  <a:cubicBezTo>
                    <a:pt x="136" y="44"/>
                    <a:pt x="125" y="66"/>
                    <a:pt x="117" y="83"/>
                  </a:cubicBezTo>
                  <a:cubicBezTo>
                    <a:pt x="113" y="90"/>
                    <a:pt x="110" y="96"/>
                    <a:pt x="109" y="101"/>
                  </a:cubicBezTo>
                  <a:cubicBezTo>
                    <a:pt x="120" y="101"/>
                    <a:pt x="125" y="110"/>
                    <a:pt x="125" y="119"/>
                  </a:cubicBezTo>
                  <a:cubicBezTo>
                    <a:pt x="125" y="128"/>
                    <a:pt x="120" y="137"/>
                    <a:pt x="111" y="137"/>
                  </a:cubicBezTo>
                  <a:cubicBezTo>
                    <a:pt x="107" y="137"/>
                    <a:pt x="104" y="136"/>
                    <a:pt x="100" y="134"/>
                  </a:cubicBezTo>
                  <a:cubicBezTo>
                    <a:pt x="100" y="133"/>
                    <a:pt x="100" y="133"/>
                    <a:pt x="100" y="133"/>
                  </a:cubicBezTo>
                  <a:cubicBezTo>
                    <a:pt x="100" y="133"/>
                    <a:pt x="100" y="133"/>
                    <a:pt x="100" y="133"/>
                  </a:cubicBezTo>
                  <a:cubicBezTo>
                    <a:pt x="98" y="130"/>
                    <a:pt x="98" y="125"/>
                    <a:pt x="97" y="120"/>
                  </a:cubicBezTo>
                  <a:cubicBezTo>
                    <a:pt x="97" y="116"/>
                    <a:pt x="97" y="113"/>
                    <a:pt x="96" y="110"/>
                  </a:cubicBezTo>
                  <a:cubicBezTo>
                    <a:pt x="95" y="110"/>
                    <a:pt x="95" y="110"/>
                    <a:pt x="94" y="110"/>
                  </a:cubicBezTo>
                  <a:cubicBezTo>
                    <a:pt x="92" y="111"/>
                    <a:pt x="92" y="111"/>
                    <a:pt x="92" y="111"/>
                  </a:cubicBezTo>
                  <a:cubicBezTo>
                    <a:pt x="91" y="112"/>
                    <a:pt x="89" y="113"/>
                    <a:pt x="87" y="115"/>
                  </a:cubicBezTo>
                  <a:cubicBezTo>
                    <a:pt x="77" y="121"/>
                    <a:pt x="61" y="132"/>
                    <a:pt x="48" y="135"/>
                  </a:cubicBezTo>
                  <a:cubicBezTo>
                    <a:pt x="41" y="137"/>
                    <a:pt x="33" y="138"/>
                    <a:pt x="26" y="138"/>
                  </a:cubicBezTo>
                  <a:close/>
                  <a:moveTo>
                    <a:pt x="5" y="129"/>
                  </a:moveTo>
                  <a:cubicBezTo>
                    <a:pt x="5" y="130"/>
                    <a:pt x="5" y="130"/>
                    <a:pt x="6" y="130"/>
                  </a:cubicBezTo>
                  <a:cubicBezTo>
                    <a:pt x="10" y="134"/>
                    <a:pt x="17" y="137"/>
                    <a:pt x="26" y="137"/>
                  </a:cubicBezTo>
                  <a:cubicBezTo>
                    <a:pt x="33" y="137"/>
                    <a:pt x="41" y="135"/>
                    <a:pt x="48" y="134"/>
                  </a:cubicBezTo>
                  <a:cubicBezTo>
                    <a:pt x="61" y="130"/>
                    <a:pt x="76" y="120"/>
                    <a:pt x="86" y="114"/>
                  </a:cubicBezTo>
                  <a:cubicBezTo>
                    <a:pt x="82" y="115"/>
                    <a:pt x="78" y="117"/>
                    <a:pt x="75" y="119"/>
                  </a:cubicBezTo>
                  <a:cubicBezTo>
                    <a:pt x="66" y="124"/>
                    <a:pt x="57" y="129"/>
                    <a:pt x="48" y="129"/>
                  </a:cubicBezTo>
                  <a:cubicBezTo>
                    <a:pt x="44" y="129"/>
                    <a:pt x="44" y="129"/>
                    <a:pt x="44" y="129"/>
                  </a:cubicBezTo>
                  <a:cubicBezTo>
                    <a:pt x="48" y="128"/>
                    <a:pt x="48" y="128"/>
                    <a:pt x="48" y="128"/>
                  </a:cubicBezTo>
                  <a:cubicBezTo>
                    <a:pt x="54" y="126"/>
                    <a:pt x="59" y="123"/>
                    <a:pt x="65" y="120"/>
                  </a:cubicBezTo>
                  <a:cubicBezTo>
                    <a:pt x="75" y="114"/>
                    <a:pt x="85" y="108"/>
                    <a:pt x="96" y="108"/>
                  </a:cubicBezTo>
                  <a:cubicBezTo>
                    <a:pt x="96" y="108"/>
                    <a:pt x="96" y="108"/>
                    <a:pt x="96" y="108"/>
                  </a:cubicBezTo>
                  <a:cubicBezTo>
                    <a:pt x="97" y="108"/>
                    <a:pt x="97" y="108"/>
                    <a:pt x="97" y="108"/>
                  </a:cubicBezTo>
                  <a:cubicBezTo>
                    <a:pt x="97" y="108"/>
                    <a:pt x="97" y="108"/>
                    <a:pt x="97" y="108"/>
                  </a:cubicBezTo>
                  <a:cubicBezTo>
                    <a:pt x="97" y="108"/>
                    <a:pt x="97" y="108"/>
                    <a:pt x="97" y="108"/>
                  </a:cubicBezTo>
                  <a:cubicBezTo>
                    <a:pt x="97" y="109"/>
                    <a:pt x="97" y="109"/>
                    <a:pt x="97" y="109"/>
                  </a:cubicBezTo>
                  <a:cubicBezTo>
                    <a:pt x="98" y="112"/>
                    <a:pt x="99" y="116"/>
                    <a:pt x="99" y="120"/>
                  </a:cubicBezTo>
                  <a:cubicBezTo>
                    <a:pt x="99" y="124"/>
                    <a:pt x="100" y="129"/>
                    <a:pt x="101" y="132"/>
                  </a:cubicBezTo>
                  <a:cubicBezTo>
                    <a:pt x="104" y="134"/>
                    <a:pt x="108" y="135"/>
                    <a:pt x="111" y="135"/>
                  </a:cubicBezTo>
                  <a:cubicBezTo>
                    <a:pt x="118" y="135"/>
                    <a:pt x="122" y="129"/>
                    <a:pt x="123" y="123"/>
                  </a:cubicBezTo>
                  <a:cubicBezTo>
                    <a:pt x="122" y="124"/>
                    <a:pt x="121" y="125"/>
                    <a:pt x="119" y="125"/>
                  </a:cubicBezTo>
                  <a:cubicBezTo>
                    <a:pt x="118" y="125"/>
                    <a:pt x="118" y="125"/>
                    <a:pt x="118" y="125"/>
                  </a:cubicBezTo>
                  <a:cubicBezTo>
                    <a:pt x="118" y="127"/>
                    <a:pt x="117" y="128"/>
                    <a:pt x="117" y="129"/>
                  </a:cubicBezTo>
                  <a:cubicBezTo>
                    <a:pt x="117" y="129"/>
                    <a:pt x="117" y="129"/>
                    <a:pt x="117" y="129"/>
                  </a:cubicBezTo>
                  <a:cubicBezTo>
                    <a:pt x="117" y="129"/>
                    <a:pt x="117" y="129"/>
                    <a:pt x="117" y="129"/>
                  </a:cubicBezTo>
                  <a:cubicBezTo>
                    <a:pt x="115" y="130"/>
                    <a:pt x="114" y="130"/>
                    <a:pt x="113" y="130"/>
                  </a:cubicBezTo>
                  <a:cubicBezTo>
                    <a:pt x="113" y="130"/>
                    <a:pt x="113" y="130"/>
                    <a:pt x="113" y="130"/>
                  </a:cubicBezTo>
                  <a:cubicBezTo>
                    <a:pt x="111" y="130"/>
                    <a:pt x="109" y="130"/>
                    <a:pt x="108" y="129"/>
                  </a:cubicBezTo>
                  <a:cubicBezTo>
                    <a:pt x="106" y="129"/>
                    <a:pt x="105" y="128"/>
                    <a:pt x="103" y="128"/>
                  </a:cubicBezTo>
                  <a:cubicBezTo>
                    <a:pt x="103" y="128"/>
                    <a:pt x="103" y="128"/>
                    <a:pt x="103" y="128"/>
                  </a:cubicBezTo>
                  <a:cubicBezTo>
                    <a:pt x="103" y="128"/>
                    <a:pt x="103" y="128"/>
                    <a:pt x="103" y="128"/>
                  </a:cubicBezTo>
                  <a:cubicBezTo>
                    <a:pt x="100" y="122"/>
                    <a:pt x="100" y="110"/>
                    <a:pt x="104" y="105"/>
                  </a:cubicBezTo>
                  <a:cubicBezTo>
                    <a:pt x="105" y="105"/>
                    <a:pt x="105" y="105"/>
                    <a:pt x="105" y="105"/>
                  </a:cubicBezTo>
                  <a:cubicBezTo>
                    <a:pt x="105" y="105"/>
                    <a:pt x="105" y="105"/>
                    <a:pt x="105" y="105"/>
                  </a:cubicBezTo>
                  <a:cubicBezTo>
                    <a:pt x="110" y="106"/>
                    <a:pt x="114" y="108"/>
                    <a:pt x="116" y="112"/>
                  </a:cubicBezTo>
                  <a:cubicBezTo>
                    <a:pt x="118" y="116"/>
                    <a:pt x="119" y="120"/>
                    <a:pt x="118" y="124"/>
                  </a:cubicBezTo>
                  <a:cubicBezTo>
                    <a:pt x="118" y="124"/>
                    <a:pt x="118" y="124"/>
                    <a:pt x="118" y="124"/>
                  </a:cubicBezTo>
                  <a:cubicBezTo>
                    <a:pt x="121" y="119"/>
                    <a:pt x="119" y="116"/>
                    <a:pt x="117" y="112"/>
                  </a:cubicBezTo>
                  <a:cubicBezTo>
                    <a:pt x="116" y="110"/>
                    <a:pt x="115" y="109"/>
                    <a:pt x="114" y="106"/>
                  </a:cubicBezTo>
                  <a:cubicBezTo>
                    <a:pt x="114" y="105"/>
                    <a:pt x="114" y="105"/>
                    <a:pt x="114" y="105"/>
                  </a:cubicBezTo>
                  <a:cubicBezTo>
                    <a:pt x="115" y="105"/>
                    <a:pt x="115" y="105"/>
                    <a:pt x="115" y="105"/>
                  </a:cubicBezTo>
                  <a:cubicBezTo>
                    <a:pt x="117" y="106"/>
                    <a:pt x="121" y="109"/>
                    <a:pt x="123" y="113"/>
                  </a:cubicBezTo>
                  <a:cubicBezTo>
                    <a:pt x="121" y="107"/>
                    <a:pt x="116" y="102"/>
                    <a:pt x="108" y="102"/>
                  </a:cubicBezTo>
                  <a:cubicBezTo>
                    <a:pt x="107" y="102"/>
                    <a:pt x="107" y="102"/>
                    <a:pt x="107" y="102"/>
                  </a:cubicBezTo>
                  <a:cubicBezTo>
                    <a:pt x="107" y="101"/>
                    <a:pt x="107" y="101"/>
                    <a:pt x="107" y="101"/>
                  </a:cubicBezTo>
                  <a:cubicBezTo>
                    <a:pt x="108" y="97"/>
                    <a:pt x="112" y="90"/>
                    <a:pt x="115" y="82"/>
                  </a:cubicBezTo>
                  <a:cubicBezTo>
                    <a:pt x="124" y="65"/>
                    <a:pt x="134" y="44"/>
                    <a:pt x="133" y="26"/>
                  </a:cubicBezTo>
                  <a:cubicBezTo>
                    <a:pt x="131" y="15"/>
                    <a:pt x="126" y="3"/>
                    <a:pt x="115" y="2"/>
                  </a:cubicBezTo>
                  <a:cubicBezTo>
                    <a:pt x="110" y="1"/>
                    <a:pt x="104" y="4"/>
                    <a:pt x="102" y="7"/>
                  </a:cubicBezTo>
                  <a:cubicBezTo>
                    <a:pt x="102" y="7"/>
                    <a:pt x="102" y="8"/>
                    <a:pt x="102" y="9"/>
                  </a:cubicBezTo>
                  <a:cubicBezTo>
                    <a:pt x="105" y="4"/>
                    <a:pt x="109" y="3"/>
                    <a:pt x="111" y="3"/>
                  </a:cubicBezTo>
                  <a:cubicBezTo>
                    <a:pt x="118" y="3"/>
                    <a:pt x="125" y="11"/>
                    <a:pt x="127" y="18"/>
                  </a:cubicBezTo>
                  <a:cubicBezTo>
                    <a:pt x="133" y="42"/>
                    <a:pt x="110" y="81"/>
                    <a:pt x="101" y="91"/>
                  </a:cubicBezTo>
                  <a:cubicBezTo>
                    <a:pt x="102" y="96"/>
                    <a:pt x="100" y="100"/>
                    <a:pt x="99" y="104"/>
                  </a:cubicBezTo>
                  <a:cubicBezTo>
                    <a:pt x="98" y="105"/>
                    <a:pt x="98" y="105"/>
                    <a:pt x="98" y="105"/>
                  </a:cubicBezTo>
                  <a:cubicBezTo>
                    <a:pt x="98" y="105"/>
                    <a:pt x="98" y="105"/>
                    <a:pt x="98" y="105"/>
                  </a:cubicBezTo>
                  <a:cubicBezTo>
                    <a:pt x="86" y="107"/>
                    <a:pt x="75" y="113"/>
                    <a:pt x="64" y="119"/>
                  </a:cubicBezTo>
                  <a:cubicBezTo>
                    <a:pt x="51" y="126"/>
                    <a:pt x="37" y="133"/>
                    <a:pt x="23" y="133"/>
                  </a:cubicBezTo>
                  <a:cubicBezTo>
                    <a:pt x="17" y="133"/>
                    <a:pt x="11" y="132"/>
                    <a:pt x="5" y="129"/>
                  </a:cubicBezTo>
                  <a:cubicBezTo>
                    <a:pt x="5" y="129"/>
                    <a:pt x="5" y="129"/>
                    <a:pt x="5" y="129"/>
                  </a:cubicBezTo>
                  <a:close/>
                  <a:moveTo>
                    <a:pt x="104" y="127"/>
                  </a:moveTo>
                  <a:cubicBezTo>
                    <a:pt x="106" y="127"/>
                    <a:pt x="107" y="127"/>
                    <a:pt x="108" y="128"/>
                  </a:cubicBezTo>
                  <a:cubicBezTo>
                    <a:pt x="111" y="129"/>
                    <a:pt x="113" y="129"/>
                    <a:pt x="116" y="128"/>
                  </a:cubicBezTo>
                  <a:cubicBezTo>
                    <a:pt x="118" y="123"/>
                    <a:pt x="118" y="117"/>
                    <a:pt x="115" y="113"/>
                  </a:cubicBezTo>
                  <a:cubicBezTo>
                    <a:pt x="113" y="110"/>
                    <a:pt x="109" y="107"/>
                    <a:pt x="105" y="107"/>
                  </a:cubicBezTo>
                  <a:cubicBezTo>
                    <a:pt x="102" y="111"/>
                    <a:pt x="102" y="121"/>
                    <a:pt x="104" y="127"/>
                  </a:cubicBezTo>
                  <a:close/>
                  <a:moveTo>
                    <a:pt x="89" y="110"/>
                  </a:moveTo>
                  <a:cubicBezTo>
                    <a:pt x="81" y="112"/>
                    <a:pt x="73" y="117"/>
                    <a:pt x="65" y="121"/>
                  </a:cubicBezTo>
                  <a:cubicBezTo>
                    <a:pt x="61" y="123"/>
                    <a:pt x="57" y="125"/>
                    <a:pt x="53" y="127"/>
                  </a:cubicBezTo>
                  <a:cubicBezTo>
                    <a:pt x="60" y="126"/>
                    <a:pt x="67" y="122"/>
                    <a:pt x="74" y="118"/>
                  </a:cubicBezTo>
                  <a:cubicBezTo>
                    <a:pt x="79" y="115"/>
                    <a:pt x="84" y="112"/>
                    <a:pt x="89" y="110"/>
                  </a:cubicBezTo>
                  <a:close/>
                  <a:moveTo>
                    <a:pt x="2" y="121"/>
                  </a:moveTo>
                  <a:cubicBezTo>
                    <a:pt x="2" y="123"/>
                    <a:pt x="3" y="125"/>
                    <a:pt x="4" y="127"/>
                  </a:cubicBezTo>
                  <a:cubicBezTo>
                    <a:pt x="3" y="127"/>
                    <a:pt x="3" y="125"/>
                    <a:pt x="3" y="124"/>
                  </a:cubicBezTo>
                  <a:cubicBezTo>
                    <a:pt x="3" y="123"/>
                    <a:pt x="4" y="122"/>
                    <a:pt x="3" y="121"/>
                  </a:cubicBezTo>
                  <a:cubicBezTo>
                    <a:pt x="3" y="121"/>
                    <a:pt x="3" y="121"/>
                    <a:pt x="2" y="121"/>
                  </a:cubicBezTo>
                  <a:close/>
                  <a:moveTo>
                    <a:pt x="116" y="108"/>
                  </a:moveTo>
                  <a:cubicBezTo>
                    <a:pt x="117" y="109"/>
                    <a:pt x="118" y="110"/>
                    <a:pt x="118" y="111"/>
                  </a:cubicBezTo>
                  <a:cubicBezTo>
                    <a:pt x="120" y="115"/>
                    <a:pt x="122" y="118"/>
                    <a:pt x="120" y="123"/>
                  </a:cubicBezTo>
                  <a:cubicBezTo>
                    <a:pt x="122" y="122"/>
                    <a:pt x="123" y="121"/>
                    <a:pt x="123" y="119"/>
                  </a:cubicBezTo>
                  <a:cubicBezTo>
                    <a:pt x="123" y="115"/>
                    <a:pt x="119" y="110"/>
                    <a:pt x="116" y="108"/>
                  </a:cubicBezTo>
                  <a:close/>
                  <a:moveTo>
                    <a:pt x="102" y="108"/>
                  </a:moveTo>
                  <a:cubicBezTo>
                    <a:pt x="103" y="103"/>
                    <a:pt x="103" y="103"/>
                    <a:pt x="103" y="103"/>
                  </a:cubicBezTo>
                  <a:cubicBezTo>
                    <a:pt x="104" y="92"/>
                    <a:pt x="109" y="82"/>
                    <a:pt x="114" y="72"/>
                  </a:cubicBezTo>
                  <a:cubicBezTo>
                    <a:pt x="121" y="60"/>
                    <a:pt x="127" y="47"/>
                    <a:pt x="128" y="32"/>
                  </a:cubicBezTo>
                  <a:cubicBezTo>
                    <a:pt x="130" y="32"/>
                    <a:pt x="130" y="32"/>
                    <a:pt x="130" y="32"/>
                  </a:cubicBezTo>
                  <a:cubicBezTo>
                    <a:pt x="131" y="51"/>
                    <a:pt x="122" y="68"/>
                    <a:pt x="114" y="84"/>
                  </a:cubicBezTo>
                  <a:cubicBezTo>
                    <a:pt x="110" y="90"/>
                    <a:pt x="107" y="97"/>
                    <a:pt x="104" y="103"/>
                  </a:cubicBezTo>
                  <a:lnTo>
                    <a:pt x="102" y="108"/>
                  </a:lnTo>
                  <a:close/>
                  <a:moveTo>
                    <a:pt x="128" y="44"/>
                  </a:moveTo>
                  <a:cubicBezTo>
                    <a:pt x="125" y="54"/>
                    <a:pt x="120" y="63"/>
                    <a:pt x="116" y="72"/>
                  </a:cubicBezTo>
                  <a:cubicBezTo>
                    <a:pt x="111" y="81"/>
                    <a:pt x="107" y="89"/>
                    <a:pt x="105" y="97"/>
                  </a:cubicBezTo>
                  <a:cubicBezTo>
                    <a:pt x="108" y="92"/>
                    <a:pt x="110" y="88"/>
                    <a:pt x="112" y="83"/>
                  </a:cubicBezTo>
                  <a:cubicBezTo>
                    <a:pt x="119" y="71"/>
                    <a:pt x="126" y="58"/>
                    <a:pt x="128" y="44"/>
                  </a:cubicBezTo>
                  <a:close/>
                </a:path>
              </a:pathLst>
            </a:custGeom>
            <a:grpFill/>
            <a:ln>
              <a:noFill/>
            </a:ln>
          </p:spPr>
          <p:txBody>
            <a:bodyPr/>
            <a:lstStyle/>
            <a:p>
              <a:pPr>
                <a:defRPr/>
              </a:pPr>
              <a:endParaRPr lang="vi-VN" dirty="0"/>
            </a:p>
          </p:txBody>
        </p:sp>
      </p:grpSp>
      <p:grpSp>
        <p:nvGrpSpPr>
          <p:cNvPr id="20" name="Nhóm 21"/>
          <p:cNvGrpSpPr/>
          <p:nvPr/>
        </p:nvGrpSpPr>
        <p:grpSpPr>
          <a:xfrm>
            <a:off x="6763111" y="1733550"/>
            <a:ext cx="4360503" cy="3050038"/>
            <a:chOff x="895350" y="3313113"/>
            <a:chExt cx="3613151" cy="2790825"/>
          </a:xfrm>
          <a:solidFill>
            <a:schemeClr val="tx1">
              <a:lumMod val="50000"/>
            </a:schemeClr>
          </a:solidFill>
        </p:grpSpPr>
        <p:sp>
          <p:nvSpPr>
            <p:cNvPr id="21" name="Hình tự do 41"/>
            <p:cNvSpPr>
              <a:spLocks/>
            </p:cNvSpPr>
            <p:nvPr/>
          </p:nvSpPr>
          <p:spPr bwMode="auto">
            <a:xfrm>
              <a:off x="963613" y="3725863"/>
              <a:ext cx="11113" cy="1952625"/>
            </a:xfrm>
            <a:custGeom>
              <a:avLst/>
              <a:gdLst>
                <a:gd name="T0" fmla="*/ 3 w 5"/>
                <a:gd name="T1" fmla="*/ 0 h 868"/>
                <a:gd name="T2" fmla="*/ 4 w 5"/>
                <a:gd name="T3" fmla="*/ 217 h 868"/>
                <a:gd name="T4" fmla="*/ 3 w 5"/>
                <a:gd name="T5" fmla="*/ 326 h 868"/>
                <a:gd name="T6" fmla="*/ 4 w 5"/>
                <a:gd name="T7" fmla="*/ 434 h 868"/>
                <a:gd name="T8" fmla="*/ 4 w 5"/>
                <a:gd name="T9" fmla="*/ 651 h 868"/>
                <a:gd name="T10" fmla="*/ 4 w 5"/>
                <a:gd name="T11" fmla="*/ 760 h 868"/>
                <a:gd name="T12" fmla="*/ 3 w 5"/>
                <a:gd name="T13" fmla="*/ 868 h 868"/>
                <a:gd name="T14" fmla="*/ 2 w 5"/>
                <a:gd name="T15" fmla="*/ 868 h 868"/>
                <a:gd name="T16" fmla="*/ 1 w 5"/>
                <a:gd name="T17" fmla="*/ 760 h 868"/>
                <a:gd name="T18" fmla="*/ 0 w 5"/>
                <a:gd name="T19" fmla="*/ 651 h 868"/>
                <a:gd name="T20" fmla="*/ 1 w 5"/>
                <a:gd name="T21" fmla="*/ 434 h 868"/>
                <a:gd name="T22" fmla="*/ 2 w 5"/>
                <a:gd name="T23" fmla="*/ 326 h 868"/>
                <a:gd name="T24" fmla="*/ 1 w 5"/>
                <a:gd name="T25" fmla="*/ 217 h 868"/>
                <a:gd name="T26" fmla="*/ 2 w 5"/>
                <a:gd name="T27" fmla="*/ 0 h 868"/>
                <a:gd name="T28" fmla="*/ 3 w 5"/>
                <a:gd name="T29" fmla="*/ 0 h 8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 h="868">
                  <a:moveTo>
                    <a:pt x="3" y="0"/>
                  </a:moveTo>
                  <a:cubicBezTo>
                    <a:pt x="4" y="73"/>
                    <a:pt x="4" y="145"/>
                    <a:pt x="4" y="217"/>
                  </a:cubicBezTo>
                  <a:cubicBezTo>
                    <a:pt x="4" y="253"/>
                    <a:pt x="3" y="290"/>
                    <a:pt x="3" y="326"/>
                  </a:cubicBezTo>
                  <a:cubicBezTo>
                    <a:pt x="3" y="362"/>
                    <a:pt x="3" y="398"/>
                    <a:pt x="4" y="434"/>
                  </a:cubicBezTo>
                  <a:cubicBezTo>
                    <a:pt x="4" y="507"/>
                    <a:pt x="5" y="579"/>
                    <a:pt x="4" y="651"/>
                  </a:cubicBezTo>
                  <a:cubicBezTo>
                    <a:pt x="5" y="687"/>
                    <a:pt x="4" y="724"/>
                    <a:pt x="4" y="760"/>
                  </a:cubicBezTo>
                  <a:cubicBezTo>
                    <a:pt x="4" y="796"/>
                    <a:pt x="3" y="832"/>
                    <a:pt x="3" y="868"/>
                  </a:cubicBezTo>
                  <a:cubicBezTo>
                    <a:pt x="2" y="868"/>
                    <a:pt x="2" y="868"/>
                    <a:pt x="2" y="868"/>
                  </a:cubicBezTo>
                  <a:cubicBezTo>
                    <a:pt x="2" y="832"/>
                    <a:pt x="1" y="796"/>
                    <a:pt x="1" y="760"/>
                  </a:cubicBezTo>
                  <a:cubicBezTo>
                    <a:pt x="1" y="724"/>
                    <a:pt x="0" y="687"/>
                    <a:pt x="0" y="651"/>
                  </a:cubicBezTo>
                  <a:cubicBezTo>
                    <a:pt x="0" y="579"/>
                    <a:pt x="1" y="507"/>
                    <a:pt x="1" y="434"/>
                  </a:cubicBezTo>
                  <a:cubicBezTo>
                    <a:pt x="2" y="398"/>
                    <a:pt x="2" y="362"/>
                    <a:pt x="2" y="326"/>
                  </a:cubicBezTo>
                  <a:cubicBezTo>
                    <a:pt x="2" y="290"/>
                    <a:pt x="1" y="253"/>
                    <a:pt x="1" y="217"/>
                  </a:cubicBezTo>
                  <a:cubicBezTo>
                    <a:pt x="0" y="145"/>
                    <a:pt x="1" y="73"/>
                    <a:pt x="2" y="0"/>
                  </a:cubicBezTo>
                  <a:lnTo>
                    <a:pt x="3" y="0"/>
                  </a:lnTo>
                  <a:close/>
                </a:path>
              </a:pathLst>
            </a:custGeom>
            <a:grpFill/>
            <a:ln>
              <a:noFill/>
            </a:ln>
          </p:spPr>
          <p:txBody>
            <a:bodyPr/>
            <a:lstStyle/>
            <a:p>
              <a:pPr>
                <a:defRPr/>
              </a:pPr>
              <a:endParaRPr lang="vi-VN" dirty="0"/>
            </a:p>
          </p:txBody>
        </p:sp>
        <p:sp>
          <p:nvSpPr>
            <p:cNvPr id="22" name="Hình tự do 42"/>
            <p:cNvSpPr>
              <a:spLocks/>
            </p:cNvSpPr>
            <p:nvPr/>
          </p:nvSpPr>
          <p:spPr bwMode="auto">
            <a:xfrm>
              <a:off x="1350963" y="6038850"/>
              <a:ext cx="2736850" cy="11113"/>
            </a:xfrm>
            <a:custGeom>
              <a:avLst/>
              <a:gdLst>
                <a:gd name="T0" fmla="*/ 0 w 1216"/>
                <a:gd name="T1" fmla="*/ 2 h 5"/>
                <a:gd name="T2" fmla="*/ 304 w 1216"/>
                <a:gd name="T3" fmla="*/ 1 h 5"/>
                <a:gd name="T4" fmla="*/ 456 w 1216"/>
                <a:gd name="T5" fmla="*/ 2 h 5"/>
                <a:gd name="T6" fmla="*/ 608 w 1216"/>
                <a:gd name="T7" fmla="*/ 1 h 5"/>
                <a:gd name="T8" fmla="*/ 912 w 1216"/>
                <a:gd name="T9" fmla="*/ 0 h 5"/>
                <a:gd name="T10" fmla="*/ 1064 w 1216"/>
                <a:gd name="T11" fmla="*/ 1 h 5"/>
                <a:gd name="T12" fmla="*/ 1216 w 1216"/>
                <a:gd name="T13" fmla="*/ 2 h 5"/>
                <a:gd name="T14" fmla="*/ 1216 w 1216"/>
                <a:gd name="T15" fmla="*/ 2 h 5"/>
                <a:gd name="T16" fmla="*/ 1064 w 1216"/>
                <a:gd name="T17" fmla="*/ 4 h 5"/>
                <a:gd name="T18" fmla="*/ 912 w 1216"/>
                <a:gd name="T19" fmla="*/ 4 h 5"/>
                <a:gd name="T20" fmla="*/ 608 w 1216"/>
                <a:gd name="T21" fmla="*/ 3 h 5"/>
                <a:gd name="T22" fmla="*/ 456 w 1216"/>
                <a:gd name="T23" fmla="*/ 3 h 5"/>
                <a:gd name="T24" fmla="*/ 304 w 1216"/>
                <a:gd name="T25" fmla="*/ 4 h 5"/>
                <a:gd name="T26" fmla="*/ 0 w 1216"/>
                <a:gd name="T27"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16" h="5">
                  <a:moveTo>
                    <a:pt x="0" y="2"/>
                  </a:moveTo>
                  <a:cubicBezTo>
                    <a:pt x="101" y="1"/>
                    <a:pt x="202" y="0"/>
                    <a:pt x="304" y="1"/>
                  </a:cubicBezTo>
                  <a:cubicBezTo>
                    <a:pt x="354" y="1"/>
                    <a:pt x="405" y="2"/>
                    <a:pt x="456" y="2"/>
                  </a:cubicBezTo>
                  <a:cubicBezTo>
                    <a:pt x="506" y="2"/>
                    <a:pt x="557" y="1"/>
                    <a:pt x="608" y="1"/>
                  </a:cubicBezTo>
                  <a:cubicBezTo>
                    <a:pt x="709" y="1"/>
                    <a:pt x="810" y="0"/>
                    <a:pt x="912" y="0"/>
                  </a:cubicBezTo>
                  <a:cubicBezTo>
                    <a:pt x="962" y="0"/>
                    <a:pt x="1013" y="1"/>
                    <a:pt x="1064" y="1"/>
                  </a:cubicBezTo>
                  <a:cubicBezTo>
                    <a:pt x="1114" y="1"/>
                    <a:pt x="1165" y="1"/>
                    <a:pt x="1216" y="2"/>
                  </a:cubicBezTo>
                  <a:cubicBezTo>
                    <a:pt x="1216" y="2"/>
                    <a:pt x="1216" y="2"/>
                    <a:pt x="1216" y="2"/>
                  </a:cubicBezTo>
                  <a:cubicBezTo>
                    <a:pt x="1165" y="3"/>
                    <a:pt x="1114" y="3"/>
                    <a:pt x="1064" y="4"/>
                  </a:cubicBezTo>
                  <a:cubicBezTo>
                    <a:pt x="1013" y="4"/>
                    <a:pt x="962" y="4"/>
                    <a:pt x="912" y="4"/>
                  </a:cubicBezTo>
                  <a:cubicBezTo>
                    <a:pt x="810" y="5"/>
                    <a:pt x="709" y="4"/>
                    <a:pt x="608" y="3"/>
                  </a:cubicBezTo>
                  <a:cubicBezTo>
                    <a:pt x="557" y="3"/>
                    <a:pt x="506" y="3"/>
                    <a:pt x="456" y="3"/>
                  </a:cubicBezTo>
                  <a:cubicBezTo>
                    <a:pt x="405" y="3"/>
                    <a:pt x="354" y="4"/>
                    <a:pt x="304" y="4"/>
                  </a:cubicBezTo>
                  <a:cubicBezTo>
                    <a:pt x="202" y="4"/>
                    <a:pt x="101" y="4"/>
                    <a:pt x="0" y="2"/>
                  </a:cubicBezTo>
                  <a:close/>
                </a:path>
              </a:pathLst>
            </a:custGeom>
            <a:grpFill/>
            <a:ln>
              <a:noFill/>
            </a:ln>
          </p:spPr>
          <p:txBody>
            <a:bodyPr/>
            <a:lstStyle/>
            <a:p>
              <a:pPr>
                <a:defRPr/>
              </a:pPr>
              <a:endParaRPr lang="vi-VN" dirty="0"/>
            </a:p>
          </p:txBody>
        </p:sp>
        <p:sp>
          <p:nvSpPr>
            <p:cNvPr id="23" name="Hình tự do 43"/>
            <p:cNvSpPr>
              <a:spLocks/>
            </p:cNvSpPr>
            <p:nvPr/>
          </p:nvSpPr>
          <p:spPr bwMode="auto">
            <a:xfrm>
              <a:off x="1330325" y="3378200"/>
              <a:ext cx="2743200" cy="11113"/>
            </a:xfrm>
            <a:custGeom>
              <a:avLst/>
              <a:gdLst>
                <a:gd name="T0" fmla="*/ 0 w 1219"/>
                <a:gd name="T1" fmla="*/ 2 h 5"/>
                <a:gd name="T2" fmla="*/ 304 w 1219"/>
                <a:gd name="T3" fmla="*/ 1 h 5"/>
                <a:gd name="T4" fmla="*/ 457 w 1219"/>
                <a:gd name="T5" fmla="*/ 2 h 5"/>
                <a:gd name="T6" fmla="*/ 609 w 1219"/>
                <a:gd name="T7" fmla="*/ 1 h 5"/>
                <a:gd name="T8" fmla="*/ 914 w 1219"/>
                <a:gd name="T9" fmla="*/ 0 h 5"/>
                <a:gd name="T10" fmla="*/ 1067 w 1219"/>
                <a:gd name="T11" fmla="*/ 1 h 5"/>
                <a:gd name="T12" fmla="*/ 1219 w 1219"/>
                <a:gd name="T13" fmla="*/ 2 h 5"/>
                <a:gd name="T14" fmla="*/ 1219 w 1219"/>
                <a:gd name="T15" fmla="*/ 3 h 5"/>
                <a:gd name="T16" fmla="*/ 1067 w 1219"/>
                <a:gd name="T17" fmla="*/ 4 h 5"/>
                <a:gd name="T18" fmla="*/ 914 w 1219"/>
                <a:gd name="T19" fmla="*/ 4 h 5"/>
                <a:gd name="T20" fmla="*/ 609 w 1219"/>
                <a:gd name="T21" fmla="*/ 3 h 5"/>
                <a:gd name="T22" fmla="*/ 457 w 1219"/>
                <a:gd name="T23" fmla="*/ 3 h 5"/>
                <a:gd name="T24" fmla="*/ 304 w 1219"/>
                <a:gd name="T25" fmla="*/ 4 h 5"/>
                <a:gd name="T26" fmla="*/ 0 w 1219"/>
                <a:gd name="T27" fmla="*/ 3 h 5"/>
                <a:gd name="T28" fmla="*/ 0 w 1219"/>
                <a:gd name="T29"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19" h="5">
                  <a:moveTo>
                    <a:pt x="0" y="2"/>
                  </a:moveTo>
                  <a:cubicBezTo>
                    <a:pt x="101" y="1"/>
                    <a:pt x="203" y="0"/>
                    <a:pt x="304" y="1"/>
                  </a:cubicBezTo>
                  <a:cubicBezTo>
                    <a:pt x="355" y="1"/>
                    <a:pt x="406" y="2"/>
                    <a:pt x="457" y="2"/>
                  </a:cubicBezTo>
                  <a:cubicBezTo>
                    <a:pt x="508" y="2"/>
                    <a:pt x="559" y="1"/>
                    <a:pt x="609" y="1"/>
                  </a:cubicBezTo>
                  <a:cubicBezTo>
                    <a:pt x="711" y="1"/>
                    <a:pt x="813" y="0"/>
                    <a:pt x="914" y="0"/>
                  </a:cubicBezTo>
                  <a:cubicBezTo>
                    <a:pt x="965" y="0"/>
                    <a:pt x="1016" y="1"/>
                    <a:pt x="1067" y="1"/>
                  </a:cubicBezTo>
                  <a:cubicBezTo>
                    <a:pt x="1117" y="1"/>
                    <a:pt x="1168" y="1"/>
                    <a:pt x="1219" y="2"/>
                  </a:cubicBezTo>
                  <a:cubicBezTo>
                    <a:pt x="1219" y="3"/>
                    <a:pt x="1219" y="3"/>
                    <a:pt x="1219" y="3"/>
                  </a:cubicBezTo>
                  <a:cubicBezTo>
                    <a:pt x="1168" y="3"/>
                    <a:pt x="1117" y="4"/>
                    <a:pt x="1067" y="4"/>
                  </a:cubicBezTo>
                  <a:cubicBezTo>
                    <a:pt x="1016" y="4"/>
                    <a:pt x="965" y="4"/>
                    <a:pt x="914" y="4"/>
                  </a:cubicBezTo>
                  <a:cubicBezTo>
                    <a:pt x="813" y="5"/>
                    <a:pt x="711" y="4"/>
                    <a:pt x="609" y="3"/>
                  </a:cubicBezTo>
                  <a:cubicBezTo>
                    <a:pt x="559" y="3"/>
                    <a:pt x="508" y="3"/>
                    <a:pt x="457" y="3"/>
                  </a:cubicBezTo>
                  <a:cubicBezTo>
                    <a:pt x="406" y="3"/>
                    <a:pt x="355" y="4"/>
                    <a:pt x="304" y="4"/>
                  </a:cubicBezTo>
                  <a:cubicBezTo>
                    <a:pt x="203" y="4"/>
                    <a:pt x="101" y="4"/>
                    <a:pt x="0" y="3"/>
                  </a:cubicBezTo>
                  <a:lnTo>
                    <a:pt x="0" y="2"/>
                  </a:lnTo>
                  <a:close/>
                </a:path>
              </a:pathLst>
            </a:custGeom>
            <a:grpFill/>
            <a:ln>
              <a:noFill/>
            </a:ln>
          </p:spPr>
          <p:txBody>
            <a:bodyPr/>
            <a:lstStyle/>
            <a:p>
              <a:pPr>
                <a:defRPr/>
              </a:pPr>
              <a:endParaRPr lang="vi-VN" dirty="0"/>
            </a:p>
          </p:txBody>
        </p:sp>
        <p:sp>
          <p:nvSpPr>
            <p:cNvPr id="24" name="Hình tự do 44"/>
            <p:cNvSpPr>
              <a:spLocks/>
            </p:cNvSpPr>
            <p:nvPr/>
          </p:nvSpPr>
          <p:spPr bwMode="auto">
            <a:xfrm>
              <a:off x="4443413" y="3759200"/>
              <a:ext cx="9525" cy="1919288"/>
            </a:xfrm>
            <a:custGeom>
              <a:avLst/>
              <a:gdLst>
                <a:gd name="T0" fmla="*/ 2 w 4"/>
                <a:gd name="T1" fmla="*/ 853 h 853"/>
                <a:gd name="T2" fmla="*/ 0 w 4"/>
                <a:gd name="T3" fmla="*/ 640 h 853"/>
                <a:gd name="T4" fmla="*/ 1 w 4"/>
                <a:gd name="T5" fmla="*/ 533 h 853"/>
                <a:gd name="T6" fmla="*/ 1 w 4"/>
                <a:gd name="T7" fmla="*/ 427 h 853"/>
                <a:gd name="T8" fmla="*/ 0 w 4"/>
                <a:gd name="T9" fmla="*/ 213 h 853"/>
                <a:gd name="T10" fmla="*/ 0 w 4"/>
                <a:gd name="T11" fmla="*/ 107 h 853"/>
                <a:gd name="T12" fmla="*/ 2 w 4"/>
                <a:gd name="T13" fmla="*/ 0 h 853"/>
                <a:gd name="T14" fmla="*/ 2 w 4"/>
                <a:gd name="T15" fmla="*/ 0 h 853"/>
                <a:gd name="T16" fmla="*/ 3 w 4"/>
                <a:gd name="T17" fmla="*/ 107 h 853"/>
                <a:gd name="T18" fmla="*/ 4 w 4"/>
                <a:gd name="T19" fmla="*/ 213 h 853"/>
                <a:gd name="T20" fmla="*/ 3 w 4"/>
                <a:gd name="T21" fmla="*/ 427 h 853"/>
                <a:gd name="T22" fmla="*/ 2 w 4"/>
                <a:gd name="T23" fmla="*/ 533 h 853"/>
                <a:gd name="T24" fmla="*/ 3 w 4"/>
                <a:gd name="T25" fmla="*/ 640 h 853"/>
                <a:gd name="T26" fmla="*/ 2 w 4"/>
                <a:gd name="T27" fmla="*/ 853 h 8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 h="853">
                  <a:moveTo>
                    <a:pt x="2" y="853"/>
                  </a:moveTo>
                  <a:cubicBezTo>
                    <a:pt x="0" y="782"/>
                    <a:pt x="0" y="711"/>
                    <a:pt x="0" y="640"/>
                  </a:cubicBezTo>
                  <a:cubicBezTo>
                    <a:pt x="0" y="604"/>
                    <a:pt x="1" y="569"/>
                    <a:pt x="1" y="533"/>
                  </a:cubicBezTo>
                  <a:cubicBezTo>
                    <a:pt x="1" y="498"/>
                    <a:pt x="1" y="462"/>
                    <a:pt x="1" y="427"/>
                  </a:cubicBezTo>
                  <a:cubicBezTo>
                    <a:pt x="0" y="356"/>
                    <a:pt x="0" y="284"/>
                    <a:pt x="0" y="213"/>
                  </a:cubicBezTo>
                  <a:cubicBezTo>
                    <a:pt x="0" y="178"/>
                    <a:pt x="0" y="142"/>
                    <a:pt x="0" y="107"/>
                  </a:cubicBezTo>
                  <a:cubicBezTo>
                    <a:pt x="1" y="71"/>
                    <a:pt x="1" y="36"/>
                    <a:pt x="2" y="0"/>
                  </a:cubicBezTo>
                  <a:cubicBezTo>
                    <a:pt x="2" y="0"/>
                    <a:pt x="2" y="0"/>
                    <a:pt x="2" y="0"/>
                  </a:cubicBezTo>
                  <a:cubicBezTo>
                    <a:pt x="3" y="36"/>
                    <a:pt x="3" y="71"/>
                    <a:pt x="3" y="107"/>
                  </a:cubicBezTo>
                  <a:cubicBezTo>
                    <a:pt x="4" y="142"/>
                    <a:pt x="4" y="178"/>
                    <a:pt x="4" y="213"/>
                  </a:cubicBezTo>
                  <a:cubicBezTo>
                    <a:pt x="4" y="284"/>
                    <a:pt x="3" y="356"/>
                    <a:pt x="3" y="427"/>
                  </a:cubicBezTo>
                  <a:cubicBezTo>
                    <a:pt x="3" y="462"/>
                    <a:pt x="2" y="498"/>
                    <a:pt x="2" y="533"/>
                  </a:cubicBezTo>
                  <a:cubicBezTo>
                    <a:pt x="3" y="569"/>
                    <a:pt x="3" y="604"/>
                    <a:pt x="3" y="640"/>
                  </a:cubicBezTo>
                  <a:cubicBezTo>
                    <a:pt x="4" y="711"/>
                    <a:pt x="3" y="782"/>
                    <a:pt x="2" y="853"/>
                  </a:cubicBezTo>
                  <a:close/>
                </a:path>
              </a:pathLst>
            </a:custGeom>
            <a:grpFill/>
            <a:ln>
              <a:noFill/>
            </a:ln>
          </p:spPr>
          <p:txBody>
            <a:bodyPr/>
            <a:lstStyle/>
            <a:p>
              <a:pPr>
                <a:defRPr/>
              </a:pPr>
              <a:endParaRPr lang="vi-VN" dirty="0"/>
            </a:p>
          </p:txBody>
        </p:sp>
        <p:sp>
          <p:nvSpPr>
            <p:cNvPr id="25" name="Hình tự do 45"/>
            <p:cNvSpPr>
              <a:spLocks noEditPoints="1"/>
            </p:cNvSpPr>
            <p:nvPr/>
          </p:nvSpPr>
          <p:spPr bwMode="auto">
            <a:xfrm>
              <a:off x="903288" y="5772150"/>
              <a:ext cx="341313" cy="331788"/>
            </a:xfrm>
            <a:custGeom>
              <a:avLst/>
              <a:gdLst>
                <a:gd name="T0" fmla="*/ 127 w 152"/>
                <a:gd name="T1" fmla="*/ 122 h 148"/>
                <a:gd name="T2" fmla="*/ 84 w 152"/>
                <a:gd name="T3" fmla="*/ 134 h 148"/>
                <a:gd name="T4" fmla="*/ 112 w 152"/>
                <a:gd name="T5" fmla="*/ 131 h 148"/>
                <a:gd name="T6" fmla="*/ 48 w 152"/>
                <a:gd name="T7" fmla="*/ 142 h 148"/>
                <a:gd name="T8" fmla="*/ 4 w 152"/>
                <a:gd name="T9" fmla="*/ 95 h 148"/>
                <a:gd name="T10" fmla="*/ 20 w 152"/>
                <a:gd name="T11" fmla="*/ 61 h 148"/>
                <a:gd name="T12" fmla="*/ 26 w 152"/>
                <a:gd name="T13" fmla="*/ 58 h 148"/>
                <a:gd name="T14" fmla="*/ 31 w 152"/>
                <a:gd name="T15" fmla="*/ 23 h 148"/>
                <a:gd name="T16" fmla="*/ 19 w 152"/>
                <a:gd name="T17" fmla="*/ 0 h 148"/>
                <a:gd name="T18" fmla="*/ 33 w 152"/>
                <a:gd name="T19" fmla="*/ 57 h 148"/>
                <a:gd name="T20" fmla="*/ 41 w 152"/>
                <a:gd name="T21" fmla="*/ 63 h 148"/>
                <a:gd name="T22" fmla="*/ 36 w 152"/>
                <a:gd name="T23" fmla="*/ 80 h 148"/>
                <a:gd name="T24" fmla="*/ 26 w 152"/>
                <a:gd name="T25" fmla="*/ 67 h 148"/>
                <a:gd name="T26" fmla="*/ 64 w 152"/>
                <a:gd name="T27" fmla="*/ 132 h 148"/>
                <a:gd name="T28" fmla="*/ 84 w 152"/>
                <a:gd name="T29" fmla="*/ 112 h 148"/>
                <a:gd name="T30" fmla="*/ 77 w 152"/>
                <a:gd name="T31" fmla="*/ 131 h 148"/>
                <a:gd name="T32" fmla="*/ 152 w 152"/>
                <a:gd name="T33" fmla="*/ 129 h 148"/>
                <a:gd name="T34" fmla="*/ 114 w 152"/>
                <a:gd name="T35" fmla="*/ 131 h 148"/>
                <a:gd name="T36" fmla="*/ 127 w 152"/>
                <a:gd name="T37" fmla="*/ 122 h 148"/>
                <a:gd name="T38" fmla="*/ 74 w 152"/>
                <a:gd name="T39" fmla="*/ 128 h 148"/>
                <a:gd name="T40" fmla="*/ 68 w 152"/>
                <a:gd name="T41" fmla="*/ 112 h 148"/>
                <a:gd name="T42" fmla="*/ 66 w 152"/>
                <a:gd name="T43" fmla="*/ 117 h 148"/>
                <a:gd name="T44" fmla="*/ 66 w 152"/>
                <a:gd name="T45" fmla="*/ 125 h 148"/>
                <a:gd name="T46" fmla="*/ 73 w 152"/>
                <a:gd name="T47" fmla="*/ 128 h 148"/>
                <a:gd name="T48" fmla="*/ 74 w 152"/>
                <a:gd name="T49" fmla="*/ 114 h 148"/>
                <a:gd name="T50" fmla="*/ 74 w 152"/>
                <a:gd name="T51" fmla="*/ 128 h 148"/>
                <a:gd name="T52" fmla="*/ 9 w 152"/>
                <a:gd name="T53" fmla="*/ 88 h 148"/>
                <a:gd name="T54" fmla="*/ 56 w 152"/>
                <a:gd name="T55" fmla="*/ 135 h 148"/>
                <a:gd name="T56" fmla="*/ 9 w 152"/>
                <a:gd name="T57" fmla="*/ 88 h 148"/>
                <a:gd name="T58" fmla="*/ 37 w 152"/>
                <a:gd name="T59" fmla="*/ 61 h 148"/>
                <a:gd name="T60" fmla="*/ 31 w 152"/>
                <a:gd name="T61" fmla="*/ 77 h 148"/>
                <a:gd name="T62" fmla="*/ 37 w 152"/>
                <a:gd name="T63" fmla="*/ 61 h 148"/>
                <a:gd name="T64" fmla="*/ 30 w 152"/>
                <a:gd name="T65" fmla="*/ 57 h 148"/>
                <a:gd name="T66" fmla="*/ 33 w 152"/>
                <a:gd name="T67" fmla="*/ 31 h 148"/>
                <a:gd name="T68" fmla="*/ 30 w 152"/>
                <a:gd name="T69" fmla="*/ 57 h 148"/>
                <a:gd name="T70" fmla="*/ 30 w 152"/>
                <a:gd name="T71" fmla="*/ 61 h 148"/>
                <a:gd name="T72" fmla="*/ 30 w 152"/>
                <a:gd name="T73" fmla="*/ 74 h 148"/>
                <a:gd name="T74" fmla="*/ 30 w 152"/>
                <a:gd name="T75" fmla="*/ 6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2" h="148">
                  <a:moveTo>
                    <a:pt x="127" y="122"/>
                  </a:moveTo>
                  <a:cubicBezTo>
                    <a:pt x="115" y="118"/>
                    <a:pt x="99" y="137"/>
                    <a:pt x="84" y="134"/>
                  </a:cubicBezTo>
                  <a:cubicBezTo>
                    <a:pt x="92" y="142"/>
                    <a:pt x="106" y="130"/>
                    <a:pt x="112" y="131"/>
                  </a:cubicBezTo>
                  <a:cubicBezTo>
                    <a:pt x="95" y="147"/>
                    <a:pt x="66" y="127"/>
                    <a:pt x="48" y="142"/>
                  </a:cubicBezTo>
                  <a:cubicBezTo>
                    <a:pt x="19" y="142"/>
                    <a:pt x="1" y="123"/>
                    <a:pt x="4" y="95"/>
                  </a:cubicBezTo>
                  <a:cubicBezTo>
                    <a:pt x="6" y="82"/>
                    <a:pt x="19" y="74"/>
                    <a:pt x="20" y="61"/>
                  </a:cubicBezTo>
                  <a:cubicBezTo>
                    <a:pt x="23" y="58"/>
                    <a:pt x="22" y="60"/>
                    <a:pt x="26" y="58"/>
                  </a:cubicBezTo>
                  <a:cubicBezTo>
                    <a:pt x="25" y="45"/>
                    <a:pt x="33" y="34"/>
                    <a:pt x="31" y="23"/>
                  </a:cubicBezTo>
                  <a:cubicBezTo>
                    <a:pt x="30" y="12"/>
                    <a:pt x="19" y="8"/>
                    <a:pt x="19" y="0"/>
                  </a:cubicBezTo>
                  <a:cubicBezTo>
                    <a:pt x="36" y="7"/>
                    <a:pt x="41" y="36"/>
                    <a:pt x="33" y="57"/>
                  </a:cubicBezTo>
                  <a:cubicBezTo>
                    <a:pt x="34" y="60"/>
                    <a:pt x="40" y="59"/>
                    <a:pt x="41" y="63"/>
                  </a:cubicBezTo>
                  <a:cubicBezTo>
                    <a:pt x="43" y="69"/>
                    <a:pt x="40" y="75"/>
                    <a:pt x="36" y="80"/>
                  </a:cubicBezTo>
                  <a:cubicBezTo>
                    <a:pt x="27" y="79"/>
                    <a:pt x="20" y="74"/>
                    <a:pt x="26" y="67"/>
                  </a:cubicBezTo>
                  <a:cubicBezTo>
                    <a:pt x="1" y="88"/>
                    <a:pt x="14" y="148"/>
                    <a:pt x="64" y="132"/>
                  </a:cubicBezTo>
                  <a:cubicBezTo>
                    <a:pt x="54" y="118"/>
                    <a:pt x="73" y="97"/>
                    <a:pt x="84" y="112"/>
                  </a:cubicBezTo>
                  <a:cubicBezTo>
                    <a:pt x="86" y="123"/>
                    <a:pt x="81" y="126"/>
                    <a:pt x="77" y="131"/>
                  </a:cubicBezTo>
                  <a:cubicBezTo>
                    <a:pt x="101" y="137"/>
                    <a:pt x="133" y="102"/>
                    <a:pt x="152" y="129"/>
                  </a:cubicBezTo>
                  <a:cubicBezTo>
                    <a:pt x="143" y="117"/>
                    <a:pt x="124" y="124"/>
                    <a:pt x="114" y="131"/>
                  </a:cubicBezTo>
                  <a:cubicBezTo>
                    <a:pt x="116" y="126"/>
                    <a:pt x="123" y="126"/>
                    <a:pt x="127" y="122"/>
                  </a:cubicBezTo>
                  <a:close/>
                  <a:moveTo>
                    <a:pt x="74" y="128"/>
                  </a:moveTo>
                  <a:cubicBezTo>
                    <a:pt x="91" y="127"/>
                    <a:pt x="78" y="98"/>
                    <a:pt x="68" y="112"/>
                  </a:cubicBezTo>
                  <a:cubicBezTo>
                    <a:pt x="75" y="112"/>
                    <a:pt x="69" y="117"/>
                    <a:pt x="66" y="117"/>
                  </a:cubicBezTo>
                  <a:cubicBezTo>
                    <a:pt x="66" y="119"/>
                    <a:pt x="66" y="122"/>
                    <a:pt x="66" y="125"/>
                  </a:cubicBezTo>
                  <a:cubicBezTo>
                    <a:pt x="68" y="126"/>
                    <a:pt x="69" y="128"/>
                    <a:pt x="73" y="128"/>
                  </a:cubicBezTo>
                  <a:cubicBezTo>
                    <a:pt x="75" y="124"/>
                    <a:pt x="80" y="117"/>
                    <a:pt x="74" y="114"/>
                  </a:cubicBezTo>
                  <a:cubicBezTo>
                    <a:pt x="84" y="115"/>
                    <a:pt x="78" y="125"/>
                    <a:pt x="74" y="128"/>
                  </a:cubicBezTo>
                  <a:close/>
                  <a:moveTo>
                    <a:pt x="9" y="88"/>
                  </a:moveTo>
                  <a:cubicBezTo>
                    <a:pt x="0" y="121"/>
                    <a:pt x="28" y="148"/>
                    <a:pt x="56" y="135"/>
                  </a:cubicBezTo>
                  <a:cubicBezTo>
                    <a:pt x="20" y="145"/>
                    <a:pt x="13" y="115"/>
                    <a:pt x="9" y="88"/>
                  </a:cubicBezTo>
                  <a:close/>
                  <a:moveTo>
                    <a:pt x="37" y="61"/>
                  </a:moveTo>
                  <a:cubicBezTo>
                    <a:pt x="38" y="69"/>
                    <a:pt x="34" y="72"/>
                    <a:pt x="31" y="77"/>
                  </a:cubicBezTo>
                  <a:cubicBezTo>
                    <a:pt x="40" y="78"/>
                    <a:pt x="42" y="66"/>
                    <a:pt x="37" y="61"/>
                  </a:cubicBezTo>
                  <a:close/>
                  <a:moveTo>
                    <a:pt x="30" y="57"/>
                  </a:moveTo>
                  <a:cubicBezTo>
                    <a:pt x="30" y="49"/>
                    <a:pt x="38" y="40"/>
                    <a:pt x="33" y="31"/>
                  </a:cubicBezTo>
                  <a:cubicBezTo>
                    <a:pt x="34" y="41"/>
                    <a:pt x="26" y="49"/>
                    <a:pt x="30" y="57"/>
                  </a:cubicBezTo>
                  <a:close/>
                  <a:moveTo>
                    <a:pt x="30" y="61"/>
                  </a:moveTo>
                  <a:cubicBezTo>
                    <a:pt x="28" y="63"/>
                    <a:pt x="27" y="72"/>
                    <a:pt x="30" y="74"/>
                  </a:cubicBezTo>
                  <a:cubicBezTo>
                    <a:pt x="33" y="70"/>
                    <a:pt x="36" y="63"/>
                    <a:pt x="30" y="61"/>
                  </a:cubicBezTo>
                  <a:close/>
                </a:path>
              </a:pathLst>
            </a:custGeom>
            <a:grpFill/>
            <a:ln>
              <a:noFill/>
            </a:ln>
          </p:spPr>
          <p:txBody>
            <a:bodyPr/>
            <a:lstStyle/>
            <a:p>
              <a:pPr>
                <a:defRPr/>
              </a:pPr>
              <a:endParaRPr lang="vi-VN" dirty="0"/>
            </a:p>
          </p:txBody>
        </p:sp>
        <p:sp>
          <p:nvSpPr>
            <p:cNvPr id="26" name="Hình tự do 46"/>
            <p:cNvSpPr>
              <a:spLocks noEditPoints="1"/>
            </p:cNvSpPr>
            <p:nvPr/>
          </p:nvSpPr>
          <p:spPr bwMode="auto">
            <a:xfrm>
              <a:off x="906463" y="5768975"/>
              <a:ext cx="341313" cy="323850"/>
            </a:xfrm>
            <a:custGeom>
              <a:avLst/>
              <a:gdLst>
                <a:gd name="T0" fmla="*/ 2 w 151"/>
                <a:gd name="T1" fmla="*/ 96 h 144"/>
                <a:gd name="T2" fmla="*/ 21 w 151"/>
                <a:gd name="T3" fmla="*/ 59 h 144"/>
                <a:gd name="T4" fmla="*/ 22 w 151"/>
                <a:gd name="T5" fmla="*/ 12 h 144"/>
                <a:gd name="T6" fmla="*/ 32 w 151"/>
                <a:gd name="T7" fmla="*/ 58 h 144"/>
                <a:gd name="T8" fmla="*/ 34 w 151"/>
                <a:gd name="T9" fmla="*/ 81 h 144"/>
                <a:gd name="T10" fmla="*/ 15 w 151"/>
                <a:gd name="T11" fmla="*/ 112 h 144"/>
                <a:gd name="T12" fmla="*/ 73 w 151"/>
                <a:gd name="T13" fmla="*/ 107 h 144"/>
                <a:gd name="T14" fmla="*/ 76 w 151"/>
                <a:gd name="T15" fmla="*/ 131 h 144"/>
                <a:gd name="T16" fmla="*/ 151 w 151"/>
                <a:gd name="T17" fmla="*/ 130 h 144"/>
                <a:gd name="T18" fmla="*/ 110 w 151"/>
                <a:gd name="T19" fmla="*/ 134 h 144"/>
                <a:gd name="T20" fmla="*/ 66 w 151"/>
                <a:gd name="T21" fmla="*/ 138 h 144"/>
                <a:gd name="T22" fmla="*/ 12 w 151"/>
                <a:gd name="T23" fmla="*/ 128 h 144"/>
                <a:gd name="T24" fmla="*/ 86 w 151"/>
                <a:gd name="T25" fmla="*/ 138 h 144"/>
                <a:gd name="T26" fmla="*/ 86 w 151"/>
                <a:gd name="T27" fmla="*/ 134 h 144"/>
                <a:gd name="T28" fmla="*/ 75 w 151"/>
                <a:gd name="T29" fmla="*/ 133 h 144"/>
                <a:gd name="T30" fmla="*/ 77 w 151"/>
                <a:gd name="T31" fmla="*/ 128 h 144"/>
                <a:gd name="T32" fmla="*/ 66 w 151"/>
                <a:gd name="T33" fmla="*/ 128 h 144"/>
                <a:gd name="T34" fmla="*/ 64 w 151"/>
                <a:gd name="T35" fmla="*/ 117 h 144"/>
                <a:gd name="T36" fmla="*/ 65 w 151"/>
                <a:gd name="T37" fmla="*/ 114 h 144"/>
                <a:gd name="T38" fmla="*/ 63 w 151"/>
                <a:gd name="T39" fmla="*/ 133 h 144"/>
                <a:gd name="T40" fmla="*/ 54 w 151"/>
                <a:gd name="T41" fmla="*/ 137 h 144"/>
                <a:gd name="T42" fmla="*/ 7 w 151"/>
                <a:gd name="T43" fmla="*/ 86 h 144"/>
                <a:gd name="T44" fmla="*/ 41 w 151"/>
                <a:gd name="T45" fmla="*/ 139 h 144"/>
                <a:gd name="T46" fmla="*/ 92 w 151"/>
                <a:gd name="T47" fmla="*/ 138 h 144"/>
                <a:gd name="T48" fmla="*/ 41 w 151"/>
                <a:gd name="T49" fmla="*/ 137 h 144"/>
                <a:gd name="T50" fmla="*/ 26 w 151"/>
                <a:gd name="T51" fmla="*/ 65 h 144"/>
                <a:gd name="T52" fmla="*/ 32 w 151"/>
                <a:gd name="T53" fmla="*/ 64 h 144"/>
                <a:gd name="T54" fmla="*/ 26 w 151"/>
                <a:gd name="T55" fmla="*/ 72 h 144"/>
                <a:gd name="T56" fmla="*/ 33 w 151"/>
                <a:gd name="T57" fmla="*/ 80 h 144"/>
                <a:gd name="T58" fmla="*/ 38 w 151"/>
                <a:gd name="T59" fmla="*/ 73 h 144"/>
                <a:gd name="T60" fmla="*/ 28 w 151"/>
                <a:gd name="T61" fmla="*/ 78 h 144"/>
                <a:gd name="T62" fmla="*/ 34 w 151"/>
                <a:gd name="T63" fmla="*/ 61 h 144"/>
                <a:gd name="T64" fmla="*/ 18 w 151"/>
                <a:gd name="T65" fmla="*/ 2 h 144"/>
                <a:gd name="T66" fmla="*/ 31 w 151"/>
                <a:gd name="T67" fmla="*/ 32 h 144"/>
                <a:gd name="T68" fmla="*/ 27 w 151"/>
                <a:gd name="T69" fmla="*/ 58 h 144"/>
                <a:gd name="T70" fmla="*/ 28 w 151"/>
                <a:gd name="T71" fmla="*/ 42 h 144"/>
                <a:gd name="T72" fmla="*/ 21 w 151"/>
                <a:gd name="T73" fmla="*/ 61 h 144"/>
                <a:gd name="T74" fmla="*/ 7 w 151"/>
                <a:gd name="T75" fmla="*/ 86 h 144"/>
                <a:gd name="T76" fmla="*/ 110 w 151"/>
                <a:gd name="T77" fmla="*/ 131 h 144"/>
                <a:gd name="T78" fmla="*/ 121 w 151"/>
                <a:gd name="T79" fmla="*/ 123 h 144"/>
                <a:gd name="T80" fmla="*/ 67 w 151"/>
                <a:gd name="T81" fmla="*/ 127 h 144"/>
                <a:gd name="T82" fmla="*/ 74 w 151"/>
                <a:gd name="T83" fmla="*/ 118 h 144"/>
                <a:gd name="T84" fmla="*/ 64 w 151"/>
                <a:gd name="T85" fmla="*/ 118 h 144"/>
                <a:gd name="T86" fmla="*/ 75 w 151"/>
                <a:gd name="T87" fmla="*/ 118 h 144"/>
                <a:gd name="T88" fmla="*/ 70 w 151"/>
                <a:gd name="T89" fmla="*/ 114 h 144"/>
                <a:gd name="T90" fmla="*/ 79 w 151"/>
                <a:gd name="T91" fmla="*/ 120 h 144"/>
                <a:gd name="T92" fmla="*/ 122 w 151"/>
                <a:gd name="T93" fmla="*/ 122 h 144"/>
                <a:gd name="T94" fmla="*/ 123 w 151"/>
                <a:gd name="T95" fmla="*/ 125 h 144"/>
                <a:gd name="T96" fmla="*/ 122 w 151"/>
                <a:gd name="T97" fmla="*/ 122 h 144"/>
                <a:gd name="T98" fmla="*/ 81 w 151"/>
                <a:gd name="T99" fmla="*/ 114 h 144"/>
                <a:gd name="T100" fmla="*/ 32 w 151"/>
                <a:gd name="T101" fmla="*/ 74 h 144"/>
                <a:gd name="T102" fmla="*/ 28 w 151"/>
                <a:gd name="T103" fmla="*/ 63 h 144"/>
                <a:gd name="T104" fmla="*/ 28 w 151"/>
                <a:gd name="T105" fmla="*/ 63 h 144"/>
                <a:gd name="T106" fmla="*/ 29 w 151"/>
                <a:gd name="T107" fmla="*/ 49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51" h="144">
                  <a:moveTo>
                    <a:pt x="47" y="144"/>
                  </a:moveTo>
                  <a:cubicBezTo>
                    <a:pt x="46" y="144"/>
                    <a:pt x="46" y="144"/>
                    <a:pt x="46" y="144"/>
                  </a:cubicBezTo>
                  <a:cubicBezTo>
                    <a:pt x="32" y="144"/>
                    <a:pt x="19" y="139"/>
                    <a:pt x="11" y="129"/>
                  </a:cubicBezTo>
                  <a:cubicBezTo>
                    <a:pt x="3" y="121"/>
                    <a:pt x="0" y="109"/>
                    <a:pt x="2" y="96"/>
                  </a:cubicBezTo>
                  <a:cubicBezTo>
                    <a:pt x="3" y="90"/>
                    <a:pt x="6" y="84"/>
                    <a:pt x="10" y="79"/>
                  </a:cubicBezTo>
                  <a:cubicBezTo>
                    <a:pt x="13" y="73"/>
                    <a:pt x="17" y="68"/>
                    <a:pt x="17" y="62"/>
                  </a:cubicBezTo>
                  <a:cubicBezTo>
                    <a:pt x="17" y="62"/>
                    <a:pt x="17" y="62"/>
                    <a:pt x="17" y="62"/>
                  </a:cubicBezTo>
                  <a:cubicBezTo>
                    <a:pt x="19" y="60"/>
                    <a:pt x="20" y="59"/>
                    <a:pt x="21" y="59"/>
                  </a:cubicBezTo>
                  <a:cubicBezTo>
                    <a:pt x="21" y="59"/>
                    <a:pt x="22" y="59"/>
                    <a:pt x="23" y="59"/>
                  </a:cubicBezTo>
                  <a:cubicBezTo>
                    <a:pt x="23" y="53"/>
                    <a:pt x="24" y="47"/>
                    <a:pt x="26" y="41"/>
                  </a:cubicBezTo>
                  <a:cubicBezTo>
                    <a:pt x="28" y="35"/>
                    <a:pt x="30" y="30"/>
                    <a:pt x="29" y="24"/>
                  </a:cubicBezTo>
                  <a:cubicBezTo>
                    <a:pt x="28" y="19"/>
                    <a:pt x="25" y="15"/>
                    <a:pt x="22" y="12"/>
                  </a:cubicBezTo>
                  <a:cubicBezTo>
                    <a:pt x="19" y="8"/>
                    <a:pt x="16" y="5"/>
                    <a:pt x="16" y="1"/>
                  </a:cubicBezTo>
                  <a:cubicBezTo>
                    <a:pt x="16" y="0"/>
                    <a:pt x="16" y="0"/>
                    <a:pt x="16" y="0"/>
                  </a:cubicBezTo>
                  <a:cubicBezTo>
                    <a:pt x="17" y="0"/>
                    <a:pt x="17" y="0"/>
                    <a:pt x="17" y="0"/>
                  </a:cubicBezTo>
                  <a:cubicBezTo>
                    <a:pt x="35" y="8"/>
                    <a:pt x="40" y="37"/>
                    <a:pt x="32" y="58"/>
                  </a:cubicBezTo>
                  <a:cubicBezTo>
                    <a:pt x="32" y="59"/>
                    <a:pt x="34" y="59"/>
                    <a:pt x="35" y="60"/>
                  </a:cubicBezTo>
                  <a:cubicBezTo>
                    <a:pt x="37" y="61"/>
                    <a:pt x="39" y="61"/>
                    <a:pt x="40" y="63"/>
                  </a:cubicBezTo>
                  <a:cubicBezTo>
                    <a:pt x="43" y="72"/>
                    <a:pt x="37" y="78"/>
                    <a:pt x="34" y="81"/>
                  </a:cubicBezTo>
                  <a:cubicBezTo>
                    <a:pt x="34" y="81"/>
                    <a:pt x="34" y="81"/>
                    <a:pt x="34" y="81"/>
                  </a:cubicBezTo>
                  <a:cubicBezTo>
                    <a:pt x="34" y="81"/>
                    <a:pt x="34" y="81"/>
                    <a:pt x="34" y="81"/>
                  </a:cubicBezTo>
                  <a:cubicBezTo>
                    <a:pt x="28" y="81"/>
                    <a:pt x="23" y="79"/>
                    <a:pt x="22" y="76"/>
                  </a:cubicBezTo>
                  <a:cubicBezTo>
                    <a:pt x="21" y="75"/>
                    <a:pt x="21" y="73"/>
                    <a:pt x="21" y="71"/>
                  </a:cubicBezTo>
                  <a:cubicBezTo>
                    <a:pt x="12" y="82"/>
                    <a:pt x="10" y="98"/>
                    <a:pt x="15" y="112"/>
                  </a:cubicBezTo>
                  <a:cubicBezTo>
                    <a:pt x="20" y="127"/>
                    <a:pt x="32" y="135"/>
                    <a:pt x="46" y="135"/>
                  </a:cubicBezTo>
                  <a:cubicBezTo>
                    <a:pt x="51" y="135"/>
                    <a:pt x="56" y="134"/>
                    <a:pt x="61" y="133"/>
                  </a:cubicBezTo>
                  <a:cubicBezTo>
                    <a:pt x="58" y="128"/>
                    <a:pt x="57" y="122"/>
                    <a:pt x="60" y="116"/>
                  </a:cubicBezTo>
                  <a:cubicBezTo>
                    <a:pt x="63" y="111"/>
                    <a:pt x="68" y="107"/>
                    <a:pt x="73" y="107"/>
                  </a:cubicBezTo>
                  <a:cubicBezTo>
                    <a:pt x="75" y="107"/>
                    <a:pt x="79" y="108"/>
                    <a:pt x="83" y="113"/>
                  </a:cubicBezTo>
                  <a:cubicBezTo>
                    <a:pt x="83" y="113"/>
                    <a:pt x="83" y="113"/>
                    <a:pt x="83" y="113"/>
                  </a:cubicBezTo>
                  <a:cubicBezTo>
                    <a:pt x="84" y="122"/>
                    <a:pt x="81" y="126"/>
                    <a:pt x="77" y="130"/>
                  </a:cubicBezTo>
                  <a:cubicBezTo>
                    <a:pt x="77" y="130"/>
                    <a:pt x="77" y="131"/>
                    <a:pt x="76" y="131"/>
                  </a:cubicBezTo>
                  <a:cubicBezTo>
                    <a:pt x="78" y="132"/>
                    <a:pt x="80" y="132"/>
                    <a:pt x="82" y="132"/>
                  </a:cubicBezTo>
                  <a:cubicBezTo>
                    <a:pt x="90" y="132"/>
                    <a:pt x="98" y="129"/>
                    <a:pt x="107" y="125"/>
                  </a:cubicBezTo>
                  <a:cubicBezTo>
                    <a:pt x="115" y="122"/>
                    <a:pt x="123" y="119"/>
                    <a:pt x="131" y="119"/>
                  </a:cubicBezTo>
                  <a:cubicBezTo>
                    <a:pt x="139" y="119"/>
                    <a:pt x="146" y="123"/>
                    <a:pt x="151" y="130"/>
                  </a:cubicBezTo>
                  <a:cubicBezTo>
                    <a:pt x="150" y="131"/>
                    <a:pt x="150" y="131"/>
                    <a:pt x="150" y="131"/>
                  </a:cubicBezTo>
                  <a:cubicBezTo>
                    <a:pt x="146" y="127"/>
                    <a:pt x="142" y="124"/>
                    <a:pt x="136" y="124"/>
                  </a:cubicBezTo>
                  <a:cubicBezTo>
                    <a:pt x="126" y="124"/>
                    <a:pt x="115" y="131"/>
                    <a:pt x="112" y="132"/>
                  </a:cubicBezTo>
                  <a:cubicBezTo>
                    <a:pt x="110" y="134"/>
                    <a:pt x="110" y="134"/>
                    <a:pt x="110" y="134"/>
                  </a:cubicBezTo>
                  <a:cubicBezTo>
                    <a:pt x="110" y="133"/>
                    <a:pt x="110" y="133"/>
                    <a:pt x="110" y="133"/>
                  </a:cubicBezTo>
                  <a:cubicBezTo>
                    <a:pt x="105" y="137"/>
                    <a:pt x="99" y="139"/>
                    <a:pt x="90" y="139"/>
                  </a:cubicBezTo>
                  <a:cubicBezTo>
                    <a:pt x="86" y="139"/>
                    <a:pt x="82" y="139"/>
                    <a:pt x="78" y="139"/>
                  </a:cubicBezTo>
                  <a:cubicBezTo>
                    <a:pt x="74" y="138"/>
                    <a:pt x="70" y="138"/>
                    <a:pt x="66" y="138"/>
                  </a:cubicBezTo>
                  <a:cubicBezTo>
                    <a:pt x="58" y="138"/>
                    <a:pt x="52" y="140"/>
                    <a:pt x="47" y="144"/>
                  </a:cubicBezTo>
                  <a:close/>
                  <a:moveTo>
                    <a:pt x="7" y="86"/>
                  </a:moveTo>
                  <a:cubicBezTo>
                    <a:pt x="5" y="89"/>
                    <a:pt x="4" y="93"/>
                    <a:pt x="3" y="96"/>
                  </a:cubicBezTo>
                  <a:cubicBezTo>
                    <a:pt x="2" y="109"/>
                    <a:pt x="5" y="120"/>
                    <a:pt x="12" y="128"/>
                  </a:cubicBezTo>
                  <a:cubicBezTo>
                    <a:pt x="20" y="137"/>
                    <a:pt x="32" y="142"/>
                    <a:pt x="46" y="142"/>
                  </a:cubicBezTo>
                  <a:cubicBezTo>
                    <a:pt x="51" y="138"/>
                    <a:pt x="57" y="136"/>
                    <a:pt x="66" y="136"/>
                  </a:cubicBezTo>
                  <a:cubicBezTo>
                    <a:pt x="70" y="136"/>
                    <a:pt x="74" y="137"/>
                    <a:pt x="78" y="137"/>
                  </a:cubicBezTo>
                  <a:cubicBezTo>
                    <a:pt x="81" y="137"/>
                    <a:pt x="83" y="138"/>
                    <a:pt x="86" y="138"/>
                  </a:cubicBezTo>
                  <a:cubicBezTo>
                    <a:pt x="84" y="137"/>
                    <a:pt x="83" y="136"/>
                    <a:pt x="81" y="135"/>
                  </a:cubicBezTo>
                  <a:cubicBezTo>
                    <a:pt x="80" y="133"/>
                    <a:pt x="80" y="133"/>
                    <a:pt x="80" y="133"/>
                  </a:cubicBezTo>
                  <a:cubicBezTo>
                    <a:pt x="82" y="134"/>
                    <a:pt x="82" y="134"/>
                    <a:pt x="82" y="134"/>
                  </a:cubicBezTo>
                  <a:cubicBezTo>
                    <a:pt x="83" y="134"/>
                    <a:pt x="84" y="134"/>
                    <a:pt x="86" y="134"/>
                  </a:cubicBezTo>
                  <a:cubicBezTo>
                    <a:pt x="92" y="134"/>
                    <a:pt x="99" y="131"/>
                    <a:pt x="105" y="128"/>
                  </a:cubicBezTo>
                  <a:cubicBezTo>
                    <a:pt x="105" y="128"/>
                    <a:pt x="105" y="128"/>
                    <a:pt x="105" y="128"/>
                  </a:cubicBezTo>
                  <a:cubicBezTo>
                    <a:pt x="97" y="131"/>
                    <a:pt x="89" y="133"/>
                    <a:pt x="82" y="133"/>
                  </a:cubicBezTo>
                  <a:cubicBezTo>
                    <a:pt x="79" y="133"/>
                    <a:pt x="77" y="133"/>
                    <a:pt x="75" y="133"/>
                  </a:cubicBezTo>
                  <a:cubicBezTo>
                    <a:pt x="74" y="132"/>
                    <a:pt x="74" y="132"/>
                    <a:pt x="74" y="132"/>
                  </a:cubicBezTo>
                  <a:cubicBezTo>
                    <a:pt x="74" y="131"/>
                    <a:pt x="74" y="131"/>
                    <a:pt x="74" y="131"/>
                  </a:cubicBezTo>
                  <a:cubicBezTo>
                    <a:pt x="75" y="131"/>
                    <a:pt x="76" y="130"/>
                    <a:pt x="76" y="129"/>
                  </a:cubicBezTo>
                  <a:cubicBezTo>
                    <a:pt x="77" y="129"/>
                    <a:pt x="77" y="128"/>
                    <a:pt x="77" y="128"/>
                  </a:cubicBezTo>
                  <a:cubicBezTo>
                    <a:pt x="76" y="129"/>
                    <a:pt x="74" y="130"/>
                    <a:pt x="72" y="130"/>
                  </a:cubicBezTo>
                  <a:cubicBezTo>
                    <a:pt x="70" y="130"/>
                    <a:pt x="70" y="130"/>
                    <a:pt x="70" y="130"/>
                  </a:cubicBezTo>
                  <a:cubicBezTo>
                    <a:pt x="70" y="130"/>
                    <a:pt x="70" y="130"/>
                    <a:pt x="70" y="130"/>
                  </a:cubicBezTo>
                  <a:cubicBezTo>
                    <a:pt x="68" y="130"/>
                    <a:pt x="67" y="129"/>
                    <a:pt x="66" y="128"/>
                  </a:cubicBezTo>
                  <a:cubicBezTo>
                    <a:pt x="65" y="128"/>
                    <a:pt x="64" y="127"/>
                    <a:pt x="63" y="127"/>
                  </a:cubicBezTo>
                  <a:cubicBezTo>
                    <a:pt x="63" y="127"/>
                    <a:pt x="63" y="127"/>
                    <a:pt x="63" y="127"/>
                  </a:cubicBezTo>
                  <a:cubicBezTo>
                    <a:pt x="63" y="117"/>
                    <a:pt x="63" y="117"/>
                    <a:pt x="63" y="117"/>
                  </a:cubicBezTo>
                  <a:cubicBezTo>
                    <a:pt x="64" y="117"/>
                    <a:pt x="64" y="117"/>
                    <a:pt x="64" y="117"/>
                  </a:cubicBezTo>
                  <a:cubicBezTo>
                    <a:pt x="64" y="117"/>
                    <a:pt x="64" y="117"/>
                    <a:pt x="64" y="117"/>
                  </a:cubicBezTo>
                  <a:cubicBezTo>
                    <a:pt x="66" y="117"/>
                    <a:pt x="68" y="115"/>
                    <a:pt x="68" y="114"/>
                  </a:cubicBezTo>
                  <a:cubicBezTo>
                    <a:pt x="68" y="114"/>
                    <a:pt x="68" y="114"/>
                    <a:pt x="66" y="114"/>
                  </a:cubicBezTo>
                  <a:cubicBezTo>
                    <a:pt x="65" y="114"/>
                    <a:pt x="65" y="114"/>
                    <a:pt x="65" y="114"/>
                  </a:cubicBezTo>
                  <a:cubicBezTo>
                    <a:pt x="66" y="113"/>
                    <a:pt x="66" y="113"/>
                    <a:pt x="66" y="113"/>
                  </a:cubicBezTo>
                  <a:cubicBezTo>
                    <a:pt x="67" y="110"/>
                    <a:pt x="69" y="109"/>
                    <a:pt x="71" y="109"/>
                  </a:cubicBezTo>
                  <a:cubicBezTo>
                    <a:pt x="67" y="110"/>
                    <a:pt x="64" y="113"/>
                    <a:pt x="62" y="117"/>
                  </a:cubicBezTo>
                  <a:cubicBezTo>
                    <a:pt x="59" y="122"/>
                    <a:pt x="59" y="128"/>
                    <a:pt x="63" y="133"/>
                  </a:cubicBezTo>
                  <a:cubicBezTo>
                    <a:pt x="63" y="134"/>
                    <a:pt x="63" y="134"/>
                    <a:pt x="63" y="134"/>
                  </a:cubicBezTo>
                  <a:cubicBezTo>
                    <a:pt x="62" y="134"/>
                    <a:pt x="62" y="134"/>
                    <a:pt x="62" y="134"/>
                  </a:cubicBezTo>
                  <a:cubicBezTo>
                    <a:pt x="59" y="135"/>
                    <a:pt x="56" y="136"/>
                    <a:pt x="54" y="136"/>
                  </a:cubicBezTo>
                  <a:cubicBezTo>
                    <a:pt x="54" y="137"/>
                    <a:pt x="54" y="137"/>
                    <a:pt x="54" y="137"/>
                  </a:cubicBezTo>
                  <a:cubicBezTo>
                    <a:pt x="49" y="139"/>
                    <a:pt x="44" y="140"/>
                    <a:pt x="39" y="140"/>
                  </a:cubicBezTo>
                  <a:cubicBezTo>
                    <a:pt x="29" y="140"/>
                    <a:pt x="19" y="135"/>
                    <a:pt x="13" y="127"/>
                  </a:cubicBezTo>
                  <a:cubicBezTo>
                    <a:pt x="5" y="116"/>
                    <a:pt x="2" y="103"/>
                    <a:pt x="6" y="89"/>
                  </a:cubicBezTo>
                  <a:lnTo>
                    <a:pt x="7" y="86"/>
                  </a:lnTo>
                  <a:close/>
                  <a:moveTo>
                    <a:pt x="7" y="93"/>
                  </a:moveTo>
                  <a:cubicBezTo>
                    <a:pt x="4" y="105"/>
                    <a:pt x="7" y="117"/>
                    <a:pt x="14" y="126"/>
                  </a:cubicBezTo>
                  <a:cubicBezTo>
                    <a:pt x="21" y="135"/>
                    <a:pt x="31" y="139"/>
                    <a:pt x="41" y="139"/>
                  </a:cubicBezTo>
                  <a:cubicBezTo>
                    <a:pt x="41" y="139"/>
                    <a:pt x="41" y="139"/>
                    <a:pt x="41" y="139"/>
                  </a:cubicBezTo>
                  <a:cubicBezTo>
                    <a:pt x="16" y="139"/>
                    <a:pt x="10" y="113"/>
                    <a:pt x="7" y="93"/>
                  </a:cubicBezTo>
                  <a:close/>
                  <a:moveTo>
                    <a:pt x="108" y="133"/>
                  </a:moveTo>
                  <a:cubicBezTo>
                    <a:pt x="106" y="133"/>
                    <a:pt x="104" y="134"/>
                    <a:pt x="102" y="135"/>
                  </a:cubicBezTo>
                  <a:cubicBezTo>
                    <a:pt x="99" y="136"/>
                    <a:pt x="95" y="137"/>
                    <a:pt x="92" y="138"/>
                  </a:cubicBezTo>
                  <a:cubicBezTo>
                    <a:pt x="99" y="138"/>
                    <a:pt x="104" y="136"/>
                    <a:pt x="108" y="133"/>
                  </a:cubicBezTo>
                  <a:close/>
                  <a:moveTo>
                    <a:pt x="7" y="86"/>
                  </a:moveTo>
                  <a:cubicBezTo>
                    <a:pt x="7" y="89"/>
                    <a:pt x="7" y="89"/>
                    <a:pt x="7" y="89"/>
                  </a:cubicBezTo>
                  <a:cubicBezTo>
                    <a:pt x="12" y="114"/>
                    <a:pt x="17" y="137"/>
                    <a:pt x="41" y="137"/>
                  </a:cubicBezTo>
                  <a:cubicBezTo>
                    <a:pt x="43" y="137"/>
                    <a:pt x="45" y="137"/>
                    <a:pt x="48" y="137"/>
                  </a:cubicBezTo>
                  <a:cubicBezTo>
                    <a:pt x="32" y="137"/>
                    <a:pt x="19" y="128"/>
                    <a:pt x="13" y="113"/>
                  </a:cubicBezTo>
                  <a:cubicBezTo>
                    <a:pt x="7" y="96"/>
                    <a:pt x="12" y="77"/>
                    <a:pt x="23" y="67"/>
                  </a:cubicBezTo>
                  <a:cubicBezTo>
                    <a:pt x="26" y="65"/>
                    <a:pt x="26" y="65"/>
                    <a:pt x="26" y="65"/>
                  </a:cubicBezTo>
                  <a:cubicBezTo>
                    <a:pt x="26" y="63"/>
                    <a:pt x="27" y="62"/>
                    <a:pt x="27" y="62"/>
                  </a:cubicBezTo>
                  <a:cubicBezTo>
                    <a:pt x="28" y="61"/>
                    <a:pt x="28" y="61"/>
                    <a:pt x="28" y="61"/>
                  </a:cubicBezTo>
                  <a:cubicBezTo>
                    <a:pt x="28" y="61"/>
                    <a:pt x="28" y="61"/>
                    <a:pt x="28" y="61"/>
                  </a:cubicBezTo>
                  <a:cubicBezTo>
                    <a:pt x="30" y="62"/>
                    <a:pt x="31" y="63"/>
                    <a:pt x="32" y="64"/>
                  </a:cubicBezTo>
                  <a:cubicBezTo>
                    <a:pt x="33" y="68"/>
                    <a:pt x="30" y="73"/>
                    <a:pt x="29" y="75"/>
                  </a:cubicBezTo>
                  <a:cubicBezTo>
                    <a:pt x="28" y="76"/>
                    <a:pt x="28" y="76"/>
                    <a:pt x="28" y="76"/>
                  </a:cubicBezTo>
                  <a:cubicBezTo>
                    <a:pt x="28" y="76"/>
                    <a:pt x="28" y="76"/>
                    <a:pt x="28" y="76"/>
                  </a:cubicBezTo>
                  <a:cubicBezTo>
                    <a:pt x="27" y="75"/>
                    <a:pt x="26" y="74"/>
                    <a:pt x="26" y="72"/>
                  </a:cubicBezTo>
                  <a:cubicBezTo>
                    <a:pt x="25" y="70"/>
                    <a:pt x="26" y="68"/>
                    <a:pt x="26" y="66"/>
                  </a:cubicBezTo>
                  <a:cubicBezTo>
                    <a:pt x="24" y="68"/>
                    <a:pt x="24" y="68"/>
                    <a:pt x="24" y="68"/>
                  </a:cubicBezTo>
                  <a:cubicBezTo>
                    <a:pt x="22" y="71"/>
                    <a:pt x="22" y="73"/>
                    <a:pt x="23" y="75"/>
                  </a:cubicBezTo>
                  <a:cubicBezTo>
                    <a:pt x="24" y="78"/>
                    <a:pt x="28" y="80"/>
                    <a:pt x="33" y="80"/>
                  </a:cubicBezTo>
                  <a:cubicBezTo>
                    <a:pt x="36" y="77"/>
                    <a:pt x="41" y="71"/>
                    <a:pt x="39" y="64"/>
                  </a:cubicBezTo>
                  <a:cubicBezTo>
                    <a:pt x="38" y="63"/>
                    <a:pt x="37" y="62"/>
                    <a:pt x="35" y="62"/>
                  </a:cubicBezTo>
                  <a:cubicBezTo>
                    <a:pt x="36" y="62"/>
                    <a:pt x="36" y="62"/>
                    <a:pt x="36" y="62"/>
                  </a:cubicBezTo>
                  <a:cubicBezTo>
                    <a:pt x="38" y="64"/>
                    <a:pt x="39" y="69"/>
                    <a:pt x="38" y="73"/>
                  </a:cubicBezTo>
                  <a:cubicBezTo>
                    <a:pt x="36" y="77"/>
                    <a:pt x="34" y="79"/>
                    <a:pt x="30" y="79"/>
                  </a:cubicBezTo>
                  <a:cubicBezTo>
                    <a:pt x="30" y="79"/>
                    <a:pt x="30" y="79"/>
                    <a:pt x="30" y="79"/>
                  </a:cubicBezTo>
                  <a:cubicBezTo>
                    <a:pt x="30" y="79"/>
                    <a:pt x="30" y="79"/>
                    <a:pt x="29" y="79"/>
                  </a:cubicBezTo>
                  <a:cubicBezTo>
                    <a:pt x="28" y="78"/>
                    <a:pt x="28" y="78"/>
                    <a:pt x="28" y="78"/>
                  </a:cubicBezTo>
                  <a:cubicBezTo>
                    <a:pt x="29" y="78"/>
                    <a:pt x="29" y="78"/>
                    <a:pt x="29" y="78"/>
                  </a:cubicBezTo>
                  <a:cubicBezTo>
                    <a:pt x="29" y="76"/>
                    <a:pt x="30" y="75"/>
                    <a:pt x="31" y="74"/>
                  </a:cubicBezTo>
                  <a:cubicBezTo>
                    <a:pt x="33" y="71"/>
                    <a:pt x="35" y="68"/>
                    <a:pt x="34" y="62"/>
                  </a:cubicBezTo>
                  <a:cubicBezTo>
                    <a:pt x="34" y="61"/>
                    <a:pt x="34" y="61"/>
                    <a:pt x="34" y="61"/>
                  </a:cubicBezTo>
                  <a:cubicBezTo>
                    <a:pt x="33" y="61"/>
                    <a:pt x="31" y="60"/>
                    <a:pt x="30" y="58"/>
                  </a:cubicBezTo>
                  <a:cubicBezTo>
                    <a:pt x="30" y="58"/>
                    <a:pt x="30" y="58"/>
                    <a:pt x="30" y="58"/>
                  </a:cubicBezTo>
                  <a:cubicBezTo>
                    <a:pt x="30" y="58"/>
                    <a:pt x="30" y="58"/>
                    <a:pt x="30" y="58"/>
                  </a:cubicBezTo>
                  <a:cubicBezTo>
                    <a:pt x="38" y="39"/>
                    <a:pt x="34" y="10"/>
                    <a:pt x="18" y="2"/>
                  </a:cubicBezTo>
                  <a:cubicBezTo>
                    <a:pt x="18" y="5"/>
                    <a:pt x="20" y="8"/>
                    <a:pt x="23" y="11"/>
                  </a:cubicBezTo>
                  <a:cubicBezTo>
                    <a:pt x="26" y="14"/>
                    <a:pt x="29" y="18"/>
                    <a:pt x="30" y="24"/>
                  </a:cubicBezTo>
                  <a:cubicBezTo>
                    <a:pt x="30" y="26"/>
                    <a:pt x="30" y="28"/>
                    <a:pt x="30" y="30"/>
                  </a:cubicBezTo>
                  <a:cubicBezTo>
                    <a:pt x="31" y="32"/>
                    <a:pt x="31" y="32"/>
                    <a:pt x="31" y="32"/>
                  </a:cubicBezTo>
                  <a:cubicBezTo>
                    <a:pt x="35" y="38"/>
                    <a:pt x="33" y="44"/>
                    <a:pt x="31" y="49"/>
                  </a:cubicBezTo>
                  <a:cubicBezTo>
                    <a:pt x="30" y="52"/>
                    <a:pt x="29" y="55"/>
                    <a:pt x="29" y="58"/>
                  </a:cubicBezTo>
                  <a:cubicBezTo>
                    <a:pt x="29" y="61"/>
                    <a:pt x="29" y="61"/>
                    <a:pt x="29" y="61"/>
                  </a:cubicBezTo>
                  <a:cubicBezTo>
                    <a:pt x="27" y="58"/>
                    <a:pt x="27" y="58"/>
                    <a:pt x="27" y="58"/>
                  </a:cubicBezTo>
                  <a:cubicBezTo>
                    <a:pt x="25" y="53"/>
                    <a:pt x="26" y="49"/>
                    <a:pt x="28" y="44"/>
                  </a:cubicBezTo>
                  <a:cubicBezTo>
                    <a:pt x="29" y="40"/>
                    <a:pt x="31" y="36"/>
                    <a:pt x="30" y="32"/>
                  </a:cubicBezTo>
                  <a:cubicBezTo>
                    <a:pt x="30" y="32"/>
                    <a:pt x="30" y="32"/>
                    <a:pt x="30" y="32"/>
                  </a:cubicBezTo>
                  <a:cubicBezTo>
                    <a:pt x="30" y="35"/>
                    <a:pt x="29" y="38"/>
                    <a:pt x="28" y="42"/>
                  </a:cubicBezTo>
                  <a:cubicBezTo>
                    <a:pt x="26" y="47"/>
                    <a:pt x="24" y="53"/>
                    <a:pt x="24" y="59"/>
                  </a:cubicBezTo>
                  <a:cubicBezTo>
                    <a:pt x="25" y="60"/>
                    <a:pt x="25" y="60"/>
                    <a:pt x="25" y="60"/>
                  </a:cubicBezTo>
                  <a:cubicBezTo>
                    <a:pt x="24" y="60"/>
                    <a:pt x="24" y="60"/>
                    <a:pt x="24" y="60"/>
                  </a:cubicBezTo>
                  <a:cubicBezTo>
                    <a:pt x="23" y="61"/>
                    <a:pt x="22" y="61"/>
                    <a:pt x="21" y="61"/>
                  </a:cubicBezTo>
                  <a:cubicBezTo>
                    <a:pt x="21" y="61"/>
                    <a:pt x="21" y="61"/>
                    <a:pt x="21" y="61"/>
                  </a:cubicBezTo>
                  <a:cubicBezTo>
                    <a:pt x="20" y="61"/>
                    <a:pt x="20" y="61"/>
                    <a:pt x="19" y="62"/>
                  </a:cubicBezTo>
                  <a:cubicBezTo>
                    <a:pt x="18" y="69"/>
                    <a:pt x="14" y="74"/>
                    <a:pt x="11" y="79"/>
                  </a:cubicBezTo>
                  <a:cubicBezTo>
                    <a:pt x="10" y="82"/>
                    <a:pt x="8" y="84"/>
                    <a:pt x="7" y="86"/>
                  </a:cubicBezTo>
                  <a:close/>
                  <a:moveTo>
                    <a:pt x="85" y="136"/>
                  </a:moveTo>
                  <a:cubicBezTo>
                    <a:pt x="86" y="136"/>
                    <a:pt x="87" y="137"/>
                    <a:pt x="89" y="137"/>
                  </a:cubicBezTo>
                  <a:cubicBezTo>
                    <a:pt x="93" y="137"/>
                    <a:pt x="97" y="135"/>
                    <a:pt x="101" y="133"/>
                  </a:cubicBezTo>
                  <a:cubicBezTo>
                    <a:pt x="105" y="132"/>
                    <a:pt x="108" y="131"/>
                    <a:pt x="110" y="131"/>
                  </a:cubicBezTo>
                  <a:cubicBezTo>
                    <a:pt x="111" y="131"/>
                    <a:pt x="111" y="131"/>
                    <a:pt x="111" y="131"/>
                  </a:cubicBezTo>
                  <a:cubicBezTo>
                    <a:pt x="113" y="129"/>
                    <a:pt x="116" y="127"/>
                    <a:pt x="118" y="126"/>
                  </a:cubicBezTo>
                  <a:cubicBezTo>
                    <a:pt x="120" y="125"/>
                    <a:pt x="122" y="125"/>
                    <a:pt x="123" y="124"/>
                  </a:cubicBezTo>
                  <a:cubicBezTo>
                    <a:pt x="122" y="124"/>
                    <a:pt x="122" y="123"/>
                    <a:pt x="121" y="123"/>
                  </a:cubicBezTo>
                  <a:cubicBezTo>
                    <a:pt x="117" y="123"/>
                    <a:pt x="111" y="126"/>
                    <a:pt x="106" y="129"/>
                  </a:cubicBezTo>
                  <a:cubicBezTo>
                    <a:pt x="99" y="132"/>
                    <a:pt x="92" y="136"/>
                    <a:pt x="85" y="136"/>
                  </a:cubicBezTo>
                  <a:close/>
                  <a:moveTo>
                    <a:pt x="64" y="126"/>
                  </a:moveTo>
                  <a:cubicBezTo>
                    <a:pt x="65" y="126"/>
                    <a:pt x="66" y="126"/>
                    <a:pt x="67" y="127"/>
                  </a:cubicBezTo>
                  <a:cubicBezTo>
                    <a:pt x="68" y="128"/>
                    <a:pt x="69" y="128"/>
                    <a:pt x="70" y="128"/>
                  </a:cubicBezTo>
                  <a:cubicBezTo>
                    <a:pt x="70" y="128"/>
                    <a:pt x="70" y="128"/>
                    <a:pt x="70" y="128"/>
                  </a:cubicBezTo>
                  <a:cubicBezTo>
                    <a:pt x="70" y="128"/>
                    <a:pt x="71" y="128"/>
                    <a:pt x="71" y="127"/>
                  </a:cubicBezTo>
                  <a:cubicBezTo>
                    <a:pt x="72" y="125"/>
                    <a:pt x="75" y="121"/>
                    <a:pt x="74" y="118"/>
                  </a:cubicBezTo>
                  <a:cubicBezTo>
                    <a:pt x="74" y="117"/>
                    <a:pt x="73" y="116"/>
                    <a:pt x="72" y="115"/>
                  </a:cubicBezTo>
                  <a:cubicBezTo>
                    <a:pt x="70" y="114"/>
                    <a:pt x="70" y="114"/>
                    <a:pt x="70" y="114"/>
                  </a:cubicBezTo>
                  <a:cubicBezTo>
                    <a:pt x="70" y="114"/>
                    <a:pt x="70" y="114"/>
                    <a:pt x="70" y="114"/>
                  </a:cubicBezTo>
                  <a:cubicBezTo>
                    <a:pt x="70" y="116"/>
                    <a:pt x="67" y="118"/>
                    <a:pt x="64" y="118"/>
                  </a:cubicBezTo>
                  <a:cubicBezTo>
                    <a:pt x="64" y="118"/>
                    <a:pt x="64" y="118"/>
                    <a:pt x="64" y="118"/>
                  </a:cubicBezTo>
                  <a:lnTo>
                    <a:pt x="64" y="126"/>
                  </a:lnTo>
                  <a:close/>
                  <a:moveTo>
                    <a:pt x="75" y="116"/>
                  </a:moveTo>
                  <a:cubicBezTo>
                    <a:pt x="75" y="117"/>
                    <a:pt x="75" y="117"/>
                    <a:pt x="75" y="118"/>
                  </a:cubicBezTo>
                  <a:cubicBezTo>
                    <a:pt x="76" y="121"/>
                    <a:pt x="74" y="125"/>
                    <a:pt x="72" y="128"/>
                  </a:cubicBezTo>
                  <a:cubicBezTo>
                    <a:pt x="75" y="126"/>
                    <a:pt x="77" y="121"/>
                    <a:pt x="77" y="118"/>
                  </a:cubicBezTo>
                  <a:cubicBezTo>
                    <a:pt x="76" y="118"/>
                    <a:pt x="76" y="117"/>
                    <a:pt x="75" y="116"/>
                  </a:cubicBezTo>
                  <a:close/>
                  <a:moveTo>
                    <a:pt x="70" y="114"/>
                  </a:moveTo>
                  <a:cubicBezTo>
                    <a:pt x="72" y="114"/>
                    <a:pt x="72" y="114"/>
                    <a:pt x="72" y="114"/>
                  </a:cubicBezTo>
                  <a:cubicBezTo>
                    <a:pt x="76" y="115"/>
                    <a:pt x="78" y="117"/>
                    <a:pt x="78" y="118"/>
                  </a:cubicBezTo>
                  <a:cubicBezTo>
                    <a:pt x="79" y="121"/>
                    <a:pt x="77" y="125"/>
                    <a:pt x="74" y="128"/>
                  </a:cubicBezTo>
                  <a:cubicBezTo>
                    <a:pt x="79" y="126"/>
                    <a:pt x="79" y="122"/>
                    <a:pt x="79" y="120"/>
                  </a:cubicBezTo>
                  <a:cubicBezTo>
                    <a:pt x="79" y="116"/>
                    <a:pt x="76" y="110"/>
                    <a:pt x="72" y="110"/>
                  </a:cubicBezTo>
                  <a:cubicBezTo>
                    <a:pt x="71" y="110"/>
                    <a:pt x="69" y="111"/>
                    <a:pt x="68" y="113"/>
                  </a:cubicBezTo>
                  <a:cubicBezTo>
                    <a:pt x="69" y="113"/>
                    <a:pt x="69" y="113"/>
                    <a:pt x="70" y="114"/>
                  </a:cubicBezTo>
                  <a:close/>
                  <a:moveTo>
                    <a:pt x="122" y="122"/>
                  </a:moveTo>
                  <a:cubicBezTo>
                    <a:pt x="123" y="122"/>
                    <a:pt x="124" y="122"/>
                    <a:pt x="125" y="123"/>
                  </a:cubicBezTo>
                  <a:cubicBezTo>
                    <a:pt x="126" y="123"/>
                    <a:pt x="126" y="123"/>
                    <a:pt x="126" y="123"/>
                  </a:cubicBezTo>
                  <a:cubicBezTo>
                    <a:pt x="125" y="124"/>
                    <a:pt x="125" y="124"/>
                    <a:pt x="125" y="124"/>
                  </a:cubicBezTo>
                  <a:cubicBezTo>
                    <a:pt x="125" y="124"/>
                    <a:pt x="124" y="125"/>
                    <a:pt x="123" y="125"/>
                  </a:cubicBezTo>
                  <a:cubicBezTo>
                    <a:pt x="127" y="124"/>
                    <a:pt x="131" y="123"/>
                    <a:pt x="136" y="123"/>
                  </a:cubicBezTo>
                  <a:cubicBezTo>
                    <a:pt x="139" y="123"/>
                    <a:pt x="141" y="123"/>
                    <a:pt x="143" y="124"/>
                  </a:cubicBezTo>
                  <a:cubicBezTo>
                    <a:pt x="140" y="122"/>
                    <a:pt x="136" y="121"/>
                    <a:pt x="131" y="121"/>
                  </a:cubicBezTo>
                  <a:cubicBezTo>
                    <a:pt x="128" y="121"/>
                    <a:pt x="125" y="121"/>
                    <a:pt x="122" y="122"/>
                  </a:cubicBezTo>
                  <a:close/>
                  <a:moveTo>
                    <a:pt x="72" y="109"/>
                  </a:moveTo>
                  <a:cubicBezTo>
                    <a:pt x="77" y="109"/>
                    <a:pt x="81" y="115"/>
                    <a:pt x="81" y="120"/>
                  </a:cubicBezTo>
                  <a:cubicBezTo>
                    <a:pt x="81" y="121"/>
                    <a:pt x="81" y="122"/>
                    <a:pt x="81" y="123"/>
                  </a:cubicBezTo>
                  <a:cubicBezTo>
                    <a:pt x="82" y="121"/>
                    <a:pt x="82" y="118"/>
                    <a:pt x="81" y="114"/>
                  </a:cubicBezTo>
                  <a:cubicBezTo>
                    <a:pt x="79" y="110"/>
                    <a:pt x="75" y="108"/>
                    <a:pt x="71" y="109"/>
                  </a:cubicBezTo>
                  <a:cubicBezTo>
                    <a:pt x="72" y="109"/>
                    <a:pt x="72" y="109"/>
                    <a:pt x="72" y="109"/>
                  </a:cubicBezTo>
                  <a:close/>
                  <a:moveTo>
                    <a:pt x="36" y="65"/>
                  </a:moveTo>
                  <a:cubicBezTo>
                    <a:pt x="36" y="69"/>
                    <a:pt x="34" y="72"/>
                    <a:pt x="32" y="74"/>
                  </a:cubicBezTo>
                  <a:cubicBezTo>
                    <a:pt x="32" y="75"/>
                    <a:pt x="31" y="76"/>
                    <a:pt x="31" y="77"/>
                  </a:cubicBezTo>
                  <a:cubicBezTo>
                    <a:pt x="34" y="77"/>
                    <a:pt x="36" y="74"/>
                    <a:pt x="36" y="73"/>
                  </a:cubicBezTo>
                  <a:cubicBezTo>
                    <a:pt x="37" y="70"/>
                    <a:pt x="37" y="67"/>
                    <a:pt x="36" y="65"/>
                  </a:cubicBezTo>
                  <a:close/>
                  <a:moveTo>
                    <a:pt x="28" y="63"/>
                  </a:moveTo>
                  <a:cubicBezTo>
                    <a:pt x="27" y="65"/>
                    <a:pt x="27" y="69"/>
                    <a:pt x="27" y="72"/>
                  </a:cubicBezTo>
                  <a:cubicBezTo>
                    <a:pt x="27" y="73"/>
                    <a:pt x="28" y="73"/>
                    <a:pt x="28" y="74"/>
                  </a:cubicBezTo>
                  <a:cubicBezTo>
                    <a:pt x="30" y="71"/>
                    <a:pt x="32" y="67"/>
                    <a:pt x="31" y="65"/>
                  </a:cubicBezTo>
                  <a:cubicBezTo>
                    <a:pt x="30" y="64"/>
                    <a:pt x="30" y="63"/>
                    <a:pt x="28" y="63"/>
                  </a:cubicBezTo>
                  <a:close/>
                  <a:moveTo>
                    <a:pt x="32" y="36"/>
                  </a:moveTo>
                  <a:cubicBezTo>
                    <a:pt x="31" y="39"/>
                    <a:pt x="30" y="42"/>
                    <a:pt x="29" y="44"/>
                  </a:cubicBezTo>
                  <a:cubicBezTo>
                    <a:pt x="28" y="48"/>
                    <a:pt x="27" y="51"/>
                    <a:pt x="28" y="55"/>
                  </a:cubicBezTo>
                  <a:cubicBezTo>
                    <a:pt x="28" y="53"/>
                    <a:pt x="29" y="51"/>
                    <a:pt x="29" y="49"/>
                  </a:cubicBezTo>
                  <a:cubicBezTo>
                    <a:pt x="31" y="45"/>
                    <a:pt x="32" y="41"/>
                    <a:pt x="32" y="36"/>
                  </a:cubicBezTo>
                  <a:close/>
                </a:path>
              </a:pathLst>
            </a:custGeom>
            <a:grpFill/>
            <a:ln>
              <a:noFill/>
            </a:ln>
          </p:spPr>
          <p:txBody>
            <a:bodyPr/>
            <a:lstStyle/>
            <a:p>
              <a:pPr>
                <a:defRPr/>
              </a:pPr>
              <a:endParaRPr lang="vi-VN" dirty="0"/>
            </a:p>
          </p:txBody>
        </p:sp>
        <p:sp>
          <p:nvSpPr>
            <p:cNvPr id="27" name="Hình tự do 47"/>
            <p:cNvSpPr>
              <a:spLocks noEditPoints="1"/>
            </p:cNvSpPr>
            <p:nvPr/>
          </p:nvSpPr>
          <p:spPr bwMode="auto">
            <a:xfrm>
              <a:off x="895350" y="3316288"/>
              <a:ext cx="363538" cy="328613"/>
            </a:xfrm>
            <a:custGeom>
              <a:avLst/>
              <a:gdLst>
                <a:gd name="T0" fmla="*/ 50 w 161"/>
                <a:gd name="T1" fmla="*/ 8 h 146"/>
                <a:gd name="T2" fmla="*/ 60 w 161"/>
                <a:gd name="T3" fmla="*/ 25 h 146"/>
                <a:gd name="T4" fmla="*/ 54 w 161"/>
                <a:gd name="T5" fmla="*/ 17 h 146"/>
                <a:gd name="T6" fmla="*/ 63 w 161"/>
                <a:gd name="T7" fmla="*/ 34 h 146"/>
                <a:gd name="T8" fmla="*/ 49 w 161"/>
                <a:gd name="T9" fmla="*/ 37 h 146"/>
                <a:gd name="T10" fmla="*/ 41 w 161"/>
                <a:gd name="T11" fmla="*/ 13 h 146"/>
                <a:gd name="T12" fmla="*/ 16 w 161"/>
                <a:gd name="T13" fmla="*/ 62 h 146"/>
                <a:gd name="T14" fmla="*/ 34 w 161"/>
                <a:gd name="T15" fmla="*/ 92 h 146"/>
                <a:gd name="T16" fmla="*/ 27 w 161"/>
                <a:gd name="T17" fmla="*/ 146 h 146"/>
                <a:gd name="T18" fmla="*/ 33 w 161"/>
                <a:gd name="T19" fmla="*/ 104 h 146"/>
                <a:gd name="T20" fmla="*/ 26 w 161"/>
                <a:gd name="T21" fmla="*/ 102 h 146"/>
                <a:gd name="T22" fmla="*/ 30 w 161"/>
                <a:gd name="T23" fmla="*/ 101 h 146"/>
                <a:gd name="T24" fmla="*/ 4 w 161"/>
                <a:gd name="T25" fmla="*/ 60 h 146"/>
                <a:gd name="T26" fmla="*/ 41 w 161"/>
                <a:gd name="T27" fmla="*/ 10 h 146"/>
                <a:gd name="T28" fmla="*/ 51 w 161"/>
                <a:gd name="T29" fmla="*/ 4 h 146"/>
                <a:gd name="T30" fmla="*/ 145 w 161"/>
                <a:gd name="T31" fmla="*/ 13 h 146"/>
                <a:gd name="T32" fmla="*/ 142 w 161"/>
                <a:gd name="T33" fmla="*/ 0 h 146"/>
                <a:gd name="T34" fmla="*/ 141 w 161"/>
                <a:gd name="T35" fmla="*/ 33 h 146"/>
                <a:gd name="T36" fmla="*/ 50 w 161"/>
                <a:gd name="T37" fmla="*/ 8 h 146"/>
                <a:gd name="T38" fmla="*/ 137 w 161"/>
                <a:gd name="T39" fmla="*/ 31 h 146"/>
                <a:gd name="T40" fmla="*/ 148 w 161"/>
                <a:gd name="T41" fmla="*/ 16 h 146"/>
                <a:gd name="T42" fmla="*/ 70 w 161"/>
                <a:gd name="T43" fmla="*/ 8 h 146"/>
                <a:gd name="T44" fmla="*/ 137 w 161"/>
                <a:gd name="T45" fmla="*/ 31 h 146"/>
                <a:gd name="T46" fmla="*/ 26 w 161"/>
                <a:gd name="T47" fmla="*/ 84 h 146"/>
                <a:gd name="T48" fmla="*/ 22 w 161"/>
                <a:gd name="T49" fmla="*/ 16 h 146"/>
                <a:gd name="T50" fmla="*/ 26 w 161"/>
                <a:gd name="T51" fmla="*/ 84 h 146"/>
                <a:gd name="T52" fmla="*/ 57 w 161"/>
                <a:gd name="T53" fmla="*/ 28 h 146"/>
                <a:gd name="T54" fmla="*/ 46 w 161"/>
                <a:gd name="T55" fmla="*/ 16 h 146"/>
                <a:gd name="T56" fmla="*/ 57 w 161"/>
                <a:gd name="T57" fmla="*/ 28 h 146"/>
                <a:gd name="T58" fmla="*/ 57 w 161"/>
                <a:gd name="T59" fmla="*/ 31 h 146"/>
                <a:gd name="T60" fmla="*/ 46 w 161"/>
                <a:gd name="T61" fmla="*/ 28 h 146"/>
                <a:gd name="T62" fmla="*/ 57 w 161"/>
                <a:gd name="T63" fmla="*/ 31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1" h="146">
                  <a:moveTo>
                    <a:pt x="50" y="8"/>
                  </a:moveTo>
                  <a:cubicBezTo>
                    <a:pt x="55" y="14"/>
                    <a:pt x="53" y="20"/>
                    <a:pt x="60" y="25"/>
                  </a:cubicBezTo>
                  <a:cubicBezTo>
                    <a:pt x="62" y="23"/>
                    <a:pt x="58" y="18"/>
                    <a:pt x="54" y="17"/>
                  </a:cubicBezTo>
                  <a:cubicBezTo>
                    <a:pt x="64" y="13"/>
                    <a:pt x="65" y="25"/>
                    <a:pt x="63" y="34"/>
                  </a:cubicBezTo>
                  <a:cubicBezTo>
                    <a:pt x="59" y="36"/>
                    <a:pt x="55" y="37"/>
                    <a:pt x="49" y="37"/>
                  </a:cubicBezTo>
                  <a:cubicBezTo>
                    <a:pt x="43" y="31"/>
                    <a:pt x="43" y="19"/>
                    <a:pt x="41" y="13"/>
                  </a:cubicBezTo>
                  <a:cubicBezTo>
                    <a:pt x="14" y="14"/>
                    <a:pt x="9" y="41"/>
                    <a:pt x="16" y="62"/>
                  </a:cubicBezTo>
                  <a:cubicBezTo>
                    <a:pt x="19" y="72"/>
                    <a:pt x="30" y="81"/>
                    <a:pt x="34" y="92"/>
                  </a:cubicBezTo>
                  <a:cubicBezTo>
                    <a:pt x="41" y="111"/>
                    <a:pt x="38" y="129"/>
                    <a:pt x="27" y="146"/>
                  </a:cubicBezTo>
                  <a:cubicBezTo>
                    <a:pt x="28" y="137"/>
                    <a:pt x="39" y="121"/>
                    <a:pt x="33" y="104"/>
                  </a:cubicBezTo>
                  <a:cubicBezTo>
                    <a:pt x="31" y="102"/>
                    <a:pt x="29" y="102"/>
                    <a:pt x="26" y="102"/>
                  </a:cubicBezTo>
                  <a:cubicBezTo>
                    <a:pt x="26" y="100"/>
                    <a:pt x="28" y="101"/>
                    <a:pt x="30" y="101"/>
                  </a:cubicBezTo>
                  <a:cubicBezTo>
                    <a:pt x="28" y="89"/>
                    <a:pt x="7" y="79"/>
                    <a:pt x="4" y="60"/>
                  </a:cubicBezTo>
                  <a:cubicBezTo>
                    <a:pt x="1" y="34"/>
                    <a:pt x="12" y="6"/>
                    <a:pt x="41" y="10"/>
                  </a:cubicBezTo>
                  <a:cubicBezTo>
                    <a:pt x="45" y="9"/>
                    <a:pt x="47" y="5"/>
                    <a:pt x="51" y="4"/>
                  </a:cubicBezTo>
                  <a:cubicBezTo>
                    <a:pt x="86" y="1"/>
                    <a:pt x="128" y="46"/>
                    <a:pt x="145" y="13"/>
                  </a:cubicBezTo>
                  <a:cubicBezTo>
                    <a:pt x="146" y="6"/>
                    <a:pt x="144" y="3"/>
                    <a:pt x="142" y="0"/>
                  </a:cubicBezTo>
                  <a:cubicBezTo>
                    <a:pt x="161" y="2"/>
                    <a:pt x="149" y="29"/>
                    <a:pt x="141" y="33"/>
                  </a:cubicBezTo>
                  <a:cubicBezTo>
                    <a:pt x="111" y="47"/>
                    <a:pt x="71" y="4"/>
                    <a:pt x="50" y="8"/>
                  </a:cubicBezTo>
                  <a:close/>
                  <a:moveTo>
                    <a:pt x="137" y="31"/>
                  </a:moveTo>
                  <a:cubicBezTo>
                    <a:pt x="142" y="29"/>
                    <a:pt x="151" y="17"/>
                    <a:pt x="148" y="16"/>
                  </a:cubicBezTo>
                  <a:cubicBezTo>
                    <a:pt x="130" y="43"/>
                    <a:pt x="93" y="14"/>
                    <a:pt x="70" y="8"/>
                  </a:cubicBezTo>
                  <a:cubicBezTo>
                    <a:pt x="87" y="21"/>
                    <a:pt x="105" y="33"/>
                    <a:pt x="137" y="31"/>
                  </a:cubicBezTo>
                  <a:close/>
                  <a:moveTo>
                    <a:pt x="26" y="84"/>
                  </a:moveTo>
                  <a:cubicBezTo>
                    <a:pt x="10" y="71"/>
                    <a:pt x="7" y="27"/>
                    <a:pt x="22" y="16"/>
                  </a:cubicBezTo>
                  <a:cubicBezTo>
                    <a:pt x="0" y="29"/>
                    <a:pt x="5" y="78"/>
                    <a:pt x="26" y="84"/>
                  </a:cubicBezTo>
                  <a:close/>
                  <a:moveTo>
                    <a:pt x="57" y="28"/>
                  </a:moveTo>
                  <a:cubicBezTo>
                    <a:pt x="55" y="22"/>
                    <a:pt x="53" y="16"/>
                    <a:pt x="46" y="16"/>
                  </a:cubicBezTo>
                  <a:cubicBezTo>
                    <a:pt x="46" y="23"/>
                    <a:pt x="50" y="27"/>
                    <a:pt x="57" y="28"/>
                  </a:cubicBezTo>
                  <a:close/>
                  <a:moveTo>
                    <a:pt x="57" y="31"/>
                  </a:moveTo>
                  <a:cubicBezTo>
                    <a:pt x="51" y="33"/>
                    <a:pt x="49" y="24"/>
                    <a:pt x="46" y="28"/>
                  </a:cubicBezTo>
                  <a:cubicBezTo>
                    <a:pt x="47" y="31"/>
                    <a:pt x="56" y="40"/>
                    <a:pt x="57" y="31"/>
                  </a:cubicBezTo>
                  <a:close/>
                </a:path>
              </a:pathLst>
            </a:custGeom>
            <a:grpFill/>
            <a:ln>
              <a:noFill/>
            </a:ln>
          </p:spPr>
          <p:txBody>
            <a:bodyPr/>
            <a:lstStyle/>
            <a:p>
              <a:pPr>
                <a:defRPr/>
              </a:pPr>
              <a:endParaRPr lang="vi-VN" dirty="0"/>
            </a:p>
          </p:txBody>
        </p:sp>
        <p:sp>
          <p:nvSpPr>
            <p:cNvPr id="28" name="Hình tự do 48"/>
            <p:cNvSpPr>
              <a:spLocks noEditPoints="1"/>
            </p:cNvSpPr>
            <p:nvPr/>
          </p:nvSpPr>
          <p:spPr bwMode="auto">
            <a:xfrm>
              <a:off x="903288" y="3313113"/>
              <a:ext cx="336550" cy="338138"/>
            </a:xfrm>
            <a:custGeom>
              <a:avLst/>
              <a:gdLst>
                <a:gd name="T0" fmla="*/ 81 w 150"/>
                <a:gd name="T1" fmla="*/ 22 h 150"/>
                <a:gd name="T2" fmla="*/ 52 w 150"/>
                <a:gd name="T3" fmla="*/ 17 h 150"/>
                <a:gd name="T4" fmla="*/ 60 w 150"/>
                <a:gd name="T5" fmla="*/ 35 h 150"/>
                <a:gd name="T6" fmla="*/ 45 w 150"/>
                <a:gd name="T7" fmla="*/ 39 h 150"/>
                <a:gd name="T8" fmla="*/ 39 w 150"/>
                <a:gd name="T9" fmla="*/ 20 h 150"/>
                <a:gd name="T10" fmla="*/ 14 w 150"/>
                <a:gd name="T11" fmla="*/ 63 h 150"/>
                <a:gd name="T12" fmla="*/ 25 w 150"/>
                <a:gd name="T13" fmla="*/ 148 h 150"/>
                <a:gd name="T14" fmla="*/ 26 w 150"/>
                <a:gd name="T15" fmla="*/ 137 h 150"/>
                <a:gd name="T16" fmla="*/ 23 w 150"/>
                <a:gd name="T17" fmla="*/ 104 h 150"/>
                <a:gd name="T18" fmla="*/ 26 w 150"/>
                <a:gd name="T19" fmla="*/ 101 h 150"/>
                <a:gd name="T20" fmla="*/ 1 w 150"/>
                <a:gd name="T21" fmla="*/ 61 h 150"/>
                <a:gd name="T22" fmla="*/ 38 w 150"/>
                <a:gd name="T23" fmla="*/ 10 h 150"/>
                <a:gd name="T24" fmla="*/ 91 w 150"/>
                <a:gd name="T25" fmla="*/ 16 h 150"/>
                <a:gd name="T26" fmla="*/ 139 w 150"/>
                <a:gd name="T27" fmla="*/ 2 h 150"/>
                <a:gd name="T28" fmla="*/ 150 w 150"/>
                <a:gd name="T29" fmla="*/ 12 h 150"/>
                <a:gd name="T30" fmla="*/ 82 w 150"/>
                <a:gd name="T31" fmla="*/ 20 h 150"/>
                <a:gd name="T32" fmla="*/ 141 w 150"/>
                <a:gd name="T33" fmla="*/ 2 h 150"/>
                <a:gd name="T34" fmla="*/ 143 w 150"/>
                <a:gd name="T35" fmla="*/ 14 h 150"/>
                <a:gd name="T36" fmla="*/ 44 w 150"/>
                <a:gd name="T37" fmla="*/ 9 h 150"/>
                <a:gd name="T38" fmla="*/ 38 w 150"/>
                <a:gd name="T39" fmla="*/ 12 h 150"/>
                <a:gd name="T40" fmla="*/ 2 w 150"/>
                <a:gd name="T41" fmla="*/ 60 h 150"/>
                <a:gd name="T42" fmla="*/ 28 w 150"/>
                <a:gd name="T43" fmla="*/ 102 h 150"/>
                <a:gd name="T44" fmla="*/ 30 w 150"/>
                <a:gd name="T45" fmla="*/ 104 h 150"/>
                <a:gd name="T46" fmla="*/ 32 w 150"/>
                <a:gd name="T47" fmla="*/ 116 h 150"/>
                <a:gd name="T48" fmla="*/ 31 w 150"/>
                <a:gd name="T49" fmla="*/ 93 h 150"/>
                <a:gd name="T50" fmla="*/ 11 w 150"/>
                <a:gd name="T51" fmla="*/ 61 h 150"/>
                <a:gd name="T52" fmla="*/ 23 w 150"/>
                <a:gd name="T53" fmla="*/ 85 h 150"/>
                <a:gd name="T54" fmla="*/ 19 w 150"/>
                <a:gd name="T55" fmla="*/ 17 h 150"/>
                <a:gd name="T56" fmla="*/ 39 w 150"/>
                <a:gd name="T57" fmla="*/ 13 h 150"/>
                <a:gd name="T58" fmla="*/ 42 w 150"/>
                <a:gd name="T59" fmla="*/ 29 h 150"/>
                <a:gd name="T60" fmla="*/ 48 w 150"/>
                <a:gd name="T61" fmla="*/ 29 h 150"/>
                <a:gd name="T62" fmla="*/ 55 w 150"/>
                <a:gd name="T63" fmla="*/ 32 h 150"/>
                <a:gd name="T64" fmla="*/ 42 w 150"/>
                <a:gd name="T65" fmla="*/ 30 h 150"/>
                <a:gd name="T66" fmla="*/ 60 w 150"/>
                <a:gd name="T67" fmla="*/ 27 h 150"/>
                <a:gd name="T68" fmla="*/ 58 w 150"/>
                <a:gd name="T69" fmla="*/ 25 h 150"/>
                <a:gd name="T70" fmla="*/ 56 w 150"/>
                <a:gd name="T71" fmla="*/ 27 h 150"/>
                <a:gd name="T72" fmla="*/ 50 w 150"/>
                <a:gd name="T73" fmla="*/ 18 h 150"/>
                <a:gd name="T74" fmla="*/ 45 w 150"/>
                <a:gd name="T75" fmla="*/ 9 h 150"/>
                <a:gd name="T76" fmla="*/ 57 w 150"/>
                <a:gd name="T77" fmla="*/ 25 h 150"/>
                <a:gd name="T78" fmla="*/ 53 w 150"/>
                <a:gd name="T79" fmla="*/ 33 h 150"/>
                <a:gd name="T80" fmla="*/ 44 w 150"/>
                <a:gd name="T81" fmla="*/ 29 h 150"/>
                <a:gd name="T82" fmla="*/ 8 w 150"/>
                <a:gd name="T83" fmla="*/ 46 h 150"/>
                <a:gd name="T84" fmla="*/ 146 w 150"/>
                <a:gd name="T85" fmla="*/ 18 h 150"/>
                <a:gd name="T86" fmla="*/ 134 w 150"/>
                <a:gd name="T87" fmla="*/ 33 h 150"/>
                <a:gd name="T88" fmla="*/ 67 w 150"/>
                <a:gd name="T89" fmla="*/ 9 h 150"/>
                <a:gd name="T90" fmla="*/ 145 w 150"/>
                <a:gd name="T91" fmla="*/ 16 h 150"/>
                <a:gd name="T92" fmla="*/ 133 w 150"/>
                <a:gd name="T93" fmla="*/ 31 h 150"/>
                <a:gd name="T94" fmla="*/ 71 w 150"/>
                <a:gd name="T95" fmla="*/ 11 h 150"/>
                <a:gd name="T96" fmla="*/ 54 w 150"/>
                <a:gd name="T97" fmla="*/ 30 h 150"/>
                <a:gd name="T98" fmla="*/ 43 w 150"/>
                <a:gd name="T99" fmla="*/ 16 h 150"/>
                <a:gd name="T100" fmla="*/ 43 w 150"/>
                <a:gd name="T101" fmla="*/ 17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50" h="150">
                  <a:moveTo>
                    <a:pt x="150" y="12"/>
                  </a:moveTo>
                  <a:cubicBezTo>
                    <a:pt x="150" y="20"/>
                    <a:pt x="143" y="32"/>
                    <a:pt x="138" y="34"/>
                  </a:cubicBezTo>
                  <a:cubicBezTo>
                    <a:pt x="120" y="43"/>
                    <a:pt x="99" y="32"/>
                    <a:pt x="81" y="22"/>
                  </a:cubicBezTo>
                  <a:cubicBezTo>
                    <a:pt x="69" y="15"/>
                    <a:pt x="57" y="9"/>
                    <a:pt x="48" y="10"/>
                  </a:cubicBezTo>
                  <a:cubicBezTo>
                    <a:pt x="50" y="12"/>
                    <a:pt x="51" y="15"/>
                    <a:pt x="52" y="17"/>
                  </a:cubicBezTo>
                  <a:cubicBezTo>
                    <a:pt x="52" y="17"/>
                    <a:pt x="52" y="17"/>
                    <a:pt x="52" y="17"/>
                  </a:cubicBezTo>
                  <a:cubicBezTo>
                    <a:pt x="54" y="16"/>
                    <a:pt x="56" y="16"/>
                    <a:pt x="58" y="17"/>
                  </a:cubicBezTo>
                  <a:cubicBezTo>
                    <a:pt x="61" y="19"/>
                    <a:pt x="61" y="24"/>
                    <a:pt x="61" y="27"/>
                  </a:cubicBezTo>
                  <a:cubicBezTo>
                    <a:pt x="61" y="30"/>
                    <a:pt x="61" y="33"/>
                    <a:pt x="60" y="35"/>
                  </a:cubicBezTo>
                  <a:cubicBezTo>
                    <a:pt x="60" y="35"/>
                    <a:pt x="60" y="35"/>
                    <a:pt x="60" y="35"/>
                  </a:cubicBezTo>
                  <a:cubicBezTo>
                    <a:pt x="60" y="36"/>
                    <a:pt x="60" y="36"/>
                    <a:pt x="60" y="36"/>
                  </a:cubicBezTo>
                  <a:cubicBezTo>
                    <a:pt x="57" y="38"/>
                    <a:pt x="52" y="39"/>
                    <a:pt x="45" y="39"/>
                  </a:cubicBezTo>
                  <a:cubicBezTo>
                    <a:pt x="45" y="39"/>
                    <a:pt x="45" y="39"/>
                    <a:pt x="45" y="39"/>
                  </a:cubicBezTo>
                  <a:cubicBezTo>
                    <a:pt x="45" y="38"/>
                    <a:pt x="45" y="38"/>
                    <a:pt x="45" y="38"/>
                  </a:cubicBezTo>
                  <a:cubicBezTo>
                    <a:pt x="41" y="34"/>
                    <a:pt x="40" y="26"/>
                    <a:pt x="39" y="20"/>
                  </a:cubicBezTo>
                  <a:cubicBezTo>
                    <a:pt x="39" y="18"/>
                    <a:pt x="38" y="16"/>
                    <a:pt x="38" y="14"/>
                  </a:cubicBezTo>
                  <a:cubicBezTo>
                    <a:pt x="21" y="15"/>
                    <a:pt x="11" y="27"/>
                    <a:pt x="11" y="47"/>
                  </a:cubicBezTo>
                  <a:cubicBezTo>
                    <a:pt x="11" y="52"/>
                    <a:pt x="12" y="58"/>
                    <a:pt x="14" y="63"/>
                  </a:cubicBezTo>
                  <a:cubicBezTo>
                    <a:pt x="15" y="68"/>
                    <a:pt x="18" y="72"/>
                    <a:pt x="22" y="77"/>
                  </a:cubicBezTo>
                  <a:cubicBezTo>
                    <a:pt x="26" y="82"/>
                    <a:pt x="30" y="87"/>
                    <a:pt x="32" y="93"/>
                  </a:cubicBezTo>
                  <a:cubicBezTo>
                    <a:pt x="39" y="111"/>
                    <a:pt x="36" y="130"/>
                    <a:pt x="25" y="148"/>
                  </a:cubicBezTo>
                  <a:cubicBezTo>
                    <a:pt x="23" y="150"/>
                    <a:pt x="23" y="150"/>
                    <a:pt x="23" y="150"/>
                  </a:cubicBezTo>
                  <a:cubicBezTo>
                    <a:pt x="23" y="147"/>
                    <a:pt x="23" y="147"/>
                    <a:pt x="23" y="147"/>
                  </a:cubicBezTo>
                  <a:cubicBezTo>
                    <a:pt x="24" y="144"/>
                    <a:pt x="25" y="141"/>
                    <a:pt x="26" y="137"/>
                  </a:cubicBezTo>
                  <a:cubicBezTo>
                    <a:pt x="28" y="131"/>
                    <a:pt x="31" y="123"/>
                    <a:pt x="31" y="116"/>
                  </a:cubicBezTo>
                  <a:cubicBezTo>
                    <a:pt x="31" y="112"/>
                    <a:pt x="30" y="108"/>
                    <a:pt x="29" y="105"/>
                  </a:cubicBezTo>
                  <a:cubicBezTo>
                    <a:pt x="28" y="104"/>
                    <a:pt x="26" y="104"/>
                    <a:pt x="23" y="104"/>
                  </a:cubicBezTo>
                  <a:cubicBezTo>
                    <a:pt x="22" y="104"/>
                    <a:pt x="22" y="104"/>
                    <a:pt x="22" y="104"/>
                  </a:cubicBezTo>
                  <a:cubicBezTo>
                    <a:pt x="22" y="103"/>
                    <a:pt x="22" y="103"/>
                    <a:pt x="22" y="103"/>
                  </a:cubicBezTo>
                  <a:cubicBezTo>
                    <a:pt x="22" y="101"/>
                    <a:pt x="24" y="101"/>
                    <a:pt x="26" y="101"/>
                  </a:cubicBezTo>
                  <a:cubicBezTo>
                    <a:pt x="26" y="101"/>
                    <a:pt x="26" y="101"/>
                    <a:pt x="26" y="101"/>
                  </a:cubicBezTo>
                  <a:cubicBezTo>
                    <a:pt x="25" y="97"/>
                    <a:pt x="21" y="93"/>
                    <a:pt x="17" y="88"/>
                  </a:cubicBezTo>
                  <a:cubicBezTo>
                    <a:pt x="10" y="81"/>
                    <a:pt x="2" y="72"/>
                    <a:pt x="1" y="61"/>
                  </a:cubicBezTo>
                  <a:cubicBezTo>
                    <a:pt x="0" y="58"/>
                    <a:pt x="0" y="55"/>
                    <a:pt x="0" y="52"/>
                  </a:cubicBezTo>
                  <a:cubicBezTo>
                    <a:pt x="0" y="37"/>
                    <a:pt x="5" y="24"/>
                    <a:pt x="13" y="17"/>
                  </a:cubicBezTo>
                  <a:cubicBezTo>
                    <a:pt x="20" y="11"/>
                    <a:pt x="28" y="9"/>
                    <a:pt x="38" y="10"/>
                  </a:cubicBezTo>
                  <a:cubicBezTo>
                    <a:pt x="40" y="10"/>
                    <a:pt x="41" y="9"/>
                    <a:pt x="43" y="7"/>
                  </a:cubicBezTo>
                  <a:cubicBezTo>
                    <a:pt x="44" y="6"/>
                    <a:pt x="46" y="5"/>
                    <a:pt x="48" y="4"/>
                  </a:cubicBezTo>
                  <a:cubicBezTo>
                    <a:pt x="62" y="3"/>
                    <a:pt x="77" y="9"/>
                    <a:pt x="91" y="16"/>
                  </a:cubicBezTo>
                  <a:cubicBezTo>
                    <a:pt x="113" y="25"/>
                    <a:pt x="131" y="33"/>
                    <a:pt x="141" y="13"/>
                  </a:cubicBezTo>
                  <a:cubicBezTo>
                    <a:pt x="142" y="12"/>
                    <a:pt x="142" y="11"/>
                    <a:pt x="142" y="10"/>
                  </a:cubicBezTo>
                  <a:cubicBezTo>
                    <a:pt x="142" y="7"/>
                    <a:pt x="140" y="4"/>
                    <a:pt x="139" y="2"/>
                  </a:cubicBezTo>
                  <a:cubicBezTo>
                    <a:pt x="138" y="0"/>
                    <a:pt x="138" y="0"/>
                    <a:pt x="138" y="0"/>
                  </a:cubicBezTo>
                  <a:cubicBezTo>
                    <a:pt x="139" y="0"/>
                    <a:pt x="139" y="0"/>
                    <a:pt x="139" y="0"/>
                  </a:cubicBezTo>
                  <a:cubicBezTo>
                    <a:pt x="146" y="1"/>
                    <a:pt x="150" y="5"/>
                    <a:pt x="150" y="12"/>
                  </a:cubicBezTo>
                  <a:close/>
                  <a:moveTo>
                    <a:pt x="45" y="9"/>
                  </a:moveTo>
                  <a:cubicBezTo>
                    <a:pt x="47" y="9"/>
                    <a:pt x="47" y="9"/>
                    <a:pt x="47" y="9"/>
                  </a:cubicBezTo>
                  <a:cubicBezTo>
                    <a:pt x="56" y="7"/>
                    <a:pt x="68" y="13"/>
                    <a:pt x="82" y="20"/>
                  </a:cubicBezTo>
                  <a:cubicBezTo>
                    <a:pt x="100" y="30"/>
                    <a:pt x="120" y="41"/>
                    <a:pt x="138" y="33"/>
                  </a:cubicBezTo>
                  <a:cubicBezTo>
                    <a:pt x="142" y="31"/>
                    <a:pt x="148" y="20"/>
                    <a:pt x="148" y="12"/>
                  </a:cubicBezTo>
                  <a:cubicBezTo>
                    <a:pt x="148" y="8"/>
                    <a:pt x="147" y="3"/>
                    <a:pt x="141" y="2"/>
                  </a:cubicBezTo>
                  <a:cubicBezTo>
                    <a:pt x="142" y="4"/>
                    <a:pt x="143" y="7"/>
                    <a:pt x="143" y="10"/>
                  </a:cubicBezTo>
                  <a:cubicBezTo>
                    <a:pt x="143" y="11"/>
                    <a:pt x="143" y="13"/>
                    <a:pt x="143" y="14"/>
                  </a:cubicBezTo>
                  <a:cubicBezTo>
                    <a:pt x="143" y="14"/>
                    <a:pt x="143" y="14"/>
                    <a:pt x="143" y="14"/>
                  </a:cubicBezTo>
                  <a:cubicBezTo>
                    <a:pt x="132" y="35"/>
                    <a:pt x="112" y="26"/>
                    <a:pt x="91" y="17"/>
                  </a:cubicBezTo>
                  <a:cubicBezTo>
                    <a:pt x="76" y="11"/>
                    <a:pt x="62" y="5"/>
                    <a:pt x="48" y="6"/>
                  </a:cubicBezTo>
                  <a:cubicBezTo>
                    <a:pt x="46" y="6"/>
                    <a:pt x="45" y="7"/>
                    <a:pt x="44" y="9"/>
                  </a:cubicBezTo>
                  <a:cubicBezTo>
                    <a:pt x="42" y="10"/>
                    <a:pt x="41" y="11"/>
                    <a:pt x="39" y="12"/>
                  </a:cubicBezTo>
                  <a:cubicBezTo>
                    <a:pt x="38" y="12"/>
                    <a:pt x="38" y="12"/>
                    <a:pt x="38" y="12"/>
                  </a:cubicBezTo>
                  <a:cubicBezTo>
                    <a:pt x="38" y="12"/>
                    <a:pt x="38" y="12"/>
                    <a:pt x="38" y="12"/>
                  </a:cubicBezTo>
                  <a:cubicBezTo>
                    <a:pt x="29" y="10"/>
                    <a:pt x="20" y="13"/>
                    <a:pt x="14" y="18"/>
                  </a:cubicBezTo>
                  <a:cubicBezTo>
                    <a:pt x="6" y="25"/>
                    <a:pt x="2" y="37"/>
                    <a:pt x="2" y="52"/>
                  </a:cubicBezTo>
                  <a:cubicBezTo>
                    <a:pt x="2" y="55"/>
                    <a:pt x="2" y="58"/>
                    <a:pt x="2" y="60"/>
                  </a:cubicBezTo>
                  <a:cubicBezTo>
                    <a:pt x="4" y="72"/>
                    <a:pt x="11" y="80"/>
                    <a:pt x="18" y="87"/>
                  </a:cubicBezTo>
                  <a:cubicBezTo>
                    <a:pt x="23" y="92"/>
                    <a:pt x="27" y="97"/>
                    <a:pt x="28" y="102"/>
                  </a:cubicBezTo>
                  <a:cubicBezTo>
                    <a:pt x="28" y="102"/>
                    <a:pt x="28" y="102"/>
                    <a:pt x="28" y="102"/>
                  </a:cubicBezTo>
                  <a:cubicBezTo>
                    <a:pt x="27" y="102"/>
                    <a:pt x="27" y="102"/>
                    <a:pt x="27" y="102"/>
                  </a:cubicBezTo>
                  <a:cubicBezTo>
                    <a:pt x="27" y="102"/>
                    <a:pt x="27" y="102"/>
                    <a:pt x="27" y="102"/>
                  </a:cubicBezTo>
                  <a:cubicBezTo>
                    <a:pt x="28" y="103"/>
                    <a:pt x="29" y="103"/>
                    <a:pt x="30" y="104"/>
                  </a:cubicBezTo>
                  <a:cubicBezTo>
                    <a:pt x="31" y="104"/>
                    <a:pt x="31" y="104"/>
                    <a:pt x="31" y="104"/>
                  </a:cubicBezTo>
                  <a:cubicBezTo>
                    <a:pt x="31" y="104"/>
                    <a:pt x="31" y="104"/>
                    <a:pt x="31" y="104"/>
                  </a:cubicBezTo>
                  <a:cubicBezTo>
                    <a:pt x="32" y="108"/>
                    <a:pt x="32" y="112"/>
                    <a:pt x="32" y="116"/>
                  </a:cubicBezTo>
                  <a:cubicBezTo>
                    <a:pt x="32" y="124"/>
                    <a:pt x="30" y="131"/>
                    <a:pt x="28" y="138"/>
                  </a:cubicBezTo>
                  <a:cubicBezTo>
                    <a:pt x="27" y="140"/>
                    <a:pt x="26" y="141"/>
                    <a:pt x="26" y="143"/>
                  </a:cubicBezTo>
                  <a:cubicBezTo>
                    <a:pt x="35" y="127"/>
                    <a:pt x="37" y="110"/>
                    <a:pt x="31" y="93"/>
                  </a:cubicBezTo>
                  <a:cubicBezTo>
                    <a:pt x="28" y="88"/>
                    <a:pt x="25" y="83"/>
                    <a:pt x="21" y="78"/>
                  </a:cubicBezTo>
                  <a:cubicBezTo>
                    <a:pt x="17" y="73"/>
                    <a:pt x="14" y="69"/>
                    <a:pt x="12" y="64"/>
                  </a:cubicBezTo>
                  <a:cubicBezTo>
                    <a:pt x="12" y="63"/>
                    <a:pt x="12" y="62"/>
                    <a:pt x="11" y="61"/>
                  </a:cubicBezTo>
                  <a:cubicBezTo>
                    <a:pt x="13" y="71"/>
                    <a:pt x="17" y="79"/>
                    <a:pt x="23" y="84"/>
                  </a:cubicBezTo>
                  <a:cubicBezTo>
                    <a:pt x="26" y="86"/>
                    <a:pt x="26" y="86"/>
                    <a:pt x="26" y="86"/>
                  </a:cubicBezTo>
                  <a:cubicBezTo>
                    <a:pt x="23" y="85"/>
                    <a:pt x="23" y="85"/>
                    <a:pt x="23" y="85"/>
                  </a:cubicBezTo>
                  <a:cubicBezTo>
                    <a:pt x="10" y="82"/>
                    <a:pt x="4" y="64"/>
                    <a:pt x="4" y="49"/>
                  </a:cubicBezTo>
                  <a:cubicBezTo>
                    <a:pt x="4" y="34"/>
                    <a:pt x="9" y="21"/>
                    <a:pt x="18" y="16"/>
                  </a:cubicBezTo>
                  <a:cubicBezTo>
                    <a:pt x="19" y="17"/>
                    <a:pt x="19" y="17"/>
                    <a:pt x="19" y="17"/>
                  </a:cubicBezTo>
                  <a:cubicBezTo>
                    <a:pt x="15" y="21"/>
                    <a:pt x="12" y="28"/>
                    <a:pt x="10" y="37"/>
                  </a:cubicBezTo>
                  <a:cubicBezTo>
                    <a:pt x="13" y="22"/>
                    <a:pt x="23" y="14"/>
                    <a:pt x="38" y="13"/>
                  </a:cubicBezTo>
                  <a:cubicBezTo>
                    <a:pt x="39" y="13"/>
                    <a:pt x="39" y="13"/>
                    <a:pt x="39" y="13"/>
                  </a:cubicBezTo>
                  <a:cubicBezTo>
                    <a:pt x="39" y="13"/>
                    <a:pt x="39" y="13"/>
                    <a:pt x="39" y="13"/>
                  </a:cubicBezTo>
                  <a:cubicBezTo>
                    <a:pt x="40" y="15"/>
                    <a:pt x="40" y="18"/>
                    <a:pt x="40" y="20"/>
                  </a:cubicBezTo>
                  <a:cubicBezTo>
                    <a:pt x="41" y="23"/>
                    <a:pt x="41" y="26"/>
                    <a:pt x="42" y="29"/>
                  </a:cubicBezTo>
                  <a:cubicBezTo>
                    <a:pt x="42" y="29"/>
                    <a:pt x="42" y="29"/>
                    <a:pt x="42" y="29"/>
                  </a:cubicBezTo>
                  <a:cubicBezTo>
                    <a:pt x="43" y="28"/>
                    <a:pt x="44" y="27"/>
                    <a:pt x="44" y="27"/>
                  </a:cubicBezTo>
                  <a:cubicBezTo>
                    <a:pt x="46" y="27"/>
                    <a:pt x="47" y="28"/>
                    <a:pt x="48" y="29"/>
                  </a:cubicBezTo>
                  <a:cubicBezTo>
                    <a:pt x="50" y="31"/>
                    <a:pt x="52" y="32"/>
                    <a:pt x="54" y="31"/>
                  </a:cubicBezTo>
                  <a:cubicBezTo>
                    <a:pt x="55" y="31"/>
                    <a:pt x="55" y="31"/>
                    <a:pt x="55" y="31"/>
                  </a:cubicBezTo>
                  <a:cubicBezTo>
                    <a:pt x="55" y="32"/>
                    <a:pt x="55" y="32"/>
                    <a:pt x="55" y="32"/>
                  </a:cubicBezTo>
                  <a:cubicBezTo>
                    <a:pt x="54" y="35"/>
                    <a:pt x="53" y="36"/>
                    <a:pt x="52" y="37"/>
                  </a:cubicBezTo>
                  <a:cubicBezTo>
                    <a:pt x="48" y="38"/>
                    <a:pt x="43" y="32"/>
                    <a:pt x="42" y="30"/>
                  </a:cubicBezTo>
                  <a:cubicBezTo>
                    <a:pt x="42" y="30"/>
                    <a:pt x="42" y="30"/>
                    <a:pt x="42" y="30"/>
                  </a:cubicBezTo>
                  <a:cubicBezTo>
                    <a:pt x="43" y="33"/>
                    <a:pt x="44" y="35"/>
                    <a:pt x="46" y="37"/>
                  </a:cubicBezTo>
                  <a:cubicBezTo>
                    <a:pt x="52" y="38"/>
                    <a:pt x="56" y="37"/>
                    <a:pt x="59" y="35"/>
                  </a:cubicBezTo>
                  <a:cubicBezTo>
                    <a:pt x="60" y="32"/>
                    <a:pt x="60" y="30"/>
                    <a:pt x="60" y="27"/>
                  </a:cubicBezTo>
                  <a:cubicBezTo>
                    <a:pt x="60" y="23"/>
                    <a:pt x="59" y="20"/>
                    <a:pt x="57" y="18"/>
                  </a:cubicBezTo>
                  <a:cubicBezTo>
                    <a:pt x="56" y="18"/>
                    <a:pt x="55" y="18"/>
                    <a:pt x="53" y="18"/>
                  </a:cubicBezTo>
                  <a:cubicBezTo>
                    <a:pt x="56" y="19"/>
                    <a:pt x="58" y="22"/>
                    <a:pt x="58" y="25"/>
                  </a:cubicBezTo>
                  <a:cubicBezTo>
                    <a:pt x="58" y="26"/>
                    <a:pt x="58" y="26"/>
                    <a:pt x="57" y="27"/>
                  </a:cubicBezTo>
                  <a:cubicBezTo>
                    <a:pt x="57" y="27"/>
                    <a:pt x="57" y="27"/>
                    <a:pt x="57" y="27"/>
                  </a:cubicBezTo>
                  <a:cubicBezTo>
                    <a:pt x="56" y="27"/>
                    <a:pt x="56" y="27"/>
                    <a:pt x="56" y="27"/>
                  </a:cubicBezTo>
                  <a:cubicBezTo>
                    <a:pt x="53" y="24"/>
                    <a:pt x="52" y="21"/>
                    <a:pt x="51" y="19"/>
                  </a:cubicBezTo>
                  <a:cubicBezTo>
                    <a:pt x="49" y="18"/>
                    <a:pt x="49" y="18"/>
                    <a:pt x="49" y="18"/>
                  </a:cubicBezTo>
                  <a:cubicBezTo>
                    <a:pt x="50" y="18"/>
                    <a:pt x="50" y="18"/>
                    <a:pt x="50" y="18"/>
                  </a:cubicBezTo>
                  <a:cubicBezTo>
                    <a:pt x="50" y="17"/>
                    <a:pt x="50" y="17"/>
                    <a:pt x="50" y="17"/>
                  </a:cubicBezTo>
                  <a:cubicBezTo>
                    <a:pt x="49" y="15"/>
                    <a:pt x="49" y="12"/>
                    <a:pt x="46" y="10"/>
                  </a:cubicBezTo>
                  <a:lnTo>
                    <a:pt x="45" y="9"/>
                  </a:lnTo>
                  <a:close/>
                  <a:moveTo>
                    <a:pt x="57" y="25"/>
                  </a:moveTo>
                  <a:cubicBezTo>
                    <a:pt x="57" y="24"/>
                    <a:pt x="55" y="21"/>
                    <a:pt x="53" y="19"/>
                  </a:cubicBezTo>
                  <a:cubicBezTo>
                    <a:pt x="53" y="21"/>
                    <a:pt x="54" y="23"/>
                    <a:pt x="57" y="25"/>
                  </a:cubicBezTo>
                  <a:close/>
                  <a:moveTo>
                    <a:pt x="44" y="29"/>
                  </a:moveTo>
                  <a:cubicBezTo>
                    <a:pt x="45" y="32"/>
                    <a:pt x="49" y="36"/>
                    <a:pt x="51" y="35"/>
                  </a:cubicBezTo>
                  <a:cubicBezTo>
                    <a:pt x="52" y="35"/>
                    <a:pt x="53" y="34"/>
                    <a:pt x="53" y="33"/>
                  </a:cubicBezTo>
                  <a:cubicBezTo>
                    <a:pt x="51" y="33"/>
                    <a:pt x="49" y="32"/>
                    <a:pt x="47" y="30"/>
                  </a:cubicBezTo>
                  <a:cubicBezTo>
                    <a:pt x="46" y="30"/>
                    <a:pt x="45" y="29"/>
                    <a:pt x="45" y="29"/>
                  </a:cubicBezTo>
                  <a:cubicBezTo>
                    <a:pt x="44" y="29"/>
                    <a:pt x="44" y="29"/>
                    <a:pt x="44" y="29"/>
                  </a:cubicBezTo>
                  <a:close/>
                  <a:moveTo>
                    <a:pt x="5" y="49"/>
                  </a:moveTo>
                  <a:cubicBezTo>
                    <a:pt x="5" y="62"/>
                    <a:pt x="10" y="77"/>
                    <a:pt x="19" y="82"/>
                  </a:cubicBezTo>
                  <a:cubicBezTo>
                    <a:pt x="12" y="74"/>
                    <a:pt x="8" y="58"/>
                    <a:pt x="8" y="46"/>
                  </a:cubicBezTo>
                  <a:cubicBezTo>
                    <a:pt x="8" y="36"/>
                    <a:pt x="10" y="28"/>
                    <a:pt x="13" y="22"/>
                  </a:cubicBezTo>
                  <a:cubicBezTo>
                    <a:pt x="8" y="29"/>
                    <a:pt x="5" y="38"/>
                    <a:pt x="5" y="49"/>
                  </a:cubicBezTo>
                  <a:close/>
                  <a:moveTo>
                    <a:pt x="146" y="18"/>
                  </a:moveTo>
                  <a:cubicBezTo>
                    <a:pt x="146" y="18"/>
                    <a:pt x="146" y="18"/>
                    <a:pt x="146" y="18"/>
                  </a:cubicBezTo>
                  <a:cubicBezTo>
                    <a:pt x="146" y="21"/>
                    <a:pt x="139" y="31"/>
                    <a:pt x="134" y="33"/>
                  </a:cubicBezTo>
                  <a:cubicBezTo>
                    <a:pt x="134" y="33"/>
                    <a:pt x="134" y="33"/>
                    <a:pt x="134" y="33"/>
                  </a:cubicBezTo>
                  <a:cubicBezTo>
                    <a:pt x="103" y="35"/>
                    <a:pt x="85" y="24"/>
                    <a:pt x="66" y="10"/>
                  </a:cubicBezTo>
                  <a:cubicBezTo>
                    <a:pt x="63" y="8"/>
                    <a:pt x="63" y="8"/>
                    <a:pt x="63" y="8"/>
                  </a:cubicBezTo>
                  <a:cubicBezTo>
                    <a:pt x="67" y="9"/>
                    <a:pt x="67" y="9"/>
                    <a:pt x="67" y="9"/>
                  </a:cubicBezTo>
                  <a:cubicBezTo>
                    <a:pt x="73" y="10"/>
                    <a:pt x="80" y="13"/>
                    <a:pt x="88" y="17"/>
                  </a:cubicBezTo>
                  <a:cubicBezTo>
                    <a:pt x="108" y="26"/>
                    <a:pt x="131" y="36"/>
                    <a:pt x="144" y="16"/>
                  </a:cubicBezTo>
                  <a:cubicBezTo>
                    <a:pt x="145" y="16"/>
                    <a:pt x="145" y="16"/>
                    <a:pt x="145" y="16"/>
                  </a:cubicBezTo>
                  <a:cubicBezTo>
                    <a:pt x="145" y="16"/>
                    <a:pt x="145" y="16"/>
                    <a:pt x="145" y="16"/>
                  </a:cubicBezTo>
                  <a:cubicBezTo>
                    <a:pt x="146" y="16"/>
                    <a:pt x="146" y="16"/>
                    <a:pt x="146" y="18"/>
                  </a:cubicBezTo>
                  <a:close/>
                  <a:moveTo>
                    <a:pt x="133" y="31"/>
                  </a:moveTo>
                  <a:cubicBezTo>
                    <a:pt x="138" y="29"/>
                    <a:pt x="144" y="21"/>
                    <a:pt x="145" y="18"/>
                  </a:cubicBezTo>
                  <a:cubicBezTo>
                    <a:pt x="131" y="37"/>
                    <a:pt x="108" y="27"/>
                    <a:pt x="87" y="18"/>
                  </a:cubicBezTo>
                  <a:cubicBezTo>
                    <a:pt x="81" y="15"/>
                    <a:pt x="76" y="13"/>
                    <a:pt x="71" y="11"/>
                  </a:cubicBezTo>
                  <a:cubicBezTo>
                    <a:pt x="88" y="23"/>
                    <a:pt x="105" y="33"/>
                    <a:pt x="133" y="31"/>
                  </a:cubicBezTo>
                  <a:close/>
                  <a:moveTo>
                    <a:pt x="55" y="30"/>
                  </a:moveTo>
                  <a:cubicBezTo>
                    <a:pt x="54" y="30"/>
                    <a:pt x="54" y="30"/>
                    <a:pt x="54" y="30"/>
                  </a:cubicBezTo>
                  <a:cubicBezTo>
                    <a:pt x="47" y="29"/>
                    <a:pt x="42" y="25"/>
                    <a:pt x="42" y="17"/>
                  </a:cubicBezTo>
                  <a:cubicBezTo>
                    <a:pt x="42" y="16"/>
                    <a:pt x="42" y="16"/>
                    <a:pt x="42" y="16"/>
                  </a:cubicBezTo>
                  <a:cubicBezTo>
                    <a:pt x="43" y="16"/>
                    <a:pt x="43" y="16"/>
                    <a:pt x="43" y="16"/>
                  </a:cubicBezTo>
                  <a:cubicBezTo>
                    <a:pt x="50" y="17"/>
                    <a:pt x="53" y="23"/>
                    <a:pt x="55" y="29"/>
                  </a:cubicBezTo>
                  <a:lnTo>
                    <a:pt x="55" y="30"/>
                  </a:lnTo>
                  <a:close/>
                  <a:moveTo>
                    <a:pt x="43" y="17"/>
                  </a:moveTo>
                  <a:cubicBezTo>
                    <a:pt x="44" y="24"/>
                    <a:pt x="47" y="27"/>
                    <a:pt x="53" y="28"/>
                  </a:cubicBezTo>
                  <a:cubicBezTo>
                    <a:pt x="51" y="23"/>
                    <a:pt x="49" y="19"/>
                    <a:pt x="43" y="17"/>
                  </a:cubicBezTo>
                  <a:close/>
                </a:path>
              </a:pathLst>
            </a:custGeom>
            <a:grpFill/>
            <a:ln>
              <a:noFill/>
            </a:ln>
          </p:spPr>
          <p:txBody>
            <a:bodyPr/>
            <a:lstStyle/>
            <a:p>
              <a:pPr>
                <a:defRPr/>
              </a:pPr>
              <a:endParaRPr lang="vi-VN" dirty="0"/>
            </a:p>
          </p:txBody>
        </p:sp>
        <p:sp>
          <p:nvSpPr>
            <p:cNvPr id="29" name="Hình tự do 49"/>
            <p:cNvSpPr>
              <a:spLocks noEditPoints="1"/>
            </p:cNvSpPr>
            <p:nvPr/>
          </p:nvSpPr>
          <p:spPr bwMode="auto">
            <a:xfrm>
              <a:off x="4162425" y="3344863"/>
              <a:ext cx="334963" cy="328613"/>
            </a:xfrm>
            <a:custGeom>
              <a:avLst/>
              <a:gdLst>
                <a:gd name="T0" fmla="*/ 61 w 149"/>
                <a:gd name="T1" fmla="*/ 17 h 146"/>
                <a:gd name="T2" fmla="*/ 70 w 149"/>
                <a:gd name="T3" fmla="*/ 13 h 146"/>
                <a:gd name="T4" fmla="*/ 67 w 149"/>
                <a:gd name="T5" fmla="*/ 22 h 146"/>
                <a:gd name="T6" fmla="*/ 71 w 149"/>
                <a:gd name="T7" fmla="*/ 8 h 146"/>
                <a:gd name="T8" fmla="*/ 77 w 149"/>
                <a:gd name="T9" fmla="*/ 20 h 146"/>
                <a:gd name="T10" fmla="*/ 146 w 149"/>
                <a:gd name="T11" fmla="*/ 39 h 146"/>
                <a:gd name="T12" fmla="*/ 125 w 149"/>
                <a:gd name="T13" fmla="*/ 103 h 146"/>
                <a:gd name="T14" fmla="*/ 146 w 149"/>
                <a:gd name="T15" fmla="*/ 99 h 146"/>
                <a:gd name="T16" fmla="*/ 148 w 149"/>
                <a:gd name="T17" fmla="*/ 120 h 146"/>
                <a:gd name="T18" fmla="*/ 129 w 149"/>
                <a:gd name="T19" fmla="*/ 119 h 146"/>
                <a:gd name="T20" fmla="*/ 141 w 149"/>
                <a:gd name="T21" fmla="*/ 143 h 146"/>
                <a:gd name="T22" fmla="*/ 124 w 149"/>
                <a:gd name="T23" fmla="*/ 108 h 146"/>
                <a:gd name="T24" fmla="*/ 121 w 149"/>
                <a:gd name="T25" fmla="*/ 76 h 146"/>
                <a:gd name="T26" fmla="*/ 132 w 149"/>
                <a:gd name="T27" fmla="*/ 18 h 146"/>
                <a:gd name="T28" fmla="*/ 46 w 149"/>
                <a:gd name="T29" fmla="*/ 31 h 146"/>
                <a:gd name="T30" fmla="*/ 0 w 149"/>
                <a:gd name="T31" fmla="*/ 27 h 146"/>
                <a:gd name="T32" fmla="*/ 60 w 149"/>
                <a:gd name="T33" fmla="*/ 24 h 146"/>
                <a:gd name="T34" fmla="*/ 58 w 149"/>
                <a:gd name="T35" fmla="*/ 11 h 146"/>
                <a:gd name="T36" fmla="*/ 68 w 149"/>
                <a:gd name="T37" fmla="*/ 8 h 146"/>
                <a:gd name="T38" fmla="*/ 61 w 149"/>
                <a:gd name="T39" fmla="*/ 17 h 146"/>
                <a:gd name="T40" fmla="*/ 58 w 149"/>
                <a:gd name="T41" fmla="*/ 27 h 146"/>
                <a:gd name="T42" fmla="*/ 31 w 149"/>
                <a:gd name="T43" fmla="*/ 25 h 146"/>
                <a:gd name="T44" fmla="*/ 58 w 149"/>
                <a:gd name="T45" fmla="*/ 27 h 146"/>
                <a:gd name="T46" fmla="*/ 101 w 149"/>
                <a:gd name="T47" fmla="*/ 11 h 146"/>
                <a:gd name="T48" fmla="*/ 88 w 149"/>
                <a:gd name="T49" fmla="*/ 20 h 146"/>
                <a:gd name="T50" fmla="*/ 101 w 149"/>
                <a:gd name="T51" fmla="*/ 11 h 146"/>
                <a:gd name="T52" fmla="*/ 142 w 149"/>
                <a:gd name="T53" fmla="*/ 32 h 146"/>
                <a:gd name="T54" fmla="*/ 141 w 149"/>
                <a:gd name="T55" fmla="*/ 34 h 146"/>
                <a:gd name="T56" fmla="*/ 122 w 149"/>
                <a:gd name="T57" fmla="*/ 95 h 146"/>
                <a:gd name="T58" fmla="*/ 142 w 149"/>
                <a:gd name="T59" fmla="*/ 32 h 146"/>
                <a:gd name="T60" fmla="*/ 145 w 149"/>
                <a:gd name="T61" fmla="*/ 119 h 146"/>
                <a:gd name="T62" fmla="*/ 142 w 149"/>
                <a:gd name="T63" fmla="*/ 106 h 146"/>
                <a:gd name="T64" fmla="*/ 132 w 149"/>
                <a:gd name="T65" fmla="*/ 106 h 146"/>
                <a:gd name="T66" fmla="*/ 145 w 149"/>
                <a:gd name="T67" fmla="*/ 119 h 146"/>
                <a:gd name="T68" fmla="*/ 146 w 149"/>
                <a:gd name="T69" fmla="*/ 103 h 146"/>
                <a:gd name="T70" fmla="*/ 134 w 149"/>
                <a:gd name="T71" fmla="*/ 103 h 146"/>
                <a:gd name="T72" fmla="*/ 146 w 149"/>
                <a:gd name="T73" fmla="*/ 103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49" h="146">
                  <a:moveTo>
                    <a:pt x="61" y="17"/>
                  </a:moveTo>
                  <a:cubicBezTo>
                    <a:pt x="64" y="17"/>
                    <a:pt x="67" y="9"/>
                    <a:pt x="70" y="13"/>
                  </a:cubicBezTo>
                  <a:cubicBezTo>
                    <a:pt x="68" y="15"/>
                    <a:pt x="65" y="17"/>
                    <a:pt x="67" y="22"/>
                  </a:cubicBezTo>
                  <a:cubicBezTo>
                    <a:pt x="78" y="22"/>
                    <a:pt x="72" y="11"/>
                    <a:pt x="71" y="8"/>
                  </a:cubicBezTo>
                  <a:cubicBezTo>
                    <a:pt x="75" y="4"/>
                    <a:pt x="81" y="15"/>
                    <a:pt x="77" y="20"/>
                  </a:cubicBezTo>
                  <a:cubicBezTo>
                    <a:pt x="103" y="0"/>
                    <a:pt x="144" y="7"/>
                    <a:pt x="146" y="39"/>
                  </a:cubicBezTo>
                  <a:cubicBezTo>
                    <a:pt x="148" y="63"/>
                    <a:pt x="123" y="79"/>
                    <a:pt x="125" y="103"/>
                  </a:cubicBezTo>
                  <a:cubicBezTo>
                    <a:pt x="130" y="105"/>
                    <a:pt x="138" y="94"/>
                    <a:pt x="146" y="99"/>
                  </a:cubicBezTo>
                  <a:cubicBezTo>
                    <a:pt x="149" y="104"/>
                    <a:pt x="147" y="114"/>
                    <a:pt x="148" y="120"/>
                  </a:cubicBezTo>
                  <a:cubicBezTo>
                    <a:pt x="142" y="125"/>
                    <a:pt x="135" y="122"/>
                    <a:pt x="129" y="119"/>
                  </a:cubicBezTo>
                  <a:cubicBezTo>
                    <a:pt x="129" y="131"/>
                    <a:pt x="129" y="143"/>
                    <a:pt x="141" y="143"/>
                  </a:cubicBezTo>
                  <a:cubicBezTo>
                    <a:pt x="120" y="146"/>
                    <a:pt x="125" y="125"/>
                    <a:pt x="124" y="108"/>
                  </a:cubicBezTo>
                  <a:cubicBezTo>
                    <a:pt x="123" y="95"/>
                    <a:pt x="118" y="88"/>
                    <a:pt x="121" y="76"/>
                  </a:cubicBezTo>
                  <a:cubicBezTo>
                    <a:pt x="125" y="57"/>
                    <a:pt x="149" y="40"/>
                    <a:pt x="132" y="18"/>
                  </a:cubicBezTo>
                  <a:cubicBezTo>
                    <a:pt x="101" y="5"/>
                    <a:pt x="76" y="33"/>
                    <a:pt x="46" y="31"/>
                  </a:cubicBezTo>
                  <a:cubicBezTo>
                    <a:pt x="31" y="30"/>
                    <a:pt x="16" y="16"/>
                    <a:pt x="0" y="27"/>
                  </a:cubicBezTo>
                  <a:cubicBezTo>
                    <a:pt x="14" y="12"/>
                    <a:pt x="37" y="23"/>
                    <a:pt x="60" y="24"/>
                  </a:cubicBezTo>
                  <a:cubicBezTo>
                    <a:pt x="62" y="22"/>
                    <a:pt x="58" y="15"/>
                    <a:pt x="58" y="11"/>
                  </a:cubicBezTo>
                  <a:cubicBezTo>
                    <a:pt x="61" y="10"/>
                    <a:pt x="64" y="4"/>
                    <a:pt x="68" y="8"/>
                  </a:cubicBezTo>
                  <a:cubicBezTo>
                    <a:pt x="67" y="9"/>
                    <a:pt x="59" y="9"/>
                    <a:pt x="61" y="17"/>
                  </a:cubicBezTo>
                  <a:close/>
                  <a:moveTo>
                    <a:pt x="58" y="27"/>
                  </a:moveTo>
                  <a:cubicBezTo>
                    <a:pt x="49" y="25"/>
                    <a:pt x="41" y="22"/>
                    <a:pt x="31" y="25"/>
                  </a:cubicBezTo>
                  <a:cubicBezTo>
                    <a:pt x="41" y="26"/>
                    <a:pt x="49" y="32"/>
                    <a:pt x="58" y="27"/>
                  </a:cubicBezTo>
                  <a:close/>
                  <a:moveTo>
                    <a:pt x="101" y="11"/>
                  </a:moveTo>
                  <a:cubicBezTo>
                    <a:pt x="98" y="14"/>
                    <a:pt x="85" y="15"/>
                    <a:pt x="88" y="20"/>
                  </a:cubicBezTo>
                  <a:cubicBezTo>
                    <a:pt x="90" y="15"/>
                    <a:pt x="104" y="16"/>
                    <a:pt x="101" y="11"/>
                  </a:cubicBezTo>
                  <a:close/>
                  <a:moveTo>
                    <a:pt x="142" y="32"/>
                  </a:moveTo>
                  <a:cubicBezTo>
                    <a:pt x="140" y="29"/>
                    <a:pt x="138" y="30"/>
                    <a:pt x="141" y="34"/>
                  </a:cubicBezTo>
                  <a:cubicBezTo>
                    <a:pt x="139" y="59"/>
                    <a:pt x="121" y="67"/>
                    <a:pt x="122" y="95"/>
                  </a:cubicBezTo>
                  <a:cubicBezTo>
                    <a:pt x="127" y="73"/>
                    <a:pt x="146" y="59"/>
                    <a:pt x="142" y="32"/>
                  </a:cubicBezTo>
                  <a:close/>
                  <a:moveTo>
                    <a:pt x="145" y="119"/>
                  </a:moveTo>
                  <a:cubicBezTo>
                    <a:pt x="145" y="113"/>
                    <a:pt x="145" y="109"/>
                    <a:pt x="142" y="106"/>
                  </a:cubicBezTo>
                  <a:cubicBezTo>
                    <a:pt x="139" y="106"/>
                    <a:pt x="135" y="106"/>
                    <a:pt x="132" y="106"/>
                  </a:cubicBezTo>
                  <a:cubicBezTo>
                    <a:pt x="126" y="113"/>
                    <a:pt x="134" y="121"/>
                    <a:pt x="145" y="119"/>
                  </a:cubicBezTo>
                  <a:close/>
                  <a:moveTo>
                    <a:pt x="146" y="103"/>
                  </a:moveTo>
                  <a:cubicBezTo>
                    <a:pt x="142" y="100"/>
                    <a:pt x="137" y="100"/>
                    <a:pt x="134" y="103"/>
                  </a:cubicBezTo>
                  <a:cubicBezTo>
                    <a:pt x="139" y="101"/>
                    <a:pt x="144" y="107"/>
                    <a:pt x="146" y="103"/>
                  </a:cubicBezTo>
                  <a:close/>
                </a:path>
              </a:pathLst>
            </a:custGeom>
            <a:grpFill/>
            <a:ln>
              <a:noFill/>
            </a:ln>
          </p:spPr>
          <p:txBody>
            <a:bodyPr/>
            <a:lstStyle/>
            <a:p>
              <a:pPr>
                <a:defRPr/>
              </a:pPr>
              <a:endParaRPr lang="vi-VN" dirty="0"/>
            </a:p>
          </p:txBody>
        </p:sp>
        <p:sp>
          <p:nvSpPr>
            <p:cNvPr id="30" name="Hình tự do 50"/>
            <p:cNvSpPr>
              <a:spLocks noEditPoints="1"/>
            </p:cNvSpPr>
            <p:nvPr/>
          </p:nvSpPr>
          <p:spPr bwMode="auto">
            <a:xfrm>
              <a:off x="4162425" y="3359150"/>
              <a:ext cx="334963" cy="309563"/>
            </a:xfrm>
            <a:custGeom>
              <a:avLst/>
              <a:gdLst>
                <a:gd name="T0" fmla="*/ 69 w 149"/>
                <a:gd name="T1" fmla="*/ 3 h 138"/>
                <a:gd name="T2" fmla="*/ 64 w 149"/>
                <a:gd name="T3" fmla="*/ 7 h 138"/>
                <a:gd name="T4" fmla="*/ 70 w 149"/>
                <a:gd name="T5" fmla="*/ 7 h 138"/>
                <a:gd name="T6" fmla="*/ 70 w 149"/>
                <a:gd name="T7" fmla="*/ 3 h 138"/>
                <a:gd name="T8" fmla="*/ 73 w 149"/>
                <a:gd name="T9" fmla="*/ 1 h 138"/>
                <a:gd name="T10" fmla="*/ 147 w 149"/>
                <a:gd name="T11" fmla="*/ 33 h 138"/>
                <a:gd name="T12" fmla="*/ 142 w 149"/>
                <a:gd name="T13" fmla="*/ 91 h 138"/>
                <a:gd name="T14" fmla="*/ 149 w 149"/>
                <a:gd name="T15" fmla="*/ 114 h 138"/>
                <a:gd name="T16" fmla="*/ 130 w 149"/>
                <a:gd name="T17" fmla="*/ 114 h 138"/>
                <a:gd name="T18" fmla="*/ 137 w 149"/>
                <a:gd name="T19" fmla="*/ 138 h 138"/>
                <a:gd name="T20" fmla="*/ 122 w 149"/>
                <a:gd name="T21" fmla="*/ 94 h 138"/>
                <a:gd name="T22" fmla="*/ 129 w 149"/>
                <a:gd name="T23" fmla="*/ 51 h 138"/>
                <a:gd name="T24" fmla="*/ 49 w 149"/>
                <a:gd name="T25" fmla="*/ 26 h 138"/>
                <a:gd name="T26" fmla="*/ 1 w 149"/>
                <a:gd name="T27" fmla="*/ 21 h 138"/>
                <a:gd name="T28" fmla="*/ 39 w 149"/>
                <a:gd name="T29" fmla="*/ 15 h 138"/>
                <a:gd name="T30" fmla="*/ 58 w 149"/>
                <a:gd name="T31" fmla="*/ 5 h 138"/>
                <a:gd name="T32" fmla="*/ 67 w 149"/>
                <a:gd name="T33" fmla="*/ 2 h 138"/>
                <a:gd name="T34" fmla="*/ 60 w 149"/>
                <a:gd name="T35" fmla="*/ 10 h 138"/>
                <a:gd name="T36" fmla="*/ 77 w 149"/>
                <a:gd name="T37" fmla="*/ 14 h 138"/>
                <a:gd name="T38" fmla="*/ 73 w 149"/>
                <a:gd name="T39" fmla="*/ 15 h 138"/>
                <a:gd name="T40" fmla="*/ 68 w 149"/>
                <a:gd name="T41" fmla="*/ 8 h 138"/>
                <a:gd name="T42" fmla="*/ 61 w 149"/>
                <a:gd name="T43" fmla="*/ 12 h 138"/>
                <a:gd name="T44" fmla="*/ 60 w 149"/>
                <a:gd name="T45" fmla="*/ 19 h 138"/>
                <a:gd name="T46" fmla="*/ 7 w 149"/>
                <a:gd name="T47" fmla="*/ 17 h 138"/>
                <a:gd name="T48" fmla="*/ 40 w 149"/>
                <a:gd name="T49" fmla="*/ 17 h 138"/>
                <a:gd name="T50" fmla="*/ 60 w 149"/>
                <a:gd name="T51" fmla="*/ 20 h 138"/>
                <a:gd name="T52" fmla="*/ 31 w 149"/>
                <a:gd name="T53" fmla="*/ 20 h 138"/>
                <a:gd name="T54" fmla="*/ 49 w 149"/>
                <a:gd name="T55" fmla="*/ 24 h 138"/>
                <a:gd name="T56" fmla="*/ 87 w 149"/>
                <a:gd name="T57" fmla="*/ 12 h 138"/>
                <a:gd name="T58" fmla="*/ 77 w 149"/>
                <a:gd name="T59" fmla="*/ 14 h 138"/>
                <a:gd name="T60" fmla="*/ 124 w 149"/>
                <a:gd name="T61" fmla="*/ 97 h 138"/>
                <a:gd name="T62" fmla="*/ 101 w 149"/>
                <a:gd name="T63" fmla="*/ 4 h 138"/>
                <a:gd name="T64" fmla="*/ 89 w 149"/>
                <a:gd name="T65" fmla="*/ 14 h 138"/>
                <a:gd name="T66" fmla="*/ 133 w 149"/>
                <a:gd name="T67" fmla="*/ 12 h 138"/>
                <a:gd name="T68" fmla="*/ 131 w 149"/>
                <a:gd name="T69" fmla="*/ 55 h 138"/>
                <a:gd name="T70" fmla="*/ 140 w 149"/>
                <a:gd name="T71" fmla="*/ 24 h 138"/>
                <a:gd name="T72" fmla="*/ 123 w 149"/>
                <a:gd name="T73" fmla="*/ 89 h 138"/>
                <a:gd name="T74" fmla="*/ 135 w 149"/>
                <a:gd name="T75" fmla="*/ 137 h 138"/>
                <a:gd name="T76" fmla="*/ 141 w 149"/>
                <a:gd name="T77" fmla="*/ 116 h 138"/>
                <a:gd name="T78" fmla="*/ 147 w 149"/>
                <a:gd name="T79" fmla="*/ 98 h 138"/>
                <a:gd name="T80" fmla="*/ 131 w 149"/>
                <a:gd name="T81" fmla="*/ 99 h 138"/>
                <a:gd name="T82" fmla="*/ 146 w 149"/>
                <a:gd name="T83" fmla="*/ 94 h 138"/>
                <a:gd name="T84" fmla="*/ 88 w 149"/>
                <a:gd name="T85" fmla="*/ 12 h 138"/>
                <a:gd name="T86" fmla="*/ 95 w 149"/>
                <a:gd name="T87" fmla="*/ 9 h 138"/>
                <a:gd name="T88" fmla="*/ 40 w 149"/>
                <a:gd name="T89" fmla="*/ 19 h 138"/>
                <a:gd name="T90" fmla="*/ 56 w 149"/>
                <a:gd name="T91" fmla="*/ 21 h 138"/>
                <a:gd name="T92" fmla="*/ 141 w 149"/>
                <a:gd name="T93" fmla="*/ 28 h 138"/>
                <a:gd name="T94" fmla="*/ 131 w 149"/>
                <a:gd name="T95" fmla="*/ 66 h 138"/>
                <a:gd name="T96" fmla="*/ 141 w 149"/>
                <a:gd name="T97" fmla="*/ 97 h 138"/>
                <a:gd name="T98" fmla="*/ 143 w 149"/>
                <a:gd name="T99" fmla="*/ 100 h 138"/>
                <a:gd name="T100" fmla="*/ 130 w 149"/>
                <a:gd name="T101" fmla="*/ 108 h 138"/>
                <a:gd name="T102" fmla="*/ 131 w 149"/>
                <a:gd name="T103" fmla="*/ 107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49" h="138">
                  <a:moveTo>
                    <a:pt x="65" y="0"/>
                  </a:moveTo>
                  <a:cubicBezTo>
                    <a:pt x="66" y="0"/>
                    <a:pt x="68" y="1"/>
                    <a:pt x="69" y="2"/>
                  </a:cubicBezTo>
                  <a:cubicBezTo>
                    <a:pt x="69" y="2"/>
                    <a:pt x="69" y="2"/>
                    <a:pt x="69" y="2"/>
                  </a:cubicBezTo>
                  <a:cubicBezTo>
                    <a:pt x="69" y="3"/>
                    <a:pt x="69" y="3"/>
                    <a:pt x="69" y="3"/>
                  </a:cubicBezTo>
                  <a:cubicBezTo>
                    <a:pt x="68" y="3"/>
                    <a:pt x="68" y="3"/>
                    <a:pt x="67" y="4"/>
                  </a:cubicBezTo>
                  <a:cubicBezTo>
                    <a:pt x="65" y="4"/>
                    <a:pt x="63" y="4"/>
                    <a:pt x="62" y="6"/>
                  </a:cubicBezTo>
                  <a:cubicBezTo>
                    <a:pt x="62" y="7"/>
                    <a:pt x="61" y="8"/>
                    <a:pt x="62" y="10"/>
                  </a:cubicBezTo>
                  <a:cubicBezTo>
                    <a:pt x="63" y="9"/>
                    <a:pt x="63" y="8"/>
                    <a:pt x="64" y="7"/>
                  </a:cubicBezTo>
                  <a:cubicBezTo>
                    <a:pt x="66" y="6"/>
                    <a:pt x="67" y="5"/>
                    <a:pt x="68" y="5"/>
                  </a:cubicBezTo>
                  <a:cubicBezTo>
                    <a:pt x="69" y="5"/>
                    <a:pt x="70" y="5"/>
                    <a:pt x="70" y="6"/>
                  </a:cubicBezTo>
                  <a:cubicBezTo>
                    <a:pt x="71" y="6"/>
                    <a:pt x="71" y="6"/>
                    <a:pt x="71" y="6"/>
                  </a:cubicBezTo>
                  <a:cubicBezTo>
                    <a:pt x="70" y="7"/>
                    <a:pt x="70" y="7"/>
                    <a:pt x="70" y="7"/>
                  </a:cubicBezTo>
                  <a:cubicBezTo>
                    <a:pt x="70" y="8"/>
                    <a:pt x="69" y="8"/>
                    <a:pt x="69" y="9"/>
                  </a:cubicBezTo>
                  <a:cubicBezTo>
                    <a:pt x="68" y="11"/>
                    <a:pt x="67" y="12"/>
                    <a:pt x="67" y="16"/>
                  </a:cubicBezTo>
                  <a:cubicBezTo>
                    <a:pt x="70" y="16"/>
                    <a:pt x="71" y="15"/>
                    <a:pt x="72" y="14"/>
                  </a:cubicBezTo>
                  <a:cubicBezTo>
                    <a:pt x="74" y="11"/>
                    <a:pt x="71" y="5"/>
                    <a:pt x="70" y="3"/>
                  </a:cubicBezTo>
                  <a:cubicBezTo>
                    <a:pt x="70" y="2"/>
                    <a:pt x="70" y="2"/>
                    <a:pt x="70" y="2"/>
                  </a:cubicBezTo>
                  <a:cubicBezTo>
                    <a:pt x="71" y="2"/>
                    <a:pt x="71" y="2"/>
                    <a:pt x="71" y="2"/>
                  </a:cubicBezTo>
                  <a:cubicBezTo>
                    <a:pt x="71" y="1"/>
                    <a:pt x="72" y="1"/>
                    <a:pt x="73" y="1"/>
                  </a:cubicBezTo>
                  <a:cubicBezTo>
                    <a:pt x="73" y="1"/>
                    <a:pt x="73" y="1"/>
                    <a:pt x="73" y="1"/>
                  </a:cubicBezTo>
                  <a:cubicBezTo>
                    <a:pt x="75" y="1"/>
                    <a:pt x="77" y="3"/>
                    <a:pt x="78" y="5"/>
                  </a:cubicBezTo>
                  <a:cubicBezTo>
                    <a:pt x="79" y="7"/>
                    <a:pt x="79" y="9"/>
                    <a:pt x="79" y="11"/>
                  </a:cubicBezTo>
                  <a:cubicBezTo>
                    <a:pt x="88" y="5"/>
                    <a:pt x="99" y="2"/>
                    <a:pt x="110" y="2"/>
                  </a:cubicBezTo>
                  <a:cubicBezTo>
                    <a:pt x="131" y="2"/>
                    <a:pt x="145" y="14"/>
                    <a:pt x="147" y="33"/>
                  </a:cubicBezTo>
                  <a:cubicBezTo>
                    <a:pt x="148" y="45"/>
                    <a:pt x="142" y="55"/>
                    <a:pt x="137" y="65"/>
                  </a:cubicBezTo>
                  <a:cubicBezTo>
                    <a:pt x="131" y="75"/>
                    <a:pt x="125" y="85"/>
                    <a:pt x="126" y="97"/>
                  </a:cubicBezTo>
                  <a:cubicBezTo>
                    <a:pt x="127" y="97"/>
                    <a:pt x="130" y="96"/>
                    <a:pt x="132" y="95"/>
                  </a:cubicBezTo>
                  <a:cubicBezTo>
                    <a:pt x="135" y="93"/>
                    <a:pt x="138" y="91"/>
                    <a:pt x="142" y="91"/>
                  </a:cubicBezTo>
                  <a:cubicBezTo>
                    <a:pt x="144" y="91"/>
                    <a:pt x="145" y="92"/>
                    <a:pt x="147" y="93"/>
                  </a:cubicBezTo>
                  <a:cubicBezTo>
                    <a:pt x="147" y="93"/>
                    <a:pt x="147" y="93"/>
                    <a:pt x="147" y="93"/>
                  </a:cubicBezTo>
                  <a:cubicBezTo>
                    <a:pt x="149" y="96"/>
                    <a:pt x="149" y="101"/>
                    <a:pt x="149" y="106"/>
                  </a:cubicBezTo>
                  <a:cubicBezTo>
                    <a:pt x="148" y="109"/>
                    <a:pt x="148" y="112"/>
                    <a:pt x="149" y="114"/>
                  </a:cubicBezTo>
                  <a:cubicBezTo>
                    <a:pt x="149" y="115"/>
                    <a:pt x="149" y="115"/>
                    <a:pt x="149" y="115"/>
                  </a:cubicBezTo>
                  <a:cubicBezTo>
                    <a:pt x="148" y="115"/>
                    <a:pt x="148" y="115"/>
                    <a:pt x="148" y="115"/>
                  </a:cubicBezTo>
                  <a:cubicBezTo>
                    <a:pt x="146" y="117"/>
                    <a:pt x="143" y="118"/>
                    <a:pt x="141" y="118"/>
                  </a:cubicBezTo>
                  <a:cubicBezTo>
                    <a:pt x="137" y="118"/>
                    <a:pt x="134" y="116"/>
                    <a:pt x="130" y="114"/>
                  </a:cubicBezTo>
                  <a:cubicBezTo>
                    <a:pt x="130" y="115"/>
                    <a:pt x="130" y="115"/>
                    <a:pt x="130" y="115"/>
                  </a:cubicBezTo>
                  <a:cubicBezTo>
                    <a:pt x="130" y="126"/>
                    <a:pt x="130" y="136"/>
                    <a:pt x="141" y="136"/>
                  </a:cubicBezTo>
                  <a:cubicBezTo>
                    <a:pt x="141" y="138"/>
                    <a:pt x="141" y="138"/>
                    <a:pt x="141" y="138"/>
                  </a:cubicBezTo>
                  <a:cubicBezTo>
                    <a:pt x="139" y="138"/>
                    <a:pt x="138" y="138"/>
                    <a:pt x="137" y="138"/>
                  </a:cubicBezTo>
                  <a:cubicBezTo>
                    <a:pt x="123" y="138"/>
                    <a:pt x="123" y="125"/>
                    <a:pt x="123" y="112"/>
                  </a:cubicBezTo>
                  <a:cubicBezTo>
                    <a:pt x="123" y="108"/>
                    <a:pt x="123" y="105"/>
                    <a:pt x="123" y="102"/>
                  </a:cubicBezTo>
                  <a:cubicBezTo>
                    <a:pt x="123" y="99"/>
                    <a:pt x="122" y="96"/>
                    <a:pt x="122" y="94"/>
                  </a:cubicBezTo>
                  <a:cubicBezTo>
                    <a:pt x="122" y="94"/>
                    <a:pt x="122" y="94"/>
                    <a:pt x="122" y="94"/>
                  </a:cubicBezTo>
                  <a:cubicBezTo>
                    <a:pt x="122" y="93"/>
                    <a:pt x="122" y="93"/>
                    <a:pt x="122" y="93"/>
                  </a:cubicBezTo>
                  <a:cubicBezTo>
                    <a:pt x="121" y="92"/>
                    <a:pt x="121" y="91"/>
                    <a:pt x="121" y="90"/>
                  </a:cubicBezTo>
                  <a:cubicBezTo>
                    <a:pt x="120" y="84"/>
                    <a:pt x="118" y="78"/>
                    <a:pt x="120" y="70"/>
                  </a:cubicBezTo>
                  <a:cubicBezTo>
                    <a:pt x="122" y="64"/>
                    <a:pt x="125" y="57"/>
                    <a:pt x="129" y="51"/>
                  </a:cubicBezTo>
                  <a:cubicBezTo>
                    <a:pt x="136" y="39"/>
                    <a:pt x="143" y="27"/>
                    <a:pt x="132" y="13"/>
                  </a:cubicBezTo>
                  <a:cubicBezTo>
                    <a:pt x="126" y="11"/>
                    <a:pt x="121" y="10"/>
                    <a:pt x="115" y="10"/>
                  </a:cubicBezTo>
                  <a:cubicBezTo>
                    <a:pt x="104" y="10"/>
                    <a:pt x="93" y="14"/>
                    <a:pt x="83" y="18"/>
                  </a:cubicBezTo>
                  <a:cubicBezTo>
                    <a:pt x="72" y="22"/>
                    <a:pt x="61" y="26"/>
                    <a:pt x="49" y="26"/>
                  </a:cubicBezTo>
                  <a:cubicBezTo>
                    <a:pt x="48" y="26"/>
                    <a:pt x="47" y="26"/>
                    <a:pt x="45" y="26"/>
                  </a:cubicBezTo>
                  <a:cubicBezTo>
                    <a:pt x="40" y="25"/>
                    <a:pt x="35" y="23"/>
                    <a:pt x="30" y="22"/>
                  </a:cubicBezTo>
                  <a:cubicBezTo>
                    <a:pt x="25" y="19"/>
                    <a:pt x="19" y="17"/>
                    <a:pt x="13" y="17"/>
                  </a:cubicBezTo>
                  <a:cubicBezTo>
                    <a:pt x="9" y="17"/>
                    <a:pt x="4" y="19"/>
                    <a:pt x="1" y="21"/>
                  </a:cubicBezTo>
                  <a:cubicBezTo>
                    <a:pt x="0" y="20"/>
                    <a:pt x="0" y="20"/>
                    <a:pt x="0" y="20"/>
                  </a:cubicBezTo>
                  <a:cubicBezTo>
                    <a:pt x="5" y="15"/>
                    <a:pt x="11" y="13"/>
                    <a:pt x="20" y="13"/>
                  </a:cubicBezTo>
                  <a:cubicBezTo>
                    <a:pt x="20" y="13"/>
                    <a:pt x="20" y="13"/>
                    <a:pt x="20" y="13"/>
                  </a:cubicBezTo>
                  <a:cubicBezTo>
                    <a:pt x="26" y="13"/>
                    <a:pt x="33" y="14"/>
                    <a:pt x="39" y="15"/>
                  </a:cubicBezTo>
                  <a:cubicBezTo>
                    <a:pt x="46" y="16"/>
                    <a:pt x="53" y="17"/>
                    <a:pt x="59" y="17"/>
                  </a:cubicBezTo>
                  <a:cubicBezTo>
                    <a:pt x="61" y="16"/>
                    <a:pt x="60" y="13"/>
                    <a:pt x="59" y="10"/>
                  </a:cubicBezTo>
                  <a:cubicBezTo>
                    <a:pt x="58" y="8"/>
                    <a:pt x="58" y="7"/>
                    <a:pt x="58" y="5"/>
                  </a:cubicBezTo>
                  <a:cubicBezTo>
                    <a:pt x="58" y="5"/>
                    <a:pt x="58" y="5"/>
                    <a:pt x="58" y="5"/>
                  </a:cubicBezTo>
                  <a:cubicBezTo>
                    <a:pt x="58" y="4"/>
                    <a:pt x="58" y="4"/>
                    <a:pt x="58" y="4"/>
                  </a:cubicBezTo>
                  <a:cubicBezTo>
                    <a:pt x="59" y="4"/>
                    <a:pt x="59" y="3"/>
                    <a:pt x="60" y="3"/>
                  </a:cubicBezTo>
                  <a:cubicBezTo>
                    <a:pt x="62" y="1"/>
                    <a:pt x="63" y="0"/>
                    <a:pt x="65" y="0"/>
                  </a:cubicBezTo>
                  <a:close/>
                  <a:moveTo>
                    <a:pt x="67" y="2"/>
                  </a:moveTo>
                  <a:cubicBezTo>
                    <a:pt x="65" y="1"/>
                    <a:pt x="63" y="2"/>
                    <a:pt x="61" y="4"/>
                  </a:cubicBezTo>
                  <a:cubicBezTo>
                    <a:pt x="60" y="4"/>
                    <a:pt x="60" y="5"/>
                    <a:pt x="59" y="5"/>
                  </a:cubicBezTo>
                  <a:cubicBezTo>
                    <a:pt x="59" y="7"/>
                    <a:pt x="60" y="8"/>
                    <a:pt x="60" y="10"/>
                  </a:cubicBezTo>
                  <a:cubicBezTo>
                    <a:pt x="60" y="10"/>
                    <a:pt x="60" y="10"/>
                    <a:pt x="60" y="10"/>
                  </a:cubicBezTo>
                  <a:cubicBezTo>
                    <a:pt x="60" y="8"/>
                    <a:pt x="60" y="7"/>
                    <a:pt x="61" y="5"/>
                  </a:cubicBezTo>
                  <a:cubicBezTo>
                    <a:pt x="62" y="3"/>
                    <a:pt x="65" y="3"/>
                    <a:pt x="66" y="2"/>
                  </a:cubicBezTo>
                  <a:cubicBezTo>
                    <a:pt x="66" y="2"/>
                    <a:pt x="67" y="2"/>
                    <a:pt x="67" y="2"/>
                  </a:cubicBezTo>
                  <a:close/>
                  <a:moveTo>
                    <a:pt x="77" y="14"/>
                  </a:moveTo>
                  <a:cubicBezTo>
                    <a:pt x="76" y="13"/>
                    <a:pt x="76" y="13"/>
                    <a:pt x="76" y="13"/>
                  </a:cubicBezTo>
                  <a:cubicBezTo>
                    <a:pt x="78" y="11"/>
                    <a:pt x="78" y="8"/>
                    <a:pt x="77" y="6"/>
                  </a:cubicBezTo>
                  <a:cubicBezTo>
                    <a:pt x="75" y="3"/>
                    <a:pt x="73" y="1"/>
                    <a:pt x="72" y="2"/>
                  </a:cubicBezTo>
                  <a:cubicBezTo>
                    <a:pt x="73" y="5"/>
                    <a:pt x="76" y="11"/>
                    <a:pt x="73" y="15"/>
                  </a:cubicBezTo>
                  <a:cubicBezTo>
                    <a:pt x="72" y="16"/>
                    <a:pt x="70" y="17"/>
                    <a:pt x="67" y="17"/>
                  </a:cubicBezTo>
                  <a:cubicBezTo>
                    <a:pt x="66" y="17"/>
                    <a:pt x="66" y="17"/>
                    <a:pt x="66" y="17"/>
                  </a:cubicBezTo>
                  <a:cubicBezTo>
                    <a:pt x="66" y="17"/>
                    <a:pt x="66" y="17"/>
                    <a:pt x="66" y="17"/>
                  </a:cubicBezTo>
                  <a:cubicBezTo>
                    <a:pt x="65" y="12"/>
                    <a:pt x="66" y="10"/>
                    <a:pt x="68" y="8"/>
                  </a:cubicBezTo>
                  <a:cubicBezTo>
                    <a:pt x="68" y="8"/>
                    <a:pt x="68" y="7"/>
                    <a:pt x="69" y="7"/>
                  </a:cubicBezTo>
                  <a:cubicBezTo>
                    <a:pt x="69" y="6"/>
                    <a:pt x="68" y="6"/>
                    <a:pt x="68" y="6"/>
                  </a:cubicBezTo>
                  <a:cubicBezTo>
                    <a:pt x="67" y="6"/>
                    <a:pt x="66" y="7"/>
                    <a:pt x="65" y="8"/>
                  </a:cubicBezTo>
                  <a:cubicBezTo>
                    <a:pt x="64" y="10"/>
                    <a:pt x="63" y="11"/>
                    <a:pt x="61" y="12"/>
                  </a:cubicBezTo>
                  <a:cubicBezTo>
                    <a:pt x="61" y="12"/>
                    <a:pt x="61" y="12"/>
                    <a:pt x="61" y="12"/>
                  </a:cubicBezTo>
                  <a:cubicBezTo>
                    <a:pt x="61" y="14"/>
                    <a:pt x="62" y="17"/>
                    <a:pt x="60" y="18"/>
                  </a:cubicBezTo>
                  <a:cubicBezTo>
                    <a:pt x="60" y="19"/>
                    <a:pt x="60" y="19"/>
                    <a:pt x="60" y="19"/>
                  </a:cubicBezTo>
                  <a:cubicBezTo>
                    <a:pt x="60" y="19"/>
                    <a:pt x="60" y="19"/>
                    <a:pt x="60" y="19"/>
                  </a:cubicBezTo>
                  <a:cubicBezTo>
                    <a:pt x="53" y="18"/>
                    <a:pt x="46" y="17"/>
                    <a:pt x="39" y="16"/>
                  </a:cubicBezTo>
                  <a:cubicBezTo>
                    <a:pt x="32" y="15"/>
                    <a:pt x="26" y="14"/>
                    <a:pt x="20" y="14"/>
                  </a:cubicBezTo>
                  <a:cubicBezTo>
                    <a:pt x="20" y="14"/>
                    <a:pt x="20" y="14"/>
                    <a:pt x="20" y="14"/>
                  </a:cubicBezTo>
                  <a:cubicBezTo>
                    <a:pt x="15" y="14"/>
                    <a:pt x="11" y="15"/>
                    <a:pt x="7" y="17"/>
                  </a:cubicBezTo>
                  <a:cubicBezTo>
                    <a:pt x="9" y="16"/>
                    <a:pt x="11" y="16"/>
                    <a:pt x="13" y="16"/>
                  </a:cubicBezTo>
                  <a:cubicBezTo>
                    <a:pt x="18" y="16"/>
                    <a:pt x="24" y="18"/>
                    <a:pt x="29" y="19"/>
                  </a:cubicBezTo>
                  <a:cubicBezTo>
                    <a:pt x="31" y="19"/>
                    <a:pt x="31" y="19"/>
                    <a:pt x="31" y="19"/>
                  </a:cubicBezTo>
                  <a:cubicBezTo>
                    <a:pt x="34" y="18"/>
                    <a:pt x="37" y="17"/>
                    <a:pt x="40" y="17"/>
                  </a:cubicBezTo>
                  <a:cubicBezTo>
                    <a:pt x="40" y="17"/>
                    <a:pt x="40" y="17"/>
                    <a:pt x="40" y="17"/>
                  </a:cubicBezTo>
                  <a:cubicBezTo>
                    <a:pt x="45" y="17"/>
                    <a:pt x="49" y="18"/>
                    <a:pt x="54" y="19"/>
                  </a:cubicBezTo>
                  <a:cubicBezTo>
                    <a:pt x="55" y="19"/>
                    <a:pt x="57" y="20"/>
                    <a:pt x="58" y="20"/>
                  </a:cubicBezTo>
                  <a:cubicBezTo>
                    <a:pt x="60" y="20"/>
                    <a:pt x="60" y="20"/>
                    <a:pt x="60" y="20"/>
                  </a:cubicBezTo>
                  <a:cubicBezTo>
                    <a:pt x="59" y="21"/>
                    <a:pt x="59" y="21"/>
                    <a:pt x="59" y="21"/>
                  </a:cubicBezTo>
                  <a:cubicBezTo>
                    <a:pt x="56" y="23"/>
                    <a:pt x="53" y="24"/>
                    <a:pt x="50" y="24"/>
                  </a:cubicBezTo>
                  <a:cubicBezTo>
                    <a:pt x="47" y="24"/>
                    <a:pt x="43" y="23"/>
                    <a:pt x="40" y="22"/>
                  </a:cubicBezTo>
                  <a:cubicBezTo>
                    <a:pt x="37" y="21"/>
                    <a:pt x="34" y="20"/>
                    <a:pt x="31" y="20"/>
                  </a:cubicBezTo>
                  <a:cubicBezTo>
                    <a:pt x="30" y="20"/>
                    <a:pt x="30" y="20"/>
                    <a:pt x="30" y="20"/>
                  </a:cubicBezTo>
                  <a:cubicBezTo>
                    <a:pt x="30" y="20"/>
                    <a:pt x="31" y="20"/>
                    <a:pt x="31" y="20"/>
                  </a:cubicBezTo>
                  <a:cubicBezTo>
                    <a:pt x="36" y="22"/>
                    <a:pt x="41" y="24"/>
                    <a:pt x="46" y="24"/>
                  </a:cubicBezTo>
                  <a:cubicBezTo>
                    <a:pt x="47" y="24"/>
                    <a:pt x="48" y="24"/>
                    <a:pt x="49" y="24"/>
                  </a:cubicBezTo>
                  <a:cubicBezTo>
                    <a:pt x="61" y="24"/>
                    <a:pt x="72" y="20"/>
                    <a:pt x="82" y="16"/>
                  </a:cubicBezTo>
                  <a:cubicBezTo>
                    <a:pt x="84" y="16"/>
                    <a:pt x="86" y="15"/>
                    <a:pt x="88" y="14"/>
                  </a:cubicBezTo>
                  <a:cubicBezTo>
                    <a:pt x="88" y="14"/>
                    <a:pt x="88" y="14"/>
                    <a:pt x="88" y="14"/>
                  </a:cubicBezTo>
                  <a:cubicBezTo>
                    <a:pt x="87" y="13"/>
                    <a:pt x="87" y="12"/>
                    <a:pt x="87" y="12"/>
                  </a:cubicBezTo>
                  <a:cubicBezTo>
                    <a:pt x="88" y="10"/>
                    <a:pt x="91" y="9"/>
                    <a:pt x="94" y="7"/>
                  </a:cubicBezTo>
                  <a:cubicBezTo>
                    <a:pt x="97" y="7"/>
                    <a:pt x="99" y="6"/>
                    <a:pt x="100" y="5"/>
                  </a:cubicBezTo>
                  <a:cubicBezTo>
                    <a:pt x="101" y="4"/>
                    <a:pt x="101" y="4"/>
                    <a:pt x="101" y="4"/>
                  </a:cubicBezTo>
                  <a:cubicBezTo>
                    <a:pt x="92" y="6"/>
                    <a:pt x="84" y="9"/>
                    <a:pt x="77" y="14"/>
                  </a:cubicBezTo>
                  <a:close/>
                  <a:moveTo>
                    <a:pt x="126" y="98"/>
                  </a:moveTo>
                  <a:cubicBezTo>
                    <a:pt x="126" y="98"/>
                    <a:pt x="125" y="98"/>
                    <a:pt x="125" y="98"/>
                  </a:cubicBezTo>
                  <a:cubicBezTo>
                    <a:pt x="124" y="98"/>
                    <a:pt x="124" y="98"/>
                    <a:pt x="124" y="98"/>
                  </a:cubicBezTo>
                  <a:cubicBezTo>
                    <a:pt x="124" y="97"/>
                    <a:pt x="124" y="97"/>
                    <a:pt x="124" y="97"/>
                  </a:cubicBezTo>
                  <a:cubicBezTo>
                    <a:pt x="123" y="85"/>
                    <a:pt x="129" y="74"/>
                    <a:pt x="135" y="64"/>
                  </a:cubicBezTo>
                  <a:cubicBezTo>
                    <a:pt x="141" y="54"/>
                    <a:pt x="147" y="45"/>
                    <a:pt x="146" y="34"/>
                  </a:cubicBezTo>
                  <a:cubicBezTo>
                    <a:pt x="144" y="15"/>
                    <a:pt x="130" y="4"/>
                    <a:pt x="110" y="4"/>
                  </a:cubicBezTo>
                  <a:cubicBezTo>
                    <a:pt x="107" y="4"/>
                    <a:pt x="104" y="4"/>
                    <a:pt x="101" y="4"/>
                  </a:cubicBezTo>
                  <a:cubicBezTo>
                    <a:pt x="102" y="5"/>
                    <a:pt x="102" y="5"/>
                    <a:pt x="102" y="5"/>
                  </a:cubicBezTo>
                  <a:cubicBezTo>
                    <a:pt x="102" y="6"/>
                    <a:pt x="102" y="6"/>
                    <a:pt x="102" y="7"/>
                  </a:cubicBezTo>
                  <a:cubicBezTo>
                    <a:pt x="101" y="9"/>
                    <a:pt x="99" y="10"/>
                    <a:pt x="96" y="11"/>
                  </a:cubicBezTo>
                  <a:cubicBezTo>
                    <a:pt x="93" y="11"/>
                    <a:pt x="90" y="12"/>
                    <a:pt x="89" y="14"/>
                  </a:cubicBezTo>
                  <a:cubicBezTo>
                    <a:pt x="97" y="11"/>
                    <a:pt x="106" y="8"/>
                    <a:pt x="115" y="8"/>
                  </a:cubicBezTo>
                  <a:cubicBezTo>
                    <a:pt x="121" y="8"/>
                    <a:pt x="127" y="9"/>
                    <a:pt x="132" y="12"/>
                  </a:cubicBezTo>
                  <a:cubicBezTo>
                    <a:pt x="133" y="12"/>
                    <a:pt x="133" y="12"/>
                    <a:pt x="133" y="12"/>
                  </a:cubicBezTo>
                  <a:cubicBezTo>
                    <a:pt x="133" y="12"/>
                    <a:pt x="133" y="12"/>
                    <a:pt x="133" y="12"/>
                  </a:cubicBezTo>
                  <a:cubicBezTo>
                    <a:pt x="145" y="27"/>
                    <a:pt x="137" y="40"/>
                    <a:pt x="130" y="52"/>
                  </a:cubicBezTo>
                  <a:cubicBezTo>
                    <a:pt x="126" y="58"/>
                    <a:pt x="123" y="64"/>
                    <a:pt x="122" y="71"/>
                  </a:cubicBezTo>
                  <a:cubicBezTo>
                    <a:pt x="120" y="76"/>
                    <a:pt x="121" y="80"/>
                    <a:pt x="121" y="84"/>
                  </a:cubicBezTo>
                  <a:cubicBezTo>
                    <a:pt x="122" y="72"/>
                    <a:pt x="126" y="63"/>
                    <a:pt x="131" y="55"/>
                  </a:cubicBezTo>
                  <a:cubicBezTo>
                    <a:pt x="135" y="47"/>
                    <a:pt x="139" y="39"/>
                    <a:pt x="140" y="28"/>
                  </a:cubicBezTo>
                  <a:cubicBezTo>
                    <a:pt x="139" y="27"/>
                    <a:pt x="138" y="25"/>
                    <a:pt x="139" y="24"/>
                  </a:cubicBezTo>
                  <a:cubicBezTo>
                    <a:pt x="139" y="24"/>
                    <a:pt x="139" y="24"/>
                    <a:pt x="140" y="24"/>
                  </a:cubicBezTo>
                  <a:cubicBezTo>
                    <a:pt x="140" y="24"/>
                    <a:pt x="140" y="24"/>
                    <a:pt x="140" y="24"/>
                  </a:cubicBezTo>
                  <a:cubicBezTo>
                    <a:pt x="141" y="24"/>
                    <a:pt x="142" y="24"/>
                    <a:pt x="143" y="26"/>
                  </a:cubicBezTo>
                  <a:cubicBezTo>
                    <a:pt x="143" y="26"/>
                    <a:pt x="143" y="26"/>
                    <a:pt x="143" y="26"/>
                  </a:cubicBezTo>
                  <a:cubicBezTo>
                    <a:pt x="145" y="43"/>
                    <a:pt x="139" y="55"/>
                    <a:pt x="133" y="66"/>
                  </a:cubicBezTo>
                  <a:cubicBezTo>
                    <a:pt x="129" y="73"/>
                    <a:pt x="125" y="81"/>
                    <a:pt x="123" y="89"/>
                  </a:cubicBezTo>
                  <a:cubicBezTo>
                    <a:pt x="123" y="90"/>
                    <a:pt x="123" y="90"/>
                    <a:pt x="123" y="90"/>
                  </a:cubicBezTo>
                  <a:cubicBezTo>
                    <a:pt x="123" y="94"/>
                    <a:pt x="124" y="97"/>
                    <a:pt x="124" y="102"/>
                  </a:cubicBezTo>
                  <a:cubicBezTo>
                    <a:pt x="125" y="105"/>
                    <a:pt x="125" y="108"/>
                    <a:pt x="125" y="112"/>
                  </a:cubicBezTo>
                  <a:cubicBezTo>
                    <a:pt x="125" y="124"/>
                    <a:pt x="125" y="135"/>
                    <a:pt x="135" y="137"/>
                  </a:cubicBezTo>
                  <a:cubicBezTo>
                    <a:pt x="129" y="133"/>
                    <a:pt x="129" y="124"/>
                    <a:pt x="129" y="115"/>
                  </a:cubicBezTo>
                  <a:cubicBezTo>
                    <a:pt x="129" y="112"/>
                    <a:pt x="129" y="112"/>
                    <a:pt x="129" y="112"/>
                  </a:cubicBezTo>
                  <a:cubicBezTo>
                    <a:pt x="130" y="112"/>
                    <a:pt x="130" y="112"/>
                    <a:pt x="130" y="112"/>
                  </a:cubicBezTo>
                  <a:cubicBezTo>
                    <a:pt x="133" y="115"/>
                    <a:pt x="137" y="116"/>
                    <a:pt x="141" y="116"/>
                  </a:cubicBezTo>
                  <a:cubicBezTo>
                    <a:pt x="143" y="116"/>
                    <a:pt x="145" y="115"/>
                    <a:pt x="147" y="114"/>
                  </a:cubicBezTo>
                  <a:cubicBezTo>
                    <a:pt x="147" y="112"/>
                    <a:pt x="147" y="109"/>
                    <a:pt x="147" y="106"/>
                  </a:cubicBezTo>
                  <a:cubicBezTo>
                    <a:pt x="147" y="103"/>
                    <a:pt x="147" y="100"/>
                    <a:pt x="147" y="98"/>
                  </a:cubicBezTo>
                  <a:cubicBezTo>
                    <a:pt x="147" y="98"/>
                    <a:pt x="147" y="98"/>
                    <a:pt x="147" y="98"/>
                  </a:cubicBezTo>
                  <a:cubicBezTo>
                    <a:pt x="146" y="99"/>
                    <a:pt x="145" y="99"/>
                    <a:pt x="144" y="99"/>
                  </a:cubicBezTo>
                  <a:cubicBezTo>
                    <a:pt x="143" y="99"/>
                    <a:pt x="142" y="99"/>
                    <a:pt x="141" y="99"/>
                  </a:cubicBezTo>
                  <a:cubicBezTo>
                    <a:pt x="138" y="98"/>
                    <a:pt x="136" y="97"/>
                    <a:pt x="134" y="98"/>
                  </a:cubicBezTo>
                  <a:cubicBezTo>
                    <a:pt x="131" y="99"/>
                    <a:pt x="131" y="99"/>
                    <a:pt x="131" y="99"/>
                  </a:cubicBezTo>
                  <a:cubicBezTo>
                    <a:pt x="133" y="97"/>
                    <a:pt x="133" y="97"/>
                    <a:pt x="133" y="97"/>
                  </a:cubicBezTo>
                  <a:cubicBezTo>
                    <a:pt x="137" y="93"/>
                    <a:pt x="142" y="93"/>
                    <a:pt x="147" y="97"/>
                  </a:cubicBezTo>
                  <a:cubicBezTo>
                    <a:pt x="147" y="97"/>
                    <a:pt x="147" y="97"/>
                    <a:pt x="147" y="97"/>
                  </a:cubicBezTo>
                  <a:cubicBezTo>
                    <a:pt x="147" y="96"/>
                    <a:pt x="146" y="95"/>
                    <a:pt x="146" y="94"/>
                  </a:cubicBezTo>
                  <a:cubicBezTo>
                    <a:pt x="145" y="93"/>
                    <a:pt x="143" y="93"/>
                    <a:pt x="142" y="93"/>
                  </a:cubicBezTo>
                  <a:cubicBezTo>
                    <a:pt x="139" y="93"/>
                    <a:pt x="136" y="94"/>
                    <a:pt x="133" y="96"/>
                  </a:cubicBezTo>
                  <a:cubicBezTo>
                    <a:pt x="130" y="97"/>
                    <a:pt x="128" y="98"/>
                    <a:pt x="126" y="98"/>
                  </a:cubicBezTo>
                  <a:close/>
                  <a:moveTo>
                    <a:pt x="88" y="12"/>
                  </a:moveTo>
                  <a:cubicBezTo>
                    <a:pt x="90" y="11"/>
                    <a:pt x="93" y="10"/>
                    <a:pt x="95" y="9"/>
                  </a:cubicBezTo>
                  <a:cubicBezTo>
                    <a:pt x="98" y="8"/>
                    <a:pt x="100" y="8"/>
                    <a:pt x="101" y="7"/>
                  </a:cubicBezTo>
                  <a:cubicBezTo>
                    <a:pt x="101" y="7"/>
                    <a:pt x="101" y="6"/>
                    <a:pt x="101" y="6"/>
                  </a:cubicBezTo>
                  <a:cubicBezTo>
                    <a:pt x="99" y="7"/>
                    <a:pt x="97" y="8"/>
                    <a:pt x="95" y="9"/>
                  </a:cubicBezTo>
                  <a:cubicBezTo>
                    <a:pt x="92" y="10"/>
                    <a:pt x="89" y="11"/>
                    <a:pt x="88" y="12"/>
                  </a:cubicBezTo>
                  <a:close/>
                  <a:moveTo>
                    <a:pt x="56" y="21"/>
                  </a:moveTo>
                  <a:cubicBezTo>
                    <a:pt x="55" y="21"/>
                    <a:pt x="54" y="21"/>
                    <a:pt x="53" y="20"/>
                  </a:cubicBezTo>
                  <a:cubicBezTo>
                    <a:pt x="49" y="19"/>
                    <a:pt x="45" y="19"/>
                    <a:pt x="40" y="19"/>
                  </a:cubicBezTo>
                  <a:cubicBezTo>
                    <a:pt x="39" y="19"/>
                    <a:pt x="37" y="19"/>
                    <a:pt x="35" y="19"/>
                  </a:cubicBezTo>
                  <a:cubicBezTo>
                    <a:pt x="37" y="20"/>
                    <a:pt x="38" y="20"/>
                    <a:pt x="40" y="20"/>
                  </a:cubicBezTo>
                  <a:cubicBezTo>
                    <a:pt x="44" y="21"/>
                    <a:pt x="47" y="22"/>
                    <a:pt x="50" y="22"/>
                  </a:cubicBezTo>
                  <a:cubicBezTo>
                    <a:pt x="52" y="22"/>
                    <a:pt x="54" y="22"/>
                    <a:pt x="56" y="21"/>
                  </a:cubicBezTo>
                  <a:close/>
                  <a:moveTo>
                    <a:pt x="141" y="27"/>
                  </a:moveTo>
                  <a:cubicBezTo>
                    <a:pt x="141" y="26"/>
                    <a:pt x="141" y="26"/>
                    <a:pt x="140" y="25"/>
                  </a:cubicBezTo>
                  <a:cubicBezTo>
                    <a:pt x="141" y="26"/>
                    <a:pt x="141" y="27"/>
                    <a:pt x="141" y="27"/>
                  </a:cubicBezTo>
                  <a:cubicBezTo>
                    <a:pt x="141" y="28"/>
                    <a:pt x="141" y="28"/>
                    <a:pt x="141" y="28"/>
                  </a:cubicBezTo>
                  <a:cubicBezTo>
                    <a:pt x="141" y="28"/>
                    <a:pt x="141" y="28"/>
                    <a:pt x="141" y="28"/>
                  </a:cubicBezTo>
                  <a:cubicBezTo>
                    <a:pt x="141" y="40"/>
                    <a:pt x="136" y="48"/>
                    <a:pt x="132" y="56"/>
                  </a:cubicBezTo>
                  <a:cubicBezTo>
                    <a:pt x="128" y="64"/>
                    <a:pt x="123" y="72"/>
                    <a:pt x="123" y="84"/>
                  </a:cubicBezTo>
                  <a:cubicBezTo>
                    <a:pt x="125" y="77"/>
                    <a:pt x="128" y="71"/>
                    <a:pt x="131" y="66"/>
                  </a:cubicBezTo>
                  <a:cubicBezTo>
                    <a:pt x="138" y="54"/>
                    <a:pt x="144" y="43"/>
                    <a:pt x="141" y="27"/>
                  </a:cubicBezTo>
                  <a:close/>
                  <a:moveTo>
                    <a:pt x="145" y="98"/>
                  </a:moveTo>
                  <a:cubicBezTo>
                    <a:pt x="142" y="95"/>
                    <a:pt x="139" y="95"/>
                    <a:pt x="136" y="96"/>
                  </a:cubicBezTo>
                  <a:cubicBezTo>
                    <a:pt x="138" y="96"/>
                    <a:pt x="140" y="97"/>
                    <a:pt x="141" y="97"/>
                  </a:cubicBezTo>
                  <a:cubicBezTo>
                    <a:pt x="143" y="98"/>
                    <a:pt x="144" y="98"/>
                    <a:pt x="145" y="98"/>
                  </a:cubicBezTo>
                  <a:close/>
                  <a:moveTo>
                    <a:pt x="132" y="100"/>
                  </a:moveTo>
                  <a:cubicBezTo>
                    <a:pt x="142" y="100"/>
                    <a:pt x="142" y="100"/>
                    <a:pt x="142" y="100"/>
                  </a:cubicBezTo>
                  <a:cubicBezTo>
                    <a:pt x="143" y="100"/>
                    <a:pt x="143" y="100"/>
                    <a:pt x="143" y="100"/>
                  </a:cubicBezTo>
                  <a:cubicBezTo>
                    <a:pt x="146" y="102"/>
                    <a:pt x="146" y="108"/>
                    <a:pt x="146" y="113"/>
                  </a:cubicBezTo>
                  <a:cubicBezTo>
                    <a:pt x="146" y="114"/>
                    <a:pt x="146" y="114"/>
                    <a:pt x="146" y="114"/>
                  </a:cubicBezTo>
                  <a:cubicBezTo>
                    <a:pt x="145" y="114"/>
                    <a:pt x="145" y="114"/>
                    <a:pt x="145" y="114"/>
                  </a:cubicBezTo>
                  <a:cubicBezTo>
                    <a:pt x="138" y="115"/>
                    <a:pt x="132" y="112"/>
                    <a:pt x="130" y="108"/>
                  </a:cubicBezTo>
                  <a:cubicBezTo>
                    <a:pt x="129" y="105"/>
                    <a:pt x="129" y="102"/>
                    <a:pt x="132" y="100"/>
                  </a:cubicBezTo>
                  <a:close/>
                  <a:moveTo>
                    <a:pt x="142" y="101"/>
                  </a:moveTo>
                  <a:cubicBezTo>
                    <a:pt x="133" y="101"/>
                    <a:pt x="133" y="101"/>
                    <a:pt x="133" y="101"/>
                  </a:cubicBezTo>
                  <a:cubicBezTo>
                    <a:pt x="131" y="103"/>
                    <a:pt x="130" y="105"/>
                    <a:pt x="131" y="107"/>
                  </a:cubicBezTo>
                  <a:cubicBezTo>
                    <a:pt x="133" y="111"/>
                    <a:pt x="138" y="113"/>
                    <a:pt x="144" y="112"/>
                  </a:cubicBezTo>
                  <a:cubicBezTo>
                    <a:pt x="145" y="106"/>
                    <a:pt x="144" y="103"/>
                    <a:pt x="142" y="101"/>
                  </a:cubicBezTo>
                  <a:close/>
                </a:path>
              </a:pathLst>
            </a:custGeom>
            <a:grpFill/>
            <a:ln>
              <a:noFill/>
            </a:ln>
          </p:spPr>
          <p:txBody>
            <a:bodyPr/>
            <a:lstStyle/>
            <a:p>
              <a:pPr>
                <a:defRPr/>
              </a:pPr>
              <a:endParaRPr lang="vi-VN" dirty="0"/>
            </a:p>
          </p:txBody>
        </p:sp>
        <p:sp>
          <p:nvSpPr>
            <p:cNvPr id="31" name="Hình tự do 51"/>
            <p:cNvSpPr>
              <a:spLocks noEditPoints="1"/>
            </p:cNvSpPr>
            <p:nvPr/>
          </p:nvSpPr>
          <p:spPr bwMode="auto">
            <a:xfrm>
              <a:off x="4205288" y="5753100"/>
              <a:ext cx="303213" cy="344488"/>
            </a:xfrm>
            <a:custGeom>
              <a:avLst/>
              <a:gdLst>
                <a:gd name="T0" fmla="*/ 47 w 135"/>
                <a:gd name="T1" fmla="*/ 133 h 153"/>
                <a:gd name="T2" fmla="*/ 91 w 135"/>
                <a:gd name="T3" fmla="*/ 114 h 153"/>
                <a:gd name="T4" fmla="*/ 47 w 135"/>
                <a:gd name="T5" fmla="*/ 138 h 153"/>
                <a:gd name="T6" fmla="*/ 0 w 135"/>
                <a:gd name="T7" fmla="*/ 124 h 153"/>
                <a:gd name="T8" fmla="*/ 4 w 135"/>
                <a:gd name="T9" fmla="*/ 133 h 153"/>
                <a:gd name="T10" fmla="*/ 97 w 135"/>
                <a:gd name="T11" fmla="*/ 109 h 153"/>
                <a:gd name="T12" fmla="*/ 100 w 135"/>
                <a:gd name="T13" fmla="*/ 94 h 153"/>
                <a:gd name="T14" fmla="*/ 125 w 135"/>
                <a:gd name="T15" fmla="*/ 22 h 153"/>
                <a:gd name="T16" fmla="*/ 101 w 135"/>
                <a:gd name="T17" fmla="*/ 15 h 153"/>
                <a:gd name="T18" fmla="*/ 114 w 135"/>
                <a:gd name="T19" fmla="*/ 5 h 153"/>
                <a:gd name="T20" fmla="*/ 132 w 135"/>
                <a:gd name="T21" fmla="*/ 30 h 153"/>
                <a:gd name="T22" fmla="*/ 107 w 135"/>
                <a:gd name="T23" fmla="*/ 106 h 153"/>
                <a:gd name="T24" fmla="*/ 100 w 135"/>
                <a:gd name="T25" fmla="*/ 137 h 153"/>
                <a:gd name="T26" fmla="*/ 95 w 135"/>
                <a:gd name="T27" fmla="*/ 113 h 153"/>
                <a:gd name="T28" fmla="*/ 47 w 135"/>
                <a:gd name="T29" fmla="*/ 133 h 153"/>
                <a:gd name="T30" fmla="*/ 102 w 135"/>
                <a:gd name="T31" fmla="*/ 107 h 153"/>
                <a:gd name="T32" fmla="*/ 128 w 135"/>
                <a:gd name="T33" fmla="*/ 36 h 153"/>
                <a:gd name="T34" fmla="*/ 102 w 135"/>
                <a:gd name="T35" fmla="*/ 107 h 153"/>
                <a:gd name="T36" fmla="*/ 114 w 135"/>
                <a:gd name="T37" fmla="*/ 110 h 153"/>
                <a:gd name="T38" fmla="*/ 118 w 135"/>
                <a:gd name="T39" fmla="*/ 128 h 153"/>
                <a:gd name="T40" fmla="*/ 114 w 135"/>
                <a:gd name="T41" fmla="*/ 110 h 153"/>
                <a:gd name="T42" fmla="*/ 104 w 135"/>
                <a:gd name="T43" fmla="*/ 110 h 153"/>
                <a:gd name="T44" fmla="*/ 102 w 135"/>
                <a:gd name="T45" fmla="*/ 131 h 153"/>
                <a:gd name="T46" fmla="*/ 115 w 135"/>
                <a:gd name="T47" fmla="*/ 133 h 153"/>
                <a:gd name="T48" fmla="*/ 104 w 135"/>
                <a:gd name="T49" fmla="*/ 11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5" h="153">
                  <a:moveTo>
                    <a:pt x="47" y="133"/>
                  </a:moveTo>
                  <a:cubicBezTo>
                    <a:pt x="62" y="133"/>
                    <a:pt x="76" y="119"/>
                    <a:pt x="91" y="114"/>
                  </a:cubicBezTo>
                  <a:cubicBezTo>
                    <a:pt x="82" y="120"/>
                    <a:pt x="63" y="134"/>
                    <a:pt x="47" y="138"/>
                  </a:cubicBezTo>
                  <a:cubicBezTo>
                    <a:pt x="28" y="143"/>
                    <a:pt x="0" y="144"/>
                    <a:pt x="0" y="124"/>
                  </a:cubicBezTo>
                  <a:cubicBezTo>
                    <a:pt x="6" y="123"/>
                    <a:pt x="1" y="132"/>
                    <a:pt x="4" y="133"/>
                  </a:cubicBezTo>
                  <a:cubicBezTo>
                    <a:pt x="38" y="148"/>
                    <a:pt x="65" y="113"/>
                    <a:pt x="97" y="109"/>
                  </a:cubicBezTo>
                  <a:cubicBezTo>
                    <a:pt x="98" y="104"/>
                    <a:pt x="100" y="100"/>
                    <a:pt x="100" y="94"/>
                  </a:cubicBezTo>
                  <a:cubicBezTo>
                    <a:pt x="109" y="85"/>
                    <a:pt x="131" y="46"/>
                    <a:pt x="125" y="22"/>
                  </a:cubicBezTo>
                  <a:cubicBezTo>
                    <a:pt x="123" y="12"/>
                    <a:pt x="109" y="0"/>
                    <a:pt x="101" y="15"/>
                  </a:cubicBezTo>
                  <a:cubicBezTo>
                    <a:pt x="97" y="9"/>
                    <a:pt x="107" y="4"/>
                    <a:pt x="114" y="5"/>
                  </a:cubicBezTo>
                  <a:cubicBezTo>
                    <a:pt x="125" y="6"/>
                    <a:pt x="131" y="18"/>
                    <a:pt x="132" y="30"/>
                  </a:cubicBezTo>
                  <a:cubicBezTo>
                    <a:pt x="135" y="56"/>
                    <a:pt x="111" y="90"/>
                    <a:pt x="107" y="106"/>
                  </a:cubicBezTo>
                  <a:cubicBezTo>
                    <a:pt x="133" y="105"/>
                    <a:pt x="126" y="153"/>
                    <a:pt x="100" y="137"/>
                  </a:cubicBezTo>
                  <a:cubicBezTo>
                    <a:pt x="97" y="130"/>
                    <a:pt x="98" y="120"/>
                    <a:pt x="95" y="113"/>
                  </a:cubicBezTo>
                  <a:cubicBezTo>
                    <a:pt x="78" y="113"/>
                    <a:pt x="63" y="127"/>
                    <a:pt x="47" y="133"/>
                  </a:cubicBezTo>
                  <a:close/>
                  <a:moveTo>
                    <a:pt x="102" y="107"/>
                  </a:moveTo>
                  <a:cubicBezTo>
                    <a:pt x="112" y="84"/>
                    <a:pt x="130" y="63"/>
                    <a:pt x="128" y="36"/>
                  </a:cubicBezTo>
                  <a:cubicBezTo>
                    <a:pt x="126" y="65"/>
                    <a:pt x="105" y="83"/>
                    <a:pt x="102" y="107"/>
                  </a:cubicBezTo>
                  <a:close/>
                  <a:moveTo>
                    <a:pt x="114" y="110"/>
                  </a:moveTo>
                  <a:cubicBezTo>
                    <a:pt x="117" y="118"/>
                    <a:pt x="121" y="121"/>
                    <a:pt x="118" y="128"/>
                  </a:cubicBezTo>
                  <a:cubicBezTo>
                    <a:pt x="128" y="125"/>
                    <a:pt x="119" y="112"/>
                    <a:pt x="114" y="110"/>
                  </a:cubicBezTo>
                  <a:close/>
                  <a:moveTo>
                    <a:pt x="104" y="110"/>
                  </a:moveTo>
                  <a:cubicBezTo>
                    <a:pt x="100" y="114"/>
                    <a:pt x="100" y="125"/>
                    <a:pt x="102" y="131"/>
                  </a:cubicBezTo>
                  <a:cubicBezTo>
                    <a:pt x="108" y="132"/>
                    <a:pt x="110" y="135"/>
                    <a:pt x="115" y="133"/>
                  </a:cubicBezTo>
                  <a:cubicBezTo>
                    <a:pt x="120" y="121"/>
                    <a:pt x="114" y="111"/>
                    <a:pt x="104" y="110"/>
                  </a:cubicBezTo>
                  <a:close/>
                </a:path>
              </a:pathLst>
            </a:custGeom>
            <a:grpFill/>
            <a:ln>
              <a:noFill/>
            </a:ln>
          </p:spPr>
          <p:txBody>
            <a:bodyPr/>
            <a:lstStyle/>
            <a:p>
              <a:pPr>
                <a:defRPr/>
              </a:pPr>
              <a:endParaRPr lang="vi-VN" dirty="0"/>
            </a:p>
          </p:txBody>
        </p:sp>
        <p:sp>
          <p:nvSpPr>
            <p:cNvPr id="32" name="Hình tự do 52"/>
            <p:cNvSpPr>
              <a:spLocks noEditPoints="1"/>
            </p:cNvSpPr>
            <p:nvPr/>
          </p:nvSpPr>
          <p:spPr bwMode="auto">
            <a:xfrm>
              <a:off x="4202113" y="5762625"/>
              <a:ext cx="306388" cy="311150"/>
            </a:xfrm>
            <a:custGeom>
              <a:avLst/>
              <a:gdLst>
                <a:gd name="T0" fmla="*/ 0 w 136"/>
                <a:gd name="T1" fmla="*/ 120 h 138"/>
                <a:gd name="T2" fmla="*/ 4 w 136"/>
                <a:gd name="T3" fmla="*/ 120 h 138"/>
                <a:gd name="T4" fmla="*/ 23 w 136"/>
                <a:gd name="T5" fmla="*/ 132 h 138"/>
                <a:gd name="T6" fmla="*/ 97 w 136"/>
                <a:gd name="T7" fmla="*/ 104 h 138"/>
                <a:gd name="T8" fmla="*/ 100 w 136"/>
                <a:gd name="T9" fmla="*/ 90 h 138"/>
                <a:gd name="T10" fmla="*/ 103 w 136"/>
                <a:gd name="T11" fmla="*/ 11 h 138"/>
                <a:gd name="T12" fmla="*/ 101 w 136"/>
                <a:gd name="T13" fmla="*/ 6 h 138"/>
                <a:gd name="T14" fmla="*/ 134 w 136"/>
                <a:gd name="T15" fmla="*/ 26 h 138"/>
                <a:gd name="T16" fmla="*/ 125 w 136"/>
                <a:gd name="T17" fmla="*/ 119 h 138"/>
                <a:gd name="T18" fmla="*/ 100 w 136"/>
                <a:gd name="T19" fmla="*/ 133 h 138"/>
                <a:gd name="T20" fmla="*/ 96 w 136"/>
                <a:gd name="T21" fmla="*/ 110 h 138"/>
                <a:gd name="T22" fmla="*/ 87 w 136"/>
                <a:gd name="T23" fmla="*/ 115 h 138"/>
                <a:gd name="T24" fmla="*/ 5 w 136"/>
                <a:gd name="T25" fmla="*/ 129 h 138"/>
                <a:gd name="T26" fmla="*/ 48 w 136"/>
                <a:gd name="T27" fmla="*/ 134 h 138"/>
                <a:gd name="T28" fmla="*/ 48 w 136"/>
                <a:gd name="T29" fmla="*/ 129 h 138"/>
                <a:gd name="T30" fmla="*/ 65 w 136"/>
                <a:gd name="T31" fmla="*/ 120 h 138"/>
                <a:gd name="T32" fmla="*/ 97 w 136"/>
                <a:gd name="T33" fmla="*/ 108 h 138"/>
                <a:gd name="T34" fmla="*/ 97 w 136"/>
                <a:gd name="T35" fmla="*/ 109 h 138"/>
                <a:gd name="T36" fmla="*/ 111 w 136"/>
                <a:gd name="T37" fmla="*/ 135 h 138"/>
                <a:gd name="T38" fmla="*/ 118 w 136"/>
                <a:gd name="T39" fmla="*/ 125 h 138"/>
                <a:gd name="T40" fmla="*/ 117 w 136"/>
                <a:gd name="T41" fmla="*/ 129 h 138"/>
                <a:gd name="T42" fmla="*/ 108 w 136"/>
                <a:gd name="T43" fmla="*/ 129 h 138"/>
                <a:gd name="T44" fmla="*/ 103 w 136"/>
                <a:gd name="T45" fmla="*/ 128 h 138"/>
                <a:gd name="T46" fmla="*/ 105 w 136"/>
                <a:gd name="T47" fmla="*/ 105 h 138"/>
                <a:gd name="T48" fmla="*/ 118 w 136"/>
                <a:gd name="T49" fmla="*/ 124 h 138"/>
                <a:gd name="T50" fmla="*/ 114 w 136"/>
                <a:gd name="T51" fmla="*/ 105 h 138"/>
                <a:gd name="T52" fmla="*/ 108 w 136"/>
                <a:gd name="T53" fmla="*/ 102 h 138"/>
                <a:gd name="T54" fmla="*/ 115 w 136"/>
                <a:gd name="T55" fmla="*/ 82 h 138"/>
                <a:gd name="T56" fmla="*/ 102 w 136"/>
                <a:gd name="T57" fmla="*/ 7 h 138"/>
                <a:gd name="T58" fmla="*/ 127 w 136"/>
                <a:gd name="T59" fmla="*/ 18 h 138"/>
                <a:gd name="T60" fmla="*/ 98 w 136"/>
                <a:gd name="T61" fmla="*/ 105 h 138"/>
                <a:gd name="T62" fmla="*/ 23 w 136"/>
                <a:gd name="T63" fmla="*/ 133 h 138"/>
                <a:gd name="T64" fmla="*/ 104 w 136"/>
                <a:gd name="T65" fmla="*/ 127 h 138"/>
                <a:gd name="T66" fmla="*/ 115 w 136"/>
                <a:gd name="T67" fmla="*/ 113 h 138"/>
                <a:gd name="T68" fmla="*/ 89 w 136"/>
                <a:gd name="T69" fmla="*/ 110 h 138"/>
                <a:gd name="T70" fmla="*/ 74 w 136"/>
                <a:gd name="T71" fmla="*/ 118 h 138"/>
                <a:gd name="T72" fmla="*/ 4 w 136"/>
                <a:gd name="T73" fmla="*/ 127 h 138"/>
                <a:gd name="T74" fmla="*/ 2 w 136"/>
                <a:gd name="T75" fmla="*/ 121 h 138"/>
                <a:gd name="T76" fmla="*/ 120 w 136"/>
                <a:gd name="T77" fmla="*/ 123 h 138"/>
                <a:gd name="T78" fmla="*/ 102 w 136"/>
                <a:gd name="T79" fmla="*/ 108 h 138"/>
                <a:gd name="T80" fmla="*/ 128 w 136"/>
                <a:gd name="T81" fmla="*/ 32 h 138"/>
                <a:gd name="T82" fmla="*/ 104 w 136"/>
                <a:gd name="T83" fmla="*/ 103 h 138"/>
                <a:gd name="T84" fmla="*/ 116 w 136"/>
                <a:gd name="T85" fmla="*/ 72 h 138"/>
                <a:gd name="T86" fmla="*/ 128 w 136"/>
                <a:gd name="T87" fmla="*/ 44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36" h="138">
                  <a:moveTo>
                    <a:pt x="26" y="138"/>
                  </a:moveTo>
                  <a:cubicBezTo>
                    <a:pt x="16" y="138"/>
                    <a:pt x="9" y="136"/>
                    <a:pt x="5" y="131"/>
                  </a:cubicBezTo>
                  <a:cubicBezTo>
                    <a:pt x="2" y="129"/>
                    <a:pt x="0" y="125"/>
                    <a:pt x="0" y="120"/>
                  </a:cubicBezTo>
                  <a:cubicBezTo>
                    <a:pt x="0" y="120"/>
                    <a:pt x="0" y="120"/>
                    <a:pt x="0" y="120"/>
                  </a:cubicBezTo>
                  <a:cubicBezTo>
                    <a:pt x="1" y="119"/>
                    <a:pt x="1" y="119"/>
                    <a:pt x="1" y="119"/>
                  </a:cubicBezTo>
                  <a:cubicBezTo>
                    <a:pt x="2" y="119"/>
                    <a:pt x="3" y="119"/>
                    <a:pt x="4" y="120"/>
                  </a:cubicBezTo>
                  <a:cubicBezTo>
                    <a:pt x="5" y="121"/>
                    <a:pt x="5" y="123"/>
                    <a:pt x="5" y="124"/>
                  </a:cubicBezTo>
                  <a:cubicBezTo>
                    <a:pt x="5" y="126"/>
                    <a:pt x="5" y="128"/>
                    <a:pt x="6" y="128"/>
                  </a:cubicBezTo>
                  <a:cubicBezTo>
                    <a:pt x="11" y="131"/>
                    <a:pt x="17" y="132"/>
                    <a:pt x="23" y="132"/>
                  </a:cubicBezTo>
                  <a:cubicBezTo>
                    <a:pt x="37" y="132"/>
                    <a:pt x="49" y="125"/>
                    <a:pt x="63" y="118"/>
                  </a:cubicBezTo>
                  <a:cubicBezTo>
                    <a:pt x="74" y="112"/>
                    <a:pt x="85" y="106"/>
                    <a:pt x="97" y="104"/>
                  </a:cubicBezTo>
                  <a:cubicBezTo>
                    <a:pt x="97" y="104"/>
                    <a:pt x="97" y="104"/>
                    <a:pt x="97" y="104"/>
                  </a:cubicBezTo>
                  <a:cubicBezTo>
                    <a:pt x="99" y="100"/>
                    <a:pt x="100" y="96"/>
                    <a:pt x="100" y="90"/>
                  </a:cubicBezTo>
                  <a:cubicBezTo>
                    <a:pt x="100" y="90"/>
                    <a:pt x="100" y="90"/>
                    <a:pt x="100" y="90"/>
                  </a:cubicBezTo>
                  <a:cubicBezTo>
                    <a:pt x="100" y="90"/>
                    <a:pt x="100" y="90"/>
                    <a:pt x="100" y="90"/>
                  </a:cubicBezTo>
                  <a:cubicBezTo>
                    <a:pt x="109" y="81"/>
                    <a:pt x="132" y="42"/>
                    <a:pt x="125" y="18"/>
                  </a:cubicBezTo>
                  <a:cubicBezTo>
                    <a:pt x="124" y="12"/>
                    <a:pt x="117" y="4"/>
                    <a:pt x="111" y="4"/>
                  </a:cubicBezTo>
                  <a:cubicBezTo>
                    <a:pt x="108" y="4"/>
                    <a:pt x="105" y="7"/>
                    <a:pt x="103" y="11"/>
                  </a:cubicBezTo>
                  <a:cubicBezTo>
                    <a:pt x="102" y="12"/>
                    <a:pt x="102" y="12"/>
                    <a:pt x="102" y="12"/>
                  </a:cubicBezTo>
                  <a:cubicBezTo>
                    <a:pt x="101" y="11"/>
                    <a:pt x="101" y="11"/>
                    <a:pt x="101" y="11"/>
                  </a:cubicBezTo>
                  <a:cubicBezTo>
                    <a:pt x="100" y="9"/>
                    <a:pt x="100" y="8"/>
                    <a:pt x="101" y="6"/>
                  </a:cubicBezTo>
                  <a:cubicBezTo>
                    <a:pt x="103" y="2"/>
                    <a:pt x="109" y="0"/>
                    <a:pt x="114" y="0"/>
                  </a:cubicBezTo>
                  <a:cubicBezTo>
                    <a:pt x="114" y="0"/>
                    <a:pt x="114" y="0"/>
                    <a:pt x="115" y="0"/>
                  </a:cubicBezTo>
                  <a:cubicBezTo>
                    <a:pt x="127" y="1"/>
                    <a:pt x="133" y="14"/>
                    <a:pt x="134" y="26"/>
                  </a:cubicBezTo>
                  <a:cubicBezTo>
                    <a:pt x="136" y="44"/>
                    <a:pt x="125" y="66"/>
                    <a:pt x="117" y="83"/>
                  </a:cubicBezTo>
                  <a:cubicBezTo>
                    <a:pt x="113" y="90"/>
                    <a:pt x="110" y="96"/>
                    <a:pt x="109" y="101"/>
                  </a:cubicBezTo>
                  <a:cubicBezTo>
                    <a:pt x="120" y="101"/>
                    <a:pt x="125" y="110"/>
                    <a:pt x="125" y="119"/>
                  </a:cubicBezTo>
                  <a:cubicBezTo>
                    <a:pt x="125" y="128"/>
                    <a:pt x="120" y="137"/>
                    <a:pt x="111" y="137"/>
                  </a:cubicBezTo>
                  <a:cubicBezTo>
                    <a:pt x="107" y="137"/>
                    <a:pt x="104" y="136"/>
                    <a:pt x="100" y="134"/>
                  </a:cubicBezTo>
                  <a:cubicBezTo>
                    <a:pt x="100" y="133"/>
                    <a:pt x="100" y="133"/>
                    <a:pt x="100" y="133"/>
                  </a:cubicBezTo>
                  <a:cubicBezTo>
                    <a:pt x="100" y="133"/>
                    <a:pt x="100" y="133"/>
                    <a:pt x="100" y="133"/>
                  </a:cubicBezTo>
                  <a:cubicBezTo>
                    <a:pt x="98" y="130"/>
                    <a:pt x="98" y="125"/>
                    <a:pt x="97" y="120"/>
                  </a:cubicBezTo>
                  <a:cubicBezTo>
                    <a:pt x="97" y="116"/>
                    <a:pt x="97" y="113"/>
                    <a:pt x="96" y="110"/>
                  </a:cubicBezTo>
                  <a:cubicBezTo>
                    <a:pt x="95" y="110"/>
                    <a:pt x="95" y="110"/>
                    <a:pt x="94" y="110"/>
                  </a:cubicBezTo>
                  <a:cubicBezTo>
                    <a:pt x="92" y="111"/>
                    <a:pt x="92" y="111"/>
                    <a:pt x="92" y="111"/>
                  </a:cubicBezTo>
                  <a:cubicBezTo>
                    <a:pt x="91" y="112"/>
                    <a:pt x="89" y="113"/>
                    <a:pt x="87" y="115"/>
                  </a:cubicBezTo>
                  <a:cubicBezTo>
                    <a:pt x="77" y="121"/>
                    <a:pt x="61" y="132"/>
                    <a:pt x="48" y="135"/>
                  </a:cubicBezTo>
                  <a:cubicBezTo>
                    <a:pt x="41" y="137"/>
                    <a:pt x="33" y="138"/>
                    <a:pt x="26" y="138"/>
                  </a:cubicBezTo>
                  <a:close/>
                  <a:moveTo>
                    <a:pt x="5" y="129"/>
                  </a:moveTo>
                  <a:cubicBezTo>
                    <a:pt x="5" y="130"/>
                    <a:pt x="5" y="130"/>
                    <a:pt x="6" y="130"/>
                  </a:cubicBezTo>
                  <a:cubicBezTo>
                    <a:pt x="10" y="134"/>
                    <a:pt x="17" y="137"/>
                    <a:pt x="26" y="137"/>
                  </a:cubicBezTo>
                  <a:cubicBezTo>
                    <a:pt x="33" y="137"/>
                    <a:pt x="41" y="135"/>
                    <a:pt x="48" y="134"/>
                  </a:cubicBezTo>
                  <a:cubicBezTo>
                    <a:pt x="61" y="130"/>
                    <a:pt x="76" y="120"/>
                    <a:pt x="86" y="114"/>
                  </a:cubicBezTo>
                  <a:cubicBezTo>
                    <a:pt x="82" y="115"/>
                    <a:pt x="78" y="117"/>
                    <a:pt x="75" y="119"/>
                  </a:cubicBezTo>
                  <a:cubicBezTo>
                    <a:pt x="66" y="124"/>
                    <a:pt x="57" y="129"/>
                    <a:pt x="48" y="129"/>
                  </a:cubicBezTo>
                  <a:cubicBezTo>
                    <a:pt x="44" y="129"/>
                    <a:pt x="44" y="129"/>
                    <a:pt x="44" y="129"/>
                  </a:cubicBezTo>
                  <a:cubicBezTo>
                    <a:pt x="48" y="128"/>
                    <a:pt x="48" y="128"/>
                    <a:pt x="48" y="128"/>
                  </a:cubicBezTo>
                  <a:cubicBezTo>
                    <a:pt x="54" y="126"/>
                    <a:pt x="59" y="123"/>
                    <a:pt x="65" y="120"/>
                  </a:cubicBezTo>
                  <a:cubicBezTo>
                    <a:pt x="75" y="114"/>
                    <a:pt x="85" y="108"/>
                    <a:pt x="96" y="108"/>
                  </a:cubicBezTo>
                  <a:cubicBezTo>
                    <a:pt x="96" y="108"/>
                    <a:pt x="96" y="108"/>
                    <a:pt x="96" y="108"/>
                  </a:cubicBezTo>
                  <a:cubicBezTo>
                    <a:pt x="97" y="108"/>
                    <a:pt x="97" y="108"/>
                    <a:pt x="97" y="108"/>
                  </a:cubicBezTo>
                  <a:cubicBezTo>
                    <a:pt x="97" y="108"/>
                    <a:pt x="97" y="108"/>
                    <a:pt x="97" y="108"/>
                  </a:cubicBezTo>
                  <a:cubicBezTo>
                    <a:pt x="97" y="108"/>
                    <a:pt x="97" y="108"/>
                    <a:pt x="97" y="108"/>
                  </a:cubicBezTo>
                  <a:cubicBezTo>
                    <a:pt x="97" y="109"/>
                    <a:pt x="97" y="109"/>
                    <a:pt x="97" y="109"/>
                  </a:cubicBezTo>
                  <a:cubicBezTo>
                    <a:pt x="98" y="112"/>
                    <a:pt x="99" y="116"/>
                    <a:pt x="99" y="120"/>
                  </a:cubicBezTo>
                  <a:cubicBezTo>
                    <a:pt x="99" y="124"/>
                    <a:pt x="100" y="129"/>
                    <a:pt x="101" y="132"/>
                  </a:cubicBezTo>
                  <a:cubicBezTo>
                    <a:pt x="104" y="134"/>
                    <a:pt x="108" y="135"/>
                    <a:pt x="111" y="135"/>
                  </a:cubicBezTo>
                  <a:cubicBezTo>
                    <a:pt x="118" y="135"/>
                    <a:pt x="122" y="129"/>
                    <a:pt x="123" y="123"/>
                  </a:cubicBezTo>
                  <a:cubicBezTo>
                    <a:pt x="122" y="124"/>
                    <a:pt x="121" y="125"/>
                    <a:pt x="119" y="125"/>
                  </a:cubicBezTo>
                  <a:cubicBezTo>
                    <a:pt x="118" y="125"/>
                    <a:pt x="118" y="125"/>
                    <a:pt x="118" y="125"/>
                  </a:cubicBezTo>
                  <a:cubicBezTo>
                    <a:pt x="118" y="127"/>
                    <a:pt x="117" y="128"/>
                    <a:pt x="117" y="129"/>
                  </a:cubicBezTo>
                  <a:cubicBezTo>
                    <a:pt x="117" y="129"/>
                    <a:pt x="117" y="129"/>
                    <a:pt x="117" y="129"/>
                  </a:cubicBezTo>
                  <a:cubicBezTo>
                    <a:pt x="117" y="129"/>
                    <a:pt x="117" y="129"/>
                    <a:pt x="117" y="129"/>
                  </a:cubicBezTo>
                  <a:cubicBezTo>
                    <a:pt x="115" y="130"/>
                    <a:pt x="114" y="130"/>
                    <a:pt x="113" y="130"/>
                  </a:cubicBezTo>
                  <a:cubicBezTo>
                    <a:pt x="113" y="130"/>
                    <a:pt x="113" y="130"/>
                    <a:pt x="113" y="130"/>
                  </a:cubicBezTo>
                  <a:cubicBezTo>
                    <a:pt x="111" y="130"/>
                    <a:pt x="109" y="130"/>
                    <a:pt x="108" y="129"/>
                  </a:cubicBezTo>
                  <a:cubicBezTo>
                    <a:pt x="106" y="129"/>
                    <a:pt x="105" y="128"/>
                    <a:pt x="103" y="128"/>
                  </a:cubicBezTo>
                  <a:cubicBezTo>
                    <a:pt x="103" y="128"/>
                    <a:pt x="103" y="128"/>
                    <a:pt x="103" y="128"/>
                  </a:cubicBezTo>
                  <a:cubicBezTo>
                    <a:pt x="103" y="128"/>
                    <a:pt x="103" y="128"/>
                    <a:pt x="103" y="128"/>
                  </a:cubicBezTo>
                  <a:cubicBezTo>
                    <a:pt x="100" y="122"/>
                    <a:pt x="100" y="110"/>
                    <a:pt x="104" y="105"/>
                  </a:cubicBezTo>
                  <a:cubicBezTo>
                    <a:pt x="105" y="105"/>
                    <a:pt x="105" y="105"/>
                    <a:pt x="105" y="105"/>
                  </a:cubicBezTo>
                  <a:cubicBezTo>
                    <a:pt x="105" y="105"/>
                    <a:pt x="105" y="105"/>
                    <a:pt x="105" y="105"/>
                  </a:cubicBezTo>
                  <a:cubicBezTo>
                    <a:pt x="110" y="106"/>
                    <a:pt x="114" y="108"/>
                    <a:pt x="116" y="112"/>
                  </a:cubicBezTo>
                  <a:cubicBezTo>
                    <a:pt x="118" y="116"/>
                    <a:pt x="119" y="120"/>
                    <a:pt x="118" y="124"/>
                  </a:cubicBezTo>
                  <a:cubicBezTo>
                    <a:pt x="118" y="124"/>
                    <a:pt x="118" y="124"/>
                    <a:pt x="118" y="124"/>
                  </a:cubicBezTo>
                  <a:cubicBezTo>
                    <a:pt x="121" y="119"/>
                    <a:pt x="119" y="116"/>
                    <a:pt x="117" y="112"/>
                  </a:cubicBezTo>
                  <a:cubicBezTo>
                    <a:pt x="116" y="110"/>
                    <a:pt x="115" y="109"/>
                    <a:pt x="114" y="106"/>
                  </a:cubicBezTo>
                  <a:cubicBezTo>
                    <a:pt x="114" y="105"/>
                    <a:pt x="114" y="105"/>
                    <a:pt x="114" y="105"/>
                  </a:cubicBezTo>
                  <a:cubicBezTo>
                    <a:pt x="115" y="105"/>
                    <a:pt x="115" y="105"/>
                    <a:pt x="115" y="105"/>
                  </a:cubicBezTo>
                  <a:cubicBezTo>
                    <a:pt x="117" y="106"/>
                    <a:pt x="121" y="109"/>
                    <a:pt x="123" y="113"/>
                  </a:cubicBezTo>
                  <a:cubicBezTo>
                    <a:pt x="121" y="107"/>
                    <a:pt x="116" y="102"/>
                    <a:pt x="108" y="102"/>
                  </a:cubicBezTo>
                  <a:cubicBezTo>
                    <a:pt x="107" y="102"/>
                    <a:pt x="107" y="102"/>
                    <a:pt x="107" y="102"/>
                  </a:cubicBezTo>
                  <a:cubicBezTo>
                    <a:pt x="107" y="101"/>
                    <a:pt x="107" y="101"/>
                    <a:pt x="107" y="101"/>
                  </a:cubicBezTo>
                  <a:cubicBezTo>
                    <a:pt x="108" y="97"/>
                    <a:pt x="112" y="90"/>
                    <a:pt x="115" y="82"/>
                  </a:cubicBezTo>
                  <a:cubicBezTo>
                    <a:pt x="124" y="65"/>
                    <a:pt x="134" y="44"/>
                    <a:pt x="133" y="26"/>
                  </a:cubicBezTo>
                  <a:cubicBezTo>
                    <a:pt x="131" y="15"/>
                    <a:pt x="126" y="3"/>
                    <a:pt x="115" y="2"/>
                  </a:cubicBezTo>
                  <a:cubicBezTo>
                    <a:pt x="110" y="1"/>
                    <a:pt x="104" y="4"/>
                    <a:pt x="102" y="7"/>
                  </a:cubicBezTo>
                  <a:cubicBezTo>
                    <a:pt x="102" y="7"/>
                    <a:pt x="102" y="8"/>
                    <a:pt x="102" y="9"/>
                  </a:cubicBezTo>
                  <a:cubicBezTo>
                    <a:pt x="105" y="4"/>
                    <a:pt x="109" y="3"/>
                    <a:pt x="111" y="3"/>
                  </a:cubicBezTo>
                  <a:cubicBezTo>
                    <a:pt x="118" y="3"/>
                    <a:pt x="125" y="11"/>
                    <a:pt x="127" y="18"/>
                  </a:cubicBezTo>
                  <a:cubicBezTo>
                    <a:pt x="133" y="42"/>
                    <a:pt x="110" y="81"/>
                    <a:pt x="101" y="91"/>
                  </a:cubicBezTo>
                  <a:cubicBezTo>
                    <a:pt x="102" y="96"/>
                    <a:pt x="100" y="100"/>
                    <a:pt x="99" y="104"/>
                  </a:cubicBezTo>
                  <a:cubicBezTo>
                    <a:pt x="98" y="105"/>
                    <a:pt x="98" y="105"/>
                    <a:pt x="98" y="105"/>
                  </a:cubicBezTo>
                  <a:cubicBezTo>
                    <a:pt x="98" y="105"/>
                    <a:pt x="98" y="105"/>
                    <a:pt x="98" y="105"/>
                  </a:cubicBezTo>
                  <a:cubicBezTo>
                    <a:pt x="86" y="107"/>
                    <a:pt x="75" y="113"/>
                    <a:pt x="64" y="119"/>
                  </a:cubicBezTo>
                  <a:cubicBezTo>
                    <a:pt x="51" y="126"/>
                    <a:pt x="37" y="133"/>
                    <a:pt x="23" y="133"/>
                  </a:cubicBezTo>
                  <a:cubicBezTo>
                    <a:pt x="17" y="133"/>
                    <a:pt x="11" y="132"/>
                    <a:pt x="5" y="129"/>
                  </a:cubicBezTo>
                  <a:cubicBezTo>
                    <a:pt x="5" y="129"/>
                    <a:pt x="5" y="129"/>
                    <a:pt x="5" y="129"/>
                  </a:cubicBezTo>
                  <a:close/>
                  <a:moveTo>
                    <a:pt x="104" y="127"/>
                  </a:moveTo>
                  <a:cubicBezTo>
                    <a:pt x="106" y="127"/>
                    <a:pt x="107" y="127"/>
                    <a:pt x="108" y="128"/>
                  </a:cubicBezTo>
                  <a:cubicBezTo>
                    <a:pt x="111" y="129"/>
                    <a:pt x="113" y="129"/>
                    <a:pt x="116" y="128"/>
                  </a:cubicBezTo>
                  <a:cubicBezTo>
                    <a:pt x="118" y="123"/>
                    <a:pt x="118" y="117"/>
                    <a:pt x="115" y="113"/>
                  </a:cubicBezTo>
                  <a:cubicBezTo>
                    <a:pt x="113" y="110"/>
                    <a:pt x="109" y="107"/>
                    <a:pt x="105" y="107"/>
                  </a:cubicBezTo>
                  <a:cubicBezTo>
                    <a:pt x="102" y="111"/>
                    <a:pt x="102" y="121"/>
                    <a:pt x="104" y="127"/>
                  </a:cubicBezTo>
                  <a:close/>
                  <a:moveTo>
                    <a:pt x="89" y="110"/>
                  </a:moveTo>
                  <a:cubicBezTo>
                    <a:pt x="81" y="112"/>
                    <a:pt x="73" y="117"/>
                    <a:pt x="65" y="121"/>
                  </a:cubicBezTo>
                  <a:cubicBezTo>
                    <a:pt x="61" y="123"/>
                    <a:pt x="57" y="125"/>
                    <a:pt x="53" y="127"/>
                  </a:cubicBezTo>
                  <a:cubicBezTo>
                    <a:pt x="60" y="126"/>
                    <a:pt x="67" y="122"/>
                    <a:pt x="74" y="118"/>
                  </a:cubicBezTo>
                  <a:cubicBezTo>
                    <a:pt x="79" y="115"/>
                    <a:pt x="84" y="112"/>
                    <a:pt x="89" y="110"/>
                  </a:cubicBezTo>
                  <a:close/>
                  <a:moveTo>
                    <a:pt x="2" y="121"/>
                  </a:moveTo>
                  <a:cubicBezTo>
                    <a:pt x="2" y="123"/>
                    <a:pt x="3" y="125"/>
                    <a:pt x="4" y="127"/>
                  </a:cubicBezTo>
                  <a:cubicBezTo>
                    <a:pt x="3" y="127"/>
                    <a:pt x="3" y="125"/>
                    <a:pt x="3" y="124"/>
                  </a:cubicBezTo>
                  <a:cubicBezTo>
                    <a:pt x="3" y="123"/>
                    <a:pt x="4" y="122"/>
                    <a:pt x="3" y="121"/>
                  </a:cubicBezTo>
                  <a:cubicBezTo>
                    <a:pt x="3" y="121"/>
                    <a:pt x="3" y="121"/>
                    <a:pt x="2" y="121"/>
                  </a:cubicBezTo>
                  <a:close/>
                  <a:moveTo>
                    <a:pt x="116" y="108"/>
                  </a:moveTo>
                  <a:cubicBezTo>
                    <a:pt x="117" y="109"/>
                    <a:pt x="118" y="110"/>
                    <a:pt x="118" y="111"/>
                  </a:cubicBezTo>
                  <a:cubicBezTo>
                    <a:pt x="120" y="115"/>
                    <a:pt x="122" y="118"/>
                    <a:pt x="120" y="123"/>
                  </a:cubicBezTo>
                  <a:cubicBezTo>
                    <a:pt x="122" y="122"/>
                    <a:pt x="123" y="121"/>
                    <a:pt x="123" y="119"/>
                  </a:cubicBezTo>
                  <a:cubicBezTo>
                    <a:pt x="123" y="115"/>
                    <a:pt x="119" y="110"/>
                    <a:pt x="116" y="108"/>
                  </a:cubicBezTo>
                  <a:close/>
                  <a:moveTo>
                    <a:pt x="102" y="108"/>
                  </a:moveTo>
                  <a:cubicBezTo>
                    <a:pt x="103" y="103"/>
                    <a:pt x="103" y="103"/>
                    <a:pt x="103" y="103"/>
                  </a:cubicBezTo>
                  <a:cubicBezTo>
                    <a:pt x="104" y="92"/>
                    <a:pt x="109" y="82"/>
                    <a:pt x="114" y="72"/>
                  </a:cubicBezTo>
                  <a:cubicBezTo>
                    <a:pt x="121" y="60"/>
                    <a:pt x="127" y="47"/>
                    <a:pt x="128" y="32"/>
                  </a:cubicBezTo>
                  <a:cubicBezTo>
                    <a:pt x="130" y="32"/>
                    <a:pt x="130" y="32"/>
                    <a:pt x="130" y="32"/>
                  </a:cubicBezTo>
                  <a:cubicBezTo>
                    <a:pt x="131" y="51"/>
                    <a:pt x="122" y="68"/>
                    <a:pt x="114" y="84"/>
                  </a:cubicBezTo>
                  <a:cubicBezTo>
                    <a:pt x="110" y="90"/>
                    <a:pt x="107" y="97"/>
                    <a:pt x="104" y="103"/>
                  </a:cubicBezTo>
                  <a:lnTo>
                    <a:pt x="102" y="108"/>
                  </a:lnTo>
                  <a:close/>
                  <a:moveTo>
                    <a:pt x="128" y="44"/>
                  </a:moveTo>
                  <a:cubicBezTo>
                    <a:pt x="125" y="54"/>
                    <a:pt x="120" y="63"/>
                    <a:pt x="116" y="72"/>
                  </a:cubicBezTo>
                  <a:cubicBezTo>
                    <a:pt x="111" y="81"/>
                    <a:pt x="107" y="89"/>
                    <a:pt x="105" y="97"/>
                  </a:cubicBezTo>
                  <a:cubicBezTo>
                    <a:pt x="108" y="92"/>
                    <a:pt x="110" y="88"/>
                    <a:pt x="112" y="83"/>
                  </a:cubicBezTo>
                  <a:cubicBezTo>
                    <a:pt x="119" y="71"/>
                    <a:pt x="126" y="58"/>
                    <a:pt x="128" y="44"/>
                  </a:cubicBezTo>
                  <a:close/>
                </a:path>
              </a:pathLst>
            </a:custGeom>
            <a:grpFill/>
            <a:ln>
              <a:noFill/>
            </a:ln>
          </p:spPr>
          <p:txBody>
            <a:bodyPr/>
            <a:lstStyle/>
            <a:p>
              <a:pPr>
                <a:defRPr/>
              </a:pPr>
              <a:endParaRPr lang="vi-VN" dirty="0"/>
            </a:p>
          </p:txBody>
        </p:sp>
      </p:grpSp>
      <p:sp>
        <p:nvSpPr>
          <p:cNvPr id="2" name="Tiêu đề 1"/>
          <p:cNvSpPr>
            <a:spLocks noGrp="1"/>
          </p:cNvSpPr>
          <p:nvPr>
            <p:ph type="title"/>
          </p:nvPr>
        </p:nvSpPr>
        <p:spPr>
          <a:xfrm>
            <a:off x="1065212" y="304799"/>
            <a:ext cx="10058402" cy="1216152"/>
          </a:xfrm>
        </p:spPr>
        <p:txBody>
          <a:bodyPr rtlCol="0"/>
          <a:lstStyle>
            <a:lvl1pPr algn="l" rtl="0">
              <a:defRPr/>
            </a:lvl1pPr>
          </a:lstStyle>
          <a:p>
            <a:r>
              <a:rPr lang="en-US"/>
              <a:t>Click to edit Master title style</a:t>
            </a:r>
            <a:endParaRPr lang="vi-VN" dirty="0"/>
          </a:p>
        </p:txBody>
      </p:sp>
      <p:sp>
        <p:nvSpPr>
          <p:cNvPr id="36" name="Chỗ dành sẵn cho Ảnh 33" descr="Chỗ dành sẵn trống để thêm một hình ảnh. Bấm vào chỗ dành sẵn, rồi chọn hình ảnh mà bạn muốn thêm."/>
          <p:cNvSpPr>
            <a:spLocks noGrp="1" noChangeAspect="1"/>
          </p:cNvSpPr>
          <p:nvPr>
            <p:ph type="pic" sz="quarter" idx="17"/>
          </p:nvPr>
        </p:nvSpPr>
        <p:spPr>
          <a:xfrm>
            <a:off x="1265028" y="1900210"/>
            <a:ext cx="3935536" cy="2571736"/>
          </a:xfrm>
          <a:solidFill>
            <a:schemeClr val="bg2"/>
          </a:solidFill>
          <a:ln w="38100">
            <a:solidFill>
              <a:schemeClr val="bg1"/>
            </a:solidFill>
          </a:ln>
        </p:spPr>
        <p:txBody>
          <a:bodyPr rtlCol="0">
            <a:normAutofit/>
          </a:bodyPr>
          <a:lstStyle>
            <a:lvl1pPr marL="0" indent="0" algn="ctr" rtl="0">
              <a:buNone/>
              <a:defRPr/>
            </a:lvl1pPr>
          </a:lstStyle>
          <a:p>
            <a:pPr lvl="0"/>
            <a:r>
              <a:rPr lang="en-US" noProof="0"/>
              <a:t>Click icon to add picture</a:t>
            </a:r>
            <a:endParaRPr lang="vi-VN" noProof="0" dirty="0"/>
          </a:p>
        </p:txBody>
      </p:sp>
      <p:sp>
        <p:nvSpPr>
          <p:cNvPr id="39" name="Chỗ dành sẵn cho Văn bản 3"/>
          <p:cNvSpPr>
            <a:spLocks noGrp="1"/>
          </p:cNvSpPr>
          <p:nvPr>
            <p:ph type="body" sz="half" idx="2"/>
          </p:nvPr>
        </p:nvSpPr>
        <p:spPr>
          <a:xfrm>
            <a:off x="1052423" y="4935990"/>
            <a:ext cx="4368980" cy="1007610"/>
          </a:xfrm>
        </p:spPr>
        <p:txBody>
          <a:bodyPr rtlCol="0">
            <a:normAutofit/>
          </a:bodyPr>
          <a:lstStyle>
            <a:lvl1pPr marL="0" indent="0" algn="l" rtl="0">
              <a:spcBef>
                <a:spcPts val="1600"/>
              </a:spcBef>
              <a:buNone/>
              <a:defRPr sz="1600"/>
            </a:lvl1pPr>
            <a:lvl2pPr marL="457200" indent="0" algn="l" rtl="0">
              <a:buNone/>
              <a:defRPr sz="1400"/>
            </a:lvl2pPr>
            <a:lvl3pPr marL="914400" indent="0" algn="l" rtl="0">
              <a:buNone/>
              <a:defRPr sz="1200"/>
            </a:lvl3pPr>
            <a:lvl4pPr marL="1371600" indent="0" algn="l" rtl="0">
              <a:buNone/>
              <a:defRPr sz="1000"/>
            </a:lvl4pPr>
            <a:lvl5pPr marL="1828800" indent="0" algn="l" rtl="0">
              <a:buNone/>
              <a:defRPr sz="1000"/>
            </a:lvl5pPr>
            <a:lvl6pPr marL="2286000" indent="0" algn="l" rtl="0">
              <a:buNone/>
              <a:defRPr sz="1000"/>
            </a:lvl6pPr>
            <a:lvl7pPr marL="2743200" indent="0" algn="l" rtl="0">
              <a:buNone/>
              <a:defRPr sz="1000"/>
            </a:lvl7pPr>
            <a:lvl8pPr marL="3200400" indent="0" algn="l" rtl="0">
              <a:buNone/>
              <a:defRPr sz="1000"/>
            </a:lvl8pPr>
            <a:lvl9pPr marL="3657600" indent="0" algn="l" rtl="0">
              <a:buNone/>
              <a:defRPr sz="1000"/>
            </a:lvl9pPr>
          </a:lstStyle>
          <a:p>
            <a:pPr lvl="0"/>
            <a:r>
              <a:rPr lang="en-US"/>
              <a:t>Click to edit Master text styles</a:t>
            </a:r>
          </a:p>
        </p:txBody>
      </p:sp>
      <p:sp>
        <p:nvSpPr>
          <p:cNvPr id="37" name="Chỗ dành sẵn cho Ảnh 33" descr="Chỗ dành sẵn trống để thêm một hình ảnh. Bấm vào chỗ dành sẵn, rồi chọn hình ảnh mà bạn muốn thêm."/>
          <p:cNvSpPr>
            <a:spLocks noGrp="1" noChangeAspect="1"/>
          </p:cNvSpPr>
          <p:nvPr>
            <p:ph type="pic" sz="quarter" idx="18"/>
          </p:nvPr>
        </p:nvSpPr>
        <p:spPr>
          <a:xfrm>
            <a:off x="6975717" y="1900210"/>
            <a:ext cx="3935536" cy="2571736"/>
          </a:xfrm>
          <a:solidFill>
            <a:schemeClr val="bg2"/>
          </a:solidFill>
          <a:ln w="38100">
            <a:solidFill>
              <a:schemeClr val="bg1"/>
            </a:solidFill>
          </a:ln>
        </p:spPr>
        <p:txBody>
          <a:bodyPr rtlCol="0">
            <a:normAutofit/>
          </a:bodyPr>
          <a:lstStyle>
            <a:lvl1pPr marL="0" indent="0" algn="ctr" rtl="0">
              <a:buNone/>
              <a:defRPr/>
            </a:lvl1pPr>
          </a:lstStyle>
          <a:p>
            <a:pPr lvl="0"/>
            <a:r>
              <a:rPr lang="en-US" noProof="0"/>
              <a:t>Click icon to add picture</a:t>
            </a:r>
            <a:endParaRPr lang="vi-VN" noProof="0" dirty="0"/>
          </a:p>
        </p:txBody>
      </p:sp>
      <p:sp>
        <p:nvSpPr>
          <p:cNvPr id="40" name="Chỗ dành sẵn cho Văn bản 3"/>
          <p:cNvSpPr>
            <a:spLocks noGrp="1"/>
          </p:cNvSpPr>
          <p:nvPr>
            <p:ph type="body" sz="half" idx="19"/>
          </p:nvPr>
        </p:nvSpPr>
        <p:spPr>
          <a:xfrm>
            <a:off x="6742908" y="4935990"/>
            <a:ext cx="4368980" cy="1007610"/>
          </a:xfrm>
        </p:spPr>
        <p:txBody>
          <a:bodyPr rtlCol="0">
            <a:normAutofit/>
          </a:bodyPr>
          <a:lstStyle>
            <a:lvl1pPr marL="0" indent="0" algn="l" rtl="0">
              <a:spcBef>
                <a:spcPts val="1600"/>
              </a:spcBef>
              <a:buNone/>
              <a:defRPr sz="1600"/>
            </a:lvl1pPr>
            <a:lvl2pPr marL="457200" indent="0" algn="l" rtl="0">
              <a:buNone/>
              <a:defRPr sz="1400"/>
            </a:lvl2pPr>
            <a:lvl3pPr marL="914400" indent="0" algn="l" rtl="0">
              <a:buNone/>
              <a:defRPr sz="1200"/>
            </a:lvl3pPr>
            <a:lvl4pPr marL="1371600" indent="0" algn="l" rtl="0">
              <a:buNone/>
              <a:defRPr sz="1000"/>
            </a:lvl4pPr>
            <a:lvl5pPr marL="1828800" indent="0" algn="l" rtl="0">
              <a:buNone/>
              <a:defRPr sz="1000"/>
            </a:lvl5pPr>
            <a:lvl6pPr marL="2286000" indent="0" algn="l" rtl="0">
              <a:buNone/>
              <a:defRPr sz="1000"/>
            </a:lvl6pPr>
            <a:lvl7pPr marL="2743200" indent="0" algn="l" rtl="0">
              <a:buNone/>
              <a:defRPr sz="1000"/>
            </a:lvl7pPr>
            <a:lvl8pPr marL="3200400" indent="0" algn="l" rtl="0">
              <a:buNone/>
              <a:defRPr sz="1000"/>
            </a:lvl8pPr>
            <a:lvl9pPr marL="3657600" indent="0" algn="l" rtl="0">
              <a:buNone/>
              <a:defRPr sz="1000"/>
            </a:lvl9pPr>
          </a:lstStyle>
          <a:p>
            <a:pPr lvl="0"/>
            <a:r>
              <a:rPr lang="en-US"/>
              <a:t>Click to edit Master text styles</a:t>
            </a:r>
          </a:p>
        </p:txBody>
      </p:sp>
      <p:sp>
        <p:nvSpPr>
          <p:cNvPr id="33" name="Chỗ dành sẵn cho Số Trang chiếu 7"/>
          <p:cNvSpPr>
            <a:spLocks noGrp="1"/>
          </p:cNvSpPr>
          <p:nvPr>
            <p:ph type="sldNum" sz="quarter" idx="20"/>
          </p:nvPr>
        </p:nvSpPr>
        <p:spPr/>
        <p:txBody>
          <a:bodyPr/>
          <a:lstStyle>
            <a:lvl1pPr>
              <a:defRPr/>
            </a:lvl1pPr>
          </a:lstStyle>
          <a:p>
            <a:fld id="{0081D9F8-CDDD-4D8E-BC08-1F852EDEAA79}" type="slidenum">
              <a:rPr lang="vi-VN"/>
              <a:pPr/>
              <a:t>‹#›</a:t>
            </a:fld>
            <a:endParaRPr lang="vi-VN"/>
          </a:p>
        </p:txBody>
      </p:sp>
      <p:sp>
        <p:nvSpPr>
          <p:cNvPr id="34" name="Chỗ dành sẵn cho Chân trang 6"/>
          <p:cNvSpPr>
            <a:spLocks noGrp="1"/>
          </p:cNvSpPr>
          <p:nvPr>
            <p:ph type="ftr" sz="quarter" idx="21"/>
          </p:nvPr>
        </p:nvSpPr>
        <p:spPr/>
        <p:txBody>
          <a:bodyPr/>
          <a:lstStyle>
            <a:lvl1pPr>
              <a:defRPr/>
            </a:lvl1pPr>
          </a:lstStyle>
          <a:p>
            <a:pPr>
              <a:defRPr/>
            </a:pPr>
            <a:endParaRPr lang="vi-VN"/>
          </a:p>
        </p:txBody>
      </p:sp>
      <p:sp>
        <p:nvSpPr>
          <p:cNvPr id="35" name="Chỗ dành sẵn cho Ngày tháng 5"/>
          <p:cNvSpPr>
            <a:spLocks noGrp="1"/>
          </p:cNvSpPr>
          <p:nvPr>
            <p:ph type="dt" sz="half" idx="22"/>
          </p:nvPr>
        </p:nvSpPr>
        <p:spPr/>
        <p:txBody>
          <a:bodyPr/>
          <a:lstStyle>
            <a:lvl1pPr>
              <a:defRPr smtClean="0"/>
            </a:lvl1pPr>
          </a:lstStyle>
          <a:p>
            <a:pPr>
              <a:defRPr/>
            </a:pPr>
            <a:fld id="{994BAE2D-A187-4B95-822F-736644E7062D}" type="datetime1">
              <a:rPr lang="vi-VN"/>
              <a:pPr>
                <a:defRPr/>
              </a:pPr>
              <a:t>25/12/2022</a:t>
            </a:fld>
            <a:endParaRPr lang="vi-VN" dirty="0"/>
          </a:p>
        </p:txBody>
      </p:sp>
    </p:spTree>
    <p:extLst>
      <p:ext uri="{BB962C8B-B14F-4D97-AF65-F5344CB8AC3E}">
        <p14:creationId xmlns:p14="http://schemas.microsoft.com/office/powerpoint/2010/main" val="1554212363"/>
      </p:ext>
    </p:extLst>
  </p:cSld>
  <p:clrMapOvr>
    <a:masterClrMapping/>
  </p:clrMapOvr>
  <p:transition spd="med">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Ba Ảnh có Chú thích">
    <p:spTree>
      <p:nvGrpSpPr>
        <p:cNvPr id="1" name=""/>
        <p:cNvGrpSpPr/>
        <p:nvPr/>
      </p:nvGrpSpPr>
      <p:grpSpPr>
        <a:xfrm>
          <a:off x="0" y="0"/>
          <a:ext cx="0" cy="0"/>
          <a:chOff x="0" y="0"/>
          <a:chExt cx="0" cy="0"/>
        </a:xfrm>
      </p:grpSpPr>
      <p:grpSp>
        <p:nvGrpSpPr>
          <p:cNvPr id="9" name="Nhóm 51"/>
          <p:cNvGrpSpPr>
            <a:grpSpLocks noChangeAspect="1"/>
          </p:cNvGrpSpPr>
          <p:nvPr/>
        </p:nvGrpSpPr>
        <p:grpSpPr>
          <a:xfrm rot="5400000">
            <a:off x="1045139" y="1678105"/>
            <a:ext cx="3123347" cy="3089730"/>
            <a:chOff x="895350" y="3313113"/>
            <a:chExt cx="3613151" cy="2790825"/>
          </a:xfrm>
          <a:solidFill>
            <a:schemeClr val="tx1">
              <a:lumMod val="50000"/>
            </a:schemeClr>
          </a:solidFill>
        </p:grpSpPr>
        <p:sp>
          <p:nvSpPr>
            <p:cNvPr id="10" name="Hình tự do 41"/>
            <p:cNvSpPr>
              <a:spLocks/>
            </p:cNvSpPr>
            <p:nvPr/>
          </p:nvSpPr>
          <p:spPr bwMode="auto">
            <a:xfrm>
              <a:off x="963613" y="3725863"/>
              <a:ext cx="11113" cy="1952625"/>
            </a:xfrm>
            <a:custGeom>
              <a:avLst/>
              <a:gdLst>
                <a:gd name="T0" fmla="*/ 3 w 5"/>
                <a:gd name="T1" fmla="*/ 0 h 868"/>
                <a:gd name="T2" fmla="*/ 4 w 5"/>
                <a:gd name="T3" fmla="*/ 217 h 868"/>
                <a:gd name="T4" fmla="*/ 3 w 5"/>
                <a:gd name="T5" fmla="*/ 326 h 868"/>
                <a:gd name="T6" fmla="*/ 4 w 5"/>
                <a:gd name="T7" fmla="*/ 434 h 868"/>
                <a:gd name="T8" fmla="*/ 4 w 5"/>
                <a:gd name="T9" fmla="*/ 651 h 868"/>
                <a:gd name="T10" fmla="*/ 4 w 5"/>
                <a:gd name="T11" fmla="*/ 760 h 868"/>
                <a:gd name="T12" fmla="*/ 3 w 5"/>
                <a:gd name="T13" fmla="*/ 868 h 868"/>
                <a:gd name="T14" fmla="*/ 2 w 5"/>
                <a:gd name="T15" fmla="*/ 868 h 868"/>
                <a:gd name="T16" fmla="*/ 1 w 5"/>
                <a:gd name="T17" fmla="*/ 760 h 868"/>
                <a:gd name="T18" fmla="*/ 0 w 5"/>
                <a:gd name="T19" fmla="*/ 651 h 868"/>
                <a:gd name="T20" fmla="*/ 1 w 5"/>
                <a:gd name="T21" fmla="*/ 434 h 868"/>
                <a:gd name="T22" fmla="*/ 2 w 5"/>
                <a:gd name="T23" fmla="*/ 326 h 868"/>
                <a:gd name="T24" fmla="*/ 1 w 5"/>
                <a:gd name="T25" fmla="*/ 217 h 868"/>
                <a:gd name="T26" fmla="*/ 2 w 5"/>
                <a:gd name="T27" fmla="*/ 0 h 868"/>
                <a:gd name="T28" fmla="*/ 3 w 5"/>
                <a:gd name="T29" fmla="*/ 0 h 8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 h="868">
                  <a:moveTo>
                    <a:pt x="3" y="0"/>
                  </a:moveTo>
                  <a:cubicBezTo>
                    <a:pt x="4" y="73"/>
                    <a:pt x="4" y="145"/>
                    <a:pt x="4" y="217"/>
                  </a:cubicBezTo>
                  <a:cubicBezTo>
                    <a:pt x="4" y="253"/>
                    <a:pt x="3" y="290"/>
                    <a:pt x="3" y="326"/>
                  </a:cubicBezTo>
                  <a:cubicBezTo>
                    <a:pt x="3" y="362"/>
                    <a:pt x="3" y="398"/>
                    <a:pt x="4" y="434"/>
                  </a:cubicBezTo>
                  <a:cubicBezTo>
                    <a:pt x="4" y="507"/>
                    <a:pt x="5" y="579"/>
                    <a:pt x="4" y="651"/>
                  </a:cubicBezTo>
                  <a:cubicBezTo>
                    <a:pt x="5" y="687"/>
                    <a:pt x="4" y="724"/>
                    <a:pt x="4" y="760"/>
                  </a:cubicBezTo>
                  <a:cubicBezTo>
                    <a:pt x="4" y="796"/>
                    <a:pt x="3" y="832"/>
                    <a:pt x="3" y="868"/>
                  </a:cubicBezTo>
                  <a:cubicBezTo>
                    <a:pt x="2" y="868"/>
                    <a:pt x="2" y="868"/>
                    <a:pt x="2" y="868"/>
                  </a:cubicBezTo>
                  <a:cubicBezTo>
                    <a:pt x="2" y="832"/>
                    <a:pt x="1" y="796"/>
                    <a:pt x="1" y="760"/>
                  </a:cubicBezTo>
                  <a:cubicBezTo>
                    <a:pt x="1" y="724"/>
                    <a:pt x="0" y="687"/>
                    <a:pt x="0" y="651"/>
                  </a:cubicBezTo>
                  <a:cubicBezTo>
                    <a:pt x="0" y="579"/>
                    <a:pt x="1" y="507"/>
                    <a:pt x="1" y="434"/>
                  </a:cubicBezTo>
                  <a:cubicBezTo>
                    <a:pt x="2" y="398"/>
                    <a:pt x="2" y="362"/>
                    <a:pt x="2" y="326"/>
                  </a:cubicBezTo>
                  <a:cubicBezTo>
                    <a:pt x="2" y="290"/>
                    <a:pt x="1" y="253"/>
                    <a:pt x="1" y="217"/>
                  </a:cubicBezTo>
                  <a:cubicBezTo>
                    <a:pt x="0" y="145"/>
                    <a:pt x="1" y="73"/>
                    <a:pt x="2" y="0"/>
                  </a:cubicBezTo>
                  <a:lnTo>
                    <a:pt x="3" y="0"/>
                  </a:lnTo>
                  <a:close/>
                </a:path>
              </a:pathLst>
            </a:custGeom>
            <a:grpFill/>
            <a:ln>
              <a:noFill/>
            </a:ln>
          </p:spPr>
          <p:txBody>
            <a:bodyPr/>
            <a:lstStyle/>
            <a:p>
              <a:pPr>
                <a:defRPr/>
              </a:pPr>
              <a:endParaRPr lang="vi-VN" dirty="0"/>
            </a:p>
          </p:txBody>
        </p:sp>
        <p:sp>
          <p:nvSpPr>
            <p:cNvPr id="11" name="Hình tự do 42"/>
            <p:cNvSpPr>
              <a:spLocks/>
            </p:cNvSpPr>
            <p:nvPr/>
          </p:nvSpPr>
          <p:spPr bwMode="auto">
            <a:xfrm>
              <a:off x="1350963" y="6038850"/>
              <a:ext cx="2736850" cy="11113"/>
            </a:xfrm>
            <a:custGeom>
              <a:avLst/>
              <a:gdLst>
                <a:gd name="T0" fmla="*/ 0 w 1216"/>
                <a:gd name="T1" fmla="*/ 2 h 5"/>
                <a:gd name="T2" fmla="*/ 304 w 1216"/>
                <a:gd name="T3" fmla="*/ 1 h 5"/>
                <a:gd name="T4" fmla="*/ 456 w 1216"/>
                <a:gd name="T5" fmla="*/ 2 h 5"/>
                <a:gd name="T6" fmla="*/ 608 w 1216"/>
                <a:gd name="T7" fmla="*/ 1 h 5"/>
                <a:gd name="T8" fmla="*/ 912 w 1216"/>
                <a:gd name="T9" fmla="*/ 0 h 5"/>
                <a:gd name="T10" fmla="*/ 1064 w 1216"/>
                <a:gd name="T11" fmla="*/ 1 h 5"/>
                <a:gd name="T12" fmla="*/ 1216 w 1216"/>
                <a:gd name="T13" fmla="*/ 2 h 5"/>
                <a:gd name="T14" fmla="*/ 1216 w 1216"/>
                <a:gd name="T15" fmla="*/ 2 h 5"/>
                <a:gd name="T16" fmla="*/ 1064 w 1216"/>
                <a:gd name="T17" fmla="*/ 4 h 5"/>
                <a:gd name="T18" fmla="*/ 912 w 1216"/>
                <a:gd name="T19" fmla="*/ 4 h 5"/>
                <a:gd name="T20" fmla="*/ 608 w 1216"/>
                <a:gd name="T21" fmla="*/ 3 h 5"/>
                <a:gd name="T22" fmla="*/ 456 w 1216"/>
                <a:gd name="T23" fmla="*/ 3 h 5"/>
                <a:gd name="T24" fmla="*/ 304 w 1216"/>
                <a:gd name="T25" fmla="*/ 4 h 5"/>
                <a:gd name="T26" fmla="*/ 0 w 1216"/>
                <a:gd name="T27"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16" h="5">
                  <a:moveTo>
                    <a:pt x="0" y="2"/>
                  </a:moveTo>
                  <a:cubicBezTo>
                    <a:pt x="101" y="1"/>
                    <a:pt x="202" y="0"/>
                    <a:pt x="304" y="1"/>
                  </a:cubicBezTo>
                  <a:cubicBezTo>
                    <a:pt x="354" y="1"/>
                    <a:pt x="405" y="2"/>
                    <a:pt x="456" y="2"/>
                  </a:cubicBezTo>
                  <a:cubicBezTo>
                    <a:pt x="506" y="2"/>
                    <a:pt x="557" y="1"/>
                    <a:pt x="608" y="1"/>
                  </a:cubicBezTo>
                  <a:cubicBezTo>
                    <a:pt x="709" y="1"/>
                    <a:pt x="810" y="0"/>
                    <a:pt x="912" y="0"/>
                  </a:cubicBezTo>
                  <a:cubicBezTo>
                    <a:pt x="962" y="0"/>
                    <a:pt x="1013" y="1"/>
                    <a:pt x="1064" y="1"/>
                  </a:cubicBezTo>
                  <a:cubicBezTo>
                    <a:pt x="1114" y="1"/>
                    <a:pt x="1165" y="1"/>
                    <a:pt x="1216" y="2"/>
                  </a:cubicBezTo>
                  <a:cubicBezTo>
                    <a:pt x="1216" y="2"/>
                    <a:pt x="1216" y="2"/>
                    <a:pt x="1216" y="2"/>
                  </a:cubicBezTo>
                  <a:cubicBezTo>
                    <a:pt x="1165" y="3"/>
                    <a:pt x="1114" y="3"/>
                    <a:pt x="1064" y="4"/>
                  </a:cubicBezTo>
                  <a:cubicBezTo>
                    <a:pt x="1013" y="4"/>
                    <a:pt x="962" y="4"/>
                    <a:pt x="912" y="4"/>
                  </a:cubicBezTo>
                  <a:cubicBezTo>
                    <a:pt x="810" y="5"/>
                    <a:pt x="709" y="4"/>
                    <a:pt x="608" y="3"/>
                  </a:cubicBezTo>
                  <a:cubicBezTo>
                    <a:pt x="557" y="3"/>
                    <a:pt x="506" y="3"/>
                    <a:pt x="456" y="3"/>
                  </a:cubicBezTo>
                  <a:cubicBezTo>
                    <a:pt x="405" y="3"/>
                    <a:pt x="354" y="4"/>
                    <a:pt x="304" y="4"/>
                  </a:cubicBezTo>
                  <a:cubicBezTo>
                    <a:pt x="202" y="4"/>
                    <a:pt x="101" y="4"/>
                    <a:pt x="0" y="2"/>
                  </a:cubicBezTo>
                  <a:close/>
                </a:path>
              </a:pathLst>
            </a:custGeom>
            <a:grpFill/>
            <a:ln>
              <a:noFill/>
            </a:ln>
          </p:spPr>
          <p:txBody>
            <a:bodyPr/>
            <a:lstStyle/>
            <a:p>
              <a:pPr>
                <a:defRPr/>
              </a:pPr>
              <a:endParaRPr lang="vi-VN" dirty="0"/>
            </a:p>
          </p:txBody>
        </p:sp>
        <p:sp>
          <p:nvSpPr>
            <p:cNvPr id="12" name="Hình tự do 43"/>
            <p:cNvSpPr>
              <a:spLocks/>
            </p:cNvSpPr>
            <p:nvPr/>
          </p:nvSpPr>
          <p:spPr bwMode="auto">
            <a:xfrm>
              <a:off x="1330325" y="3378200"/>
              <a:ext cx="2743200" cy="11113"/>
            </a:xfrm>
            <a:custGeom>
              <a:avLst/>
              <a:gdLst>
                <a:gd name="T0" fmla="*/ 0 w 1219"/>
                <a:gd name="T1" fmla="*/ 2 h 5"/>
                <a:gd name="T2" fmla="*/ 304 w 1219"/>
                <a:gd name="T3" fmla="*/ 1 h 5"/>
                <a:gd name="T4" fmla="*/ 457 w 1219"/>
                <a:gd name="T5" fmla="*/ 2 h 5"/>
                <a:gd name="T6" fmla="*/ 609 w 1219"/>
                <a:gd name="T7" fmla="*/ 1 h 5"/>
                <a:gd name="T8" fmla="*/ 914 w 1219"/>
                <a:gd name="T9" fmla="*/ 0 h 5"/>
                <a:gd name="T10" fmla="*/ 1067 w 1219"/>
                <a:gd name="T11" fmla="*/ 1 h 5"/>
                <a:gd name="T12" fmla="*/ 1219 w 1219"/>
                <a:gd name="T13" fmla="*/ 2 h 5"/>
                <a:gd name="T14" fmla="*/ 1219 w 1219"/>
                <a:gd name="T15" fmla="*/ 3 h 5"/>
                <a:gd name="T16" fmla="*/ 1067 w 1219"/>
                <a:gd name="T17" fmla="*/ 4 h 5"/>
                <a:gd name="T18" fmla="*/ 914 w 1219"/>
                <a:gd name="T19" fmla="*/ 4 h 5"/>
                <a:gd name="T20" fmla="*/ 609 w 1219"/>
                <a:gd name="T21" fmla="*/ 3 h 5"/>
                <a:gd name="T22" fmla="*/ 457 w 1219"/>
                <a:gd name="T23" fmla="*/ 3 h 5"/>
                <a:gd name="T24" fmla="*/ 304 w 1219"/>
                <a:gd name="T25" fmla="*/ 4 h 5"/>
                <a:gd name="T26" fmla="*/ 0 w 1219"/>
                <a:gd name="T27" fmla="*/ 3 h 5"/>
                <a:gd name="T28" fmla="*/ 0 w 1219"/>
                <a:gd name="T29"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19" h="5">
                  <a:moveTo>
                    <a:pt x="0" y="2"/>
                  </a:moveTo>
                  <a:cubicBezTo>
                    <a:pt x="101" y="1"/>
                    <a:pt x="203" y="0"/>
                    <a:pt x="304" y="1"/>
                  </a:cubicBezTo>
                  <a:cubicBezTo>
                    <a:pt x="355" y="1"/>
                    <a:pt x="406" y="2"/>
                    <a:pt x="457" y="2"/>
                  </a:cubicBezTo>
                  <a:cubicBezTo>
                    <a:pt x="508" y="2"/>
                    <a:pt x="559" y="1"/>
                    <a:pt x="609" y="1"/>
                  </a:cubicBezTo>
                  <a:cubicBezTo>
                    <a:pt x="711" y="1"/>
                    <a:pt x="813" y="0"/>
                    <a:pt x="914" y="0"/>
                  </a:cubicBezTo>
                  <a:cubicBezTo>
                    <a:pt x="965" y="0"/>
                    <a:pt x="1016" y="1"/>
                    <a:pt x="1067" y="1"/>
                  </a:cubicBezTo>
                  <a:cubicBezTo>
                    <a:pt x="1117" y="1"/>
                    <a:pt x="1168" y="1"/>
                    <a:pt x="1219" y="2"/>
                  </a:cubicBezTo>
                  <a:cubicBezTo>
                    <a:pt x="1219" y="3"/>
                    <a:pt x="1219" y="3"/>
                    <a:pt x="1219" y="3"/>
                  </a:cubicBezTo>
                  <a:cubicBezTo>
                    <a:pt x="1168" y="3"/>
                    <a:pt x="1117" y="4"/>
                    <a:pt x="1067" y="4"/>
                  </a:cubicBezTo>
                  <a:cubicBezTo>
                    <a:pt x="1016" y="4"/>
                    <a:pt x="965" y="4"/>
                    <a:pt x="914" y="4"/>
                  </a:cubicBezTo>
                  <a:cubicBezTo>
                    <a:pt x="813" y="5"/>
                    <a:pt x="711" y="4"/>
                    <a:pt x="609" y="3"/>
                  </a:cubicBezTo>
                  <a:cubicBezTo>
                    <a:pt x="559" y="3"/>
                    <a:pt x="508" y="3"/>
                    <a:pt x="457" y="3"/>
                  </a:cubicBezTo>
                  <a:cubicBezTo>
                    <a:pt x="406" y="3"/>
                    <a:pt x="355" y="4"/>
                    <a:pt x="304" y="4"/>
                  </a:cubicBezTo>
                  <a:cubicBezTo>
                    <a:pt x="203" y="4"/>
                    <a:pt x="101" y="4"/>
                    <a:pt x="0" y="3"/>
                  </a:cubicBezTo>
                  <a:lnTo>
                    <a:pt x="0" y="2"/>
                  </a:lnTo>
                  <a:close/>
                </a:path>
              </a:pathLst>
            </a:custGeom>
            <a:grpFill/>
            <a:ln>
              <a:noFill/>
            </a:ln>
          </p:spPr>
          <p:txBody>
            <a:bodyPr/>
            <a:lstStyle/>
            <a:p>
              <a:pPr>
                <a:defRPr/>
              </a:pPr>
              <a:endParaRPr lang="vi-VN" dirty="0"/>
            </a:p>
          </p:txBody>
        </p:sp>
        <p:sp>
          <p:nvSpPr>
            <p:cNvPr id="13" name="Hình tự do 44"/>
            <p:cNvSpPr>
              <a:spLocks/>
            </p:cNvSpPr>
            <p:nvPr/>
          </p:nvSpPr>
          <p:spPr bwMode="auto">
            <a:xfrm>
              <a:off x="4443413" y="3759200"/>
              <a:ext cx="9525" cy="1919288"/>
            </a:xfrm>
            <a:custGeom>
              <a:avLst/>
              <a:gdLst>
                <a:gd name="T0" fmla="*/ 2 w 4"/>
                <a:gd name="T1" fmla="*/ 853 h 853"/>
                <a:gd name="T2" fmla="*/ 0 w 4"/>
                <a:gd name="T3" fmla="*/ 640 h 853"/>
                <a:gd name="T4" fmla="*/ 1 w 4"/>
                <a:gd name="T5" fmla="*/ 533 h 853"/>
                <a:gd name="T6" fmla="*/ 1 w 4"/>
                <a:gd name="T7" fmla="*/ 427 h 853"/>
                <a:gd name="T8" fmla="*/ 0 w 4"/>
                <a:gd name="T9" fmla="*/ 213 h 853"/>
                <a:gd name="T10" fmla="*/ 0 w 4"/>
                <a:gd name="T11" fmla="*/ 107 h 853"/>
                <a:gd name="T12" fmla="*/ 2 w 4"/>
                <a:gd name="T13" fmla="*/ 0 h 853"/>
                <a:gd name="T14" fmla="*/ 2 w 4"/>
                <a:gd name="T15" fmla="*/ 0 h 853"/>
                <a:gd name="T16" fmla="*/ 3 w 4"/>
                <a:gd name="T17" fmla="*/ 107 h 853"/>
                <a:gd name="T18" fmla="*/ 4 w 4"/>
                <a:gd name="T19" fmla="*/ 213 h 853"/>
                <a:gd name="T20" fmla="*/ 3 w 4"/>
                <a:gd name="T21" fmla="*/ 427 h 853"/>
                <a:gd name="T22" fmla="*/ 2 w 4"/>
                <a:gd name="T23" fmla="*/ 533 h 853"/>
                <a:gd name="T24" fmla="*/ 3 w 4"/>
                <a:gd name="T25" fmla="*/ 640 h 853"/>
                <a:gd name="T26" fmla="*/ 2 w 4"/>
                <a:gd name="T27" fmla="*/ 853 h 8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 h="853">
                  <a:moveTo>
                    <a:pt x="2" y="853"/>
                  </a:moveTo>
                  <a:cubicBezTo>
                    <a:pt x="0" y="782"/>
                    <a:pt x="0" y="711"/>
                    <a:pt x="0" y="640"/>
                  </a:cubicBezTo>
                  <a:cubicBezTo>
                    <a:pt x="0" y="604"/>
                    <a:pt x="1" y="569"/>
                    <a:pt x="1" y="533"/>
                  </a:cubicBezTo>
                  <a:cubicBezTo>
                    <a:pt x="1" y="498"/>
                    <a:pt x="1" y="462"/>
                    <a:pt x="1" y="427"/>
                  </a:cubicBezTo>
                  <a:cubicBezTo>
                    <a:pt x="0" y="356"/>
                    <a:pt x="0" y="284"/>
                    <a:pt x="0" y="213"/>
                  </a:cubicBezTo>
                  <a:cubicBezTo>
                    <a:pt x="0" y="178"/>
                    <a:pt x="0" y="142"/>
                    <a:pt x="0" y="107"/>
                  </a:cubicBezTo>
                  <a:cubicBezTo>
                    <a:pt x="1" y="71"/>
                    <a:pt x="1" y="36"/>
                    <a:pt x="2" y="0"/>
                  </a:cubicBezTo>
                  <a:cubicBezTo>
                    <a:pt x="2" y="0"/>
                    <a:pt x="2" y="0"/>
                    <a:pt x="2" y="0"/>
                  </a:cubicBezTo>
                  <a:cubicBezTo>
                    <a:pt x="3" y="36"/>
                    <a:pt x="3" y="71"/>
                    <a:pt x="3" y="107"/>
                  </a:cubicBezTo>
                  <a:cubicBezTo>
                    <a:pt x="4" y="142"/>
                    <a:pt x="4" y="178"/>
                    <a:pt x="4" y="213"/>
                  </a:cubicBezTo>
                  <a:cubicBezTo>
                    <a:pt x="4" y="284"/>
                    <a:pt x="3" y="356"/>
                    <a:pt x="3" y="427"/>
                  </a:cubicBezTo>
                  <a:cubicBezTo>
                    <a:pt x="3" y="462"/>
                    <a:pt x="2" y="498"/>
                    <a:pt x="2" y="533"/>
                  </a:cubicBezTo>
                  <a:cubicBezTo>
                    <a:pt x="3" y="569"/>
                    <a:pt x="3" y="604"/>
                    <a:pt x="3" y="640"/>
                  </a:cubicBezTo>
                  <a:cubicBezTo>
                    <a:pt x="4" y="711"/>
                    <a:pt x="3" y="782"/>
                    <a:pt x="2" y="853"/>
                  </a:cubicBezTo>
                  <a:close/>
                </a:path>
              </a:pathLst>
            </a:custGeom>
            <a:grpFill/>
            <a:ln>
              <a:noFill/>
            </a:ln>
          </p:spPr>
          <p:txBody>
            <a:bodyPr/>
            <a:lstStyle/>
            <a:p>
              <a:pPr>
                <a:defRPr/>
              </a:pPr>
              <a:endParaRPr lang="vi-VN" dirty="0"/>
            </a:p>
          </p:txBody>
        </p:sp>
        <p:sp>
          <p:nvSpPr>
            <p:cNvPr id="14" name="Hình tự do 45"/>
            <p:cNvSpPr>
              <a:spLocks noEditPoints="1"/>
            </p:cNvSpPr>
            <p:nvPr/>
          </p:nvSpPr>
          <p:spPr bwMode="auto">
            <a:xfrm>
              <a:off x="903288" y="5772150"/>
              <a:ext cx="341313" cy="331788"/>
            </a:xfrm>
            <a:custGeom>
              <a:avLst/>
              <a:gdLst>
                <a:gd name="T0" fmla="*/ 127 w 152"/>
                <a:gd name="T1" fmla="*/ 122 h 148"/>
                <a:gd name="T2" fmla="*/ 84 w 152"/>
                <a:gd name="T3" fmla="*/ 134 h 148"/>
                <a:gd name="T4" fmla="*/ 112 w 152"/>
                <a:gd name="T5" fmla="*/ 131 h 148"/>
                <a:gd name="T6" fmla="*/ 48 w 152"/>
                <a:gd name="T7" fmla="*/ 142 h 148"/>
                <a:gd name="T8" fmla="*/ 4 w 152"/>
                <a:gd name="T9" fmla="*/ 95 h 148"/>
                <a:gd name="T10" fmla="*/ 20 w 152"/>
                <a:gd name="T11" fmla="*/ 61 h 148"/>
                <a:gd name="T12" fmla="*/ 26 w 152"/>
                <a:gd name="T13" fmla="*/ 58 h 148"/>
                <a:gd name="T14" fmla="*/ 31 w 152"/>
                <a:gd name="T15" fmla="*/ 23 h 148"/>
                <a:gd name="T16" fmla="*/ 19 w 152"/>
                <a:gd name="T17" fmla="*/ 0 h 148"/>
                <a:gd name="T18" fmla="*/ 33 w 152"/>
                <a:gd name="T19" fmla="*/ 57 h 148"/>
                <a:gd name="T20" fmla="*/ 41 w 152"/>
                <a:gd name="T21" fmla="*/ 63 h 148"/>
                <a:gd name="T22" fmla="*/ 36 w 152"/>
                <a:gd name="T23" fmla="*/ 80 h 148"/>
                <a:gd name="T24" fmla="*/ 26 w 152"/>
                <a:gd name="T25" fmla="*/ 67 h 148"/>
                <a:gd name="T26" fmla="*/ 64 w 152"/>
                <a:gd name="T27" fmla="*/ 132 h 148"/>
                <a:gd name="T28" fmla="*/ 84 w 152"/>
                <a:gd name="T29" fmla="*/ 112 h 148"/>
                <a:gd name="T30" fmla="*/ 77 w 152"/>
                <a:gd name="T31" fmla="*/ 131 h 148"/>
                <a:gd name="T32" fmla="*/ 152 w 152"/>
                <a:gd name="T33" fmla="*/ 129 h 148"/>
                <a:gd name="T34" fmla="*/ 114 w 152"/>
                <a:gd name="T35" fmla="*/ 131 h 148"/>
                <a:gd name="T36" fmla="*/ 127 w 152"/>
                <a:gd name="T37" fmla="*/ 122 h 148"/>
                <a:gd name="T38" fmla="*/ 74 w 152"/>
                <a:gd name="T39" fmla="*/ 128 h 148"/>
                <a:gd name="T40" fmla="*/ 68 w 152"/>
                <a:gd name="T41" fmla="*/ 112 h 148"/>
                <a:gd name="T42" fmla="*/ 66 w 152"/>
                <a:gd name="T43" fmla="*/ 117 h 148"/>
                <a:gd name="T44" fmla="*/ 66 w 152"/>
                <a:gd name="T45" fmla="*/ 125 h 148"/>
                <a:gd name="T46" fmla="*/ 73 w 152"/>
                <a:gd name="T47" fmla="*/ 128 h 148"/>
                <a:gd name="T48" fmla="*/ 74 w 152"/>
                <a:gd name="T49" fmla="*/ 114 h 148"/>
                <a:gd name="T50" fmla="*/ 74 w 152"/>
                <a:gd name="T51" fmla="*/ 128 h 148"/>
                <a:gd name="T52" fmla="*/ 9 w 152"/>
                <a:gd name="T53" fmla="*/ 88 h 148"/>
                <a:gd name="T54" fmla="*/ 56 w 152"/>
                <a:gd name="T55" fmla="*/ 135 h 148"/>
                <a:gd name="T56" fmla="*/ 9 w 152"/>
                <a:gd name="T57" fmla="*/ 88 h 148"/>
                <a:gd name="T58" fmla="*/ 37 w 152"/>
                <a:gd name="T59" fmla="*/ 61 h 148"/>
                <a:gd name="T60" fmla="*/ 31 w 152"/>
                <a:gd name="T61" fmla="*/ 77 h 148"/>
                <a:gd name="T62" fmla="*/ 37 w 152"/>
                <a:gd name="T63" fmla="*/ 61 h 148"/>
                <a:gd name="T64" fmla="*/ 30 w 152"/>
                <a:gd name="T65" fmla="*/ 57 h 148"/>
                <a:gd name="T66" fmla="*/ 33 w 152"/>
                <a:gd name="T67" fmla="*/ 31 h 148"/>
                <a:gd name="T68" fmla="*/ 30 w 152"/>
                <a:gd name="T69" fmla="*/ 57 h 148"/>
                <a:gd name="T70" fmla="*/ 30 w 152"/>
                <a:gd name="T71" fmla="*/ 61 h 148"/>
                <a:gd name="T72" fmla="*/ 30 w 152"/>
                <a:gd name="T73" fmla="*/ 74 h 148"/>
                <a:gd name="T74" fmla="*/ 30 w 152"/>
                <a:gd name="T75" fmla="*/ 6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2" h="148">
                  <a:moveTo>
                    <a:pt x="127" y="122"/>
                  </a:moveTo>
                  <a:cubicBezTo>
                    <a:pt x="115" y="118"/>
                    <a:pt x="99" y="137"/>
                    <a:pt x="84" y="134"/>
                  </a:cubicBezTo>
                  <a:cubicBezTo>
                    <a:pt x="92" y="142"/>
                    <a:pt x="106" y="130"/>
                    <a:pt x="112" y="131"/>
                  </a:cubicBezTo>
                  <a:cubicBezTo>
                    <a:pt x="95" y="147"/>
                    <a:pt x="66" y="127"/>
                    <a:pt x="48" y="142"/>
                  </a:cubicBezTo>
                  <a:cubicBezTo>
                    <a:pt x="19" y="142"/>
                    <a:pt x="1" y="123"/>
                    <a:pt x="4" y="95"/>
                  </a:cubicBezTo>
                  <a:cubicBezTo>
                    <a:pt x="6" y="82"/>
                    <a:pt x="19" y="74"/>
                    <a:pt x="20" y="61"/>
                  </a:cubicBezTo>
                  <a:cubicBezTo>
                    <a:pt x="23" y="58"/>
                    <a:pt x="22" y="60"/>
                    <a:pt x="26" y="58"/>
                  </a:cubicBezTo>
                  <a:cubicBezTo>
                    <a:pt x="25" y="45"/>
                    <a:pt x="33" y="34"/>
                    <a:pt x="31" y="23"/>
                  </a:cubicBezTo>
                  <a:cubicBezTo>
                    <a:pt x="30" y="12"/>
                    <a:pt x="19" y="8"/>
                    <a:pt x="19" y="0"/>
                  </a:cubicBezTo>
                  <a:cubicBezTo>
                    <a:pt x="36" y="7"/>
                    <a:pt x="41" y="36"/>
                    <a:pt x="33" y="57"/>
                  </a:cubicBezTo>
                  <a:cubicBezTo>
                    <a:pt x="34" y="60"/>
                    <a:pt x="40" y="59"/>
                    <a:pt x="41" y="63"/>
                  </a:cubicBezTo>
                  <a:cubicBezTo>
                    <a:pt x="43" y="69"/>
                    <a:pt x="40" y="75"/>
                    <a:pt x="36" y="80"/>
                  </a:cubicBezTo>
                  <a:cubicBezTo>
                    <a:pt x="27" y="79"/>
                    <a:pt x="20" y="74"/>
                    <a:pt x="26" y="67"/>
                  </a:cubicBezTo>
                  <a:cubicBezTo>
                    <a:pt x="1" y="88"/>
                    <a:pt x="14" y="148"/>
                    <a:pt x="64" y="132"/>
                  </a:cubicBezTo>
                  <a:cubicBezTo>
                    <a:pt x="54" y="118"/>
                    <a:pt x="73" y="97"/>
                    <a:pt x="84" y="112"/>
                  </a:cubicBezTo>
                  <a:cubicBezTo>
                    <a:pt x="86" y="123"/>
                    <a:pt x="81" y="126"/>
                    <a:pt x="77" y="131"/>
                  </a:cubicBezTo>
                  <a:cubicBezTo>
                    <a:pt x="101" y="137"/>
                    <a:pt x="133" y="102"/>
                    <a:pt x="152" y="129"/>
                  </a:cubicBezTo>
                  <a:cubicBezTo>
                    <a:pt x="143" y="117"/>
                    <a:pt x="124" y="124"/>
                    <a:pt x="114" y="131"/>
                  </a:cubicBezTo>
                  <a:cubicBezTo>
                    <a:pt x="116" y="126"/>
                    <a:pt x="123" y="126"/>
                    <a:pt x="127" y="122"/>
                  </a:cubicBezTo>
                  <a:close/>
                  <a:moveTo>
                    <a:pt x="74" y="128"/>
                  </a:moveTo>
                  <a:cubicBezTo>
                    <a:pt x="91" y="127"/>
                    <a:pt x="78" y="98"/>
                    <a:pt x="68" y="112"/>
                  </a:cubicBezTo>
                  <a:cubicBezTo>
                    <a:pt x="75" y="112"/>
                    <a:pt x="69" y="117"/>
                    <a:pt x="66" y="117"/>
                  </a:cubicBezTo>
                  <a:cubicBezTo>
                    <a:pt x="66" y="119"/>
                    <a:pt x="66" y="122"/>
                    <a:pt x="66" y="125"/>
                  </a:cubicBezTo>
                  <a:cubicBezTo>
                    <a:pt x="68" y="126"/>
                    <a:pt x="69" y="128"/>
                    <a:pt x="73" y="128"/>
                  </a:cubicBezTo>
                  <a:cubicBezTo>
                    <a:pt x="75" y="124"/>
                    <a:pt x="80" y="117"/>
                    <a:pt x="74" y="114"/>
                  </a:cubicBezTo>
                  <a:cubicBezTo>
                    <a:pt x="84" y="115"/>
                    <a:pt x="78" y="125"/>
                    <a:pt x="74" y="128"/>
                  </a:cubicBezTo>
                  <a:close/>
                  <a:moveTo>
                    <a:pt x="9" y="88"/>
                  </a:moveTo>
                  <a:cubicBezTo>
                    <a:pt x="0" y="121"/>
                    <a:pt x="28" y="148"/>
                    <a:pt x="56" y="135"/>
                  </a:cubicBezTo>
                  <a:cubicBezTo>
                    <a:pt x="20" y="145"/>
                    <a:pt x="13" y="115"/>
                    <a:pt x="9" y="88"/>
                  </a:cubicBezTo>
                  <a:close/>
                  <a:moveTo>
                    <a:pt x="37" y="61"/>
                  </a:moveTo>
                  <a:cubicBezTo>
                    <a:pt x="38" y="69"/>
                    <a:pt x="34" y="72"/>
                    <a:pt x="31" y="77"/>
                  </a:cubicBezTo>
                  <a:cubicBezTo>
                    <a:pt x="40" y="78"/>
                    <a:pt x="42" y="66"/>
                    <a:pt x="37" y="61"/>
                  </a:cubicBezTo>
                  <a:close/>
                  <a:moveTo>
                    <a:pt x="30" y="57"/>
                  </a:moveTo>
                  <a:cubicBezTo>
                    <a:pt x="30" y="49"/>
                    <a:pt x="38" y="40"/>
                    <a:pt x="33" y="31"/>
                  </a:cubicBezTo>
                  <a:cubicBezTo>
                    <a:pt x="34" y="41"/>
                    <a:pt x="26" y="49"/>
                    <a:pt x="30" y="57"/>
                  </a:cubicBezTo>
                  <a:close/>
                  <a:moveTo>
                    <a:pt x="30" y="61"/>
                  </a:moveTo>
                  <a:cubicBezTo>
                    <a:pt x="28" y="63"/>
                    <a:pt x="27" y="72"/>
                    <a:pt x="30" y="74"/>
                  </a:cubicBezTo>
                  <a:cubicBezTo>
                    <a:pt x="33" y="70"/>
                    <a:pt x="36" y="63"/>
                    <a:pt x="30" y="61"/>
                  </a:cubicBezTo>
                  <a:close/>
                </a:path>
              </a:pathLst>
            </a:custGeom>
            <a:grpFill/>
            <a:ln>
              <a:noFill/>
            </a:ln>
          </p:spPr>
          <p:txBody>
            <a:bodyPr/>
            <a:lstStyle/>
            <a:p>
              <a:pPr>
                <a:defRPr/>
              </a:pPr>
              <a:endParaRPr lang="vi-VN" dirty="0"/>
            </a:p>
          </p:txBody>
        </p:sp>
        <p:sp>
          <p:nvSpPr>
            <p:cNvPr id="15" name="Hình tự do 46"/>
            <p:cNvSpPr>
              <a:spLocks noEditPoints="1"/>
            </p:cNvSpPr>
            <p:nvPr/>
          </p:nvSpPr>
          <p:spPr bwMode="auto">
            <a:xfrm>
              <a:off x="906463" y="5768975"/>
              <a:ext cx="341313" cy="323850"/>
            </a:xfrm>
            <a:custGeom>
              <a:avLst/>
              <a:gdLst>
                <a:gd name="T0" fmla="*/ 2 w 151"/>
                <a:gd name="T1" fmla="*/ 96 h 144"/>
                <a:gd name="T2" fmla="*/ 21 w 151"/>
                <a:gd name="T3" fmla="*/ 59 h 144"/>
                <a:gd name="T4" fmla="*/ 22 w 151"/>
                <a:gd name="T5" fmla="*/ 12 h 144"/>
                <a:gd name="T6" fmla="*/ 32 w 151"/>
                <a:gd name="T7" fmla="*/ 58 h 144"/>
                <a:gd name="T8" fmla="*/ 34 w 151"/>
                <a:gd name="T9" fmla="*/ 81 h 144"/>
                <a:gd name="T10" fmla="*/ 15 w 151"/>
                <a:gd name="T11" fmla="*/ 112 h 144"/>
                <a:gd name="T12" fmla="*/ 73 w 151"/>
                <a:gd name="T13" fmla="*/ 107 h 144"/>
                <a:gd name="T14" fmla="*/ 76 w 151"/>
                <a:gd name="T15" fmla="*/ 131 h 144"/>
                <a:gd name="T16" fmla="*/ 151 w 151"/>
                <a:gd name="T17" fmla="*/ 130 h 144"/>
                <a:gd name="T18" fmla="*/ 110 w 151"/>
                <a:gd name="T19" fmla="*/ 134 h 144"/>
                <a:gd name="T20" fmla="*/ 66 w 151"/>
                <a:gd name="T21" fmla="*/ 138 h 144"/>
                <a:gd name="T22" fmla="*/ 12 w 151"/>
                <a:gd name="T23" fmla="*/ 128 h 144"/>
                <a:gd name="T24" fmla="*/ 86 w 151"/>
                <a:gd name="T25" fmla="*/ 138 h 144"/>
                <a:gd name="T26" fmla="*/ 86 w 151"/>
                <a:gd name="T27" fmla="*/ 134 h 144"/>
                <a:gd name="T28" fmla="*/ 75 w 151"/>
                <a:gd name="T29" fmla="*/ 133 h 144"/>
                <a:gd name="T30" fmla="*/ 77 w 151"/>
                <a:gd name="T31" fmla="*/ 128 h 144"/>
                <a:gd name="T32" fmla="*/ 66 w 151"/>
                <a:gd name="T33" fmla="*/ 128 h 144"/>
                <a:gd name="T34" fmla="*/ 64 w 151"/>
                <a:gd name="T35" fmla="*/ 117 h 144"/>
                <a:gd name="T36" fmla="*/ 65 w 151"/>
                <a:gd name="T37" fmla="*/ 114 h 144"/>
                <a:gd name="T38" fmla="*/ 63 w 151"/>
                <a:gd name="T39" fmla="*/ 133 h 144"/>
                <a:gd name="T40" fmla="*/ 54 w 151"/>
                <a:gd name="T41" fmla="*/ 137 h 144"/>
                <a:gd name="T42" fmla="*/ 7 w 151"/>
                <a:gd name="T43" fmla="*/ 86 h 144"/>
                <a:gd name="T44" fmla="*/ 41 w 151"/>
                <a:gd name="T45" fmla="*/ 139 h 144"/>
                <a:gd name="T46" fmla="*/ 92 w 151"/>
                <a:gd name="T47" fmla="*/ 138 h 144"/>
                <a:gd name="T48" fmla="*/ 41 w 151"/>
                <a:gd name="T49" fmla="*/ 137 h 144"/>
                <a:gd name="T50" fmla="*/ 26 w 151"/>
                <a:gd name="T51" fmla="*/ 65 h 144"/>
                <a:gd name="T52" fmla="*/ 32 w 151"/>
                <a:gd name="T53" fmla="*/ 64 h 144"/>
                <a:gd name="T54" fmla="*/ 26 w 151"/>
                <a:gd name="T55" fmla="*/ 72 h 144"/>
                <a:gd name="T56" fmla="*/ 33 w 151"/>
                <a:gd name="T57" fmla="*/ 80 h 144"/>
                <a:gd name="T58" fmla="*/ 38 w 151"/>
                <a:gd name="T59" fmla="*/ 73 h 144"/>
                <a:gd name="T60" fmla="*/ 28 w 151"/>
                <a:gd name="T61" fmla="*/ 78 h 144"/>
                <a:gd name="T62" fmla="*/ 34 w 151"/>
                <a:gd name="T63" fmla="*/ 61 h 144"/>
                <a:gd name="T64" fmla="*/ 18 w 151"/>
                <a:gd name="T65" fmla="*/ 2 h 144"/>
                <a:gd name="T66" fmla="*/ 31 w 151"/>
                <a:gd name="T67" fmla="*/ 32 h 144"/>
                <a:gd name="T68" fmla="*/ 27 w 151"/>
                <a:gd name="T69" fmla="*/ 58 h 144"/>
                <a:gd name="T70" fmla="*/ 28 w 151"/>
                <a:gd name="T71" fmla="*/ 42 h 144"/>
                <a:gd name="T72" fmla="*/ 21 w 151"/>
                <a:gd name="T73" fmla="*/ 61 h 144"/>
                <a:gd name="T74" fmla="*/ 7 w 151"/>
                <a:gd name="T75" fmla="*/ 86 h 144"/>
                <a:gd name="T76" fmla="*/ 110 w 151"/>
                <a:gd name="T77" fmla="*/ 131 h 144"/>
                <a:gd name="T78" fmla="*/ 121 w 151"/>
                <a:gd name="T79" fmla="*/ 123 h 144"/>
                <a:gd name="T80" fmla="*/ 67 w 151"/>
                <a:gd name="T81" fmla="*/ 127 h 144"/>
                <a:gd name="T82" fmla="*/ 74 w 151"/>
                <a:gd name="T83" fmla="*/ 118 h 144"/>
                <a:gd name="T84" fmla="*/ 64 w 151"/>
                <a:gd name="T85" fmla="*/ 118 h 144"/>
                <a:gd name="T86" fmla="*/ 75 w 151"/>
                <a:gd name="T87" fmla="*/ 118 h 144"/>
                <a:gd name="T88" fmla="*/ 70 w 151"/>
                <a:gd name="T89" fmla="*/ 114 h 144"/>
                <a:gd name="T90" fmla="*/ 79 w 151"/>
                <a:gd name="T91" fmla="*/ 120 h 144"/>
                <a:gd name="T92" fmla="*/ 122 w 151"/>
                <a:gd name="T93" fmla="*/ 122 h 144"/>
                <a:gd name="T94" fmla="*/ 123 w 151"/>
                <a:gd name="T95" fmla="*/ 125 h 144"/>
                <a:gd name="T96" fmla="*/ 122 w 151"/>
                <a:gd name="T97" fmla="*/ 122 h 144"/>
                <a:gd name="T98" fmla="*/ 81 w 151"/>
                <a:gd name="T99" fmla="*/ 114 h 144"/>
                <a:gd name="T100" fmla="*/ 32 w 151"/>
                <a:gd name="T101" fmla="*/ 74 h 144"/>
                <a:gd name="T102" fmla="*/ 28 w 151"/>
                <a:gd name="T103" fmla="*/ 63 h 144"/>
                <a:gd name="T104" fmla="*/ 28 w 151"/>
                <a:gd name="T105" fmla="*/ 63 h 144"/>
                <a:gd name="T106" fmla="*/ 29 w 151"/>
                <a:gd name="T107" fmla="*/ 49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51" h="144">
                  <a:moveTo>
                    <a:pt x="47" y="144"/>
                  </a:moveTo>
                  <a:cubicBezTo>
                    <a:pt x="46" y="144"/>
                    <a:pt x="46" y="144"/>
                    <a:pt x="46" y="144"/>
                  </a:cubicBezTo>
                  <a:cubicBezTo>
                    <a:pt x="32" y="144"/>
                    <a:pt x="19" y="139"/>
                    <a:pt x="11" y="129"/>
                  </a:cubicBezTo>
                  <a:cubicBezTo>
                    <a:pt x="3" y="121"/>
                    <a:pt x="0" y="109"/>
                    <a:pt x="2" y="96"/>
                  </a:cubicBezTo>
                  <a:cubicBezTo>
                    <a:pt x="3" y="90"/>
                    <a:pt x="6" y="84"/>
                    <a:pt x="10" y="79"/>
                  </a:cubicBezTo>
                  <a:cubicBezTo>
                    <a:pt x="13" y="73"/>
                    <a:pt x="17" y="68"/>
                    <a:pt x="17" y="62"/>
                  </a:cubicBezTo>
                  <a:cubicBezTo>
                    <a:pt x="17" y="62"/>
                    <a:pt x="17" y="62"/>
                    <a:pt x="17" y="62"/>
                  </a:cubicBezTo>
                  <a:cubicBezTo>
                    <a:pt x="19" y="60"/>
                    <a:pt x="20" y="59"/>
                    <a:pt x="21" y="59"/>
                  </a:cubicBezTo>
                  <a:cubicBezTo>
                    <a:pt x="21" y="59"/>
                    <a:pt x="22" y="59"/>
                    <a:pt x="23" y="59"/>
                  </a:cubicBezTo>
                  <a:cubicBezTo>
                    <a:pt x="23" y="53"/>
                    <a:pt x="24" y="47"/>
                    <a:pt x="26" y="41"/>
                  </a:cubicBezTo>
                  <a:cubicBezTo>
                    <a:pt x="28" y="35"/>
                    <a:pt x="30" y="30"/>
                    <a:pt x="29" y="24"/>
                  </a:cubicBezTo>
                  <a:cubicBezTo>
                    <a:pt x="28" y="19"/>
                    <a:pt x="25" y="15"/>
                    <a:pt x="22" y="12"/>
                  </a:cubicBezTo>
                  <a:cubicBezTo>
                    <a:pt x="19" y="8"/>
                    <a:pt x="16" y="5"/>
                    <a:pt x="16" y="1"/>
                  </a:cubicBezTo>
                  <a:cubicBezTo>
                    <a:pt x="16" y="0"/>
                    <a:pt x="16" y="0"/>
                    <a:pt x="16" y="0"/>
                  </a:cubicBezTo>
                  <a:cubicBezTo>
                    <a:pt x="17" y="0"/>
                    <a:pt x="17" y="0"/>
                    <a:pt x="17" y="0"/>
                  </a:cubicBezTo>
                  <a:cubicBezTo>
                    <a:pt x="35" y="8"/>
                    <a:pt x="40" y="37"/>
                    <a:pt x="32" y="58"/>
                  </a:cubicBezTo>
                  <a:cubicBezTo>
                    <a:pt x="32" y="59"/>
                    <a:pt x="34" y="59"/>
                    <a:pt x="35" y="60"/>
                  </a:cubicBezTo>
                  <a:cubicBezTo>
                    <a:pt x="37" y="61"/>
                    <a:pt x="39" y="61"/>
                    <a:pt x="40" y="63"/>
                  </a:cubicBezTo>
                  <a:cubicBezTo>
                    <a:pt x="43" y="72"/>
                    <a:pt x="37" y="78"/>
                    <a:pt x="34" y="81"/>
                  </a:cubicBezTo>
                  <a:cubicBezTo>
                    <a:pt x="34" y="81"/>
                    <a:pt x="34" y="81"/>
                    <a:pt x="34" y="81"/>
                  </a:cubicBezTo>
                  <a:cubicBezTo>
                    <a:pt x="34" y="81"/>
                    <a:pt x="34" y="81"/>
                    <a:pt x="34" y="81"/>
                  </a:cubicBezTo>
                  <a:cubicBezTo>
                    <a:pt x="28" y="81"/>
                    <a:pt x="23" y="79"/>
                    <a:pt x="22" y="76"/>
                  </a:cubicBezTo>
                  <a:cubicBezTo>
                    <a:pt x="21" y="75"/>
                    <a:pt x="21" y="73"/>
                    <a:pt x="21" y="71"/>
                  </a:cubicBezTo>
                  <a:cubicBezTo>
                    <a:pt x="12" y="82"/>
                    <a:pt x="10" y="98"/>
                    <a:pt x="15" y="112"/>
                  </a:cubicBezTo>
                  <a:cubicBezTo>
                    <a:pt x="20" y="127"/>
                    <a:pt x="32" y="135"/>
                    <a:pt x="46" y="135"/>
                  </a:cubicBezTo>
                  <a:cubicBezTo>
                    <a:pt x="51" y="135"/>
                    <a:pt x="56" y="134"/>
                    <a:pt x="61" y="133"/>
                  </a:cubicBezTo>
                  <a:cubicBezTo>
                    <a:pt x="58" y="128"/>
                    <a:pt x="57" y="122"/>
                    <a:pt x="60" y="116"/>
                  </a:cubicBezTo>
                  <a:cubicBezTo>
                    <a:pt x="63" y="111"/>
                    <a:pt x="68" y="107"/>
                    <a:pt x="73" y="107"/>
                  </a:cubicBezTo>
                  <a:cubicBezTo>
                    <a:pt x="75" y="107"/>
                    <a:pt x="79" y="108"/>
                    <a:pt x="83" y="113"/>
                  </a:cubicBezTo>
                  <a:cubicBezTo>
                    <a:pt x="83" y="113"/>
                    <a:pt x="83" y="113"/>
                    <a:pt x="83" y="113"/>
                  </a:cubicBezTo>
                  <a:cubicBezTo>
                    <a:pt x="84" y="122"/>
                    <a:pt x="81" y="126"/>
                    <a:pt x="77" y="130"/>
                  </a:cubicBezTo>
                  <a:cubicBezTo>
                    <a:pt x="77" y="130"/>
                    <a:pt x="77" y="131"/>
                    <a:pt x="76" y="131"/>
                  </a:cubicBezTo>
                  <a:cubicBezTo>
                    <a:pt x="78" y="132"/>
                    <a:pt x="80" y="132"/>
                    <a:pt x="82" y="132"/>
                  </a:cubicBezTo>
                  <a:cubicBezTo>
                    <a:pt x="90" y="132"/>
                    <a:pt x="98" y="129"/>
                    <a:pt x="107" y="125"/>
                  </a:cubicBezTo>
                  <a:cubicBezTo>
                    <a:pt x="115" y="122"/>
                    <a:pt x="123" y="119"/>
                    <a:pt x="131" y="119"/>
                  </a:cubicBezTo>
                  <a:cubicBezTo>
                    <a:pt x="139" y="119"/>
                    <a:pt x="146" y="123"/>
                    <a:pt x="151" y="130"/>
                  </a:cubicBezTo>
                  <a:cubicBezTo>
                    <a:pt x="150" y="131"/>
                    <a:pt x="150" y="131"/>
                    <a:pt x="150" y="131"/>
                  </a:cubicBezTo>
                  <a:cubicBezTo>
                    <a:pt x="146" y="127"/>
                    <a:pt x="142" y="124"/>
                    <a:pt x="136" y="124"/>
                  </a:cubicBezTo>
                  <a:cubicBezTo>
                    <a:pt x="126" y="124"/>
                    <a:pt x="115" y="131"/>
                    <a:pt x="112" y="132"/>
                  </a:cubicBezTo>
                  <a:cubicBezTo>
                    <a:pt x="110" y="134"/>
                    <a:pt x="110" y="134"/>
                    <a:pt x="110" y="134"/>
                  </a:cubicBezTo>
                  <a:cubicBezTo>
                    <a:pt x="110" y="133"/>
                    <a:pt x="110" y="133"/>
                    <a:pt x="110" y="133"/>
                  </a:cubicBezTo>
                  <a:cubicBezTo>
                    <a:pt x="105" y="137"/>
                    <a:pt x="99" y="139"/>
                    <a:pt x="90" y="139"/>
                  </a:cubicBezTo>
                  <a:cubicBezTo>
                    <a:pt x="86" y="139"/>
                    <a:pt x="82" y="139"/>
                    <a:pt x="78" y="139"/>
                  </a:cubicBezTo>
                  <a:cubicBezTo>
                    <a:pt x="74" y="138"/>
                    <a:pt x="70" y="138"/>
                    <a:pt x="66" y="138"/>
                  </a:cubicBezTo>
                  <a:cubicBezTo>
                    <a:pt x="58" y="138"/>
                    <a:pt x="52" y="140"/>
                    <a:pt x="47" y="144"/>
                  </a:cubicBezTo>
                  <a:close/>
                  <a:moveTo>
                    <a:pt x="7" y="86"/>
                  </a:moveTo>
                  <a:cubicBezTo>
                    <a:pt x="5" y="89"/>
                    <a:pt x="4" y="93"/>
                    <a:pt x="3" y="96"/>
                  </a:cubicBezTo>
                  <a:cubicBezTo>
                    <a:pt x="2" y="109"/>
                    <a:pt x="5" y="120"/>
                    <a:pt x="12" y="128"/>
                  </a:cubicBezTo>
                  <a:cubicBezTo>
                    <a:pt x="20" y="137"/>
                    <a:pt x="32" y="142"/>
                    <a:pt x="46" y="142"/>
                  </a:cubicBezTo>
                  <a:cubicBezTo>
                    <a:pt x="51" y="138"/>
                    <a:pt x="57" y="136"/>
                    <a:pt x="66" y="136"/>
                  </a:cubicBezTo>
                  <a:cubicBezTo>
                    <a:pt x="70" y="136"/>
                    <a:pt x="74" y="137"/>
                    <a:pt x="78" y="137"/>
                  </a:cubicBezTo>
                  <a:cubicBezTo>
                    <a:pt x="81" y="137"/>
                    <a:pt x="83" y="138"/>
                    <a:pt x="86" y="138"/>
                  </a:cubicBezTo>
                  <a:cubicBezTo>
                    <a:pt x="84" y="137"/>
                    <a:pt x="83" y="136"/>
                    <a:pt x="81" y="135"/>
                  </a:cubicBezTo>
                  <a:cubicBezTo>
                    <a:pt x="80" y="133"/>
                    <a:pt x="80" y="133"/>
                    <a:pt x="80" y="133"/>
                  </a:cubicBezTo>
                  <a:cubicBezTo>
                    <a:pt x="82" y="134"/>
                    <a:pt x="82" y="134"/>
                    <a:pt x="82" y="134"/>
                  </a:cubicBezTo>
                  <a:cubicBezTo>
                    <a:pt x="83" y="134"/>
                    <a:pt x="84" y="134"/>
                    <a:pt x="86" y="134"/>
                  </a:cubicBezTo>
                  <a:cubicBezTo>
                    <a:pt x="92" y="134"/>
                    <a:pt x="99" y="131"/>
                    <a:pt x="105" y="128"/>
                  </a:cubicBezTo>
                  <a:cubicBezTo>
                    <a:pt x="105" y="128"/>
                    <a:pt x="105" y="128"/>
                    <a:pt x="105" y="128"/>
                  </a:cubicBezTo>
                  <a:cubicBezTo>
                    <a:pt x="97" y="131"/>
                    <a:pt x="89" y="133"/>
                    <a:pt x="82" y="133"/>
                  </a:cubicBezTo>
                  <a:cubicBezTo>
                    <a:pt x="79" y="133"/>
                    <a:pt x="77" y="133"/>
                    <a:pt x="75" y="133"/>
                  </a:cubicBezTo>
                  <a:cubicBezTo>
                    <a:pt x="74" y="132"/>
                    <a:pt x="74" y="132"/>
                    <a:pt x="74" y="132"/>
                  </a:cubicBezTo>
                  <a:cubicBezTo>
                    <a:pt x="74" y="131"/>
                    <a:pt x="74" y="131"/>
                    <a:pt x="74" y="131"/>
                  </a:cubicBezTo>
                  <a:cubicBezTo>
                    <a:pt x="75" y="131"/>
                    <a:pt x="76" y="130"/>
                    <a:pt x="76" y="129"/>
                  </a:cubicBezTo>
                  <a:cubicBezTo>
                    <a:pt x="77" y="129"/>
                    <a:pt x="77" y="128"/>
                    <a:pt x="77" y="128"/>
                  </a:cubicBezTo>
                  <a:cubicBezTo>
                    <a:pt x="76" y="129"/>
                    <a:pt x="74" y="130"/>
                    <a:pt x="72" y="130"/>
                  </a:cubicBezTo>
                  <a:cubicBezTo>
                    <a:pt x="70" y="130"/>
                    <a:pt x="70" y="130"/>
                    <a:pt x="70" y="130"/>
                  </a:cubicBezTo>
                  <a:cubicBezTo>
                    <a:pt x="70" y="130"/>
                    <a:pt x="70" y="130"/>
                    <a:pt x="70" y="130"/>
                  </a:cubicBezTo>
                  <a:cubicBezTo>
                    <a:pt x="68" y="130"/>
                    <a:pt x="67" y="129"/>
                    <a:pt x="66" y="128"/>
                  </a:cubicBezTo>
                  <a:cubicBezTo>
                    <a:pt x="65" y="128"/>
                    <a:pt x="64" y="127"/>
                    <a:pt x="63" y="127"/>
                  </a:cubicBezTo>
                  <a:cubicBezTo>
                    <a:pt x="63" y="127"/>
                    <a:pt x="63" y="127"/>
                    <a:pt x="63" y="127"/>
                  </a:cubicBezTo>
                  <a:cubicBezTo>
                    <a:pt x="63" y="117"/>
                    <a:pt x="63" y="117"/>
                    <a:pt x="63" y="117"/>
                  </a:cubicBezTo>
                  <a:cubicBezTo>
                    <a:pt x="64" y="117"/>
                    <a:pt x="64" y="117"/>
                    <a:pt x="64" y="117"/>
                  </a:cubicBezTo>
                  <a:cubicBezTo>
                    <a:pt x="64" y="117"/>
                    <a:pt x="64" y="117"/>
                    <a:pt x="64" y="117"/>
                  </a:cubicBezTo>
                  <a:cubicBezTo>
                    <a:pt x="66" y="117"/>
                    <a:pt x="68" y="115"/>
                    <a:pt x="68" y="114"/>
                  </a:cubicBezTo>
                  <a:cubicBezTo>
                    <a:pt x="68" y="114"/>
                    <a:pt x="68" y="114"/>
                    <a:pt x="66" y="114"/>
                  </a:cubicBezTo>
                  <a:cubicBezTo>
                    <a:pt x="65" y="114"/>
                    <a:pt x="65" y="114"/>
                    <a:pt x="65" y="114"/>
                  </a:cubicBezTo>
                  <a:cubicBezTo>
                    <a:pt x="66" y="113"/>
                    <a:pt x="66" y="113"/>
                    <a:pt x="66" y="113"/>
                  </a:cubicBezTo>
                  <a:cubicBezTo>
                    <a:pt x="67" y="110"/>
                    <a:pt x="69" y="109"/>
                    <a:pt x="71" y="109"/>
                  </a:cubicBezTo>
                  <a:cubicBezTo>
                    <a:pt x="67" y="110"/>
                    <a:pt x="64" y="113"/>
                    <a:pt x="62" y="117"/>
                  </a:cubicBezTo>
                  <a:cubicBezTo>
                    <a:pt x="59" y="122"/>
                    <a:pt x="59" y="128"/>
                    <a:pt x="63" y="133"/>
                  </a:cubicBezTo>
                  <a:cubicBezTo>
                    <a:pt x="63" y="134"/>
                    <a:pt x="63" y="134"/>
                    <a:pt x="63" y="134"/>
                  </a:cubicBezTo>
                  <a:cubicBezTo>
                    <a:pt x="62" y="134"/>
                    <a:pt x="62" y="134"/>
                    <a:pt x="62" y="134"/>
                  </a:cubicBezTo>
                  <a:cubicBezTo>
                    <a:pt x="59" y="135"/>
                    <a:pt x="56" y="136"/>
                    <a:pt x="54" y="136"/>
                  </a:cubicBezTo>
                  <a:cubicBezTo>
                    <a:pt x="54" y="137"/>
                    <a:pt x="54" y="137"/>
                    <a:pt x="54" y="137"/>
                  </a:cubicBezTo>
                  <a:cubicBezTo>
                    <a:pt x="49" y="139"/>
                    <a:pt x="44" y="140"/>
                    <a:pt x="39" y="140"/>
                  </a:cubicBezTo>
                  <a:cubicBezTo>
                    <a:pt x="29" y="140"/>
                    <a:pt x="19" y="135"/>
                    <a:pt x="13" y="127"/>
                  </a:cubicBezTo>
                  <a:cubicBezTo>
                    <a:pt x="5" y="116"/>
                    <a:pt x="2" y="103"/>
                    <a:pt x="6" y="89"/>
                  </a:cubicBezTo>
                  <a:lnTo>
                    <a:pt x="7" y="86"/>
                  </a:lnTo>
                  <a:close/>
                  <a:moveTo>
                    <a:pt x="7" y="93"/>
                  </a:moveTo>
                  <a:cubicBezTo>
                    <a:pt x="4" y="105"/>
                    <a:pt x="7" y="117"/>
                    <a:pt x="14" y="126"/>
                  </a:cubicBezTo>
                  <a:cubicBezTo>
                    <a:pt x="21" y="135"/>
                    <a:pt x="31" y="139"/>
                    <a:pt x="41" y="139"/>
                  </a:cubicBezTo>
                  <a:cubicBezTo>
                    <a:pt x="41" y="139"/>
                    <a:pt x="41" y="139"/>
                    <a:pt x="41" y="139"/>
                  </a:cubicBezTo>
                  <a:cubicBezTo>
                    <a:pt x="16" y="139"/>
                    <a:pt x="10" y="113"/>
                    <a:pt x="7" y="93"/>
                  </a:cubicBezTo>
                  <a:close/>
                  <a:moveTo>
                    <a:pt x="108" y="133"/>
                  </a:moveTo>
                  <a:cubicBezTo>
                    <a:pt x="106" y="133"/>
                    <a:pt x="104" y="134"/>
                    <a:pt x="102" y="135"/>
                  </a:cubicBezTo>
                  <a:cubicBezTo>
                    <a:pt x="99" y="136"/>
                    <a:pt x="95" y="137"/>
                    <a:pt x="92" y="138"/>
                  </a:cubicBezTo>
                  <a:cubicBezTo>
                    <a:pt x="99" y="138"/>
                    <a:pt x="104" y="136"/>
                    <a:pt x="108" y="133"/>
                  </a:cubicBezTo>
                  <a:close/>
                  <a:moveTo>
                    <a:pt x="7" y="86"/>
                  </a:moveTo>
                  <a:cubicBezTo>
                    <a:pt x="7" y="89"/>
                    <a:pt x="7" y="89"/>
                    <a:pt x="7" y="89"/>
                  </a:cubicBezTo>
                  <a:cubicBezTo>
                    <a:pt x="12" y="114"/>
                    <a:pt x="17" y="137"/>
                    <a:pt x="41" y="137"/>
                  </a:cubicBezTo>
                  <a:cubicBezTo>
                    <a:pt x="43" y="137"/>
                    <a:pt x="45" y="137"/>
                    <a:pt x="48" y="137"/>
                  </a:cubicBezTo>
                  <a:cubicBezTo>
                    <a:pt x="32" y="137"/>
                    <a:pt x="19" y="128"/>
                    <a:pt x="13" y="113"/>
                  </a:cubicBezTo>
                  <a:cubicBezTo>
                    <a:pt x="7" y="96"/>
                    <a:pt x="12" y="77"/>
                    <a:pt x="23" y="67"/>
                  </a:cubicBezTo>
                  <a:cubicBezTo>
                    <a:pt x="26" y="65"/>
                    <a:pt x="26" y="65"/>
                    <a:pt x="26" y="65"/>
                  </a:cubicBezTo>
                  <a:cubicBezTo>
                    <a:pt x="26" y="63"/>
                    <a:pt x="27" y="62"/>
                    <a:pt x="27" y="62"/>
                  </a:cubicBezTo>
                  <a:cubicBezTo>
                    <a:pt x="28" y="61"/>
                    <a:pt x="28" y="61"/>
                    <a:pt x="28" y="61"/>
                  </a:cubicBezTo>
                  <a:cubicBezTo>
                    <a:pt x="28" y="61"/>
                    <a:pt x="28" y="61"/>
                    <a:pt x="28" y="61"/>
                  </a:cubicBezTo>
                  <a:cubicBezTo>
                    <a:pt x="30" y="62"/>
                    <a:pt x="31" y="63"/>
                    <a:pt x="32" y="64"/>
                  </a:cubicBezTo>
                  <a:cubicBezTo>
                    <a:pt x="33" y="68"/>
                    <a:pt x="30" y="73"/>
                    <a:pt x="29" y="75"/>
                  </a:cubicBezTo>
                  <a:cubicBezTo>
                    <a:pt x="28" y="76"/>
                    <a:pt x="28" y="76"/>
                    <a:pt x="28" y="76"/>
                  </a:cubicBezTo>
                  <a:cubicBezTo>
                    <a:pt x="28" y="76"/>
                    <a:pt x="28" y="76"/>
                    <a:pt x="28" y="76"/>
                  </a:cubicBezTo>
                  <a:cubicBezTo>
                    <a:pt x="27" y="75"/>
                    <a:pt x="26" y="74"/>
                    <a:pt x="26" y="72"/>
                  </a:cubicBezTo>
                  <a:cubicBezTo>
                    <a:pt x="25" y="70"/>
                    <a:pt x="26" y="68"/>
                    <a:pt x="26" y="66"/>
                  </a:cubicBezTo>
                  <a:cubicBezTo>
                    <a:pt x="24" y="68"/>
                    <a:pt x="24" y="68"/>
                    <a:pt x="24" y="68"/>
                  </a:cubicBezTo>
                  <a:cubicBezTo>
                    <a:pt x="22" y="71"/>
                    <a:pt x="22" y="73"/>
                    <a:pt x="23" y="75"/>
                  </a:cubicBezTo>
                  <a:cubicBezTo>
                    <a:pt x="24" y="78"/>
                    <a:pt x="28" y="80"/>
                    <a:pt x="33" y="80"/>
                  </a:cubicBezTo>
                  <a:cubicBezTo>
                    <a:pt x="36" y="77"/>
                    <a:pt x="41" y="71"/>
                    <a:pt x="39" y="64"/>
                  </a:cubicBezTo>
                  <a:cubicBezTo>
                    <a:pt x="38" y="63"/>
                    <a:pt x="37" y="62"/>
                    <a:pt x="35" y="62"/>
                  </a:cubicBezTo>
                  <a:cubicBezTo>
                    <a:pt x="36" y="62"/>
                    <a:pt x="36" y="62"/>
                    <a:pt x="36" y="62"/>
                  </a:cubicBezTo>
                  <a:cubicBezTo>
                    <a:pt x="38" y="64"/>
                    <a:pt x="39" y="69"/>
                    <a:pt x="38" y="73"/>
                  </a:cubicBezTo>
                  <a:cubicBezTo>
                    <a:pt x="36" y="77"/>
                    <a:pt x="34" y="79"/>
                    <a:pt x="30" y="79"/>
                  </a:cubicBezTo>
                  <a:cubicBezTo>
                    <a:pt x="30" y="79"/>
                    <a:pt x="30" y="79"/>
                    <a:pt x="30" y="79"/>
                  </a:cubicBezTo>
                  <a:cubicBezTo>
                    <a:pt x="30" y="79"/>
                    <a:pt x="30" y="79"/>
                    <a:pt x="29" y="79"/>
                  </a:cubicBezTo>
                  <a:cubicBezTo>
                    <a:pt x="28" y="78"/>
                    <a:pt x="28" y="78"/>
                    <a:pt x="28" y="78"/>
                  </a:cubicBezTo>
                  <a:cubicBezTo>
                    <a:pt x="29" y="78"/>
                    <a:pt x="29" y="78"/>
                    <a:pt x="29" y="78"/>
                  </a:cubicBezTo>
                  <a:cubicBezTo>
                    <a:pt x="29" y="76"/>
                    <a:pt x="30" y="75"/>
                    <a:pt x="31" y="74"/>
                  </a:cubicBezTo>
                  <a:cubicBezTo>
                    <a:pt x="33" y="71"/>
                    <a:pt x="35" y="68"/>
                    <a:pt x="34" y="62"/>
                  </a:cubicBezTo>
                  <a:cubicBezTo>
                    <a:pt x="34" y="61"/>
                    <a:pt x="34" y="61"/>
                    <a:pt x="34" y="61"/>
                  </a:cubicBezTo>
                  <a:cubicBezTo>
                    <a:pt x="33" y="61"/>
                    <a:pt x="31" y="60"/>
                    <a:pt x="30" y="58"/>
                  </a:cubicBezTo>
                  <a:cubicBezTo>
                    <a:pt x="30" y="58"/>
                    <a:pt x="30" y="58"/>
                    <a:pt x="30" y="58"/>
                  </a:cubicBezTo>
                  <a:cubicBezTo>
                    <a:pt x="30" y="58"/>
                    <a:pt x="30" y="58"/>
                    <a:pt x="30" y="58"/>
                  </a:cubicBezTo>
                  <a:cubicBezTo>
                    <a:pt x="38" y="39"/>
                    <a:pt x="34" y="10"/>
                    <a:pt x="18" y="2"/>
                  </a:cubicBezTo>
                  <a:cubicBezTo>
                    <a:pt x="18" y="5"/>
                    <a:pt x="20" y="8"/>
                    <a:pt x="23" y="11"/>
                  </a:cubicBezTo>
                  <a:cubicBezTo>
                    <a:pt x="26" y="14"/>
                    <a:pt x="29" y="18"/>
                    <a:pt x="30" y="24"/>
                  </a:cubicBezTo>
                  <a:cubicBezTo>
                    <a:pt x="30" y="26"/>
                    <a:pt x="30" y="28"/>
                    <a:pt x="30" y="30"/>
                  </a:cubicBezTo>
                  <a:cubicBezTo>
                    <a:pt x="31" y="32"/>
                    <a:pt x="31" y="32"/>
                    <a:pt x="31" y="32"/>
                  </a:cubicBezTo>
                  <a:cubicBezTo>
                    <a:pt x="35" y="38"/>
                    <a:pt x="33" y="44"/>
                    <a:pt x="31" y="49"/>
                  </a:cubicBezTo>
                  <a:cubicBezTo>
                    <a:pt x="30" y="52"/>
                    <a:pt x="29" y="55"/>
                    <a:pt x="29" y="58"/>
                  </a:cubicBezTo>
                  <a:cubicBezTo>
                    <a:pt x="29" y="61"/>
                    <a:pt x="29" y="61"/>
                    <a:pt x="29" y="61"/>
                  </a:cubicBezTo>
                  <a:cubicBezTo>
                    <a:pt x="27" y="58"/>
                    <a:pt x="27" y="58"/>
                    <a:pt x="27" y="58"/>
                  </a:cubicBezTo>
                  <a:cubicBezTo>
                    <a:pt x="25" y="53"/>
                    <a:pt x="26" y="49"/>
                    <a:pt x="28" y="44"/>
                  </a:cubicBezTo>
                  <a:cubicBezTo>
                    <a:pt x="29" y="40"/>
                    <a:pt x="31" y="36"/>
                    <a:pt x="30" y="32"/>
                  </a:cubicBezTo>
                  <a:cubicBezTo>
                    <a:pt x="30" y="32"/>
                    <a:pt x="30" y="32"/>
                    <a:pt x="30" y="32"/>
                  </a:cubicBezTo>
                  <a:cubicBezTo>
                    <a:pt x="30" y="35"/>
                    <a:pt x="29" y="38"/>
                    <a:pt x="28" y="42"/>
                  </a:cubicBezTo>
                  <a:cubicBezTo>
                    <a:pt x="26" y="47"/>
                    <a:pt x="24" y="53"/>
                    <a:pt x="24" y="59"/>
                  </a:cubicBezTo>
                  <a:cubicBezTo>
                    <a:pt x="25" y="60"/>
                    <a:pt x="25" y="60"/>
                    <a:pt x="25" y="60"/>
                  </a:cubicBezTo>
                  <a:cubicBezTo>
                    <a:pt x="24" y="60"/>
                    <a:pt x="24" y="60"/>
                    <a:pt x="24" y="60"/>
                  </a:cubicBezTo>
                  <a:cubicBezTo>
                    <a:pt x="23" y="61"/>
                    <a:pt x="22" y="61"/>
                    <a:pt x="21" y="61"/>
                  </a:cubicBezTo>
                  <a:cubicBezTo>
                    <a:pt x="21" y="61"/>
                    <a:pt x="21" y="61"/>
                    <a:pt x="21" y="61"/>
                  </a:cubicBezTo>
                  <a:cubicBezTo>
                    <a:pt x="20" y="61"/>
                    <a:pt x="20" y="61"/>
                    <a:pt x="19" y="62"/>
                  </a:cubicBezTo>
                  <a:cubicBezTo>
                    <a:pt x="18" y="69"/>
                    <a:pt x="14" y="74"/>
                    <a:pt x="11" y="79"/>
                  </a:cubicBezTo>
                  <a:cubicBezTo>
                    <a:pt x="10" y="82"/>
                    <a:pt x="8" y="84"/>
                    <a:pt x="7" y="86"/>
                  </a:cubicBezTo>
                  <a:close/>
                  <a:moveTo>
                    <a:pt x="85" y="136"/>
                  </a:moveTo>
                  <a:cubicBezTo>
                    <a:pt x="86" y="136"/>
                    <a:pt x="87" y="137"/>
                    <a:pt x="89" y="137"/>
                  </a:cubicBezTo>
                  <a:cubicBezTo>
                    <a:pt x="93" y="137"/>
                    <a:pt x="97" y="135"/>
                    <a:pt x="101" y="133"/>
                  </a:cubicBezTo>
                  <a:cubicBezTo>
                    <a:pt x="105" y="132"/>
                    <a:pt x="108" y="131"/>
                    <a:pt x="110" y="131"/>
                  </a:cubicBezTo>
                  <a:cubicBezTo>
                    <a:pt x="111" y="131"/>
                    <a:pt x="111" y="131"/>
                    <a:pt x="111" y="131"/>
                  </a:cubicBezTo>
                  <a:cubicBezTo>
                    <a:pt x="113" y="129"/>
                    <a:pt x="116" y="127"/>
                    <a:pt x="118" y="126"/>
                  </a:cubicBezTo>
                  <a:cubicBezTo>
                    <a:pt x="120" y="125"/>
                    <a:pt x="122" y="125"/>
                    <a:pt x="123" y="124"/>
                  </a:cubicBezTo>
                  <a:cubicBezTo>
                    <a:pt x="122" y="124"/>
                    <a:pt x="122" y="123"/>
                    <a:pt x="121" y="123"/>
                  </a:cubicBezTo>
                  <a:cubicBezTo>
                    <a:pt x="117" y="123"/>
                    <a:pt x="111" y="126"/>
                    <a:pt x="106" y="129"/>
                  </a:cubicBezTo>
                  <a:cubicBezTo>
                    <a:pt x="99" y="132"/>
                    <a:pt x="92" y="136"/>
                    <a:pt x="85" y="136"/>
                  </a:cubicBezTo>
                  <a:close/>
                  <a:moveTo>
                    <a:pt x="64" y="126"/>
                  </a:moveTo>
                  <a:cubicBezTo>
                    <a:pt x="65" y="126"/>
                    <a:pt x="66" y="126"/>
                    <a:pt x="67" y="127"/>
                  </a:cubicBezTo>
                  <a:cubicBezTo>
                    <a:pt x="68" y="128"/>
                    <a:pt x="69" y="128"/>
                    <a:pt x="70" y="128"/>
                  </a:cubicBezTo>
                  <a:cubicBezTo>
                    <a:pt x="70" y="128"/>
                    <a:pt x="70" y="128"/>
                    <a:pt x="70" y="128"/>
                  </a:cubicBezTo>
                  <a:cubicBezTo>
                    <a:pt x="70" y="128"/>
                    <a:pt x="71" y="128"/>
                    <a:pt x="71" y="127"/>
                  </a:cubicBezTo>
                  <a:cubicBezTo>
                    <a:pt x="72" y="125"/>
                    <a:pt x="75" y="121"/>
                    <a:pt x="74" y="118"/>
                  </a:cubicBezTo>
                  <a:cubicBezTo>
                    <a:pt x="74" y="117"/>
                    <a:pt x="73" y="116"/>
                    <a:pt x="72" y="115"/>
                  </a:cubicBezTo>
                  <a:cubicBezTo>
                    <a:pt x="70" y="114"/>
                    <a:pt x="70" y="114"/>
                    <a:pt x="70" y="114"/>
                  </a:cubicBezTo>
                  <a:cubicBezTo>
                    <a:pt x="70" y="114"/>
                    <a:pt x="70" y="114"/>
                    <a:pt x="70" y="114"/>
                  </a:cubicBezTo>
                  <a:cubicBezTo>
                    <a:pt x="70" y="116"/>
                    <a:pt x="67" y="118"/>
                    <a:pt x="64" y="118"/>
                  </a:cubicBezTo>
                  <a:cubicBezTo>
                    <a:pt x="64" y="118"/>
                    <a:pt x="64" y="118"/>
                    <a:pt x="64" y="118"/>
                  </a:cubicBezTo>
                  <a:lnTo>
                    <a:pt x="64" y="126"/>
                  </a:lnTo>
                  <a:close/>
                  <a:moveTo>
                    <a:pt x="75" y="116"/>
                  </a:moveTo>
                  <a:cubicBezTo>
                    <a:pt x="75" y="117"/>
                    <a:pt x="75" y="117"/>
                    <a:pt x="75" y="118"/>
                  </a:cubicBezTo>
                  <a:cubicBezTo>
                    <a:pt x="76" y="121"/>
                    <a:pt x="74" y="125"/>
                    <a:pt x="72" y="128"/>
                  </a:cubicBezTo>
                  <a:cubicBezTo>
                    <a:pt x="75" y="126"/>
                    <a:pt x="77" y="121"/>
                    <a:pt x="77" y="118"/>
                  </a:cubicBezTo>
                  <a:cubicBezTo>
                    <a:pt x="76" y="118"/>
                    <a:pt x="76" y="117"/>
                    <a:pt x="75" y="116"/>
                  </a:cubicBezTo>
                  <a:close/>
                  <a:moveTo>
                    <a:pt x="70" y="114"/>
                  </a:moveTo>
                  <a:cubicBezTo>
                    <a:pt x="72" y="114"/>
                    <a:pt x="72" y="114"/>
                    <a:pt x="72" y="114"/>
                  </a:cubicBezTo>
                  <a:cubicBezTo>
                    <a:pt x="76" y="115"/>
                    <a:pt x="78" y="117"/>
                    <a:pt x="78" y="118"/>
                  </a:cubicBezTo>
                  <a:cubicBezTo>
                    <a:pt x="79" y="121"/>
                    <a:pt x="77" y="125"/>
                    <a:pt x="74" y="128"/>
                  </a:cubicBezTo>
                  <a:cubicBezTo>
                    <a:pt x="79" y="126"/>
                    <a:pt x="79" y="122"/>
                    <a:pt x="79" y="120"/>
                  </a:cubicBezTo>
                  <a:cubicBezTo>
                    <a:pt x="79" y="116"/>
                    <a:pt x="76" y="110"/>
                    <a:pt x="72" y="110"/>
                  </a:cubicBezTo>
                  <a:cubicBezTo>
                    <a:pt x="71" y="110"/>
                    <a:pt x="69" y="111"/>
                    <a:pt x="68" y="113"/>
                  </a:cubicBezTo>
                  <a:cubicBezTo>
                    <a:pt x="69" y="113"/>
                    <a:pt x="69" y="113"/>
                    <a:pt x="70" y="114"/>
                  </a:cubicBezTo>
                  <a:close/>
                  <a:moveTo>
                    <a:pt x="122" y="122"/>
                  </a:moveTo>
                  <a:cubicBezTo>
                    <a:pt x="123" y="122"/>
                    <a:pt x="124" y="122"/>
                    <a:pt x="125" y="123"/>
                  </a:cubicBezTo>
                  <a:cubicBezTo>
                    <a:pt x="126" y="123"/>
                    <a:pt x="126" y="123"/>
                    <a:pt x="126" y="123"/>
                  </a:cubicBezTo>
                  <a:cubicBezTo>
                    <a:pt x="125" y="124"/>
                    <a:pt x="125" y="124"/>
                    <a:pt x="125" y="124"/>
                  </a:cubicBezTo>
                  <a:cubicBezTo>
                    <a:pt x="125" y="124"/>
                    <a:pt x="124" y="125"/>
                    <a:pt x="123" y="125"/>
                  </a:cubicBezTo>
                  <a:cubicBezTo>
                    <a:pt x="127" y="124"/>
                    <a:pt x="131" y="123"/>
                    <a:pt x="136" y="123"/>
                  </a:cubicBezTo>
                  <a:cubicBezTo>
                    <a:pt x="139" y="123"/>
                    <a:pt x="141" y="123"/>
                    <a:pt x="143" y="124"/>
                  </a:cubicBezTo>
                  <a:cubicBezTo>
                    <a:pt x="140" y="122"/>
                    <a:pt x="136" y="121"/>
                    <a:pt x="131" y="121"/>
                  </a:cubicBezTo>
                  <a:cubicBezTo>
                    <a:pt x="128" y="121"/>
                    <a:pt x="125" y="121"/>
                    <a:pt x="122" y="122"/>
                  </a:cubicBezTo>
                  <a:close/>
                  <a:moveTo>
                    <a:pt x="72" y="109"/>
                  </a:moveTo>
                  <a:cubicBezTo>
                    <a:pt x="77" y="109"/>
                    <a:pt x="81" y="115"/>
                    <a:pt x="81" y="120"/>
                  </a:cubicBezTo>
                  <a:cubicBezTo>
                    <a:pt x="81" y="121"/>
                    <a:pt x="81" y="122"/>
                    <a:pt x="81" y="123"/>
                  </a:cubicBezTo>
                  <a:cubicBezTo>
                    <a:pt x="82" y="121"/>
                    <a:pt x="82" y="118"/>
                    <a:pt x="81" y="114"/>
                  </a:cubicBezTo>
                  <a:cubicBezTo>
                    <a:pt x="79" y="110"/>
                    <a:pt x="75" y="108"/>
                    <a:pt x="71" y="109"/>
                  </a:cubicBezTo>
                  <a:cubicBezTo>
                    <a:pt x="72" y="109"/>
                    <a:pt x="72" y="109"/>
                    <a:pt x="72" y="109"/>
                  </a:cubicBezTo>
                  <a:close/>
                  <a:moveTo>
                    <a:pt x="36" y="65"/>
                  </a:moveTo>
                  <a:cubicBezTo>
                    <a:pt x="36" y="69"/>
                    <a:pt x="34" y="72"/>
                    <a:pt x="32" y="74"/>
                  </a:cubicBezTo>
                  <a:cubicBezTo>
                    <a:pt x="32" y="75"/>
                    <a:pt x="31" y="76"/>
                    <a:pt x="31" y="77"/>
                  </a:cubicBezTo>
                  <a:cubicBezTo>
                    <a:pt x="34" y="77"/>
                    <a:pt x="36" y="74"/>
                    <a:pt x="36" y="73"/>
                  </a:cubicBezTo>
                  <a:cubicBezTo>
                    <a:pt x="37" y="70"/>
                    <a:pt x="37" y="67"/>
                    <a:pt x="36" y="65"/>
                  </a:cubicBezTo>
                  <a:close/>
                  <a:moveTo>
                    <a:pt x="28" y="63"/>
                  </a:moveTo>
                  <a:cubicBezTo>
                    <a:pt x="27" y="65"/>
                    <a:pt x="27" y="69"/>
                    <a:pt x="27" y="72"/>
                  </a:cubicBezTo>
                  <a:cubicBezTo>
                    <a:pt x="27" y="73"/>
                    <a:pt x="28" y="73"/>
                    <a:pt x="28" y="74"/>
                  </a:cubicBezTo>
                  <a:cubicBezTo>
                    <a:pt x="30" y="71"/>
                    <a:pt x="32" y="67"/>
                    <a:pt x="31" y="65"/>
                  </a:cubicBezTo>
                  <a:cubicBezTo>
                    <a:pt x="30" y="64"/>
                    <a:pt x="30" y="63"/>
                    <a:pt x="28" y="63"/>
                  </a:cubicBezTo>
                  <a:close/>
                  <a:moveTo>
                    <a:pt x="32" y="36"/>
                  </a:moveTo>
                  <a:cubicBezTo>
                    <a:pt x="31" y="39"/>
                    <a:pt x="30" y="42"/>
                    <a:pt x="29" y="44"/>
                  </a:cubicBezTo>
                  <a:cubicBezTo>
                    <a:pt x="28" y="48"/>
                    <a:pt x="27" y="51"/>
                    <a:pt x="28" y="55"/>
                  </a:cubicBezTo>
                  <a:cubicBezTo>
                    <a:pt x="28" y="53"/>
                    <a:pt x="29" y="51"/>
                    <a:pt x="29" y="49"/>
                  </a:cubicBezTo>
                  <a:cubicBezTo>
                    <a:pt x="31" y="45"/>
                    <a:pt x="32" y="41"/>
                    <a:pt x="32" y="36"/>
                  </a:cubicBezTo>
                  <a:close/>
                </a:path>
              </a:pathLst>
            </a:custGeom>
            <a:grpFill/>
            <a:ln>
              <a:noFill/>
            </a:ln>
          </p:spPr>
          <p:txBody>
            <a:bodyPr/>
            <a:lstStyle/>
            <a:p>
              <a:pPr>
                <a:defRPr/>
              </a:pPr>
              <a:endParaRPr lang="vi-VN" dirty="0"/>
            </a:p>
          </p:txBody>
        </p:sp>
        <p:sp>
          <p:nvSpPr>
            <p:cNvPr id="16" name="Hình tự do 47"/>
            <p:cNvSpPr>
              <a:spLocks noEditPoints="1"/>
            </p:cNvSpPr>
            <p:nvPr/>
          </p:nvSpPr>
          <p:spPr bwMode="auto">
            <a:xfrm>
              <a:off x="895350" y="3316288"/>
              <a:ext cx="363538" cy="328613"/>
            </a:xfrm>
            <a:custGeom>
              <a:avLst/>
              <a:gdLst>
                <a:gd name="T0" fmla="*/ 50 w 161"/>
                <a:gd name="T1" fmla="*/ 8 h 146"/>
                <a:gd name="T2" fmla="*/ 60 w 161"/>
                <a:gd name="T3" fmla="*/ 25 h 146"/>
                <a:gd name="T4" fmla="*/ 54 w 161"/>
                <a:gd name="T5" fmla="*/ 17 h 146"/>
                <a:gd name="T6" fmla="*/ 63 w 161"/>
                <a:gd name="T7" fmla="*/ 34 h 146"/>
                <a:gd name="T8" fmla="*/ 49 w 161"/>
                <a:gd name="T9" fmla="*/ 37 h 146"/>
                <a:gd name="T10" fmla="*/ 41 w 161"/>
                <a:gd name="T11" fmla="*/ 13 h 146"/>
                <a:gd name="T12" fmla="*/ 16 w 161"/>
                <a:gd name="T13" fmla="*/ 62 h 146"/>
                <a:gd name="T14" fmla="*/ 34 w 161"/>
                <a:gd name="T15" fmla="*/ 92 h 146"/>
                <a:gd name="T16" fmla="*/ 27 w 161"/>
                <a:gd name="T17" fmla="*/ 146 h 146"/>
                <a:gd name="T18" fmla="*/ 33 w 161"/>
                <a:gd name="T19" fmla="*/ 104 h 146"/>
                <a:gd name="T20" fmla="*/ 26 w 161"/>
                <a:gd name="T21" fmla="*/ 102 h 146"/>
                <a:gd name="T22" fmla="*/ 30 w 161"/>
                <a:gd name="T23" fmla="*/ 101 h 146"/>
                <a:gd name="T24" fmla="*/ 4 w 161"/>
                <a:gd name="T25" fmla="*/ 60 h 146"/>
                <a:gd name="T26" fmla="*/ 41 w 161"/>
                <a:gd name="T27" fmla="*/ 10 h 146"/>
                <a:gd name="T28" fmla="*/ 51 w 161"/>
                <a:gd name="T29" fmla="*/ 4 h 146"/>
                <a:gd name="T30" fmla="*/ 145 w 161"/>
                <a:gd name="T31" fmla="*/ 13 h 146"/>
                <a:gd name="T32" fmla="*/ 142 w 161"/>
                <a:gd name="T33" fmla="*/ 0 h 146"/>
                <a:gd name="T34" fmla="*/ 141 w 161"/>
                <a:gd name="T35" fmla="*/ 33 h 146"/>
                <a:gd name="T36" fmla="*/ 50 w 161"/>
                <a:gd name="T37" fmla="*/ 8 h 146"/>
                <a:gd name="T38" fmla="*/ 137 w 161"/>
                <a:gd name="T39" fmla="*/ 31 h 146"/>
                <a:gd name="T40" fmla="*/ 148 w 161"/>
                <a:gd name="T41" fmla="*/ 16 h 146"/>
                <a:gd name="T42" fmla="*/ 70 w 161"/>
                <a:gd name="T43" fmla="*/ 8 h 146"/>
                <a:gd name="T44" fmla="*/ 137 w 161"/>
                <a:gd name="T45" fmla="*/ 31 h 146"/>
                <a:gd name="T46" fmla="*/ 26 w 161"/>
                <a:gd name="T47" fmla="*/ 84 h 146"/>
                <a:gd name="T48" fmla="*/ 22 w 161"/>
                <a:gd name="T49" fmla="*/ 16 h 146"/>
                <a:gd name="T50" fmla="*/ 26 w 161"/>
                <a:gd name="T51" fmla="*/ 84 h 146"/>
                <a:gd name="T52" fmla="*/ 57 w 161"/>
                <a:gd name="T53" fmla="*/ 28 h 146"/>
                <a:gd name="T54" fmla="*/ 46 w 161"/>
                <a:gd name="T55" fmla="*/ 16 h 146"/>
                <a:gd name="T56" fmla="*/ 57 w 161"/>
                <a:gd name="T57" fmla="*/ 28 h 146"/>
                <a:gd name="T58" fmla="*/ 57 w 161"/>
                <a:gd name="T59" fmla="*/ 31 h 146"/>
                <a:gd name="T60" fmla="*/ 46 w 161"/>
                <a:gd name="T61" fmla="*/ 28 h 146"/>
                <a:gd name="T62" fmla="*/ 57 w 161"/>
                <a:gd name="T63" fmla="*/ 31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1" h="146">
                  <a:moveTo>
                    <a:pt x="50" y="8"/>
                  </a:moveTo>
                  <a:cubicBezTo>
                    <a:pt x="55" y="14"/>
                    <a:pt x="53" y="20"/>
                    <a:pt x="60" y="25"/>
                  </a:cubicBezTo>
                  <a:cubicBezTo>
                    <a:pt x="62" y="23"/>
                    <a:pt x="58" y="18"/>
                    <a:pt x="54" y="17"/>
                  </a:cubicBezTo>
                  <a:cubicBezTo>
                    <a:pt x="64" y="13"/>
                    <a:pt x="65" y="25"/>
                    <a:pt x="63" y="34"/>
                  </a:cubicBezTo>
                  <a:cubicBezTo>
                    <a:pt x="59" y="36"/>
                    <a:pt x="55" y="37"/>
                    <a:pt x="49" y="37"/>
                  </a:cubicBezTo>
                  <a:cubicBezTo>
                    <a:pt x="43" y="31"/>
                    <a:pt x="43" y="19"/>
                    <a:pt x="41" y="13"/>
                  </a:cubicBezTo>
                  <a:cubicBezTo>
                    <a:pt x="14" y="14"/>
                    <a:pt x="9" y="41"/>
                    <a:pt x="16" y="62"/>
                  </a:cubicBezTo>
                  <a:cubicBezTo>
                    <a:pt x="19" y="72"/>
                    <a:pt x="30" y="81"/>
                    <a:pt x="34" y="92"/>
                  </a:cubicBezTo>
                  <a:cubicBezTo>
                    <a:pt x="41" y="111"/>
                    <a:pt x="38" y="129"/>
                    <a:pt x="27" y="146"/>
                  </a:cubicBezTo>
                  <a:cubicBezTo>
                    <a:pt x="28" y="137"/>
                    <a:pt x="39" y="121"/>
                    <a:pt x="33" y="104"/>
                  </a:cubicBezTo>
                  <a:cubicBezTo>
                    <a:pt x="31" y="102"/>
                    <a:pt x="29" y="102"/>
                    <a:pt x="26" y="102"/>
                  </a:cubicBezTo>
                  <a:cubicBezTo>
                    <a:pt x="26" y="100"/>
                    <a:pt x="28" y="101"/>
                    <a:pt x="30" y="101"/>
                  </a:cubicBezTo>
                  <a:cubicBezTo>
                    <a:pt x="28" y="89"/>
                    <a:pt x="7" y="79"/>
                    <a:pt x="4" y="60"/>
                  </a:cubicBezTo>
                  <a:cubicBezTo>
                    <a:pt x="1" y="34"/>
                    <a:pt x="12" y="6"/>
                    <a:pt x="41" y="10"/>
                  </a:cubicBezTo>
                  <a:cubicBezTo>
                    <a:pt x="45" y="9"/>
                    <a:pt x="47" y="5"/>
                    <a:pt x="51" y="4"/>
                  </a:cubicBezTo>
                  <a:cubicBezTo>
                    <a:pt x="86" y="1"/>
                    <a:pt x="128" y="46"/>
                    <a:pt x="145" y="13"/>
                  </a:cubicBezTo>
                  <a:cubicBezTo>
                    <a:pt x="146" y="6"/>
                    <a:pt x="144" y="3"/>
                    <a:pt x="142" y="0"/>
                  </a:cubicBezTo>
                  <a:cubicBezTo>
                    <a:pt x="161" y="2"/>
                    <a:pt x="149" y="29"/>
                    <a:pt x="141" y="33"/>
                  </a:cubicBezTo>
                  <a:cubicBezTo>
                    <a:pt x="111" y="47"/>
                    <a:pt x="71" y="4"/>
                    <a:pt x="50" y="8"/>
                  </a:cubicBezTo>
                  <a:close/>
                  <a:moveTo>
                    <a:pt x="137" y="31"/>
                  </a:moveTo>
                  <a:cubicBezTo>
                    <a:pt x="142" y="29"/>
                    <a:pt x="151" y="17"/>
                    <a:pt x="148" y="16"/>
                  </a:cubicBezTo>
                  <a:cubicBezTo>
                    <a:pt x="130" y="43"/>
                    <a:pt x="93" y="14"/>
                    <a:pt x="70" y="8"/>
                  </a:cubicBezTo>
                  <a:cubicBezTo>
                    <a:pt x="87" y="21"/>
                    <a:pt x="105" y="33"/>
                    <a:pt x="137" y="31"/>
                  </a:cubicBezTo>
                  <a:close/>
                  <a:moveTo>
                    <a:pt x="26" y="84"/>
                  </a:moveTo>
                  <a:cubicBezTo>
                    <a:pt x="10" y="71"/>
                    <a:pt x="7" y="27"/>
                    <a:pt x="22" y="16"/>
                  </a:cubicBezTo>
                  <a:cubicBezTo>
                    <a:pt x="0" y="29"/>
                    <a:pt x="5" y="78"/>
                    <a:pt x="26" y="84"/>
                  </a:cubicBezTo>
                  <a:close/>
                  <a:moveTo>
                    <a:pt x="57" y="28"/>
                  </a:moveTo>
                  <a:cubicBezTo>
                    <a:pt x="55" y="22"/>
                    <a:pt x="53" y="16"/>
                    <a:pt x="46" y="16"/>
                  </a:cubicBezTo>
                  <a:cubicBezTo>
                    <a:pt x="46" y="23"/>
                    <a:pt x="50" y="27"/>
                    <a:pt x="57" y="28"/>
                  </a:cubicBezTo>
                  <a:close/>
                  <a:moveTo>
                    <a:pt x="57" y="31"/>
                  </a:moveTo>
                  <a:cubicBezTo>
                    <a:pt x="51" y="33"/>
                    <a:pt x="49" y="24"/>
                    <a:pt x="46" y="28"/>
                  </a:cubicBezTo>
                  <a:cubicBezTo>
                    <a:pt x="47" y="31"/>
                    <a:pt x="56" y="40"/>
                    <a:pt x="57" y="31"/>
                  </a:cubicBezTo>
                  <a:close/>
                </a:path>
              </a:pathLst>
            </a:custGeom>
            <a:grpFill/>
            <a:ln>
              <a:noFill/>
            </a:ln>
          </p:spPr>
          <p:txBody>
            <a:bodyPr/>
            <a:lstStyle/>
            <a:p>
              <a:pPr>
                <a:defRPr/>
              </a:pPr>
              <a:endParaRPr lang="vi-VN" dirty="0"/>
            </a:p>
          </p:txBody>
        </p:sp>
        <p:sp>
          <p:nvSpPr>
            <p:cNvPr id="17" name="Hình tự do 48"/>
            <p:cNvSpPr>
              <a:spLocks noEditPoints="1"/>
            </p:cNvSpPr>
            <p:nvPr/>
          </p:nvSpPr>
          <p:spPr bwMode="auto">
            <a:xfrm>
              <a:off x="903288" y="3313113"/>
              <a:ext cx="336550" cy="338138"/>
            </a:xfrm>
            <a:custGeom>
              <a:avLst/>
              <a:gdLst>
                <a:gd name="T0" fmla="*/ 81 w 150"/>
                <a:gd name="T1" fmla="*/ 22 h 150"/>
                <a:gd name="T2" fmla="*/ 52 w 150"/>
                <a:gd name="T3" fmla="*/ 17 h 150"/>
                <a:gd name="T4" fmla="*/ 60 w 150"/>
                <a:gd name="T5" fmla="*/ 35 h 150"/>
                <a:gd name="T6" fmla="*/ 45 w 150"/>
                <a:gd name="T7" fmla="*/ 39 h 150"/>
                <a:gd name="T8" fmla="*/ 39 w 150"/>
                <a:gd name="T9" fmla="*/ 20 h 150"/>
                <a:gd name="T10" fmla="*/ 14 w 150"/>
                <a:gd name="T11" fmla="*/ 63 h 150"/>
                <a:gd name="T12" fmla="*/ 25 w 150"/>
                <a:gd name="T13" fmla="*/ 148 h 150"/>
                <a:gd name="T14" fmla="*/ 26 w 150"/>
                <a:gd name="T15" fmla="*/ 137 h 150"/>
                <a:gd name="T16" fmla="*/ 23 w 150"/>
                <a:gd name="T17" fmla="*/ 104 h 150"/>
                <a:gd name="T18" fmla="*/ 26 w 150"/>
                <a:gd name="T19" fmla="*/ 101 h 150"/>
                <a:gd name="T20" fmla="*/ 1 w 150"/>
                <a:gd name="T21" fmla="*/ 61 h 150"/>
                <a:gd name="T22" fmla="*/ 38 w 150"/>
                <a:gd name="T23" fmla="*/ 10 h 150"/>
                <a:gd name="T24" fmla="*/ 91 w 150"/>
                <a:gd name="T25" fmla="*/ 16 h 150"/>
                <a:gd name="T26" fmla="*/ 139 w 150"/>
                <a:gd name="T27" fmla="*/ 2 h 150"/>
                <a:gd name="T28" fmla="*/ 150 w 150"/>
                <a:gd name="T29" fmla="*/ 12 h 150"/>
                <a:gd name="T30" fmla="*/ 82 w 150"/>
                <a:gd name="T31" fmla="*/ 20 h 150"/>
                <a:gd name="T32" fmla="*/ 141 w 150"/>
                <a:gd name="T33" fmla="*/ 2 h 150"/>
                <a:gd name="T34" fmla="*/ 143 w 150"/>
                <a:gd name="T35" fmla="*/ 14 h 150"/>
                <a:gd name="T36" fmla="*/ 44 w 150"/>
                <a:gd name="T37" fmla="*/ 9 h 150"/>
                <a:gd name="T38" fmla="*/ 38 w 150"/>
                <a:gd name="T39" fmla="*/ 12 h 150"/>
                <a:gd name="T40" fmla="*/ 2 w 150"/>
                <a:gd name="T41" fmla="*/ 60 h 150"/>
                <a:gd name="T42" fmla="*/ 28 w 150"/>
                <a:gd name="T43" fmla="*/ 102 h 150"/>
                <a:gd name="T44" fmla="*/ 30 w 150"/>
                <a:gd name="T45" fmla="*/ 104 h 150"/>
                <a:gd name="T46" fmla="*/ 32 w 150"/>
                <a:gd name="T47" fmla="*/ 116 h 150"/>
                <a:gd name="T48" fmla="*/ 31 w 150"/>
                <a:gd name="T49" fmla="*/ 93 h 150"/>
                <a:gd name="T50" fmla="*/ 11 w 150"/>
                <a:gd name="T51" fmla="*/ 61 h 150"/>
                <a:gd name="T52" fmla="*/ 23 w 150"/>
                <a:gd name="T53" fmla="*/ 85 h 150"/>
                <a:gd name="T54" fmla="*/ 19 w 150"/>
                <a:gd name="T55" fmla="*/ 17 h 150"/>
                <a:gd name="T56" fmla="*/ 39 w 150"/>
                <a:gd name="T57" fmla="*/ 13 h 150"/>
                <a:gd name="T58" fmla="*/ 42 w 150"/>
                <a:gd name="T59" fmla="*/ 29 h 150"/>
                <a:gd name="T60" fmla="*/ 48 w 150"/>
                <a:gd name="T61" fmla="*/ 29 h 150"/>
                <a:gd name="T62" fmla="*/ 55 w 150"/>
                <a:gd name="T63" fmla="*/ 32 h 150"/>
                <a:gd name="T64" fmla="*/ 42 w 150"/>
                <a:gd name="T65" fmla="*/ 30 h 150"/>
                <a:gd name="T66" fmla="*/ 60 w 150"/>
                <a:gd name="T67" fmla="*/ 27 h 150"/>
                <a:gd name="T68" fmla="*/ 58 w 150"/>
                <a:gd name="T69" fmla="*/ 25 h 150"/>
                <a:gd name="T70" fmla="*/ 56 w 150"/>
                <a:gd name="T71" fmla="*/ 27 h 150"/>
                <a:gd name="T72" fmla="*/ 50 w 150"/>
                <a:gd name="T73" fmla="*/ 18 h 150"/>
                <a:gd name="T74" fmla="*/ 45 w 150"/>
                <a:gd name="T75" fmla="*/ 9 h 150"/>
                <a:gd name="T76" fmla="*/ 57 w 150"/>
                <a:gd name="T77" fmla="*/ 25 h 150"/>
                <a:gd name="T78" fmla="*/ 53 w 150"/>
                <a:gd name="T79" fmla="*/ 33 h 150"/>
                <a:gd name="T80" fmla="*/ 44 w 150"/>
                <a:gd name="T81" fmla="*/ 29 h 150"/>
                <a:gd name="T82" fmla="*/ 8 w 150"/>
                <a:gd name="T83" fmla="*/ 46 h 150"/>
                <a:gd name="T84" fmla="*/ 146 w 150"/>
                <a:gd name="T85" fmla="*/ 18 h 150"/>
                <a:gd name="T86" fmla="*/ 134 w 150"/>
                <a:gd name="T87" fmla="*/ 33 h 150"/>
                <a:gd name="T88" fmla="*/ 67 w 150"/>
                <a:gd name="T89" fmla="*/ 9 h 150"/>
                <a:gd name="T90" fmla="*/ 145 w 150"/>
                <a:gd name="T91" fmla="*/ 16 h 150"/>
                <a:gd name="T92" fmla="*/ 133 w 150"/>
                <a:gd name="T93" fmla="*/ 31 h 150"/>
                <a:gd name="T94" fmla="*/ 71 w 150"/>
                <a:gd name="T95" fmla="*/ 11 h 150"/>
                <a:gd name="T96" fmla="*/ 54 w 150"/>
                <a:gd name="T97" fmla="*/ 30 h 150"/>
                <a:gd name="T98" fmla="*/ 43 w 150"/>
                <a:gd name="T99" fmla="*/ 16 h 150"/>
                <a:gd name="T100" fmla="*/ 43 w 150"/>
                <a:gd name="T101" fmla="*/ 17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50" h="150">
                  <a:moveTo>
                    <a:pt x="150" y="12"/>
                  </a:moveTo>
                  <a:cubicBezTo>
                    <a:pt x="150" y="20"/>
                    <a:pt x="143" y="32"/>
                    <a:pt x="138" y="34"/>
                  </a:cubicBezTo>
                  <a:cubicBezTo>
                    <a:pt x="120" y="43"/>
                    <a:pt x="99" y="32"/>
                    <a:pt x="81" y="22"/>
                  </a:cubicBezTo>
                  <a:cubicBezTo>
                    <a:pt x="69" y="15"/>
                    <a:pt x="57" y="9"/>
                    <a:pt x="48" y="10"/>
                  </a:cubicBezTo>
                  <a:cubicBezTo>
                    <a:pt x="50" y="12"/>
                    <a:pt x="51" y="15"/>
                    <a:pt x="52" y="17"/>
                  </a:cubicBezTo>
                  <a:cubicBezTo>
                    <a:pt x="52" y="17"/>
                    <a:pt x="52" y="17"/>
                    <a:pt x="52" y="17"/>
                  </a:cubicBezTo>
                  <a:cubicBezTo>
                    <a:pt x="54" y="16"/>
                    <a:pt x="56" y="16"/>
                    <a:pt x="58" y="17"/>
                  </a:cubicBezTo>
                  <a:cubicBezTo>
                    <a:pt x="61" y="19"/>
                    <a:pt x="61" y="24"/>
                    <a:pt x="61" y="27"/>
                  </a:cubicBezTo>
                  <a:cubicBezTo>
                    <a:pt x="61" y="30"/>
                    <a:pt x="61" y="33"/>
                    <a:pt x="60" y="35"/>
                  </a:cubicBezTo>
                  <a:cubicBezTo>
                    <a:pt x="60" y="35"/>
                    <a:pt x="60" y="35"/>
                    <a:pt x="60" y="35"/>
                  </a:cubicBezTo>
                  <a:cubicBezTo>
                    <a:pt x="60" y="36"/>
                    <a:pt x="60" y="36"/>
                    <a:pt x="60" y="36"/>
                  </a:cubicBezTo>
                  <a:cubicBezTo>
                    <a:pt x="57" y="38"/>
                    <a:pt x="52" y="39"/>
                    <a:pt x="45" y="39"/>
                  </a:cubicBezTo>
                  <a:cubicBezTo>
                    <a:pt x="45" y="39"/>
                    <a:pt x="45" y="39"/>
                    <a:pt x="45" y="39"/>
                  </a:cubicBezTo>
                  <a:cubicBezTo>
                    <a:pt x="45" y="38"/>
                    <a:pt x="45" y="38"/>
                    <a:pt x="45" y="38"/>
                  </a:cubicBezTo>
                  <a:cubicBezTo>
                    <a:pt x="41" y="34"/>
                    <a:pt x="40" y="26"/>
                    <a:pt x="39" y="20"/>
                  </a:cubicBezTo>
                  <a:cubicBezTo>
                    <a:pt x="39" y="18"/>
                    <a:pt x="38" y="16"/>
                    <a:pt x="38" y="14"/>
                  </a:cubicBezTo>
                  <a:cubicBezTo>
                    <a:pt x="21" y="15"/>
                    <a:pt x="11" y="27"/>
                    <a:pt x="11" y="47"/>
                  </a:cubicBezTo>
                  <a:cubicBezTo>
                    <a:pt x="11" y="52"/>
                    <a:pt x="12" y="58"/>
                    <a:pt x="14" y="63"/>
                  </a:cubicBezTo>
                  <a:cubicBezTo>
                    <a:pt x="15" y="68"/>
                    <a:pt x="18" y="72"/>
                    <a:pt x="22" y="77"/>
                  </a:cubicBezTo>
                  <a:cubicBezTo>
                    <a:pt x="26" y="82"/>
                    <a:pt x="30" y="87"/>
                    <a:pt x="32" y="93"/>
                  </a:cubicBezTo>
                  <a:cubicBezTo>
                    <a:pt x="39" y="111"/>
                    <a:pt x="36" y="130"/>
                    <a:pt x="25" y="148"/>
                  </a:cubicBezTo>
                  <a:cubicBezTo>
                    <a:pt x="23" y="150"/>
                    <a:pt x="23" y="150"/>
                    <a:pt x="23" y="150"/>
                  </a:cubicBezTo>
                  <a:cubicBezTo>
                    <a:pt x="23" y="147"/>
                    <a:pt x="23" y="147"/>
                    <a:pt x="23" y="147"/>
                  </a:cubicBezTo>
                  <a:cubicBezTo>
                    <a:pt x="24" y="144"/>
                    <a:pt x="25" y="141"/>
                    <a:pt x="26" y="137"/>
                  </a:cubicBezTo>
                  <a:cubicBezTo>
                    <a:pt x="28" y="131"/>
                    <a:pt x="31" y="123"/>
                    <a:pt x="31" y="116"/>
                  </a:cubicBezTo>
                  <a:cubicBezTo>
                    <a:pt x="31" y="112"/>
                    <a:pt x="30" y="108"/>
                    <a:pt x="29" y="105"/>
                  </a:cubicBezTo>
                  <a:cubicBezTo>
                    <a:pt x="28" y="104"/>
                    <a:pt x="26" y="104"/>
                    <a:pt x="23" y="104"/>
                  </a:cubicBezTo>
                  <a:cubicBezTo>
                    <a:pt x="22" y="104"/>
                    <a:pt x="22" y="104"/>
                    <a:pt x="22" y="104"/>
                  </a:cubicBezTo>
                  <a:cubicBezTo>
                    <a:pt x="22" y="103"/>
                    <a:pt x="22" y="103"/>
                    <a:pt x="22" y="103"/>
                  </a:cubicBezTo>
                  <a:cubicBezTo>
                    <a:pt x="22" y="101"/>
                    <a:pt x="24" y="101"/>
                    <a:pt x="26" y="101"/>
                  </a:cubicBezTo>
                  <a:cubicBezTo>
                    <a:pt x="26" y="101"/>
                    <a:pt x="26" y="101"/>
                    <a:pt x="26" y="101"/>
                  </a:cubicBezTo>
                  <a:cubicBezTo>
                    <a:pt x="25" y="97"/>
                    <a:pt x="21" y="93"/>
                    <a:pt x="17" y="88"/>
                  </a:cubicBezTo>
                  <a:cubicBezTo>
                    <a:pt x="10" y="81"/>
                    <a:pt x="2" y="72"/>
                    <a:pt x="1" y="61"/>
                  </a:cubicBezTo>
                  <a:cubicBezTo>
                    <a:pt x="0" y="58"/>
                    <a:pt x="0" y="55"/>
                    <a:pt x="0" y="52"/>
                  </a:cubicBezTo>
                  <a:cubicBezTo>
                    <a:pt x="0" y="37"/>
                    <a:pt x="5" y="24"/>
                    <a:pt x="13" y="17"/>
                  </a:cubicBezTo>
                  <a:cubicBezTo>
                    <a:pt x="20" y="11"/>
                    <a:pt x="28" y="9"/>
                    <a:pt x="38" y="10"/>
                  </a:cubicBezTo>
                  <a:cubicBezTo>
                    <a:pt x="40" y="10"/>
                    <a:pt x="41" y="9"/>
                    <a:pt x="43" y="7"/>
                  </a:cubicBezTo>
                  <a:cubicBezTo>
                    <a:pt x="44" y="6"/>
                    <a:pt x="46" y="5"/>
                    <a:pt x="48" y="4"/>
                  </a:cubicBezTo>
                  <a:cubicBezTo>
                    <a:pt x="62" y="3"/>
                    <a:pt x="77" y="9"/>
                    <a:pt x="91" y="16"/>
                  </a:cubicBezTo>
                  <a:cubicBezTo>
                    <a:pt x="113" y="25"/>
                    <a:pt x="131" y="33"/>
                    <a:pt x="141" y="13"/>
                  </a:cubicBezTo>
                  <a:cubicBezTo>
                    <a:pt x="142" y="12"/>
                    <a:pt x="142" y="11"/>
                    <a:pt x="142" y="10"/>
                  </a:cubicBezTo>
                  <a:cubicBezTo>
                    <a:pt x="142" y="7"/>
                    <a:pt x="140" y="4"/>
                    <a:pt x="139" y="2"/>
                  </a:cubicBezTo>
                  <a:cubicBezTo>
                    <a:pt x="138" y="0"/>
                    <a:pt x="138" y="0"/>
                    <a:pt x="138" y="0"/>
                  </a:cubicBezTo>
                  <a:cubicBezTo>
                    <a:pt x="139" y="0"/>
                    <a:pt x="139" y="0"/>
                    <a:pt x="139" y="0"/>
                  </a:cubicBezTo>
                  <a:cubicBezTo>
                    <a:pt x="146" y="1"/>
                    <a:pt x="150" y="5"/>
                    <a:pt x="150" y="12"/>
                  </a:cubicBezTo>
                  <a:close/>
                  <a:moveTo>
                    <a:pt x="45" y="9"/>
                  </a:moveTo>
                  <a:cubicBezTo>
                    <a:pt x="47" y="9"/>
                    <a:pt x="47" y="9"/>
                    <a:pt x="47" y="9"/>
                  </a:cubicBezTo>
                  <a:cubicBezTo>
                    <a:pt x="56" y="7"/>
                    <a:pt x="68" y="13"/>
                    <a:pt x="82" y="20"/>
                  </a:cubicBezTo>
                  <a:cubicBezTo>
                    <a:pt x="100" y="30"/>
                    <a:pt x="120" y="41"/>
                    <a:pt x="138" y="33"/>
                  </a:cubicBezTo>
                  <a:cubicBezTo>
                    <a:pt x="142" y="31"/>
                    <a:pt x="148" y="20"/>
                    <a:pt x="148" y="12"/>
                  </a:cubicBezTo>
                  <a:cubicBezTo>
                    <a:pt x="148" y="8"/>
                    <a:pt x="147" y="3"/>
                    <a:pt x="141" y="2"/>
                  </a:cubicBezTo>
                  <a:cubicBezTo>
                    <a:pt x="142" y="4"/>
                    <a:pt x="143" y="7"/>
                    <a:pt x="143" y="10"/>
                  </a:cubicBezTo>
                  <a:cubicBezTo>
                    <a:pt x="143" y="11"/>
                    <a:pt x="143" y="13"/>
                    <a:pt x="143" y="14"/>
                  </a:cubicBezTo>
                  <a:cubicBezTo>
                    <a:pt x="143" y="14"/>
                    <a:pt x="143" y="14"/>
                    <a:pt x="143" y="14"/>
                  </a:cubicBezTo>
                  <a:cubicBezTo>
                    <a:pt x="132" y="35"/>
                    <a:pt x="112" y="26"/>
                    <a:pt x="91" y="17"/>
                  </a:cubicBezTo>
                  <a:cubicBezTo>
                    <a:pt x="76" y="11"/>
                    <a:pt x="62" y="5"/>
                    <a:pt x="48" y="6"/>
                  </a:cubicBezTo>
                  <a:cubicBezTo>
                    <a:pt x="46" y="6"/>
                    <a:pt x="45" y="7"/>
                    <a:pt x="44" y="9"/>
                  </a:cubicBezTo>
                  <a:cubicBezTo>
                    <a:pt x="42" y="10"/>
                    <a:pt x="41" y="11"/>
                    <a:pt x="39" y="12"/>
                  </a:cubicBezTo>
                  <a:cubicBezTo>
                    <a:pt x="38" y="12"/>
                    <a:pt x="38" y="12"/>
                    <a:pt x="38" y="12"/>
                  </a:cubicBezTo>
                  <a:cubicBezTo>
                    <a:pt x="38" y="12"/>
                    <a:pt x="38" y="12"/>
                    <a:pt x="38" y="12"/>
                  </a:cubicBezTo>
                  <a:cubicBezTo>
                    <a:pt x="29" y="10"/>
                    <a:pt x="20" y="13"/>
                    <a:pt x="14" y="18"/>
                  </a:cubicBezTo>
                  <a:cubicBezTo>
                    <a:pt x="6" y="25"/>
                    <a:pt x="2" y="37"/>
                    <a:pt x="2" y="52"/>
                  </a:cubicBezTo>
                  <a:cubicBezTo>
                    <a:pt x="2" y="55"/>
                    <a:pt x="2" y="58"/>
                    <a:pt x="2" y="60"/>
                  </a:cubicBezTo>
                  <a:cubicBezTo>
                    <a:pt x="4" y="72"/>
                    <a:pt x="11" y="80"/>
                    <a:pt x="18" y="87"/>
                  </a:cubicBezTo>
                  <a:cubicBezTo>
                    <a:pt x="23" y="92"/>
                    <a:pt x="27" y="97"/>
                    <a:pt x="28" y="102"/>
                  </a:cubicBezTo>
                  <a:cubicBezTo>
                    <a:pt x="28" y="102"/>
                    <a:pt x="28" y="102"/>
                    <a:pt x="28" y="102"/>
                  </a:cubicBezTo>
                  <a:cubicBezTo>
                    <a:pt x="27" y="102"/>
                    <a:pt x="27" y="102"/>
                    <a:pt x="27" y="102"/>
                  </a:cubicBezTo>
                  <a:cubicBezTo>
                    <a:pt x="27" y="102"/>
                    <a:pt x="27" y="102"/>
                    <a:pt x="27" y="102"/>
                  </a:cubicBezTo>
                  <a:cubicBezTo>
                    <a:pt x="28" y="103"/>
                    <a:pt x="29" y="103"/>
                    <a:pt x="30" y="104"/>
                  </a:cubicBezTo>
                  <a:cubicBezTo>
                    <a:pt x="31" y="104"/>
                    <a:pt x="31" y="104"/>
                    <a:pt x="31" y="104"/>
                  </a:cubicBezTo>
                  <a:cubicBezTo>
                    <a:pt x="31" y="104"/>
                    <a:pt x="31" y="104"/>
                    <a:pt x="31" y="104"/>
                  </a:cubicBezTo>
                  <a:cubicBezTo>
                    <a:pt x="32" y="108"/>
                    <a:pt x="32" y="112"/>
                    <a:pt x="32" y="116"/>
                  </a:cubicBezTo>
                  <a:cubicBezTo>
                    <a:pt x="32" y="124"/>
                    <a:pt x="30" y="131"/>
                    <a:pt x="28" y="138"/>
                  </a:cubicBezTo>
                  <a:cubicBezTo>
                    <a:pt x="27" y="140"/>
                    <a:pt x="26" y="141"/>
                    <a:pt x="26" y="143"/>
                  </a:cubicBezTo>
                  <a:cubicBezTo>
                    <a:pt x="35" y="127"/>
                    <a:pt x="37" y="110"/>
                    <a:pt x="31" y="93"/>
                  </a:cubicBezTo>
                  <a:cubicBezTo>
                    <a:pt x="28" y="88"/>
                    <a:pt x="25" y="83"/>
                    <a:pt x="21" y="78"/>
                  </a:cubicBezTo>
                  <a:cubicBezTo>
                    <a:pt x="17" y="73"/>
                    <a:pt x="14" y="69"/>
                    <a:pt x="12" y="64"/>
                  </a:cubicBezTo>
                  <a:cubicBezTo>
                    <a:pt x="12" y="63"/>
                    <a:pt x="12" y="62"/>
                    <a:pt x="11" y="61"/>
                  </a:cubicBezTo>
                  <a:cubicBezTo>
                    <a:pt x="13" y="71"/>
                    <a:pt x="17" y="79"/>
                    <a:pt x="23" y="84"/>
                  </a:cubicBezTo>
                  <a:cubicBezTo>
                    <a:pt x="26" y="86"/>
                    <a:pt x="26" y="86"/>
                    <a:pt x="26" y="86"/>
                  </a:cubicBezTo>
                  <a:cubicBezTo>
                    <a:pt x="23" y="85"/>
                    <a:pt x="23" y="85"/>
                    <a:pt x="23" y="85"/>
                  </a:cubicBezTo>
                  <a:cubicBezTo>
                    <a:pt x="10" y="82"/>
                    <a:pt x="4" y="64"/>
                    <a:pt x="4" y="49"/>
                  </a:cubicBezTo>
                  <a:cubicBezTo>
                    <a:pt x="4" y="34"/>
                    <a:pt x="9" y="21"/>
                    <a:pt x="18" y="16"/>
                  </a:cubicBezTo>
                  <a:cubicBezTo>
                    <a:pt x="19" y="17"/>
                    <a:pt x="19" y="17"/>
                    <a:pt x="19" y="17"/>
                  </a:cubicBezTo>
                  <a:cubicBezTo>
                    <a:pt x="15" y="21"/>
                    <a:pt x="12" y="28"/>
                    <a:pt x="10" y="37"/>
                  </a:cubicBezTo>
                  <a:cubicBezTo>
                    <a:pt x="13" y="22"/>
                    <a:pt x="23" y="14"/>
                    <a:pt x="38" y="13"/>
                  </a:cubicBezTo>
                  <a:cubicBezTo>
                    <a:pt x="39" y="13"/>
                    <a:pt x="39" y="13"/>
                    <a:pt x="39" y="13"/>
                  </a:cubicBezTo>
                  <a:cubicBezTo>
                    <a:pt x="39" y="13"/>
                    <a:pt x="39" y="13"/>
                    <a:pt x="39" y="13"/>
                  </a:cubicBezTo>
                  <a:cubicBezTo>
                    <a:pt x="40" y="15"/>
                    <a:pt x="40" y="18"/>
                    <a:pt x="40" y="20"/>
                  </a:cubicBezTo>
                  <a:cubicBezTo>
                    <a:pt x="41" y="23"/>
                    <a:pt x="41" y="26"/>
                    <a:pt x="42" y="29"/>
                  </a:cubicBezTo>
                  <a:cubicBezTo>
                    <a:pt x="42" y="29"/>
                    <a:pt x="42" y="29"/>
                    <a:pt x="42" y="29"/>
                  </a:cubicBezTo>
                  <a:cubicBezTo>
                    <a:pt x="43" y="28"/>
                    <a:pt x="44" y="27"/>
                    <a:pt x="44" y="27"/>
                  </a:cubicBezTo>
                  <a:cubicBezTo>
                    <a:pt x="46" y="27"/>
                    <a:pt x="47" y="28"/>
                    <a:pt x="48" y="29"/>
                  </a:cubicBezTo>
                  <a:cubicBezTo>
                    <a:pt x="50" y="31"/>
                    <a:pt x="52" y="32"/>
                    <a:pt x="54" y="31"/>
                  </a:cubicBezTo>
                  <a:cubicBezTo>
                    <a:pt x="55" y="31"/>
                    <a:pt x="55" y="31"/>
                    <a:pt x="55" y="31"/>
                  </a:cubicBezTo>
                  <a:cubicBezTo>
                    <a:pt x="55" y="32"/>
                    <a:pt x="55" y="32"/>
                    <a:pt x="55" y="32"/>
                  </a:cubicBezTo>
                  <a:cubicBezTo>
                    <a:pt x="54" y="35"/>
                    <a:pt x="53" y="36"/>
                    <a:pt x="52" y="37"/>
                  </a:cubicBezTo>
                  <a:cubicBezTo>
                    <a:pt x="48" y="38"/>
                    <a:pt x="43" y="32"/>
                    <a:pt x="42" y="30"/>
                  </a:cubicBezTo>
                  <a:cubicBezTo>
                    <a:pt x="42" y="30"/>
                    <a:pt x="42" y="30"/>
                    <a:pt x="42" y="30"/>
                  </a:cubicBezTo>
                  <a:cubicBezTo>
                    <a:pt x="43" y="33"/>
                    <a:pt x="44" y="35"/>
                    <a:pt x="46" y="37"/>
                  </a:cubicBezTo>
                  <a:cubicBezTo>
                    <a:pt x="52" y="38"/>
                    <a:pt x="56" y="37"/>
                    <a:pt x="59" y="35"/>
                  </a:cubicBezTo>
                  <a:cubicBezTo>
                    <a:pt x="60" y="32"/>
                    <a:pt x="60" y="30"/>
                    <a:pt x="60" y="27"/>
                  </a:cubicBezTo>
                  <a:cubicBezTo>
                    <a:pt x="60" y="23"/>
                    <a:pt x="59" y="20"/>
                    <a:pt x="57" y="18"/>
                  </a:cubicBezTo>
                  <a:cubicBezTo>
                    <a:pt x="56" y="18"/>
                    <a:pt x="55" y="18"/>
                    <a:pt x="53" y="18"/>
                  </a:cubicBezTo>
                  <a:cubicBezTo>
                    <a:pt x="56" y="19"/>
                    <a:pt x="58" y="22"/>
                    <a:pt x="58" y="25"/>
                  </a:cubicBezTo>
                  <a:cubicBezTo>
                    <a:pt x="58" y="26"/>
                    <a:pt x="58" y="26"/>
                    <a:pt x="57" y="27"/>
                  </a:cubicBezTo>
                  <a:cubicBezTo>
                    <a:pt x="57" y="27"/>
                    <a:pt x="57" y="27"/>
                    <a:pt x="57" y="27"/>
                  </a:cubicBezTo>
                  <a:cubicBezTo>
                    <a:pt x="56" y="27"/>
                    <a:pt x="56" y="27"/>
                    <a:pt x="56" y="27"/>
                  </a:cubicBezTo>
                  <a:cubicBezTo>
                    <a:pt x="53" y="24"/>
                    <a:pt x="52" y="21"/>
                    <a:pt x="51" y="19"/>
                  </a:cubicBezTo>
                  <a:cubicBezTo>
                    <a:pt x="49" y="18"/>
                    <a:pt x="49" y="18"/>
                    <a:pt x="49" y="18"/>
                  </a:cubicBezTo>
                  <a:cubicBezTo>
                    <a:pt x="50" y="18"/>
                    <a:pt x="50" y="18"/>
                    <a:pt x="50" y="18"/>
                  </a:cubicBezTo>
                  <a:cubicBezTo>
                    <a:pt x="50" y="17"/>
                    <a:pt x="50" y="17"/>
                    <a:pt x="50" y="17"/>
                  </a:cubicBezTo>
                  <a:cubicBezTo>
                    <a:pt x="49" y="15"/>
                    <a:pt x="49" y="12"/>
                    <a:pt x="46" y="10"/>
                  </a:cubicBezTo>
                  <a:lnTo>
                    <a:pt x="45" y="9"/>
                  </a:lnTo>
                  <a:close/>
                  <a:moveTo>
                    <a:pt x="57" y="25"/>
                  </a:moveTo>
                  <a:cubicBezTo>
                    <a:pt x="57" y="24"/>
                    <a:pt x="55" y="21"/>
                    <a:pt x="53" y="19"/>
                  </a:cubicBezTo>
                  <a:cubicBezTo>
                    <a:pt x="53" y="21"/>
                    <a:pt x="54" y="23"/>
                    <a:pt x="57" y="25"/>
                  </a:cubicBezTo>
                  <a:close/>
                  <a:moveTo>
                    <a:pt x="44" y="29"/>
                  </a:moveTo>
                  <a:cubicBezTo>
                    <a:pt x="45" y="32"/>
                    <a:pt x="49" y="36"/>
                    <a:pt x="51" y="35"/>
                  </a:cubicBezTo>
                  <a:cubicBezTo>
                    <a:pt x="52" y="35"/>
                    <a:pt x="53" y="34"/>
                    <a:pt x="53" y="33"/>
                  </a:cubicBezTo>
                  <a:cubicBezTo>
                    <a:pt x="51" y="33"/>
                    <a:pt x="49" y="32"/>
                    <a:pt x="47" y="30"/>
                  </a:cubicBezTo>
                  <a:cubicBezTo>
                    <a:pt x="46" y="30"/>
                    <a:pt x="45" y="29"/>
                    <a:pt x="45" y="29"/>
                  </a:cubicBezTo>
                  <a:cubicBezTo>
                    <a:pt x="44" y="29"/>
                    <a:pt x="44" y="29"/>
                    <a:pt x="44" y="29"/>
                  </a:cubicBezTo>
                  <a:close/>
                  <a:moveTo>
                    <a:pt x="5" y="49"/>
                  </a:moveTo>
                  <a:cubicBezTo>
                    <a:pt x="5" y="62"/>
                    <a:pt x="10" y="77"/>
                    <a:pt x="19" y="82"/>
                  </a:cubicBezTo>
                  <a:cubicBezTo>
                    <a:pt x="12" y="74"/>
                    <a:pt x="8" y="58"/>
                    <a:pt x="8" y="46"/>
                  </a:cubicBezTo>
                  <a:cubicBezTo>
                    <a:pt x="8" y="36"/>
                    <a:pt x="10" y="28"/>
                    <a:pt x="13" y="22"/>
                  </a:cubicBezTo>
                  <a:cubicBezTo>
                    <a:pt x="8" y="29"/>
                    <a:pt x="5" y="38"/>
                    <a:pt x="5" y="49"/>
                  </a:cubicBezTo>
                  <a:close/>
                  <a:moveTo>
                    <a:pt x="146" y="18"/>
                  </a:moveTo>
                  <a:cubicBezTo>
                    <a:pt x="146" y="18"/>
                    <a:pt x="146" y="18"/>
                    <a:pt x="146" y="18"/>
                  </a:cubicBezTo>
                  <a:cubicBezTo>
                    <a:pt x="146" y="21"/>
                    <a:pt x="139" y="31"/>
                    <a:pt x="134" y="33"/>
                  </a:cubicBezTo>
                  <a:cubicBezTo>
                    <a:pt x="134" y="33"/>
                    <a:pt x="134" y="33"/>
                    <a:pt x="134" y="33"/>
                  </a:cubicBezTo>
                  <a:cubicBezTo>
                    <a:pt x="103" y="35"/>
                    <a:pt x="85" y="24"/>
                    <a:pt x="66" y="10"/>
                  </a:cubicBezTo>
                  <a:cubicBezTo>
                    <a:pt x="63" y="8"/>
                    <a:pt x="63" y="8"/>
                    <a:pt x="63" y="8"/>
                  </a:cubicBezTo>
                  <a:cubicBezTo>
                    <a:pt x="67" y="9"/>
                    <a:pt x="67" y="9"/>
                    <a:pt x="67" y="9"/>
                  </a:cubicBezTo>
                  <a:cubicBezTo>
                    <a:pt x="73" y="10"/>
                    <a:pt x="80" y="13"/>
                    <a:pt x="88" y="17"/>
                  </a:cubicBezTo>
                  <a:cubicBezTo>
                    <a:pt x="108" y="26"/>
                    <a:pt x="131" y="36"/>
                    <a:pt x="144" y="16"/>
                  </a:cubicBezTo>
                  <a:cubicBezTo>
                    <a:pt x="145" y="16"/>
                    <a:pt x="145" y="16"/>
                    <a:pt x="145" y="16"/>
                  </a:cubicBezTo>
                  <a:cubicBezTo>
                    <a:pt x="145" y="16"/>
                    <a:pt x="145" y="16"/>
                    <a:pt x="145" y="16"/>
                  </a:cubicBezTo>
                  <a:cubicBezTo>
                    <a:pt x="146" y="16"/>
                    <a:pt x="146" y="16"/>
                    <a:pt x="146" y="18"/>
                  </a:cubicBezTo>
                  <a:close/>
                  <a:moveTo>
                    <a:pt x="133" y="31"/>
                  </a:moveTo>
                  <a:cubicBezTo>
                    <a:pt x="138" y="29"/>
                    <a:pt x="144" y="21"/>
                    <a:pt x="145" y="18"/>
                  </a:cubicBezTo>
                  <a:cubicBezTo>
                    <a:pt x="131" y="37"/>
                    <a:pt x="108" y="27"/>
                    <a:pt x="87" y="18"/>
                  </a:cubicBezTo>
                  <a:cubicBezTo>
                    <a:pt x="81" y="15"/>
                    <a:pt x="76" y="13"/>
                    <a:pt x="71" y="11"/>
                  </a:cubicBezTo>
                  <a:cubicBezTo>
                    <a:pt x="88" y="23"/>
                    <a:pt x="105" y="33"/>
                    <a:pt x="133" y="31"/>
                  </a:cubicBezTo>
                  <a:close/>
                  <a:moveTo>
                    <a:pt x="55" y="30"/>
                  </a:moveTo>
                  <a:cubicBezTo>
                    <a:pt x="54" y="30"/>
                    <a:pt x="54" y="30"/>
                    <a:pt x="54" y="30"/>
                  </a:cubicBezTo>
                  <a:cubicBezTo>
                    <a:pt x="47" y="29"/>
                    <a:pt x="42" y="25"/>
                    <a:pt x="42" y="17"/>
                  </a:cubicBezTo>
                  <a:cubicBezTo>
                    <a:pt x="42" y="16"/>
                    <a:pt x="42" y="16"/>
                    <a:pt x="42" y="16"/>
                  </a:cubicBezTo>
                  <a:cubicBezTo>
                    <a:pt x="43" y="16"/>
                    <a:pt x="43" y="16"/>
                    <a:pt x="43" y="16"/>
                  </a:cubicBezTo>
                  <a:cubicBezTo>
                    <a:pt x="50" y="17"/>
                    <a:pt x="53" y="23"/>
                    <a:pt x="55" y="29"/>
                  </a:cubicBezTo>
                  <a:lnTo>
                    <a:pt x="55" y="30"/>
                  </a:lnTo>
                  <a:close/>
                  <a:moveTo>
                    <a:pt x="43" y="17"/>
                  </a:moveTo>
                  <a:cubicBezTo>
                    <a:pt x="44" y="24"/>
                    <a:pt x="47" y="27"/>
                    <a:pt x="53" y="28"/>
                  </a:cubicBezTo>
                  <a:cubicBezTo>
                    <a:pt x="51" y="23"/>
                    <a:pt x="49" y="19"/>
                    <a:pt x="43" y="17"/>
                  </a:cubicBezTo>
                  <a:close/>
                </a:path>
              </a:pathLst>
            </a:custGeom>
            <a:grpFill/>
            <a:ln>
              <a:noFill/>
            </a:ln>
          </p:spPr>
          <p:txBody>
            <a:bodyPr/>
            <a:lstStyle/>
            <a:p>
              <a:pPr>
                <a:defRPr/>
              </a:pPr>
              <a:endParaRPr lang="vi-VN" dirty="0"/>
            </a:p>
          </p:txBody>
        </p:sp>
        <p:sp>
          <p:nvSpPr>
            <p:cNvPr id="18" name="Hình tự do 49"/>
            <p:cNvSpPr>
              <a:spLocks noEditPoints="1"/>
            </p:cNvSpPr>
            <p:nvPr/>
          </p:nvSpPr>
          <p:spPr bwMode="auto">
            <a:xfrm>
              <a:off x="4162425" y="3344863"/>
              <a:ext cx="334963" cy="328613"/>
            </a:xfrm>
            <a:custGeom>
              <a:avLst/>
              <a:gdLst>
                <a:gd name="T0" fmla="*/ 61 w 149"/>
                <a:gd name="T1" fmla="*/ 17 h 146"/>
                <a:gd name="T2" fmla="*/ 70 w 149"/>
                <a:gd name="T3" fmla="*/ 13 h 146"/>
                <a:gd name="T4" fmla="*/ 67 w 149"/>
                <a:gd name="T5" fmla="*/ 22 h 146"/>
                <a:gd name="T6" fmla="*/ 71 w 149"/>
                <a:gd name="T7" fmla="*/ 8 h 146"/>
                <a:gd name="T8" fmla="*/ 77 w 149"/>
                <a:gd name="T9" fmla="*/ 20 h 146"/>
                <a:gd name="T10" fmla="*/ 146 w 149"/>
                <a:gd name="T11" fmla="*/ 39 h 146"/>
                <a:gd name="T12" fmla="*/ 125 w 149"/>
                <a:gd name="T13" fmla="*/ 103 h 146"/>
                <a:gd name="T14" fmla="*/ 146 w 149"/>
                <a:gd name="T15" fmla="*/ 99 h 146"/>
                <a:gd name="T16" fmla="*/ 148 w 149"/>
                <a:gd name="T17" fmla="*/ 120 h 146"/>
                <a:gd name="T18" fmla="*/ 129 w 149"/>
                <a:gd name="T19" fmla="*/ 119 h 146"/>
                <a:gd name="T20" fmla="*/ 141 w 149"/>
                <a:gd name="T21" fmla="*/ 143 h 146"/>
                <a:gd name="T22" fmla="*/ 124 w 149"/>
                <a:gd name="T23" fmla="*/ 108 h 146"/>
                <a:gd name="T24" fmla="*/ 121 w 149"/>
                <a:gd name="T25" fmla="*/ 76 h 146"/>
                <a:gd name="T26" fmla="*/ 132 w 149"/>
                <a:gd name="T27" fmla="*/ 18 h 146"/>
                <a:gd name="T28" fmla="*/ 46 w 149"/>
                <a:gd name="T29" fmla="*/ 31 h 146"/>
                <a:gd name="T30" fmla="*/ 0 w 149"/>
                <a:gd name="T31" fmla="*/ 27 h 146"/>
                <a:gd name="T32" fmla="*/ 60 w 149"/>
                <a:gd name="T33" fmla="*/ 24 h 146"/>
                <a:gd name="T34" fmla="*/ 58 w 149"/>
                <a:gd name="T35" fmla="*/ 11 h 146"/>
                <a:gd name="T36" fmla="*/ 68 w 149"/>
                <a:gd name="T37" fmla="*/ 8 h 146"/>
                <a:gd name="T38" fmla="*/ 61 w 149"/>
                <a:gd name="T39" fmla="*/ 17 h 146"/>
                <a:gd name="T40" fmla="*/ 58 w 149"/>
                <a:gd name="T41" fmla="*/ 27 h 146"/>
                <a:gd name="T42" fmla="*/ 31 w 149"/>
                <a:gd name="T43" fmla="*/ 25 h 146"/>
                <a:gd name="T44" fmla="*/ 58 w 149"/>
                <a:gd name="T45" fmla="*/ 27 h 146"/>
                <a:gd name="T46" fmla="*/ 101 w 149"/>
                <a:gd name="T47" fmla="*/ 11 h 146"/>
                <a:gd name="T48" fmla="*/ 88 w 149"/>
                <a:gd name="T49" fmla="*/ 20 h 146"/>
                <a:gd name="T50" fmla="*/ 101 w 149"/>
                <a:gd name="T51" fmla="*/ 11 h 146"/>
                <a:gd name="T52" fmla="*/ 142 w 149"/>
                <a:gd name="T53" fmla="*/ 32 h 146"/>
                <a:gd name="T54" fmla="*/ 141 w 149"/>
                <a:gd name="T55" fmla="*/ 34 h 146"/>
                <a:gd name="T56" fmla="*/ 122 w 149"/>
                <a:gd name="T57" fmla="*/ 95 h 146"/>
                <a:gd name="T58" fmla="*/ 142 w 149"/>
                <a:gd name="T59" fmla="*/ 32 h 146"/>
                <a:gd name="T60" fmla="*/ 145 w 149"/>
                <a:gd name="T61" fmla="*/ 119 h 146"/>
                <a:gd name="T62" fmla="*/ 142 w 149"/>
                <a:gd name="T63" fmla="*/ 106 h 146"/>
                <a:gd name="T64" fmla="*/ 132 w 149"/>
                <a:gd name="T65" fmla="*/ 106 h 146"/>
                <a:gd name="T66" fmla="*/ 145 w 149"/>
                <a:gd name="T67" fmla="*/ 119 h 146"/>
                <a:gd name="T68" fmla="*/ 146 w 149"/>
                <a:gd name="T69" fmla="*/ 103 h 146"/>
                <a:gd name="T70" fmla="*/ 134 w 149"/>
                <a:gd name="T71" fmla="*/ 103 h 146"/>
                <a:gd name="T72" fmla="*/ 146 w 149"/>
                <a:gd name="T73" fmla="*/ 103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49" h="146">
                  <a:moveTo>
                    <a:pt x="61" y="17"/>
                  </a:moveTo>
                  <a:cubicBezTo>
                    <a:pt x="64" y="17"/>
                    <a:pt x="67" y="9"/>
                    <a:pt x="70" y="13"/>
                  </a:cubicBezTo>
                  <a:cubicBezTo>
                    <a:pt x="68" y="15"/>
                    <a:pt x="65" y="17"/>
                    <a:pt x="67" y="22"/>
                  </a:cubicBezTo>
                  <a:cubicBezTo>
                    <a:pt x="78" y="22"/>
                    <a:pt x="72" y="11"/>
                    <a:pt x="71" y="8"/>
                  </a:cubicBezTo>
                  <a:cubicBezTo>
                    <a:pt x="75" y="4"/>
                    <a:pt x="81" y="15"/>
                    <a:pt x="77" y="20"/>
                  </a:cubicBezTo>
                  <a:cubicBezTo>
                    <a:pt x="103" y="0"/>
                    <a:pt x="144" y="7"/>
                    <a:pt x="146" y="39"/>
                  </a:cubicBezTo>
                  <a:cubicBezTo>
                    <a:pt x="148" y="63"/>
                    <a:pt x="123" y="79"/>
                    <a:pt x="125" y="103"/>
                  </a:cubicBezTo>
                  <a:cubicBezTo>
                    <a:pt x="130" y="105"/>
                    <a:pt x="138" y="94"/>
                    <a:pt x="146" y="99"/>
                  </a:cubicBezTo>
                  <a:cubicBezTo>
                    <a:pt x="149" y="104"/>
                    <a:pt x="147" y="114"/>
                    <a:pt x="148" y="120"/>
                  </a:cubicBezTo>
                  <a:cubicBezTo>
                    <a:pt x="142" y="125"/>
                    <a:pt x="135" y="122"/>
                    <a:pt x="129" y="119"/>
                  </a:cubicBezTo>
                  <a:cubicBezTo>
                    <a:pt x="129" y="131"/>
                    <a:pt x="129" y="143"/>
                    <a:pt x="141" y="143"/>
                  </a:cubicBezTo>
                  <a:cubicBezTo>
                    <a:pt x="120" y="146"/>
                    <a:pt x="125" y="125"/>
                    <a:pt x="124" y="108"/>
                  </a:cubicBezTo>
                  <a:cubicBezTo>
                    <a:pt x="123" y="95"/>
                    <a:pt x="118" y="88"/>
                    <a:pt x="121" y="76"/>
                  </a:cubicBezTo>
                  <a:cubicBezTo>
                    <a:pt x="125" y="57"/>
                    <a:pt x="149" y="40"/>
                    <a:pt x="132" y="18"/>
                  </a:cubicBezTo>
                  <a:cubicBezTo>
                    <a:pt x="101" y="5"/>
                    <a:pt x="76" y="33"/>
                    <a:pt x="46" y="31"/>
                  </a:cubicBezTo>
                  <a:cubicBezTo>
                    <a:pt x="31" y="30"/>
                    <a:pt x="16" y="16"/>
                    <a:pt x="0" y="27"/>
                  </a:cubicBezTo>
                  <a:cubicBezTo>
                    <a:pt x="14" y="12"/>
                    <a:pt x="37" y="23"/>
                    <a:pt x="60" y="24"/>
                  </a:cubicBezTo>
                  <a:cubicBezTo>
                    <a:pt x="62" y="22"/>
                    <a:pt x="58" y="15"/>
                    <a:pt x="58" y="11"/>
                  </a:cubicBezTo>
                  <a:cubicBezTo>
                    <a:pt x="61" y="10"/>
                    <a:pt x="64" y="4"/>
                    <a:pt x="68" y="8"/>
                  </a:cubicBezTo>
                  <a:cubicBezTo>
                    <a:pt x="67" y="9"/>
                    <a:pt x="59" y="9"/>
                    <a:pt x="61" y="17"/>
                  </a:cubicBezTo>
                  <a:close/>
                  <a:moveTo>
                    <a:pt x="58" y="27"/>
                  </a:moveTo>
                  <a:cubicBezTo>
                    <a:pt x="49" y="25"/>
                    <a:pt x="41" y="22"/>
                    <a:pt x="31" y="25"/>
                  </a:cubicBezTo>
                  <a:cubicBezTo>
                    <a:pt x="41" y="26"/>
                    <a:pt x="49" y="32"/>
                    <a:pt x="58" y="27"/>
                  </a:cubicBezTo>
                  <a:close/>
                  <a:moveTo>
                    <a:pt x="101" y="11"/>
                  </a:moveTo>
                  <a:cubicBezTo>
                    <a:pt x="98" y="14"/>
                    <a:pt x="85" y="15"/>
                    <a:pt x="88" y="20"/>
                  </a:cubicBezTo>
                  <a:cubicBezTo>
                    <a:pt x="90" y="15"/>
                    <a:pt x="104" y="16"/>
                    <a:pt x="101" y="11"/>
                  </a:cubicBezTo>
                  <a:close/>
                  <a:moveTo>
                    <a:pt x="142" y="32"/>
                  </a:moveTo>
                  <a:cubicBezTo>
                    <a:pt x="140" y="29"/>
                    <a:pt x="138" y="30"/>
                    <a:pt x="141" y="34"/>
                  </a:cubicBezTo>
                  <a:cubicBezTo>
                    <a:pt x="139" y="59"/>
                    <a:pt x="121" y="67"/>
                    <a:pt x="122" y="95"/>
                  </a:cubicBezTo>
                  <a:cubicBezTo>
                    <a:pt x="127" y="73"/>
                    <a:pt x="146" y="59"/>
                    <a:pt x="142" y="32"/>
                  </a:cubicBezTo>
                  <a:close/>
                  <a:moveTo>
                    <a:pt x="145" y="119"/>
                  </a:moveTo>
                  <a:cubicBezTo>
                    <a:pt x="145" y="113"/>
                    <a:pt x="145" y="109"/>
                    <a:pt x="142" y="106"/>
                  </a:cubicBezTo>
                  <a:cubicBezTo>
                    <a:pt x="139" y="106"/>
                    <a:pt x="135" y="106"/>
                    <a:pt x="132" y="106"/>
                  </a:cubicBezTo>
                  <a:cubicBezTo>
                    <a:pt x="126" y="113"/>
                    <a:pt x="134" y="121"/>
                    <a:pt x="145" y="119"/>
                  </a:cubicBezTo>
                  <a:close/>
                  <a:moveTo>
                    <a:pt x="146" y="103"/>
                  </a:moveTo>
                  <a:cubicBezTo>
                    <a:pt x="142" y="100"/>
                    <a:pt x="137" y="100"/>
                    <a:pt x="134" y="103"/>
                  </a:cubicBezTo>
                  <a:cubicBezTo>
                    <a:pt x="139" y="101"/>
                    <a:pt x="144" y="107"/>
                    <a:pt x="146" y="103"/>
                  </a:cubicBezTo>
                  <a:close/>
                </a:path>
              </a:pathLst>
            </a:custGeom>
            <a:grpFill/>
            <a:ln>
              <a:noFill/>
            </a:ln>
          </p:spPr>
          <p:txBody>
            <a:bodyPr/>
            <a:lstStyle/>
            <a:p>
              <a:pPr>
                <a:defRPr/>
              </a:pPr>
              <a:endParaRPr lang="vi-VN" dirty="0"/>
            </a:p>
          </p:txBody>
        </p:sp>
        <p:sp>
          <p:nvSpPr>
            <p:cNvPr id="19" name="Hình tự do 50"/>
            <p:cNvSpPr>
              <a:spLocks noEditPoints="1"/>
            </p:cNvSpPr>
            <p:nvPr/>
          </p:nvSpPr>
          <p:spPr bwMode="auto">
            <a:xfrm>
              <a:off x="4162425" y="3359150"/>
              <a:ext cx="334963" cy="309563"/>
            </a:xfrm>
            <a:custGeom>
              <a:avLst/>
              <a:gdLst>
                <a:gd name="T0" fmla="*/ 69 w 149"/>
                <a:gd name="T1" fmla="*/ 3 h 138"/>
                <a:gd name="T2" fmla="*/ 64 w 149"/>
                <a:gd name="T3" fmla="*/ 7 h 138"/>
                <a:gd name="T4" fmla="*/ 70 w 149"/>
                <a:gd name="T5" fmla="*/ 7 h 138"/>
                <a:gd name="T6" fmla="*/ 70 w 149"/>
                <a:gd name="T7" fmla="*/ 3 h 138"/>
                <a:gd name="T8" fmla="*/ 73 w 149"/>
                <a:gd name="T9" fmla="*/ 1 h 138"/>
                <a:gd name="T10" fmla="*/ 147 w 149"/>
                <a:gd name="T11" fmla="*/ 33 h 138"/>
                <a:gd name="T12" fmla="*/ 142 w 149"/>
                <a:gd name="T13" fmla="*/ 91 h 138"/>
                <a:gd name="T14" fmla="*/ 149 w 149"/>
                <a:gd name="T15" fmla="*/ 114 h 138"/>
                <a:gd name="T16" fmla="*/ 130 w 149"/>
                <a:gd name="T17" fmla="*/ 114 h 138"/>
                <a:gd name="T18" fmla="*/ 137 w 149"/>
                <a:gd name="T19" fmla="*/ 138 h 138"/>
                <a:gd name="T20" fmla="*/ 122 w 149"/>
                <a:gd name="T21" fmla="*/ 94 h 138"/>
                <a:gd name="T22" fmla="*/ 129 w 149"/>
                <a:gd name="T23" fmla="*/ 51 h 138"/>
                <a:gd name="T24" fmla="*/ 49 w 149"/>
                <a:gd name="T25" fmla="*/ 26 h 138"/>
                <a:gd name="T26" fmla="*/ 1 w 149"/>
                <a:gd name="T27" fmla="*/ 21 h 138"/>
                <a:gd name="T28" fmla="*/ 39 w 149"/>
                <a:gd name="T29" fmla="*/ 15 h 138"/>
                <a:gd name="T30" fmla="*/ 58 w 149"/>
                <a:gd name="T31" fmla="*/ 5 h 138"/>
                <a:gd name="T32" fmla="*/ 67 w 149"/>
                <a:gd name="T33" fmla="*/ 2 h 138"/>
                <a:gd name="T34" fmla="*/ 60 w 149"/>
                <a:gd name="T35" fmla="*/ 10 h 138"/>
                <a:gd name="T36" fmla="*/ 77 w 149"/>
                <a:gd name="T37" fmla="*/ 14 h 138"/>
                <a:gd name="T38" fmla="*/ 73 w 149"/>
                <a:gd name="T39" fmla="*/ 15 h 138"/>
                <a:gd name="T40" fmla="*/ 68 w 149"/>
                <a:gd name="T41" fmla="*/ 8 h 138"/>
                <a:gd name="T42" fmla="*/ 61 w 149"/>
                <a:gd name="T43" fmla="*/ 12 h 138"/>
                <a:gd name="T44" fmla="*/ 60 w 149"/>
                <a:gd name="T45" fmla="*/ 19 h 138"/>
                <a:gd name="T46" fmla="*/ 7 w 149"/>
                <a:gd name="T47" fmla="*/ 17 h 138"/>
                <a:gd name="T48" fmla="*/ 40 w 149"/>
                <a:gd name="T49" fmla="*/ 17 h 138"/>
                <a:gd name="T50" fmla="*/ 60 w 149"/>
                <a:gd name="T51" fmla="*/ 20 h 138"/>
                <a:gd name="T52" fmla="*/ 31 w 149"/>
                <a:gd name="T53" fmla="*/ 20 h 138"/>
                <a:gd name="T54" fmla="*/ 49 w 149"/>
                <a:gd name="T55" fmla="*/ 24 h 138"/>
                <a:gd name="T56" fmla="*/ 87 w 149"/>
                <a:gd name="T57" fmla="*/ 12 h 138"/>
                <a:gd name="T58" fmla="*/ 77 w 149"/>
                <a:gd name="T59" fmla="*/ 14 h 138"/>
                <a:gd name="T60" fmla="*/ 124 w 149"/>
                <a:gd name="T61" fmla="*/ 97 h 138"/>
                <a:gd name="T62" fmla="*/ 101 w 149"/>
                <a:gd name="T63" fmla="*/ 4 h 138"/>
                <a:gd name="T64" fmla="*/ 89 w 149"/>
                <a:gd name="T65" fmla="*/ 14 h 138"/>
                <a:gd name="T66" fmla="*/ 133 w 149"/>
                <a:gd name="T67" fmla="*/ 12 h 138"/>
                <a:gd name="T68" fmla="*/ 131 w 149"/>
                <a:gd name="T69" fmla="*/ 55 h 138"/>
                <a:gd name="T70" fmla="*/ 140 w 149"/>
                <a:gd name="T71" fmla="*/ 24 h 138"/>
                <a:gd name="T72" fmla="*/ 123 w 149"/>
                <a:gd name="T73" fmla="*/ 89 h 138"/>
                <a:gd name="T74" fmla="*/ 135 w 149"/>
                <a:gd name="T75" fmla="*/ 137 h 138"/>
                <a:gd name="T76" fmla="*/ 141 w 149"/>
                <a:gd name="T77" fmla="*/ 116 h 138"/>
                <a:gd name="T78" fmla="*/ 147 w 149"/>
                <a:gd name="T79" fmla="*/ 98 h 138"/>
                <a:gd name="T80" fmla="*/ 131 w 149"/>
                <a:gd name="T81" fmla="*/ 99 h 138"/>
                <a:gd name="T82" fmla="*/ 146 w 149"/>
                <a:gd name="T83" fmla="*/ 94 h 138"/>
                <a:gd name="T84" fmla="*/ 88 w 149"/>
                <a:gd name="T85" fmla="*/ 12 h 138"/>
                <a:gd name="T86" fmla="*/ 95 w 149"/>
                <a:gd name="T87" fmla="*/ 9 h 138"/>
                <a:gd name="T88" fmla="*/ 40 w 149"/>
                <a:gd name="T89" fmla="*/ 19 h 138"/>
                <a:gd name="T90" fmla="*/ 56 w 149"/>
                <a:gd name="T91" fmla="*/ 21 h 138"/>
                <a:gd name="T92" fmla="*/ 141 w 149"/>
                <a:gd name="T93" fmla="*/ 28 h 138"/>
                <a:gd name="T94" fmla="*/ 131 w 149"/>
                <a:gd name="T95" fmla="*/ 66 h 138"/>
                <a:gd name="T96" fmla="*/ 141 w 149"/>
                <a:gd name="T97" fmla="*/ 97 h 138"/>
                <a:gd name="T98" fmla="*/ 143 w 149"/>
                <a:gd name="T99" fmla="*/ 100 h 138"/>
                <a:gd name="T100" fmla="*/ 130 w 149"/>
                <a:gd name="T101" fmla="*/ 108 h 138"/>
                <a:gd name="T102" fmla="*/ 131 w 149"/>
                <a:gd name="T103" fmla="*/ 107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49" h="138">
                  <a:moveTo>
                    <a:pt x="65" y="0"/>
                  </a:moveTo>
                  <a:cubicBezTo>
                    <a:pt x="66" y="0"/>
                    <a:pt x="68" y="1"/>
                    <a:pt x="69" y="2"/>
                  </a:cubicBezTo>
                  <a:cubicBezTo>
                    <a:pt x="69" y="2"/>
                    <a:pt x="69" y="2"/>
                    <a:pt x="69" y="2"/>
                  </a:cubicBezTo>
                  <a:cubicBezTo>
                    <a:pt x="69" y="3"/>
                    <a:pt x="69" y="3"/>
                    <a:pt x="69" y="3"/>
                  </a:cubicBezTo>
                  <a:cubicBezTo>
                    <a:pt x="68" y="3"/>
                    <a:pt x="68" y="3"/>
                    <a:pt x="67" y="4"/>
                  </a:cubicBezTo>
                  <a:cubicBezTo>
                    <a:pt x="65" y="4"/>
                    <a:pt x="63" y="4"/>
                    <a:pt x="62" y="6"/>
                  </a:cubicBezTo>
                  <a:cubicBezTo>
                    <a:pt x="62" y="7"/>
                    <a:pt x="61" y="8"/>
                    <a:pt x="62" y="10"/>
                  </a:cubicBezTo>
                  <a:cubicBezTo>
                    <a:pt x="63" y="9"/>
                    <a:pt x="63" y="8"/>
                    <a:pt x="64" y="7"/>
                  </a:cubicBezTo>
                  <a:cubicBezTo>
                    <a:pt x="66" y="6"/>
                    <a:pt x="67" y="5"/>
                    <a:pt x="68" y="5"/>
                  </a:cubicBezTo>
                  <a:cubicBezTo>
                    <a:pt x="69" y="5"/>
                    <a:pt x="70" y="5"/>
                    <a:pt x="70" y="6"/>
                  </a:cubicBezTo>
                  <a:cubicBezTo>
                    <a:pt x="71" y="6"/>
                    <a:pt x="71" y="6"/>
                    <a:pt x="71" y="6"/>
                  </a:cubicBezTo>
                  <a:cubicBezTo>
                    <a:pt x="70" y="7"/>
                    <a:pt x="70" y="7"/>
                    <a:pt x="70" y="7"/>
                  </a:cubicBezTo>
                  <a:cubicBezTo>
                    <a:pt x="70" y="8"/>
                    <a:pt x="69" y="8"/>
                    <a:pt x="69" y="9"/>
                  </a:cubicBezTo>
                  <a:cubicBezTo>
                    <a:pt x="68" y="11"/>
                    <a:pt x="67" y="12"/>
                    <a:pt x="67" y="16"/>
                  </a:cubicBezTo>
                  <a:cubicBezTo>
                    <a:pt x="70" y="16"/>
                    <a:pt x="71" y="15"/>
                    <a:pt x="72" y="14"/>
                  </a:cubicBezTo>
                  <a:cubicBezTo>
                    <a:pt x="74" y="11"/>
                    <a:pt x="71" y="5"/>
                    <a:pt x="70" y="3"/>
                  </a:cubicBezTo>
                  <a:cubicBezTo>
                    <a:pt x="70" y="2"/>
                    <a:pt x="70" y="2"/>
                    <a:pt x="70" y="2"/>
                  </a:cubicBezTo>
                  <a:cubicBezTo>
                    <a:pt x="71" y="2"/>
                    <a:pt x="71" y="2"/>
                    <a:pt x="71" y="2"/>
                  </a:cubicBezTo>
                  <a:cubicBezTo>
                    <a:pt x="71" y="1"/>
                    <a:pt x="72" y="1"/>
                    <a:pt x="73" y="1"/>
                  </a:cubicBezTo>
                  <a:cubicBezTo>
                    <a:pt x="73" y="1"/>
                    <a:pt x="73" y="1"/>
                    <a:pt x="73" y="1"/>
                  </a:cubicBezTo>
                  <a:cubicBezTo>
                    <a:pt x="75" y="1"/>
                    <a:pt x="77" y="3"/>
                    <a:pt x="78" y="5"/>
                  </a:cubicBezTo>
                  <a:cubicBezTo>
                    <a:pt x="79" y="7"/>
                    <a:pt x="79" y="9"/>
                    <a:pt x="79" y="11"/>
                  </a:cubicBezTo>
                  <a:cubicBezTo>
                    <a:pt x="88" y="5"/>
                    <a:pt x="99" y="2"/>
                    <a:pt x="110" y="2"/>
                  </a:cubicBezTo>
                  <a:cubicBezTo>
                    <a:pt x="131" y="2"/>
                    <a:pt x="145" y="14"/>
                    <a:pt x="147" y="33"/>
                  </a:cubicBezTo>
                  <a:cubicBezTo>
                    <a:pt x="148" y="45"/>
                    <a:pt x="142" y="55"/>
                    <a:pt x="137" y="65"/>
                  </a:cubicBezTo>
                  <a:cubicBezTo>
                    <a:pt x="131" y="75"/>
                    <a:pt x="125" y="85"/>
                    <a:pt x="126" y="97"/>
                  </a:cubicBezTo>
                  <a:cubicBezTo>
                    <a:pt x="127" y="97"/>
                    <a:pt x="130" y="96"/>
                    <a:pt x="132" y="95"/>
                  </a:cubicBezTo>
                  <a:cubicBezTo>
                    <a:pt x="135" y="93"/>
                    <a:pt x="138" y="91"/>
                    <a:pt x="142" y="91"/>
                  </a:cubicBezTo>
                  <a:cubicBezTo>
                    <a:pt x="144" y="91"/>
                    <a:pt x="145" y="92"/>
                    <a:pt x="147" y="93"/>
                  </a:cubicBezTo>
                  <a:cubicBezTo>
                    <a:pt x="147" y="93"/>
                    <a:pt x="147" y="93"/>
                    <a:pt x="147" y="93"/>
                  </a:cubicBezTo>
                  <a:cubicBezTo>
                    <a:pt x="149" y="96"/>
                    <a:pt x="149" y="101"/>
                    <a:pt x="149" y="106"/>
                  </a:cubicBezTo>
                  <a:cubicBezTo>
                    <a:pt x="148" y="109"/>
                    <a:pt x="148" y="112"/>
                    <a:pt x="149" y="114"/>
                  </a:cubicBezTo>
                  <a:cubicBezTo>
                    <a:pt x="149" y="115"/>
                    <a:pt x="149" y="115"/>
                    <a:pt x="149" y="115"/>
                  </a:cubicBezTo>
                  <a:cubicBezTo>
                    <a:pt x="148" y="115"/>
                    <a:pt x="148" y="115"/>
                    <a:pt x="148" y="115"/>
                  </a:cubicBezTo>
                  <a:cubicBezTo>
                    <a:pt x="146" y="117"/>
                    <a:pt x="143" y="118"/>
                    <a:pt x="141" y="118"/>
                  </a:cubicBezTo>
                  <a:cubicBezTo>
                    <a:pt x="137" y="118"/>
                    <a:pt x="134" y="116"/>
                    <a:pt x="130" y="114"/>
                  </a:cubicBezTo>
                  <a:cubicBezTo>
                    <a:pt x="130" y="115"/>
                    <a:pt x="130" y="115"/>
                    <a:pt x="130" y="115"/>
                  </a:cubicBezTo>
                  <a:cubicBezTo>
                    <a:pt x="130" y="126"/>
                    <a:pt x="130" y="136"/>
                    <a:pt x="141" y="136"/>
                  </a:cubicBezTo>
                  <a:cubicBezTo>
                    <a:pt x="141" y="138"/>
                    <a:pt x="141" y="138"/>
                    <a:pt x="141" y="138"/>
                  </a:cubicBezTo>
                  <a:cubicBezTo>
                    <a:pt x="139" y="138"/>
                    <a:pt x="138" y="138"/>
                    <a:pt x="137" y="138"/>
                  </a:cubicBezTo>
                  <a:cubicBezTo>
                    <a:pt x="123" y="138"/>
                    <a:pt x="123" y="125"/>
                    <a:pt x="123" y="112"/>
                  </a:cubicBezTo>
                  <a:cubicBezTo>
                    <a:pt x="123" y="108"/>
                    <a:pt x="123" y="105"/>
                    <a:pt x="123" y="102"/>
                  </a:cubicBezTo>
                  <a:cubicBezTo>
                    <a:pt x="123" y="99"/>
                    <a:pt x="122" y="96"/>
                    <a:pt x="122" y="94"/>
                  </a:cubicBezTo>
                  <a:cubicBezTo>
                    <a:pt x="122" y="94"/>
                    <a:pt x="122" y="94"/>
                    <a:pt x="122" y="94"/>
                  </a:cubicBezTo>
                  <a:cubicBezTo>
                    <a:pt x="122" y="93"/>
                    <a:pt x="122" y="93"/>
                    <a:pt x="122" y="93"/>
                  </a:cubicBezTo>
                  <a:cubicBezTo>
                    <a:pt x="121" y="92"/>
                    <a:pt x="121" y="91"/>
                    <a:pt x="121" y="90"/>
                  </a:cubicBezTo>
                  <a:cubicBezTo>
                    <a:pt x="120" y="84"/>
                    <a:pt x="118" y="78"/>
                    <a:pt x="120" y="70"/>
                  </a:cubicBezTo>
                  <a:cubicBezTo>
                    <a:pt x="122" y="64"/>
                    <a:pt x="125" y="57"/>
                    <a:pt x="129" y="51"/>
                  </a:cubicBezTo>
                  <a:cubicBezTo>
                    <a:pt x="136" y="39"/>
                    <a:pt x="143" y="27"/>
                    <a:pt x="132" y="13"/>
                  </a:cubicBezTo>
                  <a:cubicBezTo>
                    <a:pt x="126" y="11"/>
                    <a:pt x="121" y="10"/>
                    <a:pt x="115" y="10"/>
                  </a:cubicBezTo>
                  <a:cubicBezTo>
                    <a:pt x="104" y="10"/>
                    <a:pt x="93" y="14"/>
                    <a:pt x="83" y="18"/>
                  </a:cubicBezTo>
                  <a:cubicBezTo>
                    <a:pt x="72" y="22"/>
                    <a:pt x="61" y="26"/>
                    <a:pt x="49" y="26"/>
                  </a:cubicBezTo>
                  <a:cubicBezTo>
                    <a:pt x="48" y="26"/>
                    <a:pt x="47" y="26"/>
                    <a:pt x="45" y="26"/>
                  </a:cubicBezTo>
                  <a:cubicBezTo>
                    <a:pt x="40" y="25"/>
                    <a:pt x="35" y="23"/>
                    <a:pt x="30" y="22"/>
                  </a:cubicBezTo>
                  <a:cubicBezTo>
                    <a:pt x="25" y="19"/>
                    <a:pt x="19" y="17"/>
                    <a:pt x="13" y="17"/>
                  </a:cubicBezTo>
                  <a:cubicBezTo>
                    <a:pt x="9" y="17"/>
                    <a:pt x="4" y="19"/>
                    <a:pt x="1" y="21"/>
                  </a:cubicBezTo>
                  <a:cubicBezTo>
                    <a:pt x="0" y="20"/>
                    <a:pt x="0" y="20"/>
                    <a:pt x="0" y="20"/>
                  </a:cubicBezTo>
                  <a:cubicBezTo>
                    <a:pt x="5" y="15"/>
                    <a:pt x="11" y="13"/>
                    <a:pt x="20" y="13"/>
                  </a:cubicBezTo>
                  <a:cubicBezTo>
                    <a:pt x="20" y="13"/>
                    <a:pt x="20" y="13"/>
                    <a:pt x="20" y="13"/>
                  </a:cubicBezTo>
                  <a:cubicBezTo>
                    <a:pt x="26" y="13"/>
                    <a:pt x="33" y="14"/>
                    <a:pt x="39" y="15"/>
                  </a:cubicBezTo>
                  <a:cubicBezTo>
                    <a:pt x="46" y="16"/>
                    <a:pt x="53" y="17"/>
                    <a:pt x="59" y="17"/>
                  </a:cubicBezTo>
                  <a:cubicBezTo>
                    <a:pt x="61" y="16"/>
                    <a:pt x="60" y="13"/>
                    <a:pt x="59" y="10"/>
                  </a:cubicBezTo>
                  <a:cubicBezTo>
                    <a:pt x="58" y="8"/>
                    <a:pt x="58" y="7"/>
                    <a:pt x="58" y="5"/>
                  </a:cubicBezTo>
                  <a:cubicBezTo>
                    <a:pt x="58" y="5"/>
                    <a:pt x="58" y="5"/>
                    <a:pt x="58" y="5"/>
                  </a:cubicBezTo>
                  <a:cubicBezTo>
                    <a:pt x="58" y="4"/>
                    <a:pt x="58" y="4"/>
                    <a:pt x="58" y="4"/>
                  </a:cubicBezTo>
                  <a:cubicBezTo>
                    <a:pt x="59" y="4"/>
                    <a:pt x="59" y="3"/>
                    <a:pt x="60" y="3"/>
                  </a:cubicBezTo>
                  <a:cubicBezTo>
                    <a:pt x="62" y="1"/>
                    <a:pt x="63" y="0"/>
                    <a:pt x="65" y="0"/>
                  </a:cubicBezTo>
                  <a:close/>
                  <a:moveTo>
                    <a:pt x="67" y="2"/>
                  </a:moveTo>
                  <a:cubicBezTo>
                    <a:pt x="65" y="1"/>
                    <a:pt x="63" y="2"/>
                    <a:pt x="61" y="4"/>
                  </a:cubicBezTo>
                  <a:cubicBezTo>
                    <a:pt x="60" y="4"/>
                    <a:pt x="60" y="5"/>
                    <a:pt x="59" y="5"/>
                  </a:cubicBezTo>
                  <a:cubicBezTo>
                    <a:pt x="59" y="7"/>
                    <a:pt x="60" y="8"/>
                    <a:pt x="60" y="10"/>
                  </a:cubicBezTo>
                  <a:cubicBezTo>
                    <a:pt x="60" y="10"/>
                    <a:pt x="60" y="10"/>
                    <a:pt x="60" y="10"/>
                  </a:cubicBezTo>
                  <a:cubicBezTo>
                    <a:pt x="60" y="8"/>
                    <a:pt x="60" y="7"/>
                    <a:pt x="61" y="5"/>
                  </a:cubicBezTo>
                  <a:cubicBezTo>
                    <a:pt x="62" y="3"/>
                    <a:pt x="65" y="3"/>
                    <a:pt x="66" y="2"/>
                  </a:cubicBezTo>
                  <a:cubicBezTo>
                    <a:pt x="66" y="2"/>
                    <a:pt x="67" y="2"/>
                    <a:pt x="67" y="2"/>
                  </a:cubicBezTo>
                  <a:close/>
                  <a:moveTo>
                    <a:pt x="77" y="14"/>
                  </a:moveTo>
                  <a:cubicBezTo>
                    <a:pt x="76" y="13"/>
                    <a:pt x="76" y="13"/>
                    <a:pt x="76" y="13"/>
                  </a:cubicBezTo>
                  <a:cubicBezTo>
                    <a:pt x="78" y="11"/>
                    <a:pt x="78" y="8"/>
                    <a:pt x="77" y="6"/>
                  </a:cubicBezTo>
                  <a:cubicBezTo>
                    <a:pt x="75" y="3"/>
                    <a:pt x="73" y="1"/>
                    <a:pt x="72" y="2"/>
                  </a:cubicBezTo>
                  <a:cubicBezTo>
                    <a:pt x="73" y="5"/>
                    <a:pt x="76" y="11"/>
                    <a:pt x="73" y="15"/>
                  </a:cubicBezTo>
                  <a:cubicBezTo>
                    <a:pt x="72" y="16"/>
                    <a:pt x="70" y="17"/>
                    <a:pt x="67" y="17"/>
                  </a:cubicBezTo>
                  <a:cubicBezTo>
                    <a:pt x="66" y="17"/>
                    <a:pt x="66" y="17"/>
                    <a:pt x="66" y="17"/>
                  </a:cubicBezTo>
                  <a:cubicBezTo>
                    <a:pt x="66" y="17"/>
                    <a:pt x="66" y="17"/>
                    <a:pt x="66" y="17"/>
                  </a:cubicBezTo>
                  <a:cubicBezTo>
                    <a:pt x="65" y="12"/>
                    <a:pt x="66" y="10"/>
                    <a:pt x="68" y="8"/>
                  </a:cubicBezTo>
                  <a:cubicBezTo>
                    <a:pt x="68" y="8"/>
                    <a:pt x="68" y="7"/>
                    <a:pt x="69" y="7"/>
                  </a:cubicBezTo>
                  <a:cubicBezTo>
                    <a:pt x="69" y="6"/>
                    <a:pt x="68" y="6"/>
                    <a:pt x="68" y="6"/>
                  </a:cubicBezTo>
                  <a:cubicBezTo>
                    <a:pt x="67" y="6"/>
                    <a:pt x="66" y="7"/>
                    <a:pt x="65" y="8"/>
                  </a:cubicBezTo>
                  <a:cubicBezTo>
                    <a:pt x="64" y="10"/>
                    <a:pt x="63" y="11"/>
                    <a:pt x="61" y="12"/>
                  </a:cubicBezTo>
                  <a:cubicBezTo>
                    <a:pt x="61" y="12"/>
                    <a:pt x="61" y="12"/>
                    <a:pt x="61" y="12"/>
                  </a:cubicBezTo>
                  <a:cubicBezTo>
                    <a:pt x="61" y="14"/>
                    <a:pt x="62" y="17"/>
                    <a:pt x="60" y="18"/>
                  </a:cubicBezTo>
                  <a:cubicBezTo>
                    <a:pt x="60" y="19"/>
                    <a:pt x="60" y="19"/>
                    <a:pt x="60" y="19"/>
                  </a:cubicBezTo>
                  <a:cubicBezTo>
                    <a:pt x="60" y="19"/>
                    <a:pt x="60" y="19"/>
                    <a:pt x="60" y="19"/>
                  </a:cubicBezTo>
                  <a:cubicBezTo>
                    <a:pt x="53" y="18"/>
                    <a:pt x="46" y="17"/>
                    <a:pt x="39" y="16"/>
                  </a:cubicBezTo>
                  <a:cubicBezTo>
                    <a:pt x="32" y="15"/>
                    <a:pt x="26" y="14"/>
                    <a:pt x="20" y="14"/>
                  </a:cubicBezTo>
                  <a:cubicBezTo>
                    <a:pt x="20" y="14"/>
                    <a:pt x="20" y="14"/>
                    <a:pt x="20" y="14"/>
                  </a:cubicBezTo>
                  <a:cubicBezTo>
                    <a:pt x="15" y="14"/>
                    <a:pt x="11" y="15"/>
                    <a:pt x="7" y="17"/>
                  </a:cubicBezTo>
                  <a:cubicBezTo>
                    <a:pt x="9" y="16"/>
                    <a:pt x="11" y="16"/>
                    <a:pt x="13" y="16"/>
                  </a:cubicBezTo>
                  <a:cubicBezTo>
                    <a:pt x="18" y="16"/>
                    <a:pt x="24" y="18"/>
                    <a:pt x="29" y="19"/>
                  </a:cubicBezTo>
                  <a:cubicBezTo>
                    <a:pt x="31" y="19"/>
                    <a:pt x="31" y="19"/>
                    <a:pt x="31" y="19"/>
                  </a:cubicBezTo>
                  <a:cubicBezTo>
                    <a:pt x="34" y="18"/>
                    <a:pt x="37" y="17"/>
                    <a:pt x="40" y="17"/>
                  </a:cubicBezTo>
                  <a:cubicBezTo>
                    <a:pt x="40" y="17"/>
                    <a:pt x="40" y="17"/>
                    <a:pt x="40" y="17"/>
                  </a:cubicBezTo>
                  <a:cubicBezTo>
                    <a:pt x="45" y="17"/>
                    <a:pt x="49" y="18"/>
                    <a:pt x="54" y="19"/>
                  </a:cubicBezTo>
                  <a:cubicBezTo>
                    <a:pt x="55" y="19"/>
                    <a:pt x="57" y="20"/>
                    <a:pt x="58" y="20"/>
                  </a:cubicBezTo>
                  <a:cubicBezTo>
                    <a:pt x="60" y="20"/>
                    <a:pt x="60" y="20"/>
                    <a:pt x="60" y="20"/>
                  </a:cubicBezTo>
                  <a:cubicBezTo>
                    <a:pt x="59" y="21"/>
                    <a:pt x="59" y="21"/>
                    <a:pt x="59" y="21"/>
                  </a:cubicBezTo>
                  <a:cubicBezTo>
                    <a:pt x="56" y="23"/>
                    <a:pt x="53" y="24"/>
                    <a:pt x="50" y="24"/>
                  </a:cubicBezTo>
                  <a:cubicBezTo>
                    <a:pt x="47" y="24"/>
                    <a:pt x="43" y="23"/>
                    <a:pt x="40" y="22"/>
                  </a:cubicBezTo>
                  <a:cubicBezTo>
                    <a:pt x="37" y="21"/>
                    <a:pt x="34" y="20"/>
                    <a:pt x="31" y="20"/>
                  </a:cubicBezTo>
                  <a:cubicBezTo>
                    <a:pt x="30" y="20"/>
                    <a:pt x="30" y="20"/>
                    <a:pt x="30" y="20"/>
                  </a:cubicBezTo>
                  <a:cubicBezTo>
                    <a:pt x="30" y="20"/>
                    <a:pt x="31" y="20"/>
                    <a:pt x="31" y="20"/>
                  </a:cubicBezTo>
                  <a:cubicBezTo>
                    <a:pt x="36" y="22"/>
                    <a:pt x="41" y="24"/>
                    <a:pt x="46" y="24"/>
                  </a:cubicBezTo>
                  <a:cubicBezTo>
                    <a:pt x="47" y="24"/>
                    <a:pt x="48" y="24"/>
                    <a:pt x="49" y="24"/>
                  </a:cubicBezTo>
                  <a:cubicBezTo>
                    <a:pt x="61" y="24"/>
                    <a:pt x="72" y="20"/>
                    <a:pt x="82" y="16"/>
                  </a:cubicBezTo>
                  <a:cubicBezTo>
                    <a:pt x="84" y="16"/>
                    <a:pt x="86" y="15"/>
                    <a:pt x="88" y="14"/>
                  </a:cubicBezTo>
                  <a:cubicBezTo>
                    <a:pt x="88" y="14"/>
                    <a:pt x="88" y="14"/>
                    <a:pt x="88" y="14"/>
                  </a:cubicBezTo>
                  <a:cubicBezTo>
                    <a:pt x="87" y="13"/>
                    <a:pt x="87" y="12"/>
                    <a:pt x="87" y="12"/>
                  </a:cubicBezTo>
                  <a:cubicBezTo>
                    <a:pt x="88" y="10"/>
                    <a:pt x="91" y="9"/>
                    <a:pt x="94" y="7"/>
                  </a:cubicBezTo>
                  <a:cubicBezTo>
                    <a:pt x="97" y="7"/>
                    <a:pt x="99" y="6"/>
                    <a:pt x="100" y="5"/>
                  </a:cubicBezTo>
                  <a:cubicBezTo>
                    <a:pt x="101" y="4"/>
                    <a:pt x="101" y="4"/>
                    <a:pt x="101" y="4"/>
                  </a:cubicBezTo>
                  <a:cubicBezTo>
                    <a:pt x="92" y="6"/>
                    <a:pt x="84" y="9"/>
                    <a:pt x="77" y="14"/>
                  </a:cubicBezTo>
                  <a:close/>
                  <a:moveTo>
                    <a:pt x="126" y="98"/>
                  </a:moveTo>
                  <a:cubicBezTo>
                    <a:pt x="126" y="98"/>
                    <a:pt x="125" y="98"/>
                    <a:pt x="125" y="98"/>
                  </a:cubicBezTo>
                  <a:cubicBezTo>
                    <a:pt x="124" y="98"/>
                    <a:pt x="124" y="98"/>
                    <a:pt x="124" y="98"/>
                  </a:cubicBezTo>
                  <a:cubicBezTo>
                    <a:pt x="124" y="97"/>
                    <a:pt x="124" y="97"/>
                    <a:pt x="124" y="97"/>
                  </a:cubicBezTo>
                  <a:cubicBezTo>
                    <a:pt x="123" y="85"/>
                    <a:pt x="129" y="74"/>
                    <a:pt x="135" y="64"/>
                  </a:cubicBezTo>
                  <a:cubicBezTo>
                    <a:pt x="141" y="54"/>
                    <a:pt x="147" y="45"/>
                    <a:pt x="146" y="34"/>
                  </a:cubicBezTo>
                  <a:cubicBezTo>
                    <a:pt x="144" y="15"/>
                    <a:pt x="130" y="4"/>
                    <a:pt x="110" y="4"/>
                  </a:cubicBezTo>
                  <a:cubicBezTo>
                    <a:pt x="107" y="4"/>
                    <a:pt x="104" y="4"/>
                    <a:pt x="101" y="4"/>
                  </a:cubicBezTo>
                  <a:cubicBezTo>
                    <a:pt x="102" y="5"/>
                    <a:pt x="102" y="5"/>
                    <a:pt x="102" y="5"/>
                  </a:cubicBezTo>
                  <a:cubicBezTo>
                    <a:pt x="102" y="6"/>
                    <a:pt x="102" y="6"/>
                    <a:pt x="102" y="7"/>
                  </a:cubicBezTo>
                  <a:cubicBezTo>
                    <a:pt x="101" y="9"/>
                    <a:pt x="99" y="10"/>
                    <a:pt x="96" y="11"/>
                  </a:cubicBezTo>
                  <a:cubicBezTo>
                    <a:pt x="93" y="11"/>
                    <a:pt x="90" y="12"/>
                    <a:pt x="89" y="14"/>
                  </a:cubicBezTo>
                  <a:cubicBezTo>
                    <a:pt x="97" y="11"/>
                    <a:pt x="106" y="8"/>
                    <a:pt x="115" y="8"/>
                  </a:cubicBezTo>
                  <a:cubicBezTo>
                    <a:pt x="121" y="8"/>
                    <a:pt x="127" y="9"/>
                    <a:pt x="132" y="12"/>
                  </a:cubicBezTo>
                  <a:cubicBezTo>
                    <a:pt x="133" y="12"/>
                    <a:pt x="133" y="12"/>
                    <a:pt x="133" y="12"/>
                  </a:cubicBezTo>
                  <a:cubicBezTo>
                    <a:pt x="133" y="12"/>
                    <a:pt x="133" y="12"/>
                    <a:pt x="133" y="12"/>
                  </a:cubicBezTo>
                  <a:cubicBezTo>
                    <a:pt x="145" y="27"/>
                    <a:pt x="137" y="40"/>
                    <a:pt x="130" y="52"/>
                  </a:cubicBezTo>
                  <a:cubicBezTo>
                    <a:pt x="126" y="58"/>
                    <a:pt x="123" y="64"/>
                    <a:pt x="122" y="71"/>
                  </a:cubicBezTo>
                  <a:cubicBezTo>
                    <a:pt x="120" y="76"/>
                    <a:pt x="121" y="80"/>
                    <a:pt x="121" y="84"/>
                  </a:cubicBezTo>
                  <a:cubicBezTo>
                    <a:pt x="122" y="72"/>
                    <a:pt x="126" y="63"/>
                    <a:pt x="131" y="55"/>
                  </a:cubicBezTo>
                  <a:cubicBezTo>
                    <a:pt x="135" y="47"/>
                    <a:pt x="139" y="39"/>
                    <a:pt x="140" y="28"/>
                  </a:cubicBezTo>
                  <a:cubicBezTo>
                    <a:pt x="139" y="27"/>
                    <a:pt x="138" y="25"/>
                    <a:pt x="139" y="24"/>
                  </a:cubicBezTo>
                  <a:cubicBezTo>
                    <a:pt x="139" y="24"/>
                    <a:pt x="139" y="24"/>
                    <a:pt x="140" y="24"/>
                  </a:cubicBezTo>
                  <a:cubicBezTo>
                    <a:pt x="140" y="24"/>
                    <a:pt x="140" y="24"/>
                    <a:pt x="140" y="24"/>
                  </a:cubicBezTo>
                  <a:cubicBezTo>
                    <a:pt x="141" y="24"/>
                    <a:pt x="142" y="24"/>
                    <a:pt x="143" y="26"/>
                  </a:cubicBezTo>
                  <a:cubicBezTo>
                    <a:pt x="143" y="26"/>
                    <a:pt x="143" y="26"/>
                    <a:pt x="143" y="26"/>
                  </a:cubicBezTo>
                  <a:cubicBezTo>
                    <a:pt x="145" y="43"/>
                    <a:pt x="139" y="55"/>
                    <a:pt x="133" y="66"/>
                  </a:cubicBezTo>
                  <a:cubicBezTo>
                    <a:pt x="129" y="73"/>
                    <a:pt x="125" y="81"/>
                    <a:pt x="123" y="89"/>
                  </a:cubicBezTo>
                  <a:cubicBezTo>
                    <a:pt x="123" y="90"/>
                    <a:pt x="123" y="90"/>
                    <a:pt x="123" y="90"/>
                  </a:cubicBezTo>
                  <a:cubicBezTo>
                    <a:pt x="123" y="94"/>
                    <a:pt x="124" y="97"/>
                    <a:pt x="124" y="102"/>
                  </a:cubicBezTo>
                  <a:cubicBezTo>
                    <a:pt x="125" y="105"/>
                    <a:pt x="125" y="108"/>
                    <a:pt x="125" y="112"/>
                  </a:cubicBezTo>
                  <a:cubicBezTo>
                    <a:pt x="125" y="124"/>
                    <a:pt x="125" y="135"/>
                    <a:pt x="135" y="137"/>
                  </a:cubicBezTo>
                  <a:cubicBezTo>
                    <a:pt x="129" y="133"/>
                    <a:pt x="129" y="124"/>
                    <a:pt x="129" y="115"/>
                  </a:cubicBezTo>
                  <a:cubicBezTo>
                    <a:pt x="129" y="112"/>
                    <a:pt x="129" y="112"/>
                    <a:pt x="129" y="112"/>
                  </a:cubicBezTo>
                  <a:cubicBezTo>
                    <a:pt x="130" y="112"/>
                    <a:pt x="130" y="112"/>
                    <a:pt x="130" y="112"/>
                  </a:cubicBezTo>
                  <a:cubicBezTo>
                    <a:pt x="133" y="115"/>
                    <a:pt x="137" y="116"/>
                    <a:pt x="141" y="116"/>
                  </a:cubicBezTo>
                  <a:cubicBezTo>
                    <a:pt x="143" y="116"/>
                    <a:pt x="145" y="115"/>
                    <a:pt x="147" y="114"/>
                  </a:cubicBezTo>
                  <a:cubicBezTo>
                    <a:pt x="147" y="112"/>
                    <a:pt x="147" y="109"/>
                    <a:pt x="147" y="106"/>
                  </a:cubicBezTo>
                  <a:cubicBezTo>
                    <a:pt x="147" y="103"/>
                    <a:pt x="147" y="100"/>
                    <a:pt x="147" y="98"/>
                  </a:cubicBezTo>
                  <a:cubicBezTo>
                    <a:pt x="147" y="98"/>
                    <a:pt x="147" y="98"/>
                    <a:pt x="147" y="98"/>
                  </a:cubicBezTo>
                  <a:cubicBezTo>
                    <a:pt x="146" y="99"/>
                    <a:pt x="145" y="99"/>
                    <a:pt x="144" y="99"/>
                  </a:cubicBezTo>
                  <a:cubicBezTo>
                    <a:pt x="143" y="99"/>
                    <a:pt x="142" y="99"/>
                    <a:pt x="141" y="99"/>
                  </a:cubicBezTo>
                  <a:cubicBezTo>
                    <a:pt x="138" y="98"/>
                    <a:pt x="136" y="97"/>
                    <a:pt x="134" y="98"/>
                  </a:cubicBezTo>
                  <a:cubicBezTo>
                    <a:pt x="131" y="99"/>
                    <a:pt x="131" y="99"/>
                    <a:pt x="131" y="99"/>
                  </a:cubicBezTo>
                  <a:cubicBezTo>
                    <a:pt x="133" y="97"/>
                    <a:pt x="133" y="97"/>
                    <a:pt x="133" y="97"/>
                  </a:cubicBezTo>
                  <a:cubicBezTo>
                    <a:pt x="137" y="93"/>
                    <a:pt x="142" y="93"/>
                    <a:pt x="147" y="97"/>
                  </a:cubicBezTo>
                  <a:cubicBezTo>
                    <a:pt x="147" y="97"/>
                    <a:pt x="147" y="97"/>
                    <a:pt x="147" y="97"/>
                  </a:cubicBezTo>
                  <a:cubicBezTo>
                    <a:pt x="147" y="96"/>
                    <a:pt x="146" y="95"/>
                    <a:pt x="146" y="94"/>
                  </a:cubicBezTo>
                  <a:cubicBezTo>
                    <a:pt x="145" y="93"/>
                    <a:pt x="143" y="93"/>
                    <a:pt x="142" y="93"/>
                  </a:cubicBezTo>
                  <a:cubicBezTo>
                    <a:pt x="139" y="93"/>
                    <a:pt x="136" y="94"/>
                    <a:pt x="133" y="96"/>
                  </a:cubicBezTo>
                  <a:cubicBezTo>
                    <a:pt x="130" y="97"/>
                    <a:pt x="128" y="98"/>
                    <a:pt x="126" y="98"/>
                  </a:cubicBezTo>
                  <a:close/>
                  <a:moveTo>
                    <a:pt x="88" y="12"/>
                  </a:moveTo>
                  <a:cubicBezTo>
                    <a:pt x="90" y="11"/>
                    <a:pt x="93" y="10"/>
                    <a:pt x="95" y="9"/>
                  </a:cubicBezTo>
                  <a:cubicBezTo>
                    <a:pt x="98" y="8"/>
                    <a:pt x="100" y="8"/>
                    <a:pt x="101" y="7"/>
                  </a:cubicBezTo>
                  <a:cubicBezTo>
                    <a:pt x="101" y="7"/>
                    <a:pt x="101" y="6"/>
                    <a:pt x="101" y="6"/>
                  </a:cubicBezTo>
                  <a:cubicBezTo>
                    <a:pt x="99" y="7"/>
                    <a:pt x="97" y="8"/>
                    <a:pt x="95" y="9"/>
                  </a:cubicBezTo>
                  <a:cubicBezTo>
                    <a:pt x="92" y="10"/>
                    <a:pt x="89" y="11"/>
                    <a:pt x="88" y="12"/>
                  </a:cubicBezTo>
                  <a:close/>
                  <a:moveTo>
                    <a:pt x="56" y="21"/>
                  </a:moveTo>
                  <a:cubicBezTo>
                    <a:pt x="55" y="21"/>
                    <a:pt x="54" y="21"/>
                    <a:pt x="53" y="20"/>
                  </a:cubicBezTo>
                  <a:cubicBezTo>
                    <a:pt x="49" y="19"/>
                    <a:pt x="45" y="19"/>
                    <a:pt x="40" y="19"/>
                  </a:cubicBezTo>
                  <a:cubicBezTo>
                    <a:pt x="39" y="19"/>
                    <a:pt x="37" y="19"/>
                    <a:pt x="35" y="19"/>
                  </a:cubicBezTo>
                  <a:cubicBezTo>
                    <a:pt x="37" y="20"/>
                    <a:pt x="38" y="20"/>
                    <a:pt x="40" y="20"/>
                  </a:cubicBezTo>
                  <a:cubicBezTo>
                    <a:pt x="44" y="21"/>
                    <a:pt x="47" y="22"/>
                    <a:pt x="50" y="22"/>
                  </a:cubicBezTo>
                  <a:cubicBezTo>
                    <a:pt x="52" y="22"/>
                    <a:pt x="54" y="22"/>
                    <a:pt x="56" y="21"/>
                  </a:cubicBezTo>
                  <a:close/>
                  <a:moveTo>
                    <a:pt x="141" y="27"/>
                  </a:moveTo>
                  <a:cubicBezTo>
                    <a:pt x="141" y="26"/>
                    <a:pt x="141" y="26"/>
                    <a:pt x="140" y="25"/>
                  </a:cubicBezTo>
                  <a:cubicBezTo>
                    <a:pt x="141" y="26"/>
                    <a:pt x="141" y="27"/>
                    <a:pt x="141" y="27"/>
                  </a:cubicBezTo>
                  <a:cubicBezTo>
                    <a:pt x="141" y="28"/>
                    <a:pt x="141" y="28"/>
                    <a:pt x="141" y="28"/>
                  </a:cubicBezTo>
                  <a:cubicBezTo>
                    <a:pt x="141" y="28"/>
                    <a:pt x="141" y="28"/>
                    <a:pt x="141" y="28"/>
                  </a:cubicBezTo>
                  <a:cubicBezTo>
                    <a:pt x="141" y="40"/>
                    <a:pt x="136" y="48"/>
                    <a:pt x="132" y="56"/>
                  </a:cubicBezTo>
                  <a:cubicBezTo>
                    <a:pt x="128" y="64"/>
                    <a:pt x="123" y="72"/>
                    <a:pt x="123" y="84"/>
                  </a:cubicBezTo>
                  <a:cubicBezTo>
                    <a:pt x="125" y="77"/>
                    <a:pt x="128" y="71"/>
                    <a:pt x="131" y="66"/>
                  </a:cubicBezTo>
                  <a:cubicBezTo>
                    <a:pt x="138" y="54"/>
                    <a:pt x="144" y="43"/>
                    <a:pt x="141" y="27"/>
                  </a:cubicBezTo>
                  <a:close/>
                  <a:moveTo>
                    <a:pt x="145" y="98"/>
                  </a:moveTo>
                  <a:cubicBezTo>
                    <a:pt x="142" y="95"/>
                    <a:pt x="139" y="95"/>
                    <a:pt x="136" y="96"/>
                  </a:cubicBezTo>
                  <a:cubicBezTo>
                    <a:pt x="138" y="96"/>
                    <a:pt x="140" y="97"/>
                    <a:pt x="141" y="97"/>
                  </a:cubicBezTo>
                  <a:cubicBezTo>
                    <a:pt x="143" y="98"/>
                    <a:pt x="144" y="98"/>
                    <a:pt x="145" y="98"/>
                  </a:cubicBezTo>
                  <a:close/>
                  <a:moveTo>
                    <a:pt x="132" y="100"/>
                  </a:moveTo>
                  <a:cubicBezTo>
                    <a:pt x="142" y="100"/>
                    <a:pt x="142" y="100"/>
                    <a:pt x="142" y="100"/>
                  </a:cubicBezTo>
                  <a:cubicBezTo>
                    <a:pt x="143" y="100"/>
                    <a:pt x="143" y="100"/>
                    <a:pt x="143" y="100"/>
                  </a:cubicBezTo>
                  <a:cubicBezTo>
                    <a:pt x="146" y="102"/>
                    <a:pt x="146" y="108"/>
                    <a:pt x="146" y="113"/>
                  </a:cubicBezTo>
                  <a:cubicBezTo>
                    <a:pt x="146" y="114"/>
                    <a:pt x="146" y="114"/>
                    <a:pt x="146" y="114"/>
                  </a:cubicBezTo>
                  <a:cubicBezTo>
                    <a:pt x="145" y="114"/>
                    <a:pt x="145" y="114"/>
                    <a:pt x="145" y="114"/>
                  </a:cubicBezTo>
                  <a:cubicBezTo>
                    <a:pt x="138" y="115"/>
                    <a:pt x="132" y="112"/>
                    <a:pt x="130" y="108"/>
                  </a:cubicBezTo>
                  <a:cubicBezTo>
                    <a:pt x="129" y="105"/>
                    <a:pt x="129" y="102"/>
                    <a:pt x="132" y="100"/>
                  </a:cubicBezTo>
                  <a:close/>
                  <a:moveTo>
                    <a:pt x="142" y="101"/>
                  </a:moveTo>
                  <a:cubicBezTo>
                    <a:pt x="133" y="101"/>
                    <a:pt x="133" y="101"/>
                    <a:pt x="133" y="101"/>
                  </a:cubicBezTo>
                  <a:cubicBezTo>
                    <a:pt x="131" y="103"/>
                    <a:pt x="130" y="105"/>
                    <a:pt x="131" y="107"/>
                  </a:cubicBezTo>
                  <a:cubicBezTo>
                    <a:pt x="133" y="111"/>
                    <a:pt x="138" y="113"/>
                    <a:pt x="144" y="112"/>
                  </a:cubicBezTo>
                  <a:cubicBezTo>
                    <a:pt x="145" y="106"/>
                    <a:pt x="144" y="103"/>
                    <a:pt x="142" y="101"/>
                  </a:cubicBezTo>
                  <a:close/>
                </a:path>
              </a:pathLst>
            </a:custGeom>
            <a:grpFill/>
            <a:ln>
              <a:noFill/>
            </a:ln>
          </p:spPr>
          <p:txBody>
            <a:bodyPr/>
            <a:lstStyle/>
            <a:p>
              <a:pPr>
                <a:defRPr/>
              </a:pPr>
              <a:endParaRPr lang="vi-VN" dirty="0"/>
            </a:p>
          </p:txBody>
        </p:sp>
        <p:sp>
          <p:nvSpPr>
            <p:cNvPr id="20" name="Hình tự do 51"/>
            <p:cNvSpPr>
              <a:spLocks noEditPoints="1"/>
            </p:cNvSpPr>
            <p:nvPr/>
          </p:nvSpPr>
          <p:spPr bwMode="auto">
            <a:xfrm>
              <a:off x="4205288" y="5753100"/>
              <a:ext cx="303213" cy="344488"/>
            </a:xfrm>
            <a:custGeom>
              <a:avLst/>
              <a:gdLst>
                <a:gd name="T0" fmla="*/ 47 w 135"/>
                <a:gd name="T1" fmla="*/ 133 h 153"/>
                <a:gd name="T2" fmla="*/ 91 w 135"/>
                <a:gd name="T3" fmla="*/ 114 h 153"/>
                <a:gd name="T4" fmla="*/ 47 w 135"/>
                <a:gd name="T5" fmla="*/ 138 h 153"/>
                <a:gd name="T6" fmla="*/ 0 w 135"/>
                <a:gd name="T7" fmla="*/ 124 h 153"/>
                <a:gd name="T8" fmla="*/ 4 w 135"/>
                <a:gd name="T9" fmla="*/ 133 h 153"/>
                <a:gd name="T10" fmla="*/ 97 w 135"/>
                <a:gd name="T11" fmla="*/ 109 h 153"/>
                <a:gd name="T12" fmla="*/ 100 w 135"/>
                <a:gd name="T13" fmla="*/ 94 h 153"/>
                <a:gd name="T14" fmla="*/ 125 w 135"/>
                <a:gd name="T15" fmla="*/ 22 h 153"/>
                <a:gd name="T16" fmla="*/ 101 w 135"/>
                <a:gd name="T17" fmla="*/ 15 h 153"/>
                <a:gd name="T18" fmla="*/ 114 w 135"/>
                <a:gd name="T19" fmla="*/ 5 h 153"/>
                <a:gd name="T20" fmla="*/ 132 w 135"/>
                <a:gd name="T21" fmla="*/ 30 h 153"/>
                <a:gd name="T22" fmla="*/ 107 w 135"/>
                <a:gd name="T23" fmla="*/ 106 h 153"/>
                <a:gd name="T24" fmla="*/ 100 w 135"/>
                <a:gd name="T25" fmla="*/ 137 h 153"/>
                <a:gd name="T26" fmla="*/ 95 w 135"/>
                <a:gd name="T27" fmla="*/ 113 h 153"/>
                <a:gd name="T28" fmla="*/ 47 w 135"/>
                <a:gd name="T29" fmla="*/ 133 h 153"/>
                <a:gd name="T30" fmla="*/ 102 w 135"/>
                <a:gd name="T31" fmla="*/ 107 h 153"/>
                <a:gd name="T32" fmla="*/ 128 w 135"/>
                <a:gd name="T33" fmla="*/ 36 h 153"/>
                <a:gd name="T34" fmla="*/ 102 w 135"/>
                <a:gd name="T35" fmla="*/ 107 h 153"/>
                <a:gd name="T36" fmla="*/ 114 w 135"/>
                <a:gd name="T37" fmla="*/ 110 h 153"/>
                <a:gd name="T38" fmla="*/ 118 w 135"/>
                <a:gd name="T39" fmla="*/ 128 h 153"/>
                <a:gd name="T40" fmla="*/ 114 w 135"/>
                <a:gd name="T41" fmla="*/ 110 h 153"/>
                <a:gd name="T42" fmla="*/ 104 w 135"/>
                <a:gd name="T43" fmla="*/ 110 h 153"/>
                <a:gd name="T44" fmla="*/ 102 w 135"/>
                <a:gd name="T45" fmla="*/ 131 h 153"/>
                <a:gd name="T46" fmla="*/ 115 w 135"/>
                <a:gd name="T47" fmla="*/ 133 h 153"/>
                <a:gd name="T48" fmla="*/ 104 w 135"/>
                <a:gd name="T49" fmla="*/ 11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5" h="153">
                  <a:moveTo>
                    <a:pt x="47" y="133"/>
                  </a:moveTo>
                  <a:cubicBezTo>
                    <a:pt x="62" y="133"/>
                    <a:pt x="76" y="119"/>
                    <a:pt x="91" y="114"/>
                  </a:cubicBezTo>
                  <a:cubicBezTo>
                    <a:pt x="82" y="120"/>
                    <a:pt x="63" y="134"/>
                    <a:pt x="47" y="138"/>
                  </a:cubicBezTo>
                  <a:cubicBezTo>
                    <a:pt x="28" y="143"/>
                    <a:pt x="0" y="144"/>
                    <a:pt x="0" y="124"/>
                  </a:cubicBezTo>
                  <a:cubicBezTo>
                    <a:pt x="6" y="123"/>
                    <a:pt x="1" y="132"/>
                    <a:pt x="4" y="133"/>
                  </a:cubicBezTo>
                  <a:cubicBezTo>
                    <a:pt x="38" y="148"/>
                    <a:pt x="65" y="113"/>
                    <a:pt x="97" y="109"/>
                  </a:cubicBezTo>
                  <a:cubicBezTo>
                    <a:pt x="98" y="104"/>
                    <a:pt x="100" y="100"/>
                    <a:pt x="100" y="94"/>
                  </a:cubicBezTo>
                  <a:cubicBezTo>
                    <a:pt x="109" y="85"/>
                    <a:pt x="131" y="46"/>
                    <a:pt x="125" y="22"/>
                  </a:cubicBezTo>
                  <a:cubicBezTo>
                    <a:pt x="123" y="12"/>
                    <a:pt x="109" y="0"/>
                    <a:pt x="101" y="15"/>
                  </a:cubicBezTo>
                  <a:cubicBezTo>
                    <a:pt x="97" y="9"/>
                    <a:pt x="107" y="4"/>
                    <a:pt x="114" y="5"/>
                  </a:cubicBezTo>
                  <a:cubicBezTo>
                    <a:pt x="125" y="6"/>
                    <a:pt x="131" y="18"/>
                    <a:pt x="132" y="30"/>
                  </a:cubicBezTo>
                  <a:cubicBezTo>
                    <a:pt x="135" y="56"/>
                    <a:pt x="111" y="90"/>
                    <a:pt x="107" y="106"/>
                  </a:cubicBezTo>
                  <a:cubicBezTo>
                    <a:pt x="133" y="105"/>
                    <a:pt x="126" y="153"/>
                    <a:pt x="100" y="137"/>
                  </a:cubicBezTo>
                  <a:cubicBezTo>
                    <a:pt x="97" y="130"/>
                    <a:pt x="98" y="120"/>
                    <a:pt x="95" y="113"/>
                  </a:cubicBezTo>
                  <a:cubicBezTo>
                    <a:pt x="78" y="113"/>
                    <a:pt x="63" y="127"/>
                    <a:pt x="47" y="133"/>
                  </a:cubicBezTo>
                  <a:close/>
                  <a:moveTo>
                    <a:pt x="102" y="107"/>
                  </a:moveTo>
                  <a:cubicBezTo>
                    <a:pt x="112" y="84"/>
                    <a:pt x="130" y="63"/>
                    <a:pt x="128" y="36"/>
                  </a:cubicBezTo>
                  <a:cubicBezTo>
                    <a:pt x="126" y="65"/>
                    <a:pt x="105" y="83"/>
                    <a:pt x="102" y="107"/>
                  </a:cubicBezTo>
                  <a:close/>
                  <a:moveTo>
                    <a:pt x="114" y="110"/>
                  </a:moveTo>
                  <a:cubicBezTo>
                    <a:pt x="117" y="118"/>
                    <a:pt x="121" y="121"/>
                    <a:pt x="118" y="128"/>
                  </a:cubicBezTo>
                  <a:cubicBezTo>
                    <a:pt x="128" y="125"/>
                    <a:pt x="119" y="112"/>
                    <a:pt x="114" y="110"/>
                  </a:cubicBezTo>
                  <a:close/>
                  <a:moveTo>
                    <a:pt x="104" y="110"/>
                  </a:moveTo>
                  <a:cubicBezTo>
                    <a:pt x="100" y="114"/>
                    <a:pt x="100" y="125"/>
                    <a:pt x="102" y="131"/>
                  </a:cubicBezTo>
                  <a:cubicBezTo>
                    <a:pt x="108" y="132"/>
                    <a:pt x="110" y="135"/>
                    <a:pt x="115" y="133"/>
                  </a:cubicBezTo>
                  <a:cubicBezTo>
                    <a:pt x="120" y="121"/>
                    <a:pt x="114" y="111"/>
                    <a:pt x="104" y="110"/>
                  </a:cubicBezTo>
                  <a:close/>
                </a:path>
              </a:pathLst>
            </a:custGeom>
            <a:grpFill/>
            <a:ln>
              <a:noFill/>
            </a:ln>
          </p:spPr>
          <p:txBody>
            <a:bodyPr/>
            <a:lstStyle/>
            <a:p>
              <a:pPr>
                <a:defRPr/>
              </a:pPr>
              <a:endParaRPr lang="vi-VN" dirty="0"/>
            </a:p>
          </p:txBody>
        </p:sp>
        <p:sp>
          <p:nvSpPr>
            <p:cNvPr id="21" name="Hình tự do 52"/>
            <p:cNvSpPr>
              <a:spLocks noEditPoints="1"/>
            </p:cNvSpPr>
            <p:nvPr/>
          </p:nvSpPr>
          <p:spPr bwMode="auto">
            <a:xfrm>
              <a:off x="4202113" y="5762625"/>
              <a:ext cx="306388" cy="311150"/>
            </a:xfrm>
            <a:custGeom>
              <a:avLst/>
              <a:gdLst>
                <a:gd name="T0" fmla="*/ 0 w 136"/>
                <a:gd name="T1" fmla="*/ 120 h 138"/>
                <a:gd name="T2" fmla="*/ 4 w 136"/>
                <a:gd name="T3" fmla="*/ 120 h 138"/>
                <a:gd name="T4" fmla="*/ 23 w 136"/>
                <a:gd name="T5" fmla="*/ 132 h 138"/>
                <a:gd name="T6" fmla="*/ 97 w 136"/>
                <a:gd name="T7" fmla="*/ 104 h 138"/>
                <a:gd name="T8" fmla="*/ 100 w 136"/>
                <a:gd name="T9" fmla="*/ 90 h 138"/>
                <a:gd name="T10" fmla="*/ 103 w 136"/>
                <a:gd name="T11" fmla="*/ 11 h 138"/>
                <a:gd name="T12" fmla="*/ 101 w 136"/>
                <a:gd name="T13" fmla="*/ 6 h 138"/>
                <a:gd name="T14" fmla="*/ 134 w 136"/>
                <a:gd name="T15" fmla="*/ 26 h 138"/>
                <a:gd name="T16" fmla="*/ 125 w 136"/>
                <a:gd name="T17" fmla="*/ 119 h 138"/>
                <a:gd name="T18" fmla="*/ 100 w 136"/>
                <a:gd name="T19" fmla="*/ 133 h 138"/>
                <a:gd name="T20" fmla="*/ 96 w 136"/>
                <a:gd name="T21" fmla="*/ 110 h 138"/>
                <a:gd name="T22" fmla="*/ 87 w 136"/>
                <a:gd name="T23" fmla="*/ 115 h 138"/>
                <a:gd name="T24" fmla="*/ 5 w 136"/>
                <a:gd name="T25" fmla="*/ 129 h 138"/>
                <a:gd name="T26" fmla="*/ 48 w 136"/>
                <a:gd name="T27" fmla="*/ 134 h 138"/>
                <a:gd name="T28" fmla="*/ 48 w 136"/>
                <a:gd name="T29" fmla="*/ 129 h 138"/>
                <a:gd name="T30" fmla="*/ 65 w 136"/>
                <a:gd name="T31" fmla="*/ 120 h 138"/>
                <a:gd name="T32" fmla="*/ 97 w 136"/>
                <a:gd name="T33" fmla="*/ 108 h 138"/>
                <a:gd name="T34" fmla="*/ 97 w 136"/>
                <a:gd name="T35" fmla="*/ 109 h 138"/>
                <a:gd name="T36" fmla="*/ 111 w 136"/>
                <a:gd name="T37" fmla="*/ 135 h 138"/>
                <a:gd name="T38" fmla="*/ 118 w 136"/>
                <a:gd name="T39" fmla="*/ 125 h 138"/>
                <a:gd name="T40" fmla="*/ 117 w 136"/>
                <a:gd name="T41" fmla="*/ 129 h 138"/>
                <a:gd name="T42" fmla="*/ 108 w 136"/>
                <a:gd name="T43" fmla="*/ 129 h 138"/>
                <a:gd name="T44" fmla="*/ 103 w 136"/>
                <a:gd name="T45" fmla="*/ 128 h 138"/>
                <a:gd name="T46" fmla="*/ 105 w 136"/>
                <a:gd name="T47" fmla="*/ 105 h 138"/>
                <a:gd name="T48" fmla="*/ 118 w 136"/>
                <a:gd name="T49" fmla="*/ 124 h 138"/>
                <a:gd name="T50" fmla="*/ 114 w 136"/>
                <a:gd name="T51" fmla="*/ 105 h 138"/>
                <a:gd name="T52" fmla="*/ 108 w 136"/>
                <a:gd name="T53" fmla="*/ 102 h 138"/>
                <a:gd name="T54" fmla="*/ 115 w 136"/>
                <a:gd name="T55" fmla="*/ 82 h 138"/>
                <a:gd name="T56" fmla="*/ 102 w 136"/>
                <a:gd name="T57" fmla="*/ 7 h 138"/>
                <a:gd name="T58" fmla="*/ 127 w 136"/>
                <a:gd name="T59" fmla="*/ 18 h 138"/>
                <a:gd name="T60" fmla="*/ 98 w 136"/>
                <a:gd name="T61" fmla="*/ 105 h 138"/>
                <a:gd name="T62" fmla="*/ 23 w 136"/>
                <a:gd name="T63" fmla="*/ 133 h 138"/>
                <a:gd name="T64" fmla="*/ 104 w 136"/>
                <a:gd name="T65" fmla="*/ 127 h 138"/>
                <a:gd name="T66" fmla="*/ 115 w 136"/>
                <a:gd name="T67" fmla="*/ 113 h 138"/>
                <a:gd name="T68" fmla="*/ 89 w 136"/>
                <a:gd name="T69" fmla="*/ 110 h 138"/>
                <a:gd name="T70" fmla="*/ 74 w 136"/>
                <a:gd name="T71" fmla="*/ 118 h 138"/>
                <a:gd name="T72" fmla="*/ 4 w 136"/>
                <a:gd name="T73" fmla="*/ 127 h 138"/>
                <a:gd name="T74" fmla="*/ 2 w 136"/>
                <a:gd name="T75" fmla="*/ 121 h 138"/>
                <a:gd name="T76" fmla="*/ 120 w 136"/>
                <a:gd name="T77" fmla="*/ 123 h 138"/>
                <a:gd name="T78" fmla="*/ 102 w 136"/>
                <a:gd name="T79" fmla="*/ 108 h 138"/>
                <a:gd name="T80" fmla="*/ 128 w 136"/>
                <a:gd name="T81" fmla="*/ 32 h 138"/>
                <a:gd name="T82" fmla="*/ 104 w 136"/>
                <a:gd name="T83" fmla="*/ 103 h 138"/>
                <a:gd name="T84" fmla="*/ 116 w 136"/>
                <a:gd name="T85" fmla="*/ 72 h 138"/>
                <a:gd name="T86" fmla="*/ 128 w 136"/>
                <a:gd name="T87" fmla="*/ 44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36" h="138">
                  <a:moveTo>
                    <a:pt x="26" y="138"/>
                  </a:moveTo>
                  <a:cubicBezTo>
                    <a:pt x="16" y="138"/>
                    <a:pt x="9" y="136"/>
                    <a:pt x="5" y="131"/>
                  </a:cubicBezTo>
                  <a:cubicBezTo>
                    <a:pt x="2" y="129"/>
                    <a:pt x="0" y="125"/>
                    <a:pt x="0" y="120"/>
                  </a:cubicBezTo>
                  <a:cubicBezTo>
                    <a:pt x="0" y="120"/>
                    <a:pt x="0" y="120"/>
                    <a:pt x="0" y="120"/>
                  </a:cubicBezTo>
                  <a:cubicBezTo>
                    <a:pt x="1" y="119"/>
                    <a:pt x="1" y="119"/>
                    <a:pt x="1" y="119"/>
                  </a:cubicBezTo>
                  <a:cubicBezTo>
                    <a:pt x="2" y="119"/>
                    <a:pt x="3" y="119"/>
                    <a:pt x="4" y="120"/>
                  </a:cubicBezTo>
                  <a:cubicBezTo>
                    <a:pt x="5" y="121"/>
                    <a:pt x="5" y="123"/>
                    <a:pt x="5" y="124"/>
                  </a:cubicBezTo>
                  <a:cubicBezTo>
                    <a:pt x="5" y="126"/>
                    <a:pt x="5" y="128"/>
                    <a:pt x="6" y="128"/>
                  </a:cubicBezTo>
                  <a:cubicBezTo>
                    <a:pt x="11" y="131"/>
                    <a:pt x="17" y="132"/>
                    <a:pt x="23" y="132"/>
                  </a:cubicBezTo>
                  <a:cubicBezTo>
                    <a:pt x="37" y="132"/>
                    <a:pt x="49" y="125"/>
                    <a:pt x="63" y="118"/>
                  </a:cubicBezTo>
                  <a:cubicBezTo>
                    <a:pt x="74" y="112"/>
                    <a:pt x="85" y="106"/>
                    <a:pt x="97" y="104"/>
                  </a:cubicBezTo>
                  <a:cubicBezTo>
                    <a:pt x="97" y="104"/>
                    <a:pt x="97" y="104"/>
                    <a:pt x="97" y="104"/>
                  </a:cubicBezTo>
                  <a:cubicBezTo>
                    <a:pt x="99" y="100"/>
                    <a:pt x="100" y="96"/>
                    <a:pt x="100" y="90"/>
                  </a:cubicBezTo>
                  <a:cubicBezTo>
                    <a:pt x="100" y="90"/>
                    <a:pt x="100" y="90"/>
                    <a:pt x="100" y="90"/>
                  </a:cubicBezTo>
                  <a:cubicBezTo>
                    <a:pt x="100" y="90"/>
                    <a:pt x="100" y="90"/>
                    <a:pt x="100" y="90"/>
                  </a:cubicBezTo>
                  <a:cubicBezTo>
                    <a:pt x="109" y="81"/>
                    <a:pt x="132" y="42"/>
                    <a:pt x="125" y="18"/>
                  </a:cubicBezTo>
                  <a:cubicBezTo>
                    <a:pt x="124" y="12"/>
                    <a:pt x="117" y="4"/>
                    <a:pt x="111" y="4"/>
                  </a:cubicBezTo>
                  <a:cubicBezTo>
                    <a:pt x="108" y="4"/>
                    <a:pt x="105" y="7"/>
                    <a:pt x="103" y="11"/>
                  </a:cubicBezTo>
                  <a:cubicBezTo>
                    <a:pt x="102" y="12"/>
                    <a:pt x="102" y="12"/>
                    <a:pt x="102" y="12"/>
                  </a:cubicBezTo>
                  <a:cubicBezTo>
                    <a:pt x="101" y="11"/>
                    <a:pt x="101" y="11"/>
                    <a:pt x="101" y="11"/>
                  </a:cubicBezTo>
                  <a:cubicBezTo>
                    <a:pt x="100" y="9"/>
                    <a:pt x="100" y="8"/>
                    <a:pt x="101" y="6"/>
                  </a:cubicBezTo>
                  <a:cubicBezTo>
                    <a:pt x="103" y="2"/>
                    <a:pt x="109" y="0"/>
                    <a:pt x="114" y="0"/>
                  </a:cubicBezTo>
                  <a:cubicBezTo>
                    <a:pt x="114" y="0"/>
                    <a:pt x="114" y="0"/>
                    <a:pt x="115" y="0"/>
                  </a:cubicBezTo>
                  <a:cubicBezTo>
                    <a:pt x="127" y="1"/>
                    <a:pt x="133" y="14"/>
                    <a:pt x="134" y="26"/>
                  </a:cubicBezTo>
                  <a:cubicBezTo>
                    <a:pt x="136" y="44"/>
                    <a:pt x="125" y="66"/>
                    <a:pt x="117" y="83"/>
                  </a:cubicBezTo>
                  <a:cubicBezTo>
                    <a:pt x="113" y="90"/>
                    <a:pt x="110" y="96"/>
                    <a:pt x="109" y="101"/>
                  </a:cubicBezTo>
                  <a:cubicBezTo>
                    <a:pt x="120" y="101"/>
                    <a:pt x="125" y="110"/>
                    <a:pt x="125" y="119"/>
                  </a:cubicBezTo>
                  <a:cubicBezTo>
                    <a:pt x="125" y="128"/>
                    <a:pt x="120" y="137"/>
                    <a:pt x="111" y="137"/>
                  </a:cubicBezTo>
                  <a:cubicBezTo>
                    <a:pt x="107" y="137"/>
                    <a:pt x="104" y="136"/>
                    <a:pt x="100" y="134"/>
                  </a:cubicBezTo>
                  <a:cubicBezTo>
                    <a:pt x="100" y="133"/>
                    <a:pt x="100" y="133"/>
                    <a:pt x="100" y="133"/>
                  </a:cubicBezTo>
                  <a:cubicBezTo>
                    <a:pt x="100" y="133"/>
                    <a:pt x="100" y="133"/>
                    <a:pt x="100" y="133"/>
                  </a:cubicBezTo>
                  <a:cubicBezTo>
                    <a:pt x="98" y="130"/>
                    <a:pt x="98" y="125"/>
                    <a:pt x="97" y="120"/>
                  </a:cubicBezTo>
                  <a:cubicBezTo>
                    <a:pt x="97" y="116"/>
                    <a:pt x="97" y="113"/>
                    <a:pt x="96" y="110"/>
                  </a:cubicBezTo>
                  <a:cubicBezTo>
                    <a:pt x="95" y="110"/>
                    <a:pt x="95" y="110"/>
                    <a:pt x="94" y="110"/>
                  </a:cubicBezTo>
                  <a:cubicBezTo>
                    <a:pt x="92" y="111"/>
                    <a:pt x="92" y="111"/>
                    <a:pt x="92" y="111"/>
                  </a:cubicBezTo>
                  <a:cubicBezTo>
                    <a:pt x="91" y="112"/>
                    <a:pt x="89" y="113"/>
                    <a:pt x="87" y="115"/>
                  </a:cubicBezTo>
                  <a:cubicBezTo>
                    <a:pt x="77" y="121"/>
                    <a:pt x="61" y="132"/>
                    <a:pt x="48" y="135"/>
                  </a:cubicBezTo>
                  <a:cubicBezTo>
                    <a:pt x="41" y="137"/>
                    <a:pt x="33" y="138"/>
                    <a:pt x="26" y="138"/>
                  </a:cubicBezTo>
                  <a:close/>
                  <a:moveTo>
                    <a:pt x="5" y="129"/>
                  </a:moveTo>
                  <a:cubicBezTo>
                    <a:pt x="5" y="130"/>
                    <a:pt x="5" y="130"/>
                    <a:pt x="6" y="130"/>
                  </a:cubicBezTo>
                  <a:cubicBezTo>
                    <a:pt x="10" y="134"/>
                    <a:pt x="17" y="137"/>
                    <a:pt x="26" y="137"/>
                  </a:cubicBezTo>
                  <a:cubicBezTo>
                    <a:pt x="33" y="137"/>
                    <a:pt x="41" y="135"/>
                    <a:pt x="48" y="134"/>
                  </a:cubicBezTo>
                  <a:cubicBezTo>
                    <a:pt x="61" y="130"/>
                    <a:pt x="76" y="120"/>
                    <a:pt x="86" y="114"/>
                  </a:cubicBezTo>
                  <a:cubicBezTo>
                    <a:pt x="82" y="115"/>
                    <a:pt x="78" y="117"/>
                    <a:pt x="75" y="119"/>
                  </a:cubicBezTo>
                  <a:cubicBezTo>
                    <a:pt x="66" y="124"/>
                    <a:pt x="57" y="129"/>
                    <a:pt x="48" y="129"/>
                  </a:cubicBezTo>
                  <a:cubicBezTo>
                    <a:pt x="44" y="129"/>
                    <a:pt x="44" y="129"/>
                    <a:pt x="44" y="129"/>
                  </a:cubicBezTo>
                  <a:cubicBezTo>
                    <a:pt x="48" y="128"/>
                    <a:pt x="48" y="128"/>
                    <a:pt x="48" y="128"/>
                  </a:cubicBezTo>
                  <a:cubicBezTo>
                    <a:pt x="54" y="126"/>
                    <a:pt x="59" y="123"/>
                    <a:pt x="65" y="120"/>
                  </a:cubicBezTo>
                  <a:cubicBezTo>
                    <a:pt x="75" y="114"/>
                    <a:pt x="85" y="108"/>
                    <a:pt x="96" y="108"/>
                  </a:cubicBezTo>
                  <a:cubicBezTo>
                    <a:pt x="96" y="108"/>
                    <a:pt x="96" y="108"/>
                    <a:pt x="96" y="108"/>
                  </a:cubicBezTo>
                  <a:cubicBezTo>
                    <a:pt x="97" y="108"/>
                    <a:pt x="97" y="108"/>
                    <a:pt x="97" y="108"/>
                  </a:cubicBezTo>
                  <a:cubicBezTo>
                    <a:pt x="97" y="108"/>
                    <a:pt x="97" y="108"/>
                    <a:pt x="97" y="108"/>
                  </a:cubicBezTo>
                  <a:cubicBezTo>
                    <a:pt x="97" y="108"/>
                    <a:pt x="97" y="108"/>
                    <a:pt x="97" y="108"/>
                  </a:cubicBezTo>
                  <a:cubicBezTo>
                    <a:pt x="97" y="109"/>
                    <a:pt x="97" y="109"/>
                    <a:pt x="97" y="109"/>
                  </a:cubicBezTo>
                  <a:cubicBezTo>
                    <a:pt x="98" y="112"/>
                    <a:pt x="99" y="116"/>
                    <a:pt x="99" y="120"/>
                  </a:cubicBezTo>
                  <a:cubicBezTo>
                    <a:pt x="99" y="124"/>
                    <a:pt x="100" y="129"/>
                    <a:pt x="101" y="132"/>
                  </a:cubicBezTo>
                  <a:cubicBezTo>
                    <a:pt x="104" y="134"/>
                    <a:pt x="108" y="135"/>
                    <a:pt x="111" y="135"/>
                  </a:cubicBezTo>
                  <a:cubicBezTo>
                    <a:pt x="118" y="135"/>
                    <a:pt x="122" y="129"/>
                    <a:pt x="123" y="123"/>
                  </a:cubicBezTo>
                  <a:cubicBezTo>
                    <a:pt x="122" y="124"/>
                    <a:pt x="121" y="125"/>
                    <a:pt x="119" y="125"/>
                  </a:cubicBezTo>
                  <a:cubicBezTo>
                    <a:pt x="118" y="125"/>
                    <a:pt x="118" y="125"/>
                    <a:pt x="118" y="125"/>
                  </a:cubicBezTo>
                  <a:cubicBezTo>
                    <a:pt x="118" y="127"/>
                    <a:pt x="117" y="128"/>
                    <a:pt x="117" y="129"/>
                  </a:cubicBezTo>
                  <a:cubicBezTo>
                    <a:pt x="117" y="129"/>
                    <a:pt x="117" y="129"/>
                    <a:pt x="117" y="129"/>
                  </a:cubicBezTo>
                  <a:cubicBezTo>
                    <a:pt x="117" y="129"/>
                    <a:pt x="117" y="129"/>
                    <a:pt x="117" y="129"/>
                  </a:cubicBezTo>
                  <a:cubicBezTo>
                    <a:pt x="115" y="130"/>
                    <a:pt x="114" y="130"/>
                    <a:pt x="113" y="130"/>
                  </a:cubicBezTo>
                  <a:cubicBezTo>
                    <a:pt x="113" y="130"/>
                    <a:pt x="113" y="130"/>
                    <a:pt x="113" y="130"/>
                  </a:cubicBezTo>
                  <a:cubicBezTo>
                    <a:pt x="111" y="130"/>
                    <a:pt x="109" y="130"/>
                    <a:pt x="108" y="129"/>
                  </a:cubicBezTo>
                  <a:cubicBezTo>
                    <a:pt x="106" y="129"/>
                    <a:pt x="105" y="128"/>
                    <a:pt x="103" y="128"/>
                  </a:cubicBezTo>
                  <a:cubicBezTo>
                    <a:pt x="103" y="128"/>
                    <a:pt x="103" y="128"/>
                    <a:pt x="103" y="128"/>
                  </a:cubicBezTo>
                  <a:cubicBezTo>
                    <a:pt x="103" y="128"/>
                    <a:pt x="103" y="128"/>
                    <a:pt x="103" y="128"/>
                  </a:cubicBezTo>
                  <a:cubicBezTo>
                    <a:pt x="100" y="122"/>
                    <a:pt x="100" y="110"/>
                    <a:pt x="104" y="105"/>
                  </a:cubicBezTo>
                  <a:cubicBezTo>
                    <a:pt x="105" y="105"/>
                    <a:pt x="105" y="105"/>
                    <a:pt x="105" y="105"/>
                  </a:cubicBezTo>
                  <a:cubicBezTo>
                    <a:pt x="105" y="105"/>
                    <a:pt x="105" y="105"/>
                    <a:pt x="105" y="105"/>
                  </a:cubicBezTo>
                  <a:cubicBezTo>
                    <a:pt x="110" y="106"/>
                    <a:pt x="114" y="108"/>
                    <a:pt x="116" y="112"/>
                  </a:cubicBezTo>
                  <a:cubicBezTo>
                    <a:pt x="118" y="116"/>
                    <a:pt x="119" y="120"/>
                    <a:pt x="118" y="124"/>
                  </a:cubicBezTo>
                  <a:cubicBezTo>
                    <a:pt x="118" y="124"/>
                    <a:pt x="118" y="124"/>
                    <a:pt x="118" y="124"/>
                  </a:cubicBezTo>
                  <a:cubicBezTo>
                    <a:pt x="121" y="119"/>
                    <a:pt x="119" y="116"/>
                    <a:pt x="117" y="112"/>
                  </a:cubicBezTo>
                  <a:cubicBezTo>
                    <a:pt x="116" y="110"/>
                    <a:pt x="115" y="109"/>
                    <a:pt x="114" y="106"/>
                  </a:cubicBezTo>
                  <a:cubicBezTo>
                    <a:pt x="114" y="105"/>
                    <a:pt x="114" y="105"/>
                    <a:pt x="114" y="105"/>
                  </a:cubicBezTo>
                  <a:cubicBezTo>
                    <a:pt x="115" y="105"/>
                    <a:pt x="115" y="105"/>
                    <a:pt x="115" y="105"/>
                  </a:cubicBezTo>
                  <a:cubicBezTo>
                    <a:pt x="117" y="106"/>
                    <a:pt x="121" y="109"/>
                    <a:pt x="123" y="113"/>
                  </a:cubicBezTo>
                  <a:cubicBezTo>
                    <a:pt x="121" y="107"/>
                    <a:pt x="116" y="102"/>
                    <a:pt x="108" y="102"/>
                  </a:cubicBezTo>
                  <a:cubicBezTo>
                    <a:pt x="107" y="102"/>
                    <a:pt x="107" y="102"/>
                    <a:pt x="107" y="102"/>
                  </a:cubicBezTo>
                  <a:cubicBezTo>
                    <a:pt x="107" y="101"/>
                    <a:pt x="107" y="101"/>
                    <a:pt x="107" y="101"/>
                  </a:cubicBezTo>
                  <a:cubicBezTo>
                    <a:pt x="108" y="97"/>
                    <a:pt x="112" y="90"/>
                    <a:pt x="115" y="82"/>
                  </a:cubicBezTo>
                  <a:cubicBezTo>
                    <a:pt x="124" y="65"/>
                    <a:pt x="134" y="44"/>
                    <a:pt x="133" y="26"/>
                  </a:cubicBezTo>
                  <a:cubicBezTo>
                    <a:pt x="131" y="15"/>
                    <a:pt x="126" y="3"/>
                    <a:pt x="115" y="2"/>
                  </a:cubicBezTo>
                  <a:cubicBezTo>
                    <a:pt x="110" y="1"/>
                    <a:pt x="104" y="4"/>
                    <a:pt x="102" y="7"/>
                  </a:cubicBezTo>
                  <a:cubicBezTo>
                    <a:pt x="102" y="7"/>
                    <a:pt x="102" y="8"/>
                    <a:pt x="102" y="9"/>
                  </a:cubicBezTo>
                  <a:cubicBezTo>
                    <a:pt x="105" y="4"/>
                    <a:pt x="109" y="3"/>
                    <a:pt x="111" y="3"/>
                  </a:cubicBezTo>
                  <a:cubicBezTo>
                    <a:pt x="118" y="3"/>
                    <a:pt x="125" y="11"/>
                    <a:pt x="127" y="18"/>
                  </a:cubicBezTo>
                  <a:cubicBezTo>
                    <a:pt x="133" y="42"/>
                    <a:pt x="110" y="81"/>
                    <a:pt x="101" y="91"/>
                  </a:cubicBezTo>
                  <a:cubicBezTo>
                    <a:pt x="102" y="96"/>
                    <a:pt x="100" y="100"/>
                    <a:pt x="99" y="104"/>
                  </a:cubicBezTo>
                  <a:cubicBezTo>
                    <a:pt x="98" y="105"/>
                    <a:pt x="98" y="105"/>
                    <a:pt x="98" y="105"/>
                  </a:cubicBezTo>
                  <a:cubicBezTo>
                    <a:pt x="98" y="105"/>
                    <a:pt x="98" y="105"/>
                    <a:pt x="98" y="105"/>
                  </a:cubicBezTo>
                  <a:cubicBezTo>
                    <a:pt x="86" y="107"/>
                    <a:pt x="75" y="113"/>
                    <a:pt x="64" y="119"/>
                  </a:cubicBezTo>
                  <a:cubicBezTo>
                    <a:pt x="51" y="126"/>
                    <a:pt x="37" y="133"/>
                    <a:pt x="23" y="133"/>
                  </a:cubicBezTo>
                  <a:cubicBezTo>
                    <a:pt x="17" y="133"/>
                    <a:pt x="11" y="132"/>
                    <a:pt x="5" y="129"/>
                  </a:cubicBezTo>
                  <a:cubicBezTo>
                    <a:pt x="5" y="129"/>
                    <a:pt x="5" y="129"/>
                    <a:pt x="5" y="129"/>
                  </a:cubicBezTo>
                  <a:close/>
                  <a:moveTo>
                    <a:pt x="104" y="127"/>
                  </a:moveTo>
                  <a:cubicBezTo>
                    <a:pt x="106" y="127"/>
                    <a:pt x="107" y="127"/>
                    <a:pt x="108" y="128"/>
                  </a:cubicBezTo>
                  <a:cubicBezTo>
                    <a:pt x="111" y="129"/>
                    <a:pt x="113" y="129"/>
                    <a:pt x="116" y="128"/>
                  </a:cubicBezTo>
                  <a:cubicBezTo>
                    <a:pt x="118" y="123"/>
                    <a:pt x="118" y="117"/>
                    <a:pt x="115" y="113"/>
                  </a:cubicBezTo>
                  <a:cubicBezTo>
                    <a:pt x="113" y="110"/>
                    <a:pt x="109" y="107"/>
                    <a:pt x="105" y="107"/>
                  </a:cubicBezTo>
                  <a:cubicBezTo>
                    <a:pt x="102" y="111"/>
                    <a:pt x="102" y="121"/>
                    <a:pt x="104" y="127"/>
                  </a:cubicBezTo>
                  <a:close/>
                  <a:moveTo>
                    <a:pt x="89" y="110"/>
                  </a:moveTo>
                  <a:cubicBezTo>
                    <a:pt x="81" y="112"/>
                    <a:pt x="73" y="117"/>
                    <a:pt x="65" y="121"/>
                  </a:cubicBezTo>
                  <a:cubicBezTo>
                    <a:pt x="61" y="123"/>
                    <a:pt x="57" y="125"/>
                    <a:pt x="53" y="127"/>
                  </a:cubicBezTo>
                  <a:cubicBezTo>
                    <a:pt x="60" y="126"/>
                    <a:pt x="67" y="122"/>
                    <a:pt x="74" y="118"/>
                  </a:cubicBezTo>
                  <a:cubicBezTo>
                    <a:pt x="79" y="115"/>
                    <a:pt x="84" y="112"/>
                    <a:pt x="89" y="110"/>
                  </a:cubicBezTo>
                  <a:close/>
                  <a:moveTo>
                    <a:pt x="2" y="121"/>
                  </a:moveTo>
                  <a:cubicBezTo>
                    <a:pt x="2" y="123"/>
                    <a:pt x="3" y="125"/>
                    <a:pt x="4" y="127"/>
                  </a:cubicBezTo>
                  <a:cubicBezTo>
                    <a:pt x="3" y="127"/>
                    <a:pt x="3" y="125"/>
                    <a:pt x="3" y="124"/>
                  </a:cubicBezTo>
                  <a:cubicBezTo>
                    <a:pt x="3" y="123"/>
                    <a:pt x="4" y="122"/>
                    <a:pt x="3" y="121"/>
                  </a:cubicBezTo>
                  <a:cubicBezTo>
                    <a:pt x="3" y="121"/>
                    <a:pt x="3" y="121"/>
                    <a:pt x="2" y="121"/>
                  </a:cubicBezTo>
                  <a:close/>
                  <a:moveTo>
                    <a:pt x="116" y="108"/>
                  </a:moveTo>
                  <a:cubicBezTo>
                    <a:pt x="117" y="109"/>
                    <a:pt x="118" y="110"/>
                    <a:pt x="118" y="111"/>
                  </a:cubicBezTo>
                  <a:cubicBezTo>
                    <a:pt x="120" y="115"/>
                    <a:pt x="122" y="118"/>
                    <a:pt x="120" y="123"/>
                  </a:cubicBezTo>
                  <a:cubicBezTo>
                    <a:pt x="122" y="122"/>
                    <a:pt x="123" y="121"/>
                    <a:pt x="123" y="119"/>
                  </a:cubicBezTo>
                  <a:cubicBezTo>
                    <a:pt x="123" y="115"/>
                    <a:pt x="119" y="110"/>
                    <a:pt x="116" y="108"/>
                  </a:cubicBezTo>
                  <a:close/>
                  <a:moveTo>
                    <a:pt x="102" y="108"/>
                  </a:moveTo>
                  <a:cubicBezTo>
                    <a:pt x="103" y="103"/>
                    <a:pt x="103" y="103"/>
                    <a:pt x="103" y="103"/>
                  </a:cubicBezTo>
                  <a:cubicBezTo>
                    <a:pt x="104" y="92"/>
                    <a:pt x="109" y="82"/>
                    <a:pt x="114" y="72"/>
                  </a:cubicBezTo>
                  <a:cubicBezTo>
                    <a:pt x="121" y="60"/>
                    <a:pt x="127" y="47"/>
                    <a:pt x="128" y="32"/>
                  </a:cubicBezTo>
                  <a:cubicBezTo>
                    <a:pt x="130" y="32"/>
                    <a:pt x="130" y="32"/>
                    <a:pt x="130" y="32"/>
                  </a:cubicBezTo>
                  <a:cubicBezTo>
                    <a:pt x="131" y="51"/>
                    <a:pt x="122" y="68"/>
                    <a:pt x="114" y="84"/>
                  </a:cubicBezTo>
                  <a:cubicBezTo>
                    <a:pt x="110" y="90"/>
                    <a:pt x="107" y="97"/>
                    <a:pt x="104" y="103"/>
                  </a:cubicBezTo>
                  <a:lnTo>
                    <a:pt x="102" y="108"/>
                  </a:lnTo>
                  <a:close/>
                  <a:moveTo>
                    <a:pt x="128" y="44"/>
                  </a:moveTo>
                  <a:cubicBezTo>
                    <a:pt x="125" y="54"/>
                    <a:pt x="120" y="63"/>
                    <a:pt x="116" y="72"/>
                  </a:cubicBezTo>
                  <a:cubicBezTo>
                    <a:pt x="111" y="81"/>
                    <a:pt x="107" y="89"/>
                    <a:pt x="105" y="97"/>
                  </a:cubicBezTo>
                  <a:cubicBezTo>
                    <a:pt x="108" y="92"/>
                    <a:pt x="110" y="88"/>
                    <a:pt x="112" y="83"/>
                  </a:cubicBezTo>
                  <a:cubicBezTo>
                    <a:pt x="119" y="71"/>
                    <a:pt x="126" y="58"/>
                    <a:pt x="128" y="44"/>
                  </a:cubicBezTo>
                  <a:close/>
                </a:path>
              </a:pathLst>
            </a:custGeom>
            <a:grpFill/>
            <a:ln>
              <a:noFill/>
            </a:ln>
          </p:spPr>
          <p:txBody>
            <a:bodyPr/>
            <a:lstStyle/>
            <a:p>
              <a:pPr>
                <a:defRPr/>
              </a:pPr>
              <a:endParaRPr lang="vi-VN" dirty="0"/>
            </a:p>
          </p:txBody>
        </p:sp>
      </p:grpSp>
      <p:grpSp>
        <p:nvGrpSpPr>
          <p:cNvPr id="22" name="Nhóm 83"/>
          <p:cNvGrpSpPr>
            <a:grpSpLocks noChangeAspect="1"/>
          </p:cNvGrpSpPr>
          <p:nvPr userDrawn="1"/>
        </p:nvGrpSpPr>
        <p:grpSpPr>
          <a:xfrm rot="5400000">
            <a:off x="4517135" y="1678105"/>
            <a:ext cx="3123347" cy="3089730"/>
            <a:chOff x="895350" y="3313113"/>
            <a:chExt cx="3613151" cy="2790825"/>
          </a:xfrm>
          <a:solidFill>
            <a:schemeClr val="tx1">
              <a:lumMod val="50000"/>
            </a:schemeClr>
          </a:solidFill>
        </p:grpSpPr>
        <p:sp>
          <p:nvSpPr>
            <p:cNvPr id="23" name="Hình tự do 41"/>
            <p:cNvSpPr>
              <a:spLocks/>
            </p:cNvSpPr>
            <p:nvPr/>
          </p:nvSpPr>
          <p:spPr bwMode="auto">
            <a:xfrm>
              <a:off x="963613" y="3725863"/>
              <a:ext cx="11113" cy="1952625"/>
            </a:xfrm>
            <a:custGeom>
              <a:avLst/>
              <a:gdLst>
                <a:gd name="T0" fmla="*/ 3 w 5"/>
                <a:gd name="T1" fmla="*/ 0 h 868"/>
                <a:gd name="T2" fmla="*/ 4 w 5"/>
                <a:gd name="T3" fmla="*/ 217 h 868"/>
                <a:gd name="T4" fmla="*/ 3 w 5"/>
                <a:gd name="T5" fmla="*/ 326 h 868"/>
                <a:gd name="T6" fmla="*/ 4 w 5"/>
                <a:gd name="T7" fmla="*/ 434 h 868"/>
                <a:gd name="T8" fmla="*/ 4 w 5"/>
                <a:gd name="T9" fmla="*/ 651 h 868"/>
                <a:gd name="T10" fmla="*/ 4 w 5"/>
                <a:gd name="T11" fmla="*/ 760 h 868"/>
                <a:gd name="T12" fmla="*/ 3 w 5"/>
                <a:gd name="T13" fmla="*/ 868 h 868"/>
                <a:gd name="T14" fmla="*/ 2 w 5"/>
                <a:gd name="T15" fmla="*/ 868 h 868"/>
                <a:gd name="T16" fmla="*/ 1 w 5"/>
                <a:gd name="T17" fmla="*/ 760 h 868"/>
                <a:gd name="T18" fmla="*/ 0 w 5"/>
                <a:gd name="T19" fmla="*/ 651 h 868"/>
                <a:gd name="T20" fmla="*/ 1 w 5"/>
                <a:gd name="T21" fmla="*/ 434 h 868"/>
                <a:gd name="T22" fmla="*/ 2 w 5"/>
                <a:gd name="T23" fmla="*/ 326 h 868"/>
                <a:gd name="T24" fmla="*/ 1 w 5"/>
                <a:gd name="T25" fmla="*/ 217 h 868"/>
                <a:gd name="T26" fmla="*/ 2 w 5"/>
                <a:gd name="T27" fmla="*/ 0 h 868"/>
                <a:gd name="T28" fmla="*/ 3 w 5"/>
                <a:gd name="T29" fmla="*/ 0 h 8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 h="868">
                  <a:moveTo>
                    <a:pt x="3" y="0"/>
                  </a:moveTo>
                  <a:cubicBezTo>
                    <a:pt x="4" y="73"/>
                    <a:pt x="4" y="145"/>
                    <a:pt x="4" y="217"/>
                  </a:cubicBezTo>
                  <a:cubicBezTo>
                    <a:pt x="4" y="253"/>
                    <a:pt x="3" y="290"/>
                    <a:pt x="3" y="326"/>
                  </a:cubicBezTo>
                  <a:cubicBezTo>
                    <a:pt x="3" y="362"/>
                    <a:pt x="3" y="398"/>
                    <a:pt x="4" y="434"/>
                  </a:cubicBezTo>
                  <a:cubicBezTo>
                    <a:pt x="4" y="507"/>
                    <a:pt x="5" y="579"/>
                    <a:pt x="4" y="651"/>
                  </a:cubicBezTo>
                  <a:cubicBezTo>
                    <a:pt x="5" y="687"/>
                    <a:pt x="4" y="724"/>
                    <a:pt x="4" y="760"/>
                  </a:cubicBezTo>
                  <a:cubicBezTo>
                    <a:pt x="4" y="796"/>
                    <a:pt x="3" y="832"/>
                    <a:pt x="3" y="868"/>
                  </a:cubicBezTo>
                  <a:cubicBezTo>
                    <a:pt x="2" y="868"/>
                    <a:pt x="2" y="868"/>
                    <a:pt x="2" y="868"/>
                  </a:cubicBezTo>
                  <a:cubicBezTo>
                    <a:pt x="2" y="832"/>
                    <a:pt x="1" y="796"/>
                    <a:pt x="1" y="760"/>
                  </a:cubicBezTo>
                  <a:cubicBezTo>
                    <a:pt x="1" y="724"/>
                    <a:pt x="0" y="687"/>
                    <a:pt x="0" y="651"/>
                  </a:cubicBezTo>
                  <a:cubicBezTo>
                    <a:pt x="0" y="579"/>
                    <a:pt x="1" y="507"/>
                    <a:pt x="1" y="434"/>
                  </a:cubicBezTo>
                  <a:cubicBezTo>
                    <a:pt x="2" y="398"/>
                    <a:pt x="2" y="362"/>
                    <a:pt x="2" y="326"/>
                  </a:cubicBezTo>
                  <a:cubicBezTo>
                    <a:pt x="2" y="290"/>
                    <a:pt x="1" y="253"/>
                    <a:pt x="1" y="217"/>
                  </a:cubicBezTo>
                  <a:cubicBezTo>
                    <a:pt x="0" y="145"/>
                    <a:pt x="1" y="73"/>
                    <a:pt x="2" y="0"/>
                  </a:cubicBezTo>
                  <a:lnTo>
                    <a:pt x="3" y="0"/>
                  </a:lnTo>
                  <a:close/>
                </a:path>
              </a:pathLst>
            </a:custGeom>
            <a:grpFill/>
            <a:ln>
              <a:noFill/>
            </a:ln>
          </p:spPr>
          <p:txBody>
            <a:bodyPr/>
            <a:lstStyle/>
            <a:p>
              <a:pPr>
                <a:defRPr/>
              </a:pPr>
              <a:endParaRPr lang="vi-VN" dirty="0"/>
            </a:p>
          </p:txBody>
        </p:sp>
        <p:sp>
          <p:nvSpPr>
            <p:cNvPr id="24" name="Hình tự do 42"/>
            <p:cNvSpPr>
              <a:spLocks/>
            </p:cNvSpPr>
            <p:nvPr/>
          </p:nvSpPr>
          <p:spPr bwMode="auto">
            <a:xfrm>
              <a:off x="1350963" y="6038850"/>
              <a:ext cx="2736850" cy="11113"/>
            </a:xfrm>
            <a:custGeom>
              <a:avLst/>
              <a:gdLst>
                <a:gd name="T0" fmla="*/ 0 w 1216"/>
                <a:gd name="T1" fmla="*/ 2 h 5"/>
                <a:gd name="T2" fmla="*/ 304 w 1216"/>
                <a:gd name="T3" fmla="*/ 1 h 5"/>
                <a:gd name="T4" fmla="*/ 456 w 1216"/>
                <a:gd name="T5" fmla="*/ 2 h 5"/>
                <a:gd name="T6" fmla="*/ 608 w 1216"/>
                <a:gd name="T7" fmla="*/ 1 h 5"/>
                <a:gd name="T8" fmla="*/ 912 w 1216"/>
                <a:gd name="T9" fmla="*/ 0 h 5"/>
                <a:gd name="T10" fmla="*/ 1064 w 1216"/>
                <a:gd name="T11" fmla="*/ 1 h 5"/>
                <a:gd name="T12" fmla="*/ 1216 w 1216"/>
                <a:gd name="T13" fmla="*/ 2 h 5"/>
                <a:gd name="T14" fmla="*/ 1216 w 1216"/>
                <a:gd name="T15" fmla="*/ 2 h 5"/>
                <a:gd name="T16" fmla="*/ 1064 w 1216"/>
                <a:gd name="T17" fmla="*/ 4 h 5"/>
                <a:gd name="T18" fmla="*/ 912 w 1216"/>
                <a:gd name="T19" fmla="*/ 4 h 5"/>
                <a:gd name="T20" fmla="*/ 608 w 1216"/>
                <a:gd name="T21" fmla="*/ 3 h 5"/>
                <a:gd name="T22" fmla="*/ 456 w 1216"/>
                <a:gd name="T23" fmla="*/ 3 h 5"/>
                <a:gd name="T24" fmla="*/ 304 w 1216"/>
                <a:gd name="T25" fmla="*/ 4 h 5"/>
                <a:gd name="T26" fmla="*/ 0 w 1216"/>
                <a:gd name="T27"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16" h="5">
                  <a:moveTo>
                    <a:pt x="0" y="2"/>
                  </a:moveTo>
                  <a:cubicBezTo>
                    <a:pt x="101" y="1"/>
                    <a:pt x="202" y="0"/>
                    <a:pt x="304" y="1"/>
                  </a:cubicBezTo>
                  <a:cubicBezTo>
                    <a:pt x="354" y="1"/>
                    <a:pt x="405" y="2"/>
                    <a:pt x="456" y="2"/>
                  </a:cubicBezTo>
                  <a:cubicBezTo>
                    <a:pt x="506" y="2"/>
                    <a:pt x="557" y="1"/>
                    <a:pt x="608" y="1"/>
                  </a:cubicBezTo>
                  <a:cubicBezTo>
                    <a:pt x="709" y="1"/>
                    <a:pt x="810" y="0"/>
                    <a:pt x="912" y="0"/>
                  </a:cubicBezTo>
                  <a:cubicBezTo>
                    <a:pt x="962" y="0"/>
                    <a:pt x="1013" y="1"/>
                    <a:pt x="1064" y="1"/>
                  </a:cubicBezTo>
                  <a:cubicBezTo>
                    <a:pt x="1114" y="1"/>
                    <a:pt x="1165" y="1"/>
                    <a:pt x="1216" y="2"/>
                  </a:cubicBezTo>
                  <a:cubicBezTo>
                    <a:pt x="1216" y="2"/>
                    <a:pt x="1216" y="2"/>
                    <a:pt x="1216" y="2"/>
                  </a:cubicBezTo>
                  <a:cubicBezTo>
                    <a:pt x="1165" y="3"/>
                    <a:pt x="1114" y="3"/>
                    <a:pt x="1064" y="4"/>
                  </a:cubicBezTo>
                  <a:cubicBezTo>
                    <a:pt x="1013" y="4"/>
                    <a:pt x="962" y="4"/>
                    <a:pt x="912" y="4"/>
                  </a:cubicBezTo>
                  <a:cubicBezTo>
                    <a:pt x="810" y="5"/>
                    <a:pt x="709" y="4"/>
                    <a:pt x="608" y="3"/>
                  </a:cubicBezTo>
                  <a:cubicBezTo>
                    <a:pt x="557" y="3"/>
                    <a:pt x="506" y="3"/>
                    <a:pt x="456" y="3"/>
                  </a:cubicBezTo>
                  <a:cubicBezTo>
                    <a:pt x="405" y="3"/>
                    <a:pt x="354" y="4"/>
                    <a:pt x="304" y="4"/>
                  </a:cubicBezTo>
                  <a:cubicBezTo>
                    <a:pt x="202" y="4"/>
                    <a:pt x="101" y="4"/>
                    <a:pt x="0" y="2"/>
                  </a:cubicBezTo>
                  <a:close/>
                </a:path>
              </a:pathLst>
            </a:custGeom>
            <a:grpFill/>
            <a:ln>
              <a:noFill/>
            </a:ln>
          </p:spPr>
          <p:txBody>
            <a:bodyPr/>
            <a:lstStyle/>
            <a:p>
              <a:pPr>
                <a:defRPr/>
              </a:pPr>
              <a:endParaRPr lang="vi-VN" dirty="0"/>
            </a:p>
          </p:txBody>
        </p:sp>
        <p:sp>
          <p:nvSpPr>
            <p:cNvPr id="25" name="Hình tự do 43"/>
            <p:cNvSpPr>
              <a:spLocks/>
            </p:cNvSpPr>
            <p:nvPr/>
          </p:nvSpPr>
          <p:spPr bwMode="auto">
            <a:xfrm>
              <a:off x="1330325" y="3378200"/>
              <a:ext cx="2743200" cy="11113"/>
            </a:xfrm>
            <a:custGeom>
              <a:avLst/>
              <a:gdLst>
                <a:gd name="T0" fmla="*/ 0 w 1219"/>
                <a:gd name="T1" fmla="*/ 2 h 5"/>
                <a:gd name="T2" fmla="*/ 304 w 1219"/>
                <a:gd name="T3" fmla="*/ 1 h 5"/>
                <a:gd name="T4" fmla="*/ 457 w 1219"/>
                <a:gd name="T5" fmla="*/ 2 h 5"/>
                <a:gd name="T6" fmla="*/ 609 w 1219"/>
                <a:gd name="T7" fmla="*/ 1 h 5"/>
                <a:gd name="T8" fmla="*/ 914 w 1219"/>
                <a:gd name="T9" fmla="*/ 0 h 5"/>
                <a:gd name="T10" fmla="*/ 1067 w 1219"/>
                <a:gd name="T11" fmla="*/ 1 h 5"/>
                <a:gd name="T12" fmla="*/ 1219 w 1219"/>
                <a:gd name="T13" fmla="*/ 2 h 5"/>
                <a:gd name="T14" fmla="*/ 1219 w 1219"/>
                <a:gd name="T15" fmla="*/ 3 h 5"/>
                <a:gd name="T16" fmla="*/ 1067 w 1219"/>
                <a:gd name="T17" fmla="*/ 4 h 5"/>
                <a:gd name="T18" fmla="*/ 914 w 1219"/>
                <a:gd name="T19" fmla="*/ 4 h 5"/>
                <a:gd name="T20" fmla="*/ 609 w 1219"/>
                <a:gd name="T21" fmla="*/ 3 h 5"/>
                <a:gd name="T22" fmla="*/ 457 w 1219"/>
                <a:gd name="T23" fmla="*/ 3 h 5"/>
                <a:gd name="T24" fmla="*/ 304 w 1219"/>
                <a:gd name="T25" fmla="*/ 4 h 5"/>
                <a:gd name="T26" fmla="*/ 0 w 1219"/>
                <a:gd name="T27" fmla="*/ 3 h 5"/>
                <a:gd name="T28" fmla="*/ 0 w 1219"/>
                <a:gd name="T29"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19" h="5">
                  <a:moveTo>
                    <a:pt x="0" y="2"/>
                  </a:moveTo>
                  <a:cubicBezTo>
                    <a:pt x="101" y="1"/>
                    <a:pt x="203" y="0"/>
                    <a:pt x="304" y="1"/>
                  </a:cubicBezTo>
                  <a:cubicBezTo>
                    <a:pt x="355" y="1"/>
                    <a:pt x="406" y="2"/>
                    <a:pt x="457" y="2"/>
                  </a:cubicBezTo>
                  <a:cubicBezTo>
                    <a:pt x="508" y="2"/>
                    <a:pt x="559" y="1"/>
                    <a:pt x="609" y="1"/>
                  </a:cubicBezTo>
                  <a:cubicBezTo>
                    <a:pt x="711" y="1"/>
                    <a:pt x="813" y="0"/>
                    <a:pt x="914" y="0"/>
                  </a:cubicBezTo>
                  <a:cubicBezTo>
                    <a:pt x="965" y="0"/>
                    <a:pt x="1016" y="1"/>
                    <a:pt x="1067" y="1"/>
                  </a:cubicBezTo>
                  <a:cubicBezTo>
                    <a:pt x="1117" y="1"/>
                    <a:pt x="1168" y="1"/>
                    <a:pt x="1219" y="2"/>
                  </a:cubicBezTo>
                  <a:cubicBezTo>
                    <a:pt x="1219" y="3"/>
                    <a:pt x="1219" y="3"/>
                    <a:pt x="1219" y="3"/>
                  </a:cubicBezTo>
                  <a:cubicBezTo>
                    <a:pt x="1168" y="3"/>
                    <a:pt x="1117" y="4"/>
                    <a:pt x="1067" y="4"/>
                  </a:cubicBezTo>
                  <a:cubicBezTo>
                    <a:pt x="1016" y="4"/>
                    <a:pt x="965" y="4"/>
                    <a:pt x="914" y="4"/>
                  </a:cubicBezTo>
                  <a:cubicBezTo>
                    <a:pt x="813" y="5"/>
                    <a:pt x="711" y="4"/>
                    <a:pt x="609" y="3"/>
                  </a:cubicBezTo>
                  <a:cubicBezTo>
                    <a:pt x="559" y="3"/>
                    <a:pt x="508" y="3"/>
                    <a:pt x="457" y="3"/>
                  </a:cubicBezTo>
                  <a:cubicBezTo>
                    <a:pt x="406" y="3"/>
                    <a:pt x="355" y="4"/>
                    <a:pt x="304" y="4"/>
                  </a:cubicBezTo>
                  <a:cubicBezTo>
                    <a:pt x="203" y="4"/>
                    <a:pt x="101" y="4"/>
                    <a:pt x="0" y="3"/>
                  </a:cubicBezTo>
                  <a:lnTo>
                    <a:pt x="0" y="2"/>
                  </a:lnTo>
                  <a:close/>
                </a:path>
              </a:pathLst>
            </a:custGeom>
            <a:grpFill/>
            <a:ln>
              <a:noFill/>
            </a:ln>
          </p:spPr>
          <p:txBody>
            <a:bodyPr/>
            <a:lstStyle/>
            <a:p>
              <a:pPr>
                <a:defRPr/>
              </a:pPr>
              <a:endParaRPr lang="vi-VN" dirty="0"/>
            </a:p>
          </p:txBody>
        </p:sp>
        <p:sp>
          <p:nvSpPr>
            <p:cNvPr id="26" name="Hình tự do 44"/>
            <p:cNvSpPr>
              <a:spLocks/>
            </p:cNvSpPr>
            <p:nvPr/>
          </p:nvSpPr>
          <p:spPr bwMode="auto">
            <a:xfrm>
              <a:off x="4443413" y="3759200"/>
              <a:ext cx="9525" cy="1919288"/>
            </a:xfrm>
            <a:custGeom>
              <a:avLst/>
              <a:gdLst>
                <a:gd name="T0" fmla="*/ 2 w 4"/>
                <a:gd name="T1" fmla="*/ 853 h 853"/>
                <a:gd name="T2" fmla="*/ 0 w 4"/>
                <a:gd name="T3" fmla="*/ 640 h 853"/>
                <a:gd name="T4" fmla="*/ 1 w 4"/>
                <a:gd name="T5" fmla="*/ 533 h 853"/>
                <a:gd name="T6" fmla="*/ 1 w 4"/>
                <a:gd name="T7" fmla="*/ 427 h 853"/>
                <a:gd name="T8" fmla="*/ 0 w 4"/>
                <a:gd name="T9" fmla="*/ 213 h 853"/>
                <a:gd name="T10" fmla="*/ 0 w 4"/>
                <a:gd name="T11" fmla="*/ 107 h 853"/>
                <a:gd name="T12" fmla="*/ 2 w 4"/>
                <a:gd name="T13" fmla="*/ 0 h 853"/>
                <a:gd name="T14" fmla="*/ 2 w 4"/>
                <a:gd name="T15" fmla="*/ 0 h 853"/>
                <a:gd name="T16" fmla="*/ 3 w 4"/>
                <a:gd name="T17" fmla="*/ 107 h 853"/>
                <a:gd name="T18" fmla="*/ 4 w 4"/>
                <a:gd name="T19" fmla="*/ 213 h 853"/>
                <a:gd name="T20" fmla="*/ 3 w 4"/>
                <a:gd name="T21" fmla="*/ 427 h 853"/>
                <a:gd name="T22" fmla="*/ 2 w 4"/>
                <a:gd name="T23" fmla="*/ 533 h 853"/>
                <a:gd name="T24" fmla="*/ 3 w 4"/>
                <a:gd name="T25" fmla="*/ 640 h 853"/>
                <a:gd name="T26" fmla="*/ 2 w 4"/>
                <a:gd name="T27" fmla="*/ 853 h 8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 h="853">
                  <a:moveTo>
                    <a:pt x="2" y="853"/>
                  </a:moveTo>
                  <a:cubicBezTo>
                    <a:pt x="0" y="782"/>
                    <a:pt x="0" y="711"/>
                    <a:pt x="0" y="640"/>
                  </a:cubicBezTo>
                  <a:cubicBezTo>
                    <a:pt x="0" y="604"/>
                    <a:pt x="1" y="569"/>
                    <a:pt x="1" y="533"/>
                  </a:cubicBezTo>
                  <a:cubicBezTo>
                    <a:pt x="1" y="498"/>
                    <a:pt x="1" y="462"/>
                    <a:pt x="1" y="427"/>
                  </a:cubicBezTo>
                  <a:cubicBezTo>
                    <a:pt x="0" y="356"/>
                    <a:pt x="0" y="284"/>
                    <a:pt x="0" y="213"/>
                  </a:cubicBezTo>
                  <a:cubicBezTo>
                    <a:pt x="0" y="178"/>
                    <a:pt x="0" y="142"/>
                    <a:pt x="0" y="107"/>
                  </a:cubicBezTo>
                  <a:cubicBezTo>
                    <a:pt x="1" y="71"/>
                    <a:pt x="1" y="36"/>
                    <a:pt x="2" y="0"/>
                  </a:cubicBezTo>
                  <a:cubicBezTo>
                    <a:pt x="2" y="0"/>
                    <a:pt x="2" y="0"/>
                    <a:pt x="2" y="0"/>
                  </a:cubicBezTo>
                  <a:cubicBezTo>
                    <a:pt x="3" y="36"/>
                    <a:pt x="3" y="71"/>
                    <a:pt x="3" y="107"/>
                  </a:cubicBezTo>
                  <a:cubicBezTo>
                    <a:pt x="4" y="142"/>
                    <a:pt x="4" y="178"/>
                    <a:pt x="4" y="213"/>
                  </a:cubicBezTo>
                  <a:cubicBezTo>
                    <a:pt x="4" y="284"/>
                    <a:pt x="3" y="356"/>
                    <a:pt x="3" y="427"/>
                  </a:cubicBezTo>
                  <a:cubicBezTo>
                    <a:pt x="3" y="462"/>
                    <a:pt x="2" y="498"/>
                    <a:pt x="2" y="533"/>
                  </a:cubicBezTo>
                  <a:cubicBezTo>
                    <a:pt x="3" y="569"/>
                    <a:pt x="3" y="604"/>
                    <a:pt x="3" y="640"/>
                  </a:cubicBezTo>
                  <a:cubicBezTo>
                    <a:pt x="4" y="711"/>
                    <a:pt x="3" y="782"/>
                    <a:pt x="2" y="853"/>
                  </a:cubicBezTo>
                  <a:close/>
                </a:path>
              </a:pathLst>
            </a:custGeom>
            <a:grpFill/>
            <a:ln>
              <a:noFill/>
            </a:ln>
          </p:spPr>
          <p:txBody>
            <a:bodyPr/>
            <a:lstStyle/>
            <a:p>
              <a:pPr>
                <a:defRPr/>
              </a:pPr>
              <a:endParaRPr lang="vi-VN" dirty="0"/>
            </a:p>
          </p:txBody>
        </p:sp>
        <p:sp>
          <p:nvSpPr>
            <p:cNvPr id="27" name="Hình tự do 45"/>
            <p:cNvSpPr>
              <a:spLocks noEditPoints="1"/>
            </p:cNvSpPr>
            <p:nvPr/>
          </p:nvSpPr>
          <p:spPr bwMode="auto">
            <a:xfrm>
              <a:off x="903288" y="5772150"/>
              <a:ext cx="341313" cy="331788"/>
            </a:xfrm>
            <a:custGeom>
              <a:avLst/>
              <a:gdLst>
                <a:gd name="T0" fmla="*/ 127 w 152"/>
                <a:gd name="T1" fmla="*/ 122 h 148"/>
                <a:gd name="T2" fmla="*/ 84 w 152"/>
                <a:gd name="T3" fmla="*/ 134 h 148"/>
                <a:gd name="T4" fmla="*/ 112 w 152"/>
                <a:gd name="T5" fmla="*/ 131 h 148"/>
                <a:gd name="T6" fmla="*/ 48 w 152"/>
                <a:gd name="T7" fmla="*/ 142 h 148"/>
                <a:gd name="T8" fmla="*/ 4 w 152"/>
                <a:gd name="T9" fmla="*/ 95 h 148"/>
                <a:gd name="T10" fmla="*/ 20 w 152"/>
                <a:gd name="T11" fmla="*/ 61 h 148"/>
                <a:gd name="T12" fmla="*/ 26 w 152"/>
                <a:gd name="T13" fmla="*/ 58 h 148"/>
                <a:gd name="T14" fmla="*/ 31 w 152"/>
                <a:gd name="T15" fmla="*/ 23 h 148"/>
                <a:gd name="T16" fmla="*/ 19 w 152"/>
                <a:gd name="T17" fmla="*/ 0 h 148"/>
                <a:gd name="T18" fmla="*/ 33 w 152"/>
                <a:gd name="T19" fmla="*/ 57 h 148"/>
                <a:gd name="T20" fmla="*/ 41 w 152"/>
                <a:gd name="T21" fmla="*/ 63 h 148"/>
                <a:gd name="T22" fmla="*/ 36 w 152"/>
                <a:gd name="T23" fmla="*/ 80 h 148"/>
                <a:gd name="T24" fmla="*/ 26 w 152"/>
                <a:gd name="T25" fmla="*/ 67 h 148"/>
                <a:gd name="T26" fmla="*/ 64 w 152"/>
                <a:gd name="T27" fmla="*/ 132 h 148"/>
                <a:gd name="T28" fmla="*/ 84 w 152"/>
                <a:gd name="T29" fmla="*/ 112 h 148"/>
                <a:gd name="T30" fmla="*/ 77 w 152"/>
                <a:gd name="T31" fmla="*/ 131 h 148"/>
                <a:gd name="T32" fmla="*/ 152 w 152"/>
                <a:gd name="T33" fmla="*/ 129 h 148"/>
                <a:gd name="T34" fmla="*/ 114 w 152"/>
                <a:gd name="T35" fmla="*/ 131 h 148"/>
                <a:gd name="T36" fmla="*/ 127 w 152"/>
                <a:gd name="T37" fmla="*/ 122 h 148"/>
                <a:gd name="T38" fmla="*/ 74 w 152"/>
                <a:gd name="T39" fmla="*/ 128 h 148"/>
                <a:gd name="T40" fmla="*/ 68 w 152"/>
                <a:gd name="T41" fmla="*/ 112 h 148"/>
                <a:gd name="T42" fmla="*/ 66 w 152"/>
                <a:gd name="T43" fmla="*/ 117 h 148"/>
                <a:gd name="T44" fmla="*/ 66 w 152"/>
                <a:gd name="T45" fmla="*/ 125 h 148"/>
                <a:gd name="T46" fmla="*/ 73 w 152"/>
                <a:gd name="T47" fmla="*/ 128 h 148"/>
                <a:gd name="T48" fmla="*/ 74 w 152"/>
                <a:gd name="T49" fmla="*/ 114 h 148"/>
                <a:gd name="T50" fmla="*/ 74 w 152"/>
                <a:gd name="T51" fmla="*/ 128 h 148"/>
                <a:gd name="T52" fmla="*/ 9 w 152"/>
                <a:gd name="T53" fmla="*/ 88 h 148"/>
                <a:gd name="T54" fmla="*/ 56 w 152"/>
                <a:gd name="T55" fmla="*/ 135 h 148"/>
                <a:gd name="T56" fmla="*/ 9 w 152"/>
                <a:gd name="T57" fmla="*/ 88 h 148"/>
                <a:gd name="T58" fmla="*/ 37 w 152"/>
                <a:gd name="T59" fmla="*/ 61 h 148"/>
                <a:gd name="T60" fmla="*/ 31 w 152"/>
                <a:gd name="T61" fmla="*/ 77 h 148"/>
                <a:gd name="T62" fmla="*/ 37 w 152"/>
                <a:gd name="T63" fmla="*/ 61 h 148"/>
                <a:gd name="T64" fmla="*/ 30 w 152"/>
                <a:gd name="T65" fmla="*/ 57 h 148"/>
                <a:gd name="T66" fmla="*/ 33 w 152"/>
                <a:gd name="T67" fmla="*/ 31 h 148"/>
                <a:gd name="T68" fmla="*/ 30 w 152"/>
                <a:gd name="T69" fmla="*/ 57 h 148"/>
                <a:gd name="T70" fmla="*/ 30 w 152"/>
                <a:gd name="T71" fmla="*/ 61 h 148"/>
                <a:gd name="T72" fmla="*/ 30 w 152"/>
                <a:gd name="T73" fmla="*/ 74 h 148"/>
                <a:gd name="T74" fmla="*/ 30 w 152"/>
                <a:gd name="T75" fmla="*/ 6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2" h="148">
                  <a:moveTo>
                    <a:pt x="127" y="122"/>
                  </a:moveTo>
                  <a:cubicBezTo>
                    <a:pt x="115" y="118"/>
                    <a:pt x="99" y="137"/>
                    <a:pt x="84" y="134"/>
                  </a:cubicBezTo>
                  <a:cubicBezTo>
                    <a:pt x="92" y="142"/>
                    <a:pt x="106" y="130"/>
                    <a:pt x="112" y="131"/>
                  </a:cubicBezTo>
                  <a:cubicBezTo>
                    <a:pt x="95" y="147"/>
                    <a:pt x="66" y="127"/>
                    <a:pt x="48" y="142"/>
                  </a:cubicBezTo>
                  <a:cubicBezTo>
                    <a:pt x="19" y="142"/>
                    <a:pt x="1" y="123"/>
                    <a:pt x="4" y="95"/>
                  </a:cubicBezTo>
                  <a:cubicBezTo>
                    <a:pt x="6" y="82"/>
                    <a:pt x="19" y="74"/>
                    <a:pt x="20" y="61"/>
                  </a:cubicBezTo>
                  <a:cubicBezTo>
                    <a:pt x="23" y="58"/>
                    <a:pt x="22" y="60"/>
                    <a:pt x="26" y="58"/>
                  </a:cubicBezTo>
                  <a:cubicBezTo>
                    <a:pt x="25" y="45"/>
                    <a:pt x="33" y="34"/>
                    <a:pt x="31" y="23"/>
                  </a:cubicBezTo>
                  <a:cubicBezTo>
                    <a:pt x="30" y="12"/>
                    <a:pt x="19" y="8"/>
                    <a:pt x="19" y="0"/>
                  </a:cubicBezTo>
                  <a:cubicBezTo>
                    <a:pt x="36" y="7"/>
                    <a:pt x="41" y="36"/>
                    <a:pt x="33" y="57"/>
                  </a:cubicBezTo>
                  <a:cubicBezTo>
                    <a:pt x="34" y="60"/>
                    <a:pt x="40" y="59"/>
                    <a:pt x="41" y="63"/>
                  </a:cubicBezTo>
                  <a:cubicBezTo>
                    <a:pt x="43" y="69"/>
                    <a:pt x="40" y="75"/>
                    <a:pt x="36" y="80"/>
                  </a:cubicBezTo>
                  <a:cubicBezTo>
                    <a:pt x="27" y="79"/>
                    <a:pt x="20" y="74"/>
                    <a:pt x="26" y="67"/>
                  </a:cubicBezTo>
                  <a:cubicBezTo>
                    <a:pt x="1" y="88"/>
                    <a:pt x="14" y="148"/>
                    <a:pt x="64" y="132"/>
                  </a:cubicBezTo>
                  <a:cubicBezTo>
                    <a:pt x="54" y="118"/>
                    <a:pt x="73" y="97"/>
                    <a:pt x="84" y="112"/>
                  </a:cubicBezTo>
                  <a:cubicBezTo>
                    <a:pt x="86" y="123"/>
                    <a:pt x="81" y="126"/>
                    <a:pt x="77" y="131"/>
                  </a:cubicBezTo>
                  <a:cubicBezTo>
                    <a:pt x="101" y="137"/>
                    <a:pt x="133" y="102"/>
                    <a:pt x="152" y="129"/>
                  </a:cubicBezTo>
                  <a:cubicBezTo>
                    <a:pt x="143" y="117"/>
                    <a:pt x="124" y="124"/>
                    <a:pt x="114" y="131"/>
                  </a:cubicBezTo>
                  <a:cubicBezTo>
                    <a:pt x="116" y="126"/>
                    <a:pt x="123" y="126"/>
                    <a:pt x="127" y="122"/>
                  </a:cubicBezTo>
                  <a:close/>
                  <a:moveTo>
                    <a:pt x="74" y="128"/>
                  </a:moveTo>
                  <a:cubicBezTo>
                    <a:pt x="91" y="127"/>
                    <a:pt x="78" y="98"/>
                    <a:pt x="68" y="112"/>
                  </a:cubicBezTo>
                  <a:cubicBezTo>
                    <a:pt x="75" y="112"/>
                    <a:pt x="69" y="117"/>
                    <a:pt x="66" y="117"/>
                  </a:cubicBezTo>
                  <a:cubicBezTo>
                    <a:pt x="66" y="119"/>
                    <a:pt x="66" y="122"/>
                    <a:pt x="66" y="125"/>
                  </a:cubicBezTo>
                  <a:cubicBezTo>
                    <a:pt x="68" y="126"/>
                    <a:pt x="69" y="128"/>
                    <a:pt x="73" y="128"/>
                  </a:cubicBezTo>
                  <a:cubicBezTo>
                    <a:pt x="75" y="124"/>
                    <a:pt x="80" y="117"/>
                    <a:pt x="74" y="114"/>
                  </a:cubicBezTo>
                  <a:cubicBezTo>
                    <a:pt x="84" y="115"/>
                    <a:pt x="78" y="125"/>
                    <a:pt x="74" y="128"/>
                  </a:cubicBezTo>
                  <a:close/>
                  <a:moveTo>
                    <a:pt x="9" y="88"/>
                  </a:moveTo>
                  <a:cubicBezTo>
                    <a:pt x="0" y="121"/>
                    <a:pt x="28" y="148"/>
                    <a:pt x="56" y="135"/>
                  </a:cubicBezTo>
                  <a:cubicBezTo>
                    <a:pt x="20" y="145"/>
                    <a:pt x="13" y="115"/>
                    <a:pt x="9" y="88"/>
                  </a:cubicBezTo>
                  <a:close/>
                  <a:moveTo>
                    <a:pt x="37" y="61"/>
                  </a:moveTo>
                  <a:cubicBezTo>
                    <a:pt x="38" y="69"/>
                    <a:pt x="34" y="72"/>
                    <a:pt x="31" y="77"/>
                  </a:cubicBezTo>
                  <a:cubicBezTo>
                    <a:pt x="40" y="78"/>
                    <a:pt x="42" y="66"/>
                    <a:pt x="37" y="61"/>
                  </a:cubicBezTo>
                  <a:close/>
                  <a:moveTo>
                    <a:pt x="30" y="57"/>
                  </a:moveTo>
                  <a:cubicBezTo>
                    <a:pt x="30" y="49"/>
                    <a:pt x="38" y="40"/>
                    <a:pt x="33" y="31"/>
                  </a:cubicBezTo>
                  <a:cubicBezTo>
                    <a:pt x="34" y="41"/>
                    <a:pt x="26" y="49"/>
                    <a:pt x="30" y="57"/>
                  </a:cubicBezTo>
                  <a:close/>
                  <a:moveTo>
                    <a:pt x="30" y="61"/>
                  </a:moveTo>
                  <a:cubicBezTo>
                    <a:pt x="28" y="63"/>
                    <a:pt x="27" y="72"/>
                    <a:pt x="30" y="74"/>
                  </a:cubicBezTo>
                  <a:cubicBezTo>
                    <a:pt x="33" y="70"/>
                    <a:pt x="36" y="63"/>
                    <a:pt x="30" y="61"/>
                  </a:cubicBezTo>
                  <a:close/>
                </a:path>
              </a:pathLst>
            </a:custGeom>
            <a:grpFill/>
            <a:ln>
              <a:noFill/>
            </a:ln>
          </p:spPr>
          <p:txBody>
            <a:bodyPr/>
            <a:lstStyle/>
            <a:p>
              <a:pPr>
                <a:defRPr/>
              </a:pPr>
              <a:endParaRPr lang="vi-VN" dirty="0"/>
            </a:p>
          </p:txBody>
        </p:sp>
        <p:sp>
          <p:nvSpPr>
            <p:cNvPr id="28" name="Hình tự do 46"/>
            <p:cNvSpPr>
              <a:spLocks noEditPoints="1"/>
            </p:cNvSpPr>
            <p:nvPr/>
          </p:nvSpPr>
          <p:spPr bwMode="auto">
            <a:xfrm>
              <a:off x="906463" y="5768975"/>
              <a:ext cx="341313" cy="323850"/>
            </a:xfrm>
            <a:custGeom>
              <a:avLst/>
              <a:gdLst>
                <a:gd name="T0" fmla="*/ 2 w 151"/>
                <a:gd name="T1" fmla="*/ 96 h 144"/>
                <a:gd name="T2" fmla="*/ 21 w 151"/>
                <a:gd name="T3" fmla="*/ 59 h 144"/>
                <a:gd name="T4" fmla="*/ 22 w 151"/>
                <a:gd name="T5" fmla="*/ 12 h 144"/>
                <a:gd name="T6" fmla="*/ 32 w 151"/>
                <a:gd name="T7" fmla="*/ 58 h 144"/>
                <a:gd name="T8" fmla="*/ 34 w 151"/>
                <a:gd name="T9" fmla="*/ 81 h 144"/>
                <a:gd name="T10" fmla="*/ 15 w 151"/>
                <a:gd name="T11" fmla="*/ 112 h 144"/>
                <a:gd name="T12" fmla="*/ 73 w 151"/>
                <a:gd name="T13" fmla="*/ 107 h 144"/>
                <a:gd name="T14" fmla="*/ 76 w 151"/>
                <a:gd name="T15" fmla="*/ 131 h 144"/>
                <a:gd name="T16" fmla="*/ 151 w 151"/>
                <a:gd name="T17" fmla="*/ 130 h 144"/>
                <a:gd name="T18" fmla="*/ 110 w 151"/>
                <a:gd name="T19" fmla="*/ 134 h 144"/>
                <a:gd name="T20" fmla="*/ 66 w 151"/>
                <a:gd name="T21" fmla="*/ 138 h 144"/>
                <a:gd name="T22" fmla="*/ 12 w 151"/>
                <a:gd name="T23" fmla="*/ 128 h 144"/>
                <a:gd name="T24" fmla="*/ 86 w 151"/>
                <a:gd name="T25" fmla="*/ 138 h 144"/>
                <a:gd name="T26" fmla="*/ 86 w 151"/>
                <a:gd name="T27" fmla="*/ 134 h 144"/>
                <a:gd name="T28" fmla="*/ 75 w 151"/>
                <a:gd name="T29" fmla="*/ 133 h 144"/>
                <a:gd name="T30" fmla="*/ 77 w 151"/>
                <a:gd name="T31" fmla="*/ 128 h 144"/>
                <a:gd name="T32" fmla="*/ 66 w 151"/>
                <a:gd name="T33" fmla="*/ 128 h 144"/>
                <a:gd name="T34" fmla="*/ 64 w 151"/>
                <a:gd name="T35" fmla="*/ 117 h 144"/>
                <a:gd name="T36" fmla="*/ 65 w 151"/>
                <a:gd name="T37" fmla="*/ 114 h 144"/>
                <a:gd name="T38" fmla="*/ 63 w 151"/>
                <a:gd name="T39" fmla="*/ 133 h 144"/>
                <a:gd name="T40" fmla="*/ 54 w 151"/>
                <a:gd name="T41" fmla="*/ 137 h 144"/>
                <a:gd name="T42" fmla="*/ 7 w 151"/>
                <a:gd name="T43" fmla="*/ 86 h 144"/>
                <a:gd name="T44" fmla="*/ 41 w 151"/>
                <a:gd name="T45" fmla="*/ 139 h 144"/>
                <a:gd name="T46" fmla="*/ 92 w 151"/>
                <a:gd name="T47" fmla="*/ 138 h 144"/>
                <a:gd name="T48" fmla="*/ 41 w 151"/>
                <a:gd name="T49" fmla="*/ 137 h 144"/>
                <a:gd name="T50" fmla="*/ 26 w 151"/>
                <a:gd name="T51" fmla="*/ 65 h 144"/>
                <a:gd name="T52" fmla="*/ 32 w 151"/>
                <a:gd name="T53" fmla="*/ 64 h 144"/>
                <a:gd name="T54" fmla="*/ 26 w 151"/>
                <a:gd name="T55" fmla="*/ 72 h 144"/>
                <a:gd name="T56" fmla="*/ 33 w 151"/>
                <a:gd name="T57" fmla="*/ 80 h 144"/>
                <a:gd name="T58" fmla="*/ 38 w 151"/>
                <a:gd name="T59" fmla="*/ 73 h 144"/>
                <a:gd name="T60" fmla="*/ 28 w 151"/>
                <a:gd name="T61" fmla="*/ 78 h 144"/>
                <a:gd name="T62" fmla="*/ 34 w 151"/>
                <a:gd name="T63" fmla="*/ 61 h 144"/>
                <a:gd name="T64" fmla="*/ 18 w 151"/>
                <a:gd name="T65" fmla="*/ 2 h 144"/>
                <a:gd name="T66" fmla="*/ 31 w 151"/>
                <a:gd name="T67" fmla="*/ 32 h 144"/>
                <a:gd name="T68" fmla="*/ 27 w 151"/>
                <a:gd name="T69" fmla="*/ 58 h 144"/>
                <a:gd name="T70" fmla="*/ 28 w 151"/>
                <a:gd name="T71" fmla="*/ 42 h 144"/>
                <a:gd name="T72" fmla="*/ 21 w 151"/>
                <a:gd name="T73" fmla="*/ 61 h 144"/>
                <a:gd name="T74" fmla="*/ 7 w 151"/>
                <a:gd name="T75" fmla="*/ 86 h 144"/>
                <a:gd name="T76" fmla="*/ 110 w 151"/>
                <a:gd name="T77" fmla="*/ 131 h 144"/>
                <a:gd name="T78" fmla="*/ 121 w 151"/>
                <a:gd name="T79" fmla="*/ 123 h 144"/>
                <a:gd name="T80" fmla="*/ 67 w 151"/>
                <a:gd name="T81" fmla="*/ 127 h 144"/>
                <a:gd name="T82" fmla="*/ 74 w 151"/>
                <a:gd name="T83" fmla="*/ 118 h 144"/>
                <a:gd name="T84" fmla="*/ 64 w 151"/>
                <a:gd name="T85" fmla="*/ 118 h 144"/>
                <a:gd name="T86" fmla="*/ 75 w 151"/>
                <a:gd name="T87" fmla="*/ 118 h 144"/>
                <a:gd name="T88" fmla="*/ 70 w 151"/>
                <a:gd name="T89" fmla="*/ 114 h 144"/>
                <a:gd name="T90" fmla="*/ 79 w 151"/>
                <a:gd name="T91" fmla="*/ 120 h 144"/>
                <a:gd name="T92" fmla="*/ 122 w 151"/>
                <a:gd name="T93" fmla="*/ 122 h 144"/>
                <a:gd name="T94" fmla="*/ 123 w 151"/>
                <a:gd name="T95" fmla="*/ 125 h 144"/>
                <a:gd name="T96" fmla="*/ 122 w 151"/>
                <a:gd name="T97" fmla="*/ 122 h 144"/>
                <a:gd name="T98" fmla="*/ 81 w 151"/>
                <a:gd name="T99" fmla="*/ 114 h 144"/>
                <a:gd name="T100" fmla="*/ 32 w 151"/>
                <a:gd name="T101" fmla="*/ 74 h 144"/>
                <a:gd name="T102" fmla="*/ 28 w 151"/>
                <a:gd name="T103" fmla="*/ 63 h 144"/>
                <a:gd name="T104" fmla="*/ 28 w 151"/>
                <a:gd name="T105" fmla="*/ 63 h 144"/>
                <a:gd name="T106" fmla="*/ 29 w 151"/>
                <a:gd name="T107" fmla="*/ 49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51" h="144">
                  <a:moveTo>
                    <a:pt x="47" y="144"/>
                  </a:moveTo>
                  <a:cubicBezTo>
                    <a:pt x="46" y="144"/>
                    <a:pt x="46" y="144"/>
                    <a:pt x="46" y="144"/>
                  </a:cubicBezTo>
                  <a:cubicBezTo>
                    <a:pt x="32" y="144"/>
                    <a:pt x="19" y="139"/>
                    <a:pt x="11" y="129"/>
                  </a:cubicBezTo>
                  <a:cubicBezTo>
                    <a:pt x="3" y="121"/>
                    <a:pt x="0" y="109"/>
                    <a:pt x="2" y="96"/>
                  </a:cubicBezTo>
                  <a:cubicBezTo>
                    <a:pt x="3" y="90"/>
                    <a:pt x="6" y="84"/>
                    <a:pt x="10" y="79"/>
                  </a:cubicBezTo>
                  <a:cubicBezTo>
                    <a:pt x="13" y="73"/>
                    <a:pt x="17" y="68"/>
                    <a:pt x="17" y="62"/>
                  </a:cubicBezTo>
                  <a:cubicBezTo>
                    <a:pt x="17" y="62"/>
                    <a:pt x="17" y="62"/>
                    <a:pt x="17" y="62"/>
                  </a:cubicBezTo>
                  <a:cubicBezTo>
                    <a:pt x="19" y="60"/>
                    <a:pt x="20" y="59"/>
                    <a:pt x="21" y="59"/>
                  </a:cubicBezTo>
                  <a:cubicBezTo>
                    <a:pt x="21" y="59"/>
                    <a:pt x="22" y="59"/>
                    <a:pt x="23" y="59"/>
                  </a:cubicBezTo>
                  <a:cubicBezTo>
                    <a:pt x="23" y="53"/>
                    <a:pt x="24" y="47"/>
                    <a:pt x="26" y="41"/>
                  </a:cubicBezTo>
                  <a:cubicBezTo>
                    <a:pt x="28" y="35"/>
                    <a:pt x="30" y="30"/>
                    <a:pt x="29" y="24"/>
                  </a:cubicBezTo>
                  <a:cubicBezTo>
                    <a:pt x="28" y="19"/>
                    <a:pt x="25" y="15"/>
                    <a:pt x="22" y="12"/>
                  </a:cubicBezTo>
                  <a:cubicBezTo>
                    <a:pt x="19" y="8"/>
                    <a:pt x="16" y="5"/>
                    <a:pt x="16" y="1"/>
                  </a:cubicBezTo>
                  <a:cubicBezTo>
                    <a:pt x="16" y="0"/>
                    <a:pt x="16" y="0"/>
                    <a:pt x="16" y="0"/>
                  </a:cubicBezTo>
                  <a:cubicBezTo>
                    <a:pt x="17" y="0"/>
                    <a:pt x="17" y="0"/>
                    <a:pt x="17" y="0"/>
                  </a:cubicBezTo>
                  <a:cubicBezTo>
                    <a:pt x="35" y="8"/>
                    <a:pt x="40" y="37"/>
                    <a:pt x="32" y="58"/>
                  </a:cubicBezTo>
                  <a:cubicBezTo>
                    <a:pt x="32" y="59"/>
                    <a:pt x="34" y="59"/>
                    <a:pt x="35" y="60"/>
                  </a:cubicBezTo>
                  <a:cubicBezTo>
                    <a:pt x="37" y="61"/>
                    <a:pt x="39" y="61"/>
                    <a:pt x="40" y="63"/>
                  </a:cubicBezTo>
                  <a:cubicBezTo>
                    <a:pt x="43" y="72"/>
                    <a:pt x="37" y="78"/>
                    <a:pt x="34" y="81"/>
                  </a:cubicBezTo>
                  <a:cubicBezTo>
                    <a:pt x="34" y="81"/>
                    <a:pt x="34" y="81"/>
                    <a:pt x="34" y="81"/>
                  </a:cubicBezTo>
                  <a:cubicBezTo>
                    <a:pt x="34" y="81"/>
                    <a:pt x="34" y="81"/>
                    <a:pt x="34" y="81"/>
                  </a:cubicBezTo>
                  <a:cubicBezTo>
                    <a:pt x="28" y="81"/>
                    <a:pt x="23" y="79"/>
                    <a:pt x="22" y="76"/>
                  </a:cubicBezTo>
                  <a:cubicBezTo>
                    <a:pt x="21" y="75"/>
                    <a:pt x="21" y="73"/>
                    <a:pt x="21" y="71"/>
                  </a:cubicBezTo>
                  <a:cubicBezTo>
                    <a:pt x="12" y="82"/>
                    <a:pt x="10" y="98"/>
                    <a:pt x="15" y="112"/>
                  </a:cubicBezTo>
                  <a:cubicBezTo>
                    <a:pt x="20" y="127"/>
                    <a:pt x="32" y="135"/>
                    <a:pt x="46" y="135"/>
                  </a:cubicBezTo>
                  <a:cubicBezTo>
                    <a:pt x="51" y="135"/>
                    <a:pt x="56" y="134"/>
                    <a:pt x="61" y="133"/>
                  </a:cubicBezTo>
                  <a:cubicBezTo>
                    <a:pt x="58" y="128"/>
                    <a:pt x="57" y="122"/>
                    <a:pt x="60" y="116"/>
                  </a:cubicBezTo>
                  <a:cubicBezTo>
                    <a:pt x="63" y="111"/>
                    <a:pt x="68" y="107"/>
                    <a:pt x="73" y="107"/>
                  </a:cubicBezTo>
                  <a:cubicBezTo>
                    <a:pt x="75" y="107"/>
                    <a:pt x="79" y="108"/>
                    <a:pt x="83" y="113"/>
                  </a:cubicBezTo>
                  <a:cubicBezTo>
                    <a:pt x="83" y="113"/>
                    <a:pt x="83" y="113"/>
                    <a:pt x="83" y="113"/>
                  </a:cubicBezTo>
                  <a:cubicBezTo>
                    <a:pt x="84" y="122"/>
                    <a:pt x="81" y="126"/>
                    <a:pt x="77" y="130"/>
                  </a:cubicBezTo>
                  <a:cubicBezTo>
                    <a:pt x="77" y="130"/>
                    <a:pt x="77" y="131"/>
                    <a:pt x="76" y="131"/>
                  </a:cubicBezTo>
                  <a:cubicBezTo>
                    <a:pt x="78" y="132"/>
                    <a:pt x="80" y="132"/>
                    <a:pt x="82" y="132"/>
                  </a:cubicBezTo>
                  <a:cubicBezTo>
                    <a:pt x="90" y="132"/>
                    <a:pt x="98" y="129"/>
                    <a:pt x="107" y="125"/>
                  </a:cubicBezTo>
                  <a:cubicBezTo>
                    <a:pt x="115" y="122"/>
                    <a:pt x="123" y="119"/>
                    <a:pt x="131" y="119"/>
                  </a:cubicBezTo>
                  <a:cubicBezTo>
                    <a:pt x="139" y="119"/>
                    <a:pt x="146" y="123"/>
                    <a:pt x="151" y="130"/>
                  </a:cubicBezTo>
                  <a:cubicBezTo>
                    <a:pt x="150" y="131"/>
                    <a:pt x="150" y="131"/>
                    <a:pt x="150" y="131"/>
                  </a:cubicBezTo>
                  <a:cubicBezTo>
                    <a:pt x="146" y="127"/>
                    <a:pt x="142" y="124"/>
                    <a:pt x="136" y="124"/>
                  </a:cubicBezTo>
                  <a:cubicBezTo>
                    <a:pt x="126" y="124"/>
                    <a:pt x="115" y="131"/>
                    <a:pt x="112" y="132"/>
                  </a:cubicBezTo>
                  <a:cubicBezTo>
                    <a:pt x="110" y="134"/>
                    <a:pt x="110" y="134"/>
                    <a:pt x="110" y="134"/>
                  </a:cubicBezTo>
                  <a:cubicBezTo>
                    <a:pt x="110" y="133"/>
                    <a:pt x="110" y="133"/>
                    <a:pt x="110" y="133"/>
                  </a:cubicBezTo>
                  <a:cubicBezTo>
                    <a:pt x="105" y="137"/>
                    <a:pt x="99" y="139"/>
                    <a:pt x="90" y="139"/>
                  </a:cubicBezTo>
                  <a:cubicBezTo>
                    <a:pt x="86" y="139"/>
                    <a:pt x="82" y="139"/>
                    <a:pt x="78" y="139"/>
                  </a:cubicBezTo>
                  <a:cubicBezTo>
                    <a:pt x="74" y="138"/>
                    <a:pt x="70" y="138"/>
                    <a:pt x="66" y="138"/>
                  </a:cubicBezTo>
                  <a:cubicBezTo>
                    <a:pt x="58" y="138"/>
                    <a:pt x="52" y="140"/>
                    <a:pt x="47" y="144"/>
                  </a:cubicBezTo>
                  <a:close/>
                  <a:moveTo>
                    <a:pt x="7" y="86"/>
                  </a:moveTo>
                  <a:cubicBezTo>
                    <a:pt x="5" y="89"/>
                    <a:pt x="4" y="93"/>
                    <a:pt x="3" y="96"/>
                  </a:cubicBezTo>
                  <a:cubicBezTo>
                    <a:pt x="2" y="109"/>
                    <a:pt x="5" y="120"/>
                    <a:pt x="12" y="128"/>
                  </a:cubicBezTo>
                  <a:cubicBezTo>
                    <a:pt x="20" y="137"/>
                    <a:pt x="32" y="142"/>
                    <a:pt x="46" y="142"/>
                  </a:cubicBezTo>
                  <a:cubicBezTo>
                    <a:pt x="51" y="138"/>
                    <a:pt x="57" y="136"/>
                    <a:pt x="66" y="136"/>
                  </a:cubicBezTo>
                  <a:cubicBezTo>
                    <a:pt x="70" y="136"/>
                    <a:pt x="74" y="137"/>
                    <a:pt x="78" y="137"/>
                  </a:cubicBezTo>
                  <a:cubicBezTo>
                    <a:pt x="81" y="137"/>
                    <a:pt x="83" y="138"/>
                    <a:pt x="86" y="138"/>
                  </a:cubicBezTo>
                  <a:cubicBezTo>
                    <a:pt x="84" y="137"/>
                    <a:pt x="83" y="136"/>
                    <a:pt x="81" y="135"/>
                  </a:cubicBezTo>
                  <a:cubicBezTo>
                    <a:pt x="80" y="133"/>
                    <a:pt x="80" y="133"/>
                    <a:pt x="80" y="133"/>
                  </a:cubicBezTo>
                  <a:cubicBezTo>
                    <a:pt x="82" y="134"/>
                    <a:pt x="82" y="134"/>
                    <a:pt x="82" y="134"/>
                  </a:cubicBezTo>
                  <a:cubicBezTo>
                    <a:pt x="83" y="134"/>
                    <a:pt x="84" y="134"/>
                    <a:pt x="86" y="134"/>
                  </a:cubicBezTo>
                  <a:cubicBezTo>
                    <a:pt x="92" y="134"/>
                    <a:pt x="99" y="131"/>
                    <a:pt x="105" y="128"/>
                  </a:cubicBezTo>
                  <a:cubicBezTo>
                    <a:pt x="105" y="128"/>
                    <a:pt x="105" y="128"/>
                    <a:pt x="105" y="128"/>
                  </a:cubicBezTo>
                  <a:cubicBezTo>
                    <a:pt x="97" y="131"/>
                    <a:pt x="89" y="133"/>
                    <a:pt x="82" y="133"/>
                  </a:cubicBezTo>
                  <a:cubicBezTo>
                    <a:pt x="79" y="133"/>
                    <a:pt x="77" y="133"/>
                    <a:pt x="75" y="133"/>
                  </a:cubicBezTo>
                  <a:cubicBezTo>
                    <a:pt x="74" y="132"/>
                    <a:pt x="74" y="132"/>
                    <a:pt x="74" y="132"/>
                  </a:cubicBezTo>
                  <a:cubicBezTo>
                    <a:pt x="74" y="131"/>
                    <a:pt x="74" y="131"/>
                    <a:pt x="74" y="131"/>
                  </a:cubicBezTo>
                  <a:cubicBezTo>
                    <a:pt x="75" y="131"/>
                    <a:pt x="76" y="130"/>
                    <a:pt x="76" y="129"/>
                  </a:cubicBezTo>
                  <a:cubicBezTo>
                    <a:pt x="77" y="129"/>
                    <a:pt x="77" y="128"/>
                    <a:pt x="77" y="128"/>
                  </a:cubicBezTo>
                  <a:cubicBezTo>
                    <a:pt x="76" y="129"/>
                    <a:pt x="74" y="130"/>
                    <a:pt x="72" y="130"/>
                  </a:cubicBezTo>
                  <a:cubicBezTo>
                    <a:pt x="70" y="130"/>
                    <a:pt x="70" y="130"/>
                    <a:pt x="70" y="130"/>
                  </a:cubicBezTo>
                  <a:cubicBezTo>
                    <a:pt x="70" y="130"/>
                    <a:pt x="70" y="130"/>
                    <a:pt x="70" y="130"/>
                  </a:cubicBezTo>
                  <a:cubicBezTo>
                    <a:pt x="68" y="130"/>
                    <a:pt x="67" y="129"/>
                    <a:pt x="66" y="128"/>
                  </a:cubicBezTo>
                  <a:cubicBezTo>
                    <a:pt x="65" y="128"/>
                    <a:pt x="64" y="127"/>
                    <a:pt x="63" y="127"/>
                  </a:cubicBezTo>
                  <a:cubicBezTo>
                    <a:pt x="63" y="127"/>
                    <a:pt x="63" y="127"/>
                    <a:pt x="63" y="127"/>
                  </a:cubicBezTo>
                  <a:cubicBezTo>
                    <a:pt x="63" y="117"/>
                    <a:pt x="63" y="117"/>
                    <a:pt x="63" y="117"/>
                  </a:cubicBezTo>
                  <a:cubicBezTo>
                    <a:pt x="64" y="117"/>
                    <a:pt x="64" y="117"/>
                    <a:pt x="64" y="117"/>
                  </a:cubicBezTo>
                  <a:cubicBezTo>
                    <a:pt x="64" y="117"/>
                    <a:pt x="64" y="117"/>
                    <a:pt x="64" y="117"/>
                  </a:cubicBezTo>
                  <a:cubicBezTo>
                    <a:pt x="66" y="117"/>
                    <a:pt x="68" y="115"/>
                    <a:pt x="68" y="114"/>
                  </a:cubicBezTo>
                  <a:cubicBezTo>
                    <a:pt x="68" y="114"/>
                    <a:pt x="68" y="114"/>
                    <a:pt x="66" y="114"/>
                  </a:cubicBezTo>
                  <a:cubicBezTo>
                    <a:pt x="65" y="114"/>
                    <a:pt x="65" y="114"/>
                    <a:pt x="65" y="114"/>
                  </a:cubicBezTo>
                  <a:cubicBezTo>
                    <a:pt x="66" y="113"/>
                    <a:pt x="66" y="113"/>
                    <a:pt x="66" y="113"/>
                  </a:cubicBezTo>
                  <a:cubicBezTo>
                    <a:pt x="67" y="110"/>
                    <a:pt x="69" y="109"/>
                    <a:pt x="71" y="109"/>
                  </a:cubicBezTo>
                  <a:cubicBezTo>
                    <a:pt x="67" y="110"/>
                    <a:pt x="64" y="113"/>
                    <a:pt x="62" y="117"/>
                  </a:cubicBezTo>
                  <a:cubicBezTo>
                    <a:pt x="59" y="122"/>
                    <a:pt x="59" y="128"/>
                    <a:pt x="63" y="133"/>
                  </a:cubicBezTo>
                  <a:cubicBezTo>
                    <a:pt x="63" y="134"/>
                    <a:pt x="63" y="134"/>
                    <a:pt x="63" y="134"/>
                  </a:cubicBezTo>
                  <a:cubicBezTo>
                    <a:pt x="62" y="134"/>
                    <a:pt x="62" y="134"/>
                    <a:pt x="62" y="134"/>
                  </a:cubicBezTo>
                  <a:cubicBezTo>
                    <a:pt x="59" y="135"/>
                    <a:pt x="56" y="136"/>
                    <a:pt x="54" y="136"/>
                  </a:cubicBezTo>
                  <a:cubicBezTo>
                    <a:pt x="54" y="137"/>
                    <a:pt x="54" y="137"/>
                    <a:pt x="54" y="137"/>
                  </a:cubicBezTo>
                  <a:cubicBezTo>
                    <a:pt x="49" y="139"/>
                    <a:pt x="44" y="140"/>
                    <a:pt x="39" y="140"/>
                  </a:cubicBezTo>
                  <a:cubicBezTo>
                    <a:pt x="29" y="140"/>
                    <a:pt x="19" y="135"/>
                    <a:pt x="13" y="127"/>
                  </a:cubicBezTo>
                  <a:cubicBezTo>
                    <a:pt x="5" y="116"/>
                    <a:pt x="2" y="103"/>
                    <a:pt x="6" y="89"/>
                  </a:cubicBezTo>
                  <a:lnTo>
                    <a:pt x="7" y="86"/>
                  </a:lnTo>
                  <a:close/>
                  <a:moveTo>
                    <a:pt x="7" y="93"/>
                  </a:moveTo>
                  <a:cubicBezTo>
                    <a:pt x="4" y="105"/>
                    <a:pt x="7" y="117"/>
                    <a:pt x="14" y="126"/>
                  </a:cubicBezTo>
                  <a:cubicBezTo>
                    <a:pt x="21" y="135"/>
                    <a:pt x="31" y="139"/>
                    <a:pt x="41" y="139"/>
                  </a:cubicBezTo>
                  <a:cubicBezTo>
                    <a:pt x="41" y="139"/>
                    <a:pt x="41" y="139"/>
                    <a:pt x="41" y="139"/>
                  </a:cubicBezTo>
                  <a:cubicBezTo>
                    <a:pt x="16" y="139"/>
                    <a:pt x="10" y="113"/>
                    <a:pt x="7" y="93"/>
                  </a:cubicBezTo>
                  <a:close/>
                  <a:moveTo>
                    <a:pt x="108" y="133"/>
                  </a:moveTo>
                  <a:cubicBezTo>
                    <a:pt x="106" y="133"/>
                    <a:pt x="104" y="134"/>
                    <a:pt x="102" y="135"/>
                  </a:cubicBezTo>
                  <a:cubicBezTo>
                    <a:pt x="99" y="136"/>
                    <a:pt x="95" y="137"/>
                    <a:pt x="92" y="138"/>
                  </a:cubicBezTo>
                  <a:cubicBezTo>
                    <a:pt x="99" y="138"/>
                    <a:pt x="104" y="136"/>
                    <a:pt x="108" y="133"/>
                  </a:cubicBezTo>
                  <a:close/>
                  <a:moveTo>
                    <a:pt x="7" y="86"/>
                  </a:moveTo>
                  <a:cubicBezTo>
                    <a:pt x="7" y="89"/>
                    <a:pt x="7" y="89"/>
                    <a:pt x="7" y="89"/>
                  </a:cubicBezTo>
                  <a:cubicBezTo>
                    <a:pt x="12" y="114"/>
                    <a:pt x="17" y="137"/>
                    <a:pt x="41" y="137"/>
                  </a:cubicBezTo>
                  <a:cubicBezTo>
                    <a:pt x="43" y="137"/>
                    <a:pt x="45" y="137"/>
                    <a:pt x="48" y="137"/>
                  </a:cubicBezTo>
                  <a:cubicBezTo>
                    <a:pt x="32" y="137"/>
                    <a:pt x="19" y="128"/>
                    <a:pt x="13" y="113"/>
                  </a:cubicBezTo>
                  <a:cubicBezTo>
                    <a:pt x="7" y="96"/>
                    <a:pt x="12" y="77"/>
                    <a:pt x="23" y="67"/>
                  </a:cubicBezTo>
                  <a:cubicBezTo>
                    <a:pt x="26" y="65"/>
                    <a:pt x="26" y="65"/>
                    <a:pt x="26" y="65"/>
                  </a:cubicBezTo>
                  <a:cubicBezTo>
                    <a:pt x="26" y="63"/>
                    <a:pt x="27" y="62"/>
                    <a:pt x="27" y="62"/>
                  </a:cubicBezTo>
                  <a:cubicBezTo>
                    <a:pt x="28" y="61"/>
                    <a:pt x="28" y="61"/>
                    <a:pt x="28" y="61"/>
                  </a:cubicBezTo>
                  <a:cubicBezTo>
                    <a:pt x="28" y="61"/>
                    <a:pt x="28" y="61"/>
                    <a:pt x="28" y="61"/>
                  </a:cubicBezTo>
                  <a:cubicBezTo>
                    <a:pt x="30" y="62"/>
                    <a:pt x="31" y="63"/>
                    <a:pt x="32" y="64"/>
                  </a:cubicBezTo>
                  <a:cubicBezTo>
                    <a:pt x="33" y="68"/>
                    <a:pt x="30" y="73"/>
                    <a:pt x="29" y="75"/>
                  </a:cubicBezTo>
                  <a:cubicBezTo>
                    <a:pt x="28" y="76"/>
                    <a:pt x="28" y="76"/>
                    <a:pt x="28" y="76"/>
                  </a:cubicBezTo>
                  <a:cubicBezTo>
                    <a:pt x="28" y="76"/>
                    <a:pt x="28" y="76"/>
                    <a:pt x="28" y="76"/>
                  </a:cubicBezTo>
                  <a:cubicBezTo>
                    <a:pt x="27" y="75"/>
                    <a:pt x="26" y="74"/>
                    <a:pt x="26" y="72"/>
                  </a:cubicBezTo>
                  <a:cubicBezTo>
                    <a:pt x="25" y="70"/>
                    <a:pt x="26" y="68"/>
                    <a:pt x="26" y="66"/>
                  </a:cubicBezTo>
                  <a:cubicBezTo>
                    <a:pt x="24" y="68"/>
                    <a:pt x="24" y="68"/>
                    <a:pt x="24" y="68"/>
                  </a:cubicBezTo>
                  <a:cubicBezTo>
                    <a:pt x="22" y="71"/>
                    <a:pt x="22" y="73"/>
                    <a:pt x="23" y="75"/>
                  </a:cubicBezTo>
                  <a:cubicBezTo>
                    <a:pt x="24" y="78"/>
                    <a:pt x="28" y="80"/>
                    <a:pt x="33" y="80"/>
                  </a:cubicBezTo>
                  <a:cubicBezTo>
                    <a:pt x="36" y="77"/>
                    <a:pt x="41" y="71"/>
                    <a:pt x="39" y="64"/>
                  </a:cubicBezTo>
                  <a:cubicBezTo>
                    <a:pt x="38" y="63"/>
                    <a:pt x="37" y="62"/>
                    <a:pt x="35" y="62"/>
                  </a:cubicBezTo>
                  <a:cubicBezTo>
                    <a:pt x="36" y="62"/>
                    <a:pt x="36" y="62"/>
                    <a:pt x="36" y="62"/>
                  </a:cubicBezTo>
                  <a:cubicBezTo>
                    <a:pt x="38" y="64"/>
                    <a:pt x="39" y="69"/>
                    <a:pt x="38" y="73"/>
                  </a:cubicBezTo>
                  <a:cubicBezTo>
                    <a:pt x="36" y="77"/>
                    <a:pt x="34" y="79"/>
                    <a:pt x="30" y="79"/>
                  </a:cubicBezTo>
                  <a:cubicBezTo>
                    <a:pt x="30" y="79"/>
                    <a:pt x="30" y="79"/>
                    <a:pt x="30" y="79"/>
                  </a:cubicBezTo>
                  <a:cubicBezTo>
                    <a:pt x="30" y="79"/>
                    <a:pt x="30" y="79"/>
                    <a:pt x="29" y="79"/>
                  </a:cubicBezTo>
                  <a:cubicBezTo>
                    <a:pt x="28" y="78"/>
                    <a:pt x="28" y="78"/>
                    <a:pt x="28" y="78"/>
                  </a:cubicBezTo>
                  <a:cubicBezTo>
                    <a:pt x="29" y="78"/>
                    <a:pt x="29" y="78"/>
                    <a:pt x="29" y="78"/>
                  </a:cubicBezTo>
                  <a:cubicBezTo>
                    <a:pt x="29" y="76"/>
                    <a:pt x="30" y="75"/>
                    <a:pt x="31" y="74"/>
                  </a:cubicBezTo>
                  <a:cubicBezTo>
                    <a:pt x="33" y="71"/>
                    <a:pt x="35" y="68"/>
                    <a:pt x="34" y="62"/>
                  </a:cubicBezTo>
                  <a:cubicBezTo>
                    <a:pt x="34" y="61"/>
                    <a:pt x="34" y="61"/>
                    <a:pt x="34" y="61"/>
                  </a:cubicBezTo>
                  <a:cubicBezTo>
                    <a:pt x="33" y="61"/>
                    <a:pt x="31" y="60"/>
                    <a:pt x="30" y="58"/>
                  </a:cubicBezTo>
                  <a:cubicBezTo>
                    <a:pt x="30" y="58"/>
                    <a:pt x="30" y="58"/>
                    <a:pt x="30" y="58"/>
                  </a:cubicBezTo>
                  <a:cubicBezTo>
                    <a:pt x="30" y="58"/>
                    <a:pt x="30" y="58"/>
                    <a:pt x="30" y="58"/>
                  </a:cubicBezTo>
                  <a:cubicBezTo>
                    <a:pt x="38" y="39"/>
                    <a:pt x="34" y="10"/>
                    <a:pt x="18" y="2"/>
                  </a:cubicBezTo>
                  <a:cubicBezTo>
                    <a:pt x="18" y="5"/>
                    <a:pt x="20" y="8"/>
                    <a:pt x="23" y="11"/>
                  </a:cubicBezTo>
                  <a:cubicBezTo>
                    <a:pt x="26" y="14"/>
                    <a:pt x="29" y="18"/>
                    <a:pt x="30" y="24"/>
                  </a:cubicBezTo>
                  <a:cubicBezTo>
                    <a:pt x="30" y="26"/>
                    <a:pt x="30" y="28"/>
                    <a:pt x="30" y="30"/>
                  </a:cubicBezTo>
                  <a:cubicBezTo>
                    <a:pt x="31" y="32"/>
                    <a:pt x="31" y="32"/>
                    <a:pt x="31" y="32"/>
                  </a:cubicBezTo>
                  <a:cubicBezTo>
                    <a:pt x="35" y="38"/>
                    <a:pt x="33" y="44"/>
                    <a:pt x="31" y="49"/>
                  </a:cubicBezTo>
                  <a:cubicBezTo>
                    <a:pt x="30" y="52"/>
                    <a:pt x="29" y="55"/>
                    <a:pt x="29" y="58"/>
                  </a:cubicBezTo>
                  <a:cubicBezTo>
                    <a:pt x="29" y="61"/>
                    <a:pt x="29" y="61"/>
                    <a:pt x="29" y="61"/>
                  </a:cubicBezTo>
                  <a:cubicBezTo>
                    <a:pt x="27" y="58"/>
                    <a:pt x="27" y="58"/>
                    <a:pt x="27" y="58"/>
                  </a:cubicBezTo>
                  <a:cubicBezTo>
                    <a:pt x="25" y="53"/>
                    <a:pt x="26" y="49"/>
                    <a:pt x="28" y="44"/>
                  </a:cubicBezTo>
                  <a:cubicBezTo>
                    <a:pt x="29" y="40"/>
                    <a:pt x="31" y="36"/>
                    <a:pt x="30" y="32"/>
                  </a:cubicBezTo>
                  <a:cubicBezTo>
                    <a:pt x="30" y="32"/>
                    <a:pt x="30" y="32"/>
                    <a:pt x="30" y="32"/>
                  </a:cubicBezTo>
                  <a:cubicBezTo>
                    <a:pt x="30" y="35"/>
                    <a:pt x="29" y="38"/>
                    <a:pt x="28" y="42"/>
                  </a:cubicBezTo>
                  <a:cubicBezTo>
                    <a:pt x="26" y="47"/>
                    <a:pt x="24" y="53"/>
                    <a:pt x="24" y="59"/>
                  </a:cubicBezTo>
                  <a:cubicBezTo>
                    <a:pt x="25" y="60"/>
                    <a:pt x="25" y="60"/>
                    <a:pt x="25" y="60"/>
                  </a:cubicBezTo>
                  <a:cubicBezTo>
                    <a:pt x="24" y="60"/>
                    <a:pt x="24" y="60"/>
                    <a:pt x="24" y="60"/>
                  </a:cubicBezTo>
                  <a:cubicBezTo>
                    <a:pt x="23" y="61"/>
                    <a:pt x="22" y="61"/>
                    <a:pt x="21" y="61"/>
                  </a:cubicBezTo>
                  <a:cubicBezTo>
                    <a:pt x="21" y="61"/>
                    <a:pt x="21" y="61"/>
                    <a:pt x="21" y="61"/>
                  </a:cubicBezTo>
                  <a:cubicBezTo>
                    <a:pt x="20" y="61"/>
                    <a:pt x="20" y="61"/>
                    <a:pt x="19" y="62"/>
                  </a:cubicBezTo>
                  <a:cubicBezTo>
                    <a:pt x="18" y="69"/>
                    <a:pt x="14" y="74"/>
                    <a:pt x="11" y="79"/>
                  </a:cubicBezTo>
                  <a:cubicBezTo>
                    <a:pt x="10" y="82"/>
                    <a:pt x="8" y="84"/>
                    <a:pt x="7" y="86"/>
                  </a:cubicBezTo>
                  <a:close/>
                  <a:moveTo>
                    <a:pt x="85" y="136"/>
                  </a:moveTo>
                  <a:cubicBezTo>
                    <a:pt x="86" y="136"/>
                    <a:pt x="87" y="137"/>
                    <a:pt x="89" y="137"/>
                  </a:cubicBezTo>
                  <a:cubicBezTo>
                    <a:pt x="93" y="137"/>
                    <a:pt x="97" y="135"/>
                    <a:pt x="101" y="133"/>
                  </a:cubicBezTo>
                  <a:cubicBezTo>
                    <a:pt x="105" y="132"/>
                    <a:pt x="108" y="131"/>
                    <a:pt x="110" y="131"/>
                  </a:cubicBezTo>
                  <a:cubicBezTo>
                    <a:pt x="111" y="131"/>
                    <a:pt x="111" y="131"/>
                    <a:pt x="111" y="131"/>
                  </a:cubicBezTo>
                  <a:cubicBezTo>
                    <a:pt x="113" y="129"/>
                    <a:pt x="116" y="127"/>
                    <a:pt x="118" y="126"/>
                  </a:cubicBezTo>
                  <a:cubicBezTo>
                    <a:pt x="120" y="125"/>
                    <a:pt x="122" y="125"/>
                    <a:pt x="123" y="124"/>
                  </a:cubicBezTo>
                  <a:cubicBezTo>
                    <a:pt x="122" y="124"/>
                    <a:pt x="122" y="123"/>
                    <a:pt x="121" y="123"/>
                  </a:cubicBezTo>
                  <a:cubicBezTo>
                    <a:pt x="117" y="123"/>
                    <a:pt x="111" y="126"/>
                    <a:pt x="106" y="129"/>
                  </a:cubicBezTo>
                  <a:cubicBezTo>
                    <a:pt x="99" y="132"/>
                    <a:pt x="92" y="136"/>
                    <a:pt x="85" y="136"/>
                  </a:cubicBezTo>
                  <a:close/>
                  <a:moveTo>
                    <a:pt x="64" y="126"/>
                  </a:moveTo>
                  <a:cubicBezTo>
                    <a:pt x="65" y="126"/>
                    <a:pt x="66" y="126"/>
                    <a:pt x="67" y="127"/>
                  </a:cubicBezTo>
                  <a:cubicBezTo>
                    <a:pt x="68" y="128"/>
                    <a:pt x="69" y="128"/>
                    <a:pt x="70" y="128"/>
                  </a:cubicBezTo>
                  <a:cubicBezTo>
                    <a:pt x="70" y="128"/>
                    <a:pt x="70" y="128"/>
                    <a:pt x="70" y="128"/>
                  </a:cubicBezTo>
                  <a:cubicBezTo>
                    <a:pt x="70" y="128"/>
                    <a:pt x="71" y="128"/>
                    <a:pt x="71" y="127"/>
                  </a:cubicBezTo>
                  <a:cubicBezTo>
                    <a:pt x="72" y="125"/>
                    <a:pt x="75" y="121"/>
                    <a:pt x="74" y="118"/>
                  </a:cubicBezTo>
                  <a:cubicBezTo>
                    <a:pt x="74" y="117"/>
                    <a:pt x="73" y="116"/>
                    <a:pt x="72" y="115"/>
                  </a:cubicBezTo>
                  <a:cubicBezTo>
                    <a:pt x="70" y="114"/>
                    <a:pt x="70" y="114"/>
                    <a:pt x="70" y="114"/>
                  </a:cubicBezTo>
                  <a:cubicBezTo>
                    <a:pt x="70" y="114"/>
                    <a:pt x="70" y="114"/>
                    <a:pt x="70" y="114"/>
                  </a:cubicBezTo>
                  <a:cubicBezTo>
                    <a:pt x="70" y="116"/>
                    <a:pt x="67" y="118"/>
                    <a:pt x="64" y="118"/>
                  </a:cubicBezTo>
                  <a:cubicBezTo>
                    <a:pt x="64" y="118"/>
                    <a:pt x="64" y="118"/>
                    <a:pt x="64" y="118"/>
                  </a:cubicBezTo>
                  <a:lnTo>
                    <a:pt x="64" y="126"/>
                  </a:lnTo>
                  <a:close/>
                  <a:moveTo>
                    <a:pt x="75" y="116"/>
                  </a:moveTo>
                  <a:cubicBezTo>
                    <a:pt x="75" y="117"/>
                    <a:pt x="75" y="117"/>
                    <a:pt x="75" y="118"/>
                  </a:cubicBezTo>
                  <a:cubicBezTo>
                    <a:pt x="76" y="121"/>
                    <a:pt x="74" y="125"/>
                    <a:pt x="72" y="128"/>
                  </a:cubicBezTo>
                  <a:cubicBezTo>
                    <a:pt x="75" y="126"/>
                    <a:pt x="77" y="121"/>
                    <a:pt x="77" y="118"/>
                  </a:cubicBezTo>
                  <a:cubicBezTo>
                    <a:pt x="76" y="118"/>
                    <a:pt x="76" y="117"/>
                    <a:pt x="75" y="116"/>
                  </a:cubicBezTo>
                  <a:close/>
                  <a:moveTo>
                    <a:pt x="70" y="114"/>
                  </a:moveTo>
                  <a:cubicBezTo>
                    <a:pt x="72" y="114"/>
                    <a:pt x="72" y="114"/>
                    <a:pt x="72" y="114"/>
                  </a:cubicBezTo>
                  <a:cubicBezTo>
                    <a:pt x="76" y="115"/>
                    <a:pt x="78" y="117"/>
                    <a:pt x="78" y="118"/>
                  </a:cubicBezTo>
                  <a:cubicBezTo>
                    <a:pt x="79" y="121"/>
                    <a:pt x="77" y="125"/>
                    <a:pt x="74" y="128"/>
                  </a:cubicBezTo>
                  <a:cubicBezTo>
                    <a:pt x="79" y="126"/>
                    <a:pt x="79" y="122"/>
                    <a:pt x="79" y="120"/>
                  </a:cubicBezTo>
                  <a:cubicBezTo>
                    <a:pt x="79" y="116"/>
                    <a:pt x="76" y="110"/>
                    <a:pt x="72" y="110"/>
                  </a:cubicBezTo>
                  <a:cubicBezTo>
                    <a:pt x="71" y="110"/>
                    <a:pt x="69" y="111"/>
                    <a:pt x="68" y="113"/>
                  </a:cubicBezTo>
                  <a:cubicBezTo>
                    <a:pt x="69" y="113"/>
                    <a:pt x="69" y="113"/>
                    <a:pt x="70" y="114"/>
                  </a:cubicBezTo>
                  <a:close/>
                  <a:moveTo>
                    <a:pt x="122" y="122"/>
                  </a:moveTo>
                  <a:cubicBezTo>
                    <a:pt x="123" y="122"/>
                    <a:pt x="124" y="122"/>
                    <a:pt x="125" y="123"/>
                  </a:cubicBezTo>
                  <a:cubicBezTo>
                    <a:pt x="126" y="123"/>
                    <a:pt x="126" y="123"/>
                    <a:pt x="126" y="123"/>
                  </a:cubicBezTo>
                  <a:cubicBezTo>
                    <a:pt x="125" y="124"/>
                    <a:pt x="125" y="124"/>
                    <a:pt x="125" y="124"/>
                  </a:cubicBezTo>
                  <a:cubicBezTo>
                    <a:pt x="125" y="124"/>
                    <a:pt x="124" y="125"/>
                    <a:pt x="123" y="125"/>
                  </a:cubicBezTo>
                  <a:cubicBezTo>
                    <a:pt x="127" y="124"/>
                    <a:pt x="131" y="123"/>
                    <a:pt x="136" y="123"/>
                  </a:cubicBezTo>
                  <a:cubicBezTo>
                    <a:pt x="139" y="123"/>
                    <a:pt x="141" y="123"/>
                    <a:pt x="143" y="124"/>
                  </a:cubicBezTo>
                  <a:cubicBezTo>
                    <a:pt x="140" y="122"/>
                    <a:pt x="136" y="121"/>
                    <a:pt x="131" y="121"/>
                  </a:cubicBezTo>
                  <a:cubicBezTo>
                    <a:pt x="128" y="121"/>
                    <a:pt x="125" y="121"/>
                    <a:pt x="122" y="122"/>
                  </a:cubicBezTo>
                  <a:close/>
                  <a:moveTo>
                    <a:pt x="72" y="109"/>
                  </a:moveTo>
                  <a:cubicBezTo>
                    <a:pt x="77" y="109"/>
                    <a:pt x="81" y="115"/>
                    <a:pt x="81" y="120"/>
                  </a:cubicBezTo>
                  <a:cubicBezTo>
                    <a:pt x="81" y="121"/>
                    <a:pt x="81" y="122"/>
                    <a:pt x="81" y="123"/>
                  </a:cubicBezTo>
                  <a:cubicBezTo>
                    <a:pt x="82" y="121"/>
                    <a:pt x="82" y="118"/>
                    <a:pt x="81" y="114"/>
                  </a:cubicBezTo>
                  <a:cubicBezTo>
                    <a:pt x="79" y="110"/>
                    <a:pt x="75" y="108"/>
                    <a:pt x="71" y="109"/>
                  </a:cubicBezTo>
                  <a:cubicBezTo>
                    <a:pt x="72" y="109"/>
                    <a:pt x="72" y="109"/>
                    <a:pt x="72" y="109"/>
                  </a:cubicBezTo>
                  <a:close/>
                  <a:moveTo>
                    <a:pt x="36" y="65"/>
                  </a:moveTo>
                  <a:cubicBezTo>
                    <a:pt x="36" y="69"/>
                    <a:pt x="34" y="72"/>
                    <a:pt x="32" y="74"/>
                  </a:cubicBezTo>
                  <a:cubicBezTo>
                    <a:pt x="32" y="75"/>
                    <a:pt x="31" y="76"/>
                    <a:pt x="31" y="77"/>
                  </a:cubicBezTo>
                  <a:cubicBezTo>
                    <a:pt x="34" y="77"/>
                    <a:pt x="36" y="74"/>
                    <a:pt x="36" y="73"/>
                  </a:cubicBezTo>
                  <a:cubicBezTo>
                    <a:pt x="37" y="70"/>
                    <a:pt x="37" y="67"/>
                    <a:pt x="36" y="65"/>
                  </a:cubicBezTo>
                  <a:close/>
                  <a:moveTo>
                    <a:pt x="28" y="63"/>
                  </a:moveTo>
                  <a:cubicBezTo>
                    <a:pt x="27" y="65"/>
                    <a:pt x="27" y="69"/>
                    <a:pt x="27" y="72"/>
                  </a:cubicBezTo>
                  <a:cubicBezTo>
                    <a:pt x="27" y="73"/>
                    <a:pt x="28" y="73"/>
                    <a:pt x="28" y="74"/>
                  </a:cubicBezTo>
                  <a:cubicBezTo>
                    <a:pt x="30" y="71"/>
                    <a:pt x="32" y="67"/>
                    <a:pt x="31" y="65"/>
                  </a:cubicBezTo>
                  <a:cubicBezTo>
                    <a:pt x="30" y="64"/>
                    <a:pt x="30" y="63"/>
                    <a:pt x="28" y="63"/>
                  </a:cubicBezTo>
                  <a:close/>
                  <a:moveTo>
                    <a:pt x="32" y="36"/>
                  </a:moveTo>
                  <a:cubicBezTo>
                    <a:pt x="31" y="39"/>
                    <a:pt x="30" y="42"/>
                    <a:pt x="29" y="44"/>
                  </a:cubicBezTo>
                  <a:cubicBezTo>
                    <a:pt x="28" y="48"/>
                    <a:pt x="27" y="51"/>
                    <a:pt x="28" y="55"/>
                  </a:cubicBezTo>
                  <a:cubicBezTo>
                    <a:pt x="28" y="53"/>
                    <a:pt x="29" y="51"/>
                    <a:pt x="29" y="49"/>
                  </a:cubicBezTo>
                  <a:cubicBezTo>
                    <a:pt x="31" y="45"/>
                    <a:pt x="32" y="41"/>
                    <a:pt x="32" y="36"/>
                  </a:cubicBezTo>
                  <a:close/>
                </a:path>
              </a:pathLst>
            </a:custGeom>
            <a:grpFill/>
            <a:ln>
              <a:noFill/>
            </a:ln>
          </p:spPr>
          <p:txBody>
            <a:bodyPr/>
            <a:lstStyle/>
            <a:p>
              <a:pPr>
                <a:defRPr/>
              </a:pPr>
              <a:endParaRPr lang="vi-VN" dirty="0"/>
            </a:p>
          </p:txBody>
        </p:sp>
        <p:sp>
          <p:nvSpPr>
            <p:cNvPr id="29" name="Hình tự do 47"/>
            <p:cNvSpPr>
              <a:spLocks noEditPoints="1"/>
            </p:cNvSpPr>
            <p:nvPr/>
          </p:nvSpPr>
          <p:spPr bwMode="auto">
            <a:xfrm>
              <a:off x="895350" y="3316288"/>
              <a:ext cx="363538" cy="328613"/>
            </a:xfrm>
            <a:custGeom>
              <a:avLst/>
              <a:gdLst>
                <a:gd name="T0" fmla="*/ 50 w 161"/>
                <a:gd name="T1" fmla="*/ 8 h 146"/>
                <a:gd name="T2" fmla="*/ 60 w 161"/>
                <a:gd name="T3" fmla="*/ 25 h 146"/>
                <a:gd name="T4" fmla="*/ 54 w 161"/>
                <a:gd name="T5" fmla="*/ 17 h 146"/>
                <a:gd name="T6" fmla="*/ 63 w 161"/>
                <a:gd name="T7" fmla="*/ 34 h 146"/>
                <a:gd name="T8" fmla="*/ 49 w 161"/>
                <a:gd name="T9" fmla="*/ 37 h 146"/>
                <a:gd name="T10" fmla="*/ 41 w 161"/>
                <a:gd name="T11" fmla="*/ 13 h 146"/>
                <a:gd name="T12" fmla="*/ 16 w 161"/>
                <a:gd name="T13" fmla="*/ 62 h 146"/>
                <a:gd name="T14" fmla="*/ 34 w 161"/>
                <a:gd name="T15" fmla="*/ 92 h 146"/>
                <a:gd name="T16" fmla="*/ 27 w 161"/>
                <a:gd name="T17" fmla="*/ 146 h 146"/>
                <a:gd name="T18" fmla="*/ 33 w 161"/>
                <a:gd name="T19" fmla="*/ 104 h 146"/>
                <a:gd name="T20" fmla="*/ 26 w 161"/>
                <a:gd name="T21" fmla="*/ 102 h 146"/>
                <a:gd name="T22" fmla="*/ 30 w 161"/>
                <a:gd name="T23" fmla="*/ 101 h 146"/>
                <a:gd name="T24" fmla="*/ 4 w 161"/>
                <a:gd name="T25" fmla="*/ 60 h 146"/>
                <a:gd name="T26" fmla="*/ 41 w 161"/>
                <a:gd name="T27" fmla="*/ 10 h 146"/>
                <a:gd name="T28" fmla="*/ 51 w 161"/>
                <a:gd name="T29" fmla="*/ 4 h 146"/>
                <a:gd name="T30" fmla="*/ 145 w 161"/>
                <a:gd name="T31" fmla="*/ 13 h 146"/>
                <a:gd name="T32" fmla="*/ 142 w 161"/>
                <a:gd name="T33" fmla="*/ 0 h 146"/>
                <a:gd name="T34" fmla="*/ 141 w 161"/>
                <a:gd name="T35" fmla="*/ 33 h 146"/>
                <a:gd name="T36" fmla="*/ 50 w 161"/>
                <a:gd name="T37" fmla="*/ 8 h 146"/>
                <a:gd name="T38" fmla="*/ 137 w 161"/>
                <a:gd name="T39" fmla="*/ 31 h 146"/>
                <a:gd name="T40" fmla="*/ 148 w 161"/>
                <a:gd name="T41" fmla="*/ 16 h 146"/>
                <a:gd name="T42" fmla="*/ 70 w 161"/>
                <a:gd name="T43" fmla="*/ 8 h 146"/>
                <a:gd name="T44" fmla="*/ 137 w 161"/>
                <a:gd name="T45" fmla="*/ 31 h 146"/>
                <a:gd name="T46" fmla="*/ 26 w 161"/>
                <a:gd name="T47" fmla="*/ 84 h 146"/>
                <a:gd name="T48" fmla="*/ 22 w 161"/>
                <a:gd name="T49" fmla="*/ 16 h 146"/>
                <a:gd name="T50" fmla="*/ 26 w 161"/>
                <a:gd name="T51" fmla="*/ 84 h 146"/>
                <a:gd name="T52" fmla="*/ 57 w 161"/>
                <a:gd name="T53" fmla="*/ 28 h 146"/>
                <a:gd name="T54" fmla="*/ 46 w 161"/>
                <a:gd name="T55" fmla="*/ 16 h 146"/>
                <a:gd name="T56" fmla="*/ 57 w 161"/>
                <a:gd name="T57" fmla="*/ 28 h 146"/>
                <a:gd name="T58" fmla="*/ 57 w 161"/>
                <a:gd name="T59" fmla="*/ 31 h 146"/>
                <a:gd name="T60" fmla="*/ 46 w 161"/>
                <a:gd name="T61" fmla="*/ 28 h 146"/>
                <a:gd name="T62" fmla="*/ 57 w 161"/>
                <a:gd name="T63" fmla="*/ 31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1" h="146">
                  <a:moveTo>
                    <a:pt x="50" y="8"/>
                  </a:moveTo>
                  <a:cubicBezTo>
                    <a:pt x="55" y="14"/>
                    <a:pt x="53" y="20"/>
                    <a:pt x="60" y="25"/>
                  </a:cubicBezTo>
                  <a:cubicBezTo>
                    <a:pt x="62" y="23"/>
                    <a:pt x="58" y="18"/>
                    <a:pt x="54" y="17"/>
                  </a:cubicBezTo>
                  <a:cubicBezTo>
                    <a:pt x="64" y="13"/>
                    <a:pt x="65" y="25"/>
                    <a:pt x="63" y="34"/>
                  </a:cubicBezTo>
                  <a:cubicBezTo>
                    <a:pt x="59" y="36"/>
                    <a:pt x="55" y="37"/>
                    <a:pt x="49" y="37"/>
                  </a:cubicBezTo>
                  <a:cubicBezTo>
                    <a:pt x="43" y="31"/>
                    <a:pt x="43" y="19"/>
                    <a:pt x="41" y="13"/>
                  </a:cubicBezTo>
                  <a:cubicBezTo>
                    <a:pt x="14" y="14"/>
                    <a:pt x="9" y="41"/>
                    <a:pt x="16" y="62"/>
                  </a:cubicBezTo>
                  <a:cubicBezTo>
                    <a:pt x="19" y="72"/>
                    <a:pt x="30" y="81"/>
                    <a:pt x="34" y="92"/>
                  </a:cubicBezTo>
                  <a:cubicBezTo>
                    <a:pt x="41" y="111"/>
                    <a:pt x="38" y="129"/>
                    <a:pt x="27" y="146"/>
                  </a:cubicBezTo>
                  <a:cubicBezTo>
                    <a:pt x="28" y="137"/>
                    <a:pt x="39" y="121"/>
                    <a:pt x="33" y="104"/>
                  </a:cubicBezTo>
                  <a:cubicBezTo>
                    <a:pt x="31" y="102"/>
                    <a:pt x="29" y="102"/>
                    <a:pt x="26" y="102"/>
                  </a:cubicBezTo>
                  <a:cubicBezTo>
                    <a:pt x="26" y="100"/>
                    <a:pt x="28" y="101"/>
                    <a:pt x="30" y="101"/>
                  </a:cubicBezTo>
                  <a:cubicBezTo>
                    <a:pt x="28" y="89"/>
                    <a:pt x="7" y="79"/>
                    <a:pt x="4" y="60"/>
                  </a:cubicBezTo>
                  <a:cubicBezTo>
                    <a:pt x="1" y="34"/>
                    <a:pt x="12" y="6"/>
                    <a:pt x="41" y="10"/>
                  </a:cubicBezTo>
                  <a:cubicBezTo>
                    <a:pt x="45" y="9"/>
                    <a:pt x="47" y="5"/>
                    <a:pt x="51" y="4"/>
                  </a:cubicBezTo>
                  <a:cubicBezTo>
                    <a:pt x="86" y="1"/>
                    <a:pt x="128" y="46"/>
                    <a:pt x="145" y="13"/>
                  </a:cubicBezTo>
                  <a:cubicBezTo>
                    <a:pt x="146" y="6"/>
                    <a:pt x="144" y="3"/>
                    <a:pt x="142" y="0"/>
                  </a:cubicBezTo>
                  <a:cubicBezTo>
                    <a:pt x="161" y="2"/>
                    <a:pt x="149" y="29"/>
                    <a:pt x="141" y="33"/>
                  </a:cubicBezTo>
                  <a:cubicBezTo>
                    <a:pt x="111" y="47"/>
                    <a:pt x="71" y="4"/>
                    <a:pt x="50" y="8"/>
                  </a:cubicBezTo>
                  <a:close/>
                  <a:moveTo>
                    <a:pt x="137" y="31"/>
                  </a:moveTo>
                  <a:cubicBezTo>
                    <a:pt x="142" y="29"/>
                    <a:pt x="151" y="17"/>
                    <a:pt x="148" y="16"/>
                  </a:cubicBezTo>
                  <a:cubicBezTo>
                    <a:pt x="130" y="43"/>
                    <a:pt x="93" y="14"/>
                    <a:pt x="70" y="8"/>
                  </a:cubicBezTo>
                  <a:cubicBezTo>
                    <a:pt x="87" y="21"/>
                    <a:pt x="105" y="33"/>
                    <a:pt x="137" y="31"/>
                  </a:cubicBezTo>
                  <a:close/>
                  <a:moveTo>
                    <a:pt x="26" y="84"/>
                  </a:moveTo>
                  <a:cubicBezTo>
                    <a:pt x="10" y="71"/>
                    <a:pt x="7" y="27"/>
                    <a:pt x="22" y="16"/>
                  </a:cubicBezTo>
                  <a:cubicBezTo>
                    <a:pt x="0" y="29"/>
                    <a:pt x="5" y="78"/>
                    <a:pt x="26" y="84"/>
                  </a:cubicBezTo>
                  <a:close/>
                  <a:moveTo>
                    <a:pt x="57" y="28"/>
                  </a:moveTo>
                  <a:cubicBezTo>
                    <a:pt x="55" y="22"/>
                    <a:pt x="53" y="16"/>
                    <a:pt x="46" y="16"/>
                  </a:cubicBezTo>
                  <a:cubicBezTo>
                    <a:pt x="46" y="23"/>
                    <a:pt x="50" y="27"/>
                    <a:pt x="57" y="28"/>
                  </a:cubicBezTo>
                  <a:close/>
                  <a:moveTo>
                    <a:pt x="57" y="31"/>
                  </a:moveTo>
                  <a:cubicBezTo>
                    <a:pt x="51" y="33"/>
                    <a:pt x="49" y="24"/>
                    <a:pt x="46" y="28"/>
                  </a:cubicBezTo>
                  <a:cubicBezTo>
                    <a:pt x="47" y="31"/>
                    <a:pt x="56" y="40"/>
                    <a:pt x="57" y="31"/>
                  </a:cubicBezTo>
                  <a:close/>
                </a:path>
              </a:pathLst>
            </a:custGeom>
            <a:grpFill/>
            <a:ln>
              <a:noFill/>
            </a:ln>
          </p:spPr>
          <p:txBody>
            <a:bodyPr/>
            <a:lstStyle/>
            <a:p>
              <a:pPr>
                <a:defRPr/>
              </a:pPr>
              <a:endParaRPr lang="vi-VN" dirty="0"/>
            </a:p>
          </p:txBody>
        </p:sp>
        <p:sp>
          <p:nvSpPr>
            <p:cNvPr id="30" name="Hình tự do 48"/>
            <p:cNvSpPr>
              <a:spLocks noEditPoints="1"/>
            </p:cNvSpPr>
            <p:nvPr/>
          </p:nvSpPr>
          <p:spPr bwMode="auto">
            <a:xfrm>
              <a:off x="903288" y="3313113"/>
              <a:ext cx="336550" cy="338138"/>
            </a:xfrm>
            <a:custGeom>
              <a:avLst/>
              <a:gdLst>
                <a:gd name="T0" fmla="*/ 81 w 150"/>
                <a:gd name="T1" fmla="*/ 22 h 150"/>
                <a:gd name="T2" fmla="*/ 52 w 150"/>
                <a:gd name="T3" fmla="*/ 17 h 150"/>
                <a:gd name="T4" fmla="*/ 60 w 150"/>
                <a:gd name="T5" fmla="*/ 35 h 150"/>
                <a:gd name="T6" fmla="*/ 45 w 150"/>
                <a:gd name="T7" fmla="*/ 39 h 150"/>
                <a:gd name="T8" fmla="*/ 39 w 150"/>
                <a:gd name="T9" fmla="*/ 20 h 150"/>
                <a:gd name="T10" fmla="*/ 14 w 150"/>
                <a:gd name="T11" fmla="*/ 63 h 150"/>
                <a:gd name="T12" fmla="*/ 25 w 150"/>
                <a:gd name="T13" fmla="*/ 148 h 150"/>
                <a:gd name="T14" fmla="*/ 26 w 150"/>
                <a:gd name="T15" fmla="*/ 137 h 150"/>
                <a:gd name="T16" fmla="*/ 23 w 150"/>
                <a:gd name="T17" fmla="*/ 104 h 150"/>
                <a:gd name="T18" fmla="*/ 26 w 150"/>
                <a:gd name="T19" fmla="*/ 101 h 150"/>
                <a:gd name="T20" fmla="*/ 1 w 150"/>
                <a:gd name="T21" fmla="*/ 61 h 150"/>
                <a:gd name="T22" fmla="*/ 38 w 150"/>
                <a:gd name="T23" fmla="*/ 10 h 150"/>
                <a:gd name="T24" fmla="*/ 91 w 150"/>
                <a:gd name="T25" fmla="*/ 16 h 150"/>
                <a:gd name="T26" fmla="*/ 139 w 150"/>
                <a:gd name="T27" fmla="*/ 2 h 150"/>
                <a:gd name="T28" fmla="*/ 150 w 150"/>
                <a:gd name="T29" fmla="*/ 12 h 150"/>
                <a:gd name="T30" fmla="*/ 82 w 150"/>
                <a:gd name="T31" fmla="*/ 20 h 150"/>
                <a:gd name="T32" fmla="*/ 141 w 150"/>
                <a:gd name="T33" fmla="*/ 2 h 150"/>
                <a:gd name="T34" fmla="*/ 143 w 150"/>
                <a:gd name="T35" fmla="*/ 14 h 150"/>
                <a:gd name="T36" fmla="*/ 44 w 150"/>
                <a:gd name="T37" fmla="*/ 9 h 150"/>
                <a:gd name="T38" fmla="*/ 38 w 150"/>
                <a:gd name="T39" fmla="*/ 12 h 150"/>
                <a:gd name="T40" fmla="*/ 2 w 150"/>
                <a:gd name="T41" fmla="*/ 60 h 150"/>
                <a:gd name="T42" fmla="*/ 28 w 150"/>
                <a:gd name="T43" fmla="*/ 102 h 150"/>
                <a:gd name="T44" fmla="*/ 30 w 150"/>
                <a:gd name="T45" fmla="*/ 104 h 150"/>
                <a:gd name="T46" fmla="*/ 32 w 150"/>
                <a:gd name="T47" fmla="*/ 116 h 150"/>
                <a:gd name="T48" fmla="*/ 31 w 150"/>
                <a:gd name="T49" fmla="*/ 93 h 150"/>
                <a:gd name="T50" fmla="*/ 11 w 150"/>
                <a:gd name="T51" fmla="*/ 61 h 150"/>
                <a:gd name="T52" fmla="*/ 23 w 150"/>
                <a:gd name="T53" fmla="*/ 85 h 150"/>
                <a:gd name="T54" fmla="*/ 19 w 150"/>
                <a:gd name="T55" fmla="*/ 17 h 150"/>
                <a:gd name="T56" fmla="*/ 39 w 150"/>
                <a:gd name="T57" fmla="*/ 13 h 150"/>
                <a:gd name="T58" fmla="*/ 42 w 150"/>
                <a:gd name="T59" fmla="*/ 29 h 150"/>
                <a:gd name="T60" fmla="*/ 48 w 150"/>
                <a:gd name="T61" fmla="*/ 29 h 150"/>
                <a:gd name="T62" fmla="*/ 55 w 150"/>
                <a:gd name="T63" fmla="*/ 32 h 150"/>
                <a:gd name="T64" fmla="*/ 42 w 150"/>
                <a:gd name="T65" fmla="*/ 30 h 150"/>
                <a:gd name="T66" fmla="*/ 60 w 150"/>
                <a:gd name="T67" fmla="*/ 27 h 150"/>
                <a:gd name="T68" fmla="*/ 58 w 150"/>
                <a:gd name="T69" fmla="*/ 25 h 150"/>
                <a:gd name="T70" fmla="*/ 56 w 150"/>
                <a:gd name="T71" fmla="*/ 27 h 150"/>
                <a:gd name="T72" fmla="*/ 50 w 150"/>
                <a:gd name="T73" fmla="*/ 18 h 150"/>
                <a:gd name="T74" fmla="*/ 45 w 150"/>
                <a:gd name="T75" fmla="*/ 9 h 150"/>
                <a:gd name="T76" fmla="*/ 57 w 150"/>
                <a:gd name="T77" fmla="*/ 25 h 150"/>
                <a:gd name="T78" fmla="*/ 53 w 150"/>
                <a:gd name="T79" fmla="*/ 33 h 150"/>
                <a:gd name="T80" fmla="*/ 44 w 150"/>
                <a:gd name="T81" fmla="*/ 29 h 150"/>
                <a:gd name="T82" fmla="*/ 8 w 150"/>
                <a:gd name="T83" fmla="*/ 46 h 150"/>
                <a:gd name="T84" fmla="*/ 146 w 150"/>
                <a:gd name="T85" fmla="*/ 18 h 150"/>
                <a:gd name="T86" fmla="*/ 134 w 150"/>
                <a:gd name="T87" fmla="*/ 33 h 150"/>
                <a:gd name="T88" fmla="*/ 67 w 150"/>
                <a:gd name="T89" fmla="*/ 9 h 150"/>
                <a:gd name="T90" fmla="*/ 145 w 150"/>
                <a:gd name="T91" fmla="*/ 16 h 150"/>
                <a:gd name="T92" fmla="*/ 133 w 150"/>
                <a:gd name="T93" fmla="*/ 31 h 150"/>
                <a:gd name="T94" fmla="*/ 71 w 150"/>
                <a:gd name="T95" fmla="*/ 11 h 150"/>
                <a:gd name="T96" fmla="*/ 54 w 150"/>
                <a:gd name="T97" fmla="*/ 30 h 150"/>
                <a:gd name="T98" fmla="*/ 43 w 150"/>
                <a:gd name="T99" fmla="*/ 16 h 150"/>
                <a:gd name="T100" fmla="*/ 43 w 150"/>
                <a:gd name="T101" fmla="*/ 17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50" h="150">
                  <a:moveTo>
                    <a:pt x="150" y="12"/>
                  </a:moveTo>
                  <a:cubicBezTo>
                    <a:pt x="150" y="20"/>
                    <a:pt x="143" y="32"/>
                    <a:pt x="138" y="34"/>
                  </a:cubicBezTo>
                  <a:cubicBezTo>
                    <a:pt x="120" y="43"/>
                    <a:pt x="99" y="32"/>
                    <a:pt x="81" y="22"/>
                  </a:cubicBezTo>
                  <a:cubicBezTo>
                    <a:pt x="69" y="15"/>
                    <a:pt x="57" y="9"/>
                    <a:pt x="48" y="10"/>
                  </a:cubicBezTo>
                  <a:cubicBezTo>
                    <a:pt x="50" y="12"/>
                    <a:pt x="51" y="15"/>
                    <a:pt x="52" y="17"/>
                  </a:cubicBezTo>
                  <a:cubicBezTo>
                    <a:pt x="52" y="17"/>
                    <a:pt x="52" y="17"/>
                    <a:pt x="52" y="17"/>
                  </a:cubicBezTo>
                  <a:cubicBezTo>
                    <a:pt x="54" y="16"/>
                    <a:pt x="56" y="16"/>
                    <a:pt x="58" y="17"/>
                  </a:cubicBezTo>
                  <a:cubicBezTo>
                    <a:pt x="61" y="19"/>
                    <a:pt x="61" y="24"/>
                    <a:pt x="61" y="27"/>
                  </a:cubicBezTo>
                  <a:cubicBezTo>
                    <a:pt x="61" y="30"/>
                    <a:pt x="61" y="33"/>
                    <a:pt x="60" y="35"/>
                  </a:cubicBezTo>
                  <a:cubicBezTo>
                    <a:pt x="60" y="35"/>
                    <a:pt x="60" y="35"/>
                    <a:pt x="60" y="35"/>
                  </a:cubicBezTo>
                  <a:cubicBezTo>
                    <a:pt x="60" y="36"/>
                    <a:pt x="60" y="36"/>
                    <a:pt x="60" y="36"/>
                  </a:cubicBezTo>
                  <a:cubicBezTo>
                    <a:pt x="57" y="38"/>
                    <a:pt x="52" y="39"/>
                    <a:pt x="45" y="39"/>
                  </a:cubicBezTo>
                  <a:cubicBezTo>
                    <a:pt x="45" y="39"/>
                    <a:pt x="45" y="39"/>
                    <a:pt x="45" y="39"/>
                  </a:cubicBezTo>
                  <a:cubicBezTo>
                    <a:pt x="45" y="38"/>
                    <a:pt x="45" y="38"/>
                    <a:pt x="45" y="38"/>
                  </a:cubicBezTo>
                  <a:cubicBezTo>
                    <a:pt x="41" y="34"/>
                    <a:pt x="40" y="26"/>
                    <a:pt x="39" y="20"/>
                  </a:cubicBezTo>
                  <a:cubicBezTo>
                    <a:pt x="39" y="18"/>
                    <a:pt x="38" y="16"/>
                    <a:pt x="38" y="14"/>
                  </a:cubicBezTo>
                  <a:cubicBezTo>
                    <a:pt x="21" y="15"/>
                    <a:pt x="11" y="27"/>
                    <a:pt x="11" y="47"/>
                  </a:cubicBezTo>
                  <a:cubicBezTo>
                    <a:pt x="11" y="52"/>
                    <a:pt x="12" y="58"/>
                    <a:pt x="14" y="63"/>
                  </a:cubicBezTo>
                  <a:cubicBezTo>
                    <a:pt x="15" y="68"/>
                    <a:pt x="18" y="72"/>
                    <a:pt x="22" y="77"/>
                  </a:cubicBezTo>
                  <a:cubicBezTo>
                    <a:pt x="26" y="82"/>
                    <a:pt x="30" y="87"/>
                    <a:pt x="32" y="93"/>
                  </a:cubicBezTo>
                  <a:cubicBezTo>
                    <a:pt x="39" y="111"/>
                    <a:pt x="36" y="130"/>
                    <a:pt x="25" y="148"/>
                  </a:cubicBezTo>
                  <a:cubicBezTo>
                    <a:pt x="23" y="150"/>
                    <a:pt x="23" y="150"/>
                    <a:pt x="23" y="150"/>
                  </a:cubicBezTo>
                  <a:cubicBezTo>
                    <a:pt x="23" y="147"/>
                    <a:pt x="23" y="147"/>
                    <a:pt x="23" y="147"/>
                  </a:cubicBezTo>
                  <a:cubicBezTo>
                    <a:pt x="24" y="144"/>
                    <a:pt x="25" y="141"/>
                    <a:pt x="26" y="137"/>
                  </a:cubicBezTo>
                  <a:cubicBezTo>
                    <a:pt x="28" y="131"/>
                    <a:pt x="31" y="123"/>
                    <a:pt x="31" y="116"/>
                  </a:cubicBezTo>
                  <a:cubicBezTo>
                    <a:pt x="31" y="112"/>
                    <a:pt x="30" y="108"/>
                    <a:pt x="29" y="105"/>
                  </a:cubicBezTo>
                  <a:cubicBezTo>
                    <a:pt x="28" y="104"/>
                    <a:pt x="26" y="104"/>
                    <a:pt x="23" y="104"/>
                  </a:cubicBezTo>
                  <a:cubicBezTo>
                    <a:pt x="22" y="104"/>
                    <a:pt x="22" y="104"/>
                    <a:pt x="22" y="104"/>
                  </a:cubicBezTo>
                  <a:cubicBezTo>
                    <a:pt x="22" y="103"/>
                    <a:pt x="22" y="103"/>
                    <a:pt x="22" y="103"/>
                  </a:cubicBezTo>
                  <a:cubicBezTo>
                    <a:pt x="22" y="101"/>
                    <a:pt x="24" y="101"/>
                    <a:pt x="26" y="101"/>
                  </a:cubicBezTo>
                  <a:cubicBezTo>
                    <a:pt x="26" y="101"/>
                    <a:pt x="26" y="101"/>
                    <a:pt x="26" y="101"/>
                  </a:cubicBezTo>
                  <a:cubicBezTo>
                    <a:pt x="25" y="97"/>
                    <a:pt x="21" y="93"/>
                    <a:pt x="17" y="88"/>
                  </a:cubicBezTo>
                  <a:cubicBezTo>
                    <a:pt x="10" y="81"/>
                    <a:pt x="2" y="72"/>
                    <a:pt x="1" y="61"/>
                  </a:cubicBezTo>
                  <a:cubicBezTo>
                    <a:pt x="0" y="58"/>
                    <a:pt x="0" y="55"/>
                    <a:pt x="0" y="52"/>
                  </a:cubicBezTo>
                  <a:cubicBezTo>
                    <a:pt x="0" y="37"/>
                    <a:pt x="5" y="24"/>
                    <a:pt x="13" y="17"/>
                  </a:cubicBezTo>
                  <a:cubicBezTo>
                    <a:pt x="20" y="11"/>
                    <a:pt x="28" y="9"/>
                    <a:pt x="38" y="10"/>
                  </a:cubicBezTo>
                  <a:cubicBezTo>
                    <a:pt x="40" y="10"/>
                    <a:pt x="41" y="9"/>
                    <a:pt x="43" y="7"/>
                  </a:cubicBezTo>
                  <a:cubicBezTo>
                    <a:pt x="44" y="6"/>
                    <a:pt x="46" y="5"/>
                    <a:pt x="48" y="4"/>
                  </a:cubicBezTo>
                  <a:cubicBezTo>
                    <a:pt x="62" y="3"/>
                    <a:pt x="77" y="9"/>
                    <a:pt x="91" y="16"/>
                  </a:cubicBezTo>
                  <a:cubicBezTo>
                    <a:pt x="113" y="25"/>
                    <a:pt x="131" y="33"/>
                    <a:pt x="141" y="13"/>
                  </a:cubicBezTo>
                  <a:cubicBezTo>
                    <a:pt x="142" y="12"/>
                    <a:pt x="142" y="11"/>
                    <a:pt x="142" y="10"/>
                  </a:cubicBezTo>
                  <a:cubicBezTo>
                    <a:pt x="142" y="7"/>
                    <a:pt x="140" y="4"/>
                    <a:pt x="139" y="2"/>
                  </a:cubicBezTo>
                  <a:cubicBezTo>
                    <a:pt x="138" y="0"/>
                    <a:pt x="138" y="0"/>
                    <a:pt x="138" y="0"/>
                  </a:cubicBezTo>
                  <a:cubicBezTo>
                    <a:pt x="139" y="0"/>
                    <a:pt x="139" y="0"/>
                    <a:pt x="139" y="0"/>
                  </a:cubicBezTo>
                  <a:cubicBezTo>
                    <a:pt x="146" y="1"/>
                    <a:pt x="150" y="5"/>
                    <a:pt x="150" y="12"/>
                  </a:cubicBezTo>
                  <a:close/>
                  <a:moveTo>
                    <a:pt x="45" y="9"/>
                  </a:moveTo>
                  <a:cubicBezTo>
                    <a:pt x="47" y="9"/>
                    <a:pt x="47" y="9"/>
                    <a:pt x="47" y="9"/>
                  </a:cubicBezTo>
                  <a:cubicBezTo>
                    <a:pt x="56" y="7"/>
                    <a:pt x="68" y="13"/>
                    <a:pt x="82" y="20"/>
                  </a:cubicBezTo>
                  <a:cubicBezTo>
                    <a:pt x="100" y="30"/>
                    <a:pt x="120" y="41"/>
                    <a:pt x="138" y="33"/>
                  </a:cubicBezTo>
                  <a:cubicBezTo>
                    <a:pt x="142" y="31"/>
                    <a:pt x="148" y="20"/>
                    <a:pt x="148" y="12"/>
                  </a:cubicBezTo>
                  <a:cubicBezTo>
                    <a:pt x="148" y="8"/>
                    <a:pt x="147" y="3"/>
                    <a:pt x="141" y="2"/>
                  </a:cubicBezTo>
                  <a:cubicBezTo>
                    <a:pt x="142" y="4"/>
                    <a:pt x="143" y="7"/>
                    <a:pt x="143" y="10"/>
                  </a:cubicBezTo>
                  <a:cubicBezTo>
                    <a:pt x="143" y="11"/>
                    <a:pt x="143" y="13"/>
                    <a:pt x="143" y="14"/>
                  </a:cubicBezTo>
                  <a:cubicBezTo>
                    <a:pt x="143" y="14"/>
                    <a:pt x="143" y="14"/>
                    <a:pt x="143" y="14"/>
                  </a:cubicBezTo>
                  <a:cubicBezTo>
                    <a:pt x="132" y="35"/>
                    <a:pt x="112" y="26"/>
                    <a:pt x="91" y="17"/>
                  </a:cubicBezTo>
                  <a:cubicBezTo>
                    <a:pt x="76" y="11"/>
                    <a:pt x="62" y="5"/>
                    <a:pt x="48" y="6"/>
                  </a:cubicBezTo>
                  <a:cubicBezTo>
                    <a:pt x="46" y="6"/>
                    <a:pt x="45" y="7"/>
                    <a:pt x="44" y="9"/>
                  </a:cubicBezTo>
                  <a:cubicBezTo>
                    <a:pt x="42" y="10"/>
                    <a:pt x="41" y="11"/>
                    <a:pt x="39" y="12"/>
                  </a:cubicBezTo>
                  <a:cubicBezTo>
                    <a:pt x="38" y="12"/>
                    <a:pt x="38" y="12"/>
                    <a:pt x="38" y="12"/>
                  </a:cubicBezTo>
                  <a:cubicBezTo>
                    <a:pt x="38" y="12"/>
                    <a:pt x="38" y="12"/>
                    <a:pt x="38" y="12"/>
                  </a:cubicBezTo>
                  <a:cubicBezTo>
                    <a:pt x="29" y="10"/>
                    <a:pt x="20" y="13"/>
                    <a:pt x="14" y="18"/>
                  </a:cubicBezTo>
                  <a:cubicBezTo>
                    <a:pt x="6" y="25"/>
                    <a:pt x="2" y="37"/>
                    <a:pt x="2" y="52"/>
                  </a:cubicBezTo>
                  <a:cubicBezTo>
                    <a:pt x="2" y="55"/>
                    <a:pt x="2" y="58"/>
                    <a:pt x="2" y="60"/>
                  </a:cubicBezTo>
                  <a:cubicBezTo>
                    <a:pt x="4" y="72"/>
                    <a:pt x="11" y="80"/>
                    <a:pt x="18" y="87"/>
                  </a:cubicBezTo>
                  <a:cubicBezTo>
                    <a:pt x="23" y="92"/>
                    <a:pt x="27" y="97"/>
                    <a:pt x="28" y="102"/>
                  </a:cubicBezTo>
                  <a:cubicBezTo>
                    <a:pt x="28" y="102"/>
                    <a:pt x="28" y="102"/>
                    <a:pt x="28" y="102"/>
                  </a:cubicBezTo>
                  <a:cubicBezTo>
                    <a:pt x="27" y="102"/>
                    <a:pt x="27" y="102"/>
                    <a:pt x="27" y="102"/>
                  </a:cubicBezTo>
                  <a:cubicBezTo>
                    <a:pt x="27" y="102"/>
                    <a:pt x="27" y="102"/>
                    <a:pt x="27" y="102"/>
                  </a:cubicBezTo>
                  <a:cubicBezTo>
                    <a:pt x="28" y="103"/>
                    <a:pt x="29" y="103"/>
                    <a:pt x="30" y="104"/>
                  </a:cubicBezTo>
                  <a:cubicBezTo>
                    <a:pt x="31" y="104"/>
                    <a:pt x="31" y="104"/>
                    <a:pt x="31" y="104"/>
                  </a:cubicBezTo>
                  <a:cubicBezTo>
                    <a:pt x="31" y="104"/>
                    <a:pt x="31" y="104"/>
                    <a:pt x="31" y="104"/>
                  </a:cubicBezTo>
                  <a:cubicBezTo>
                    <a:pt x="32" y="108"/>
                    <a:pt x="32" y="112"/>
                    <a:pt x="32" y="116"/>
                  </a:cubicBezTo>
                  <a:cubicBezTo>
                    <a:pt x="32" y="124"/>
                    <a:pt x="30" y="131"/>
                    <a:pt x="28" y="138"/>
                  </a:cubicBezTo>
                  <a:cubicBezTo>
                    <a:pt x="27" y="140"/>
                    <a:pt x="26" y="141"/>
                    <a:pt x="26" y="143"/>
                  </a:cubicBezTo>
                  <a:cubicBezTo>
                    <a:pt x="35" y="127"/>
                    <a:pt x="37" y="110"/>
                    <a:pt x="31" y="93"/>
                  </a:cubicBezTo>
                  <a:cubicBezTo>
                    <a:pt x="28" y="88"/>
                    <a:pt x="25" y="83"/>
                    <a:pt x="21" y="78"/>
                  </a:cubicBezTo>
                  <a:cubicBezTo>
                    <a:pt x="17" y="73"/>
                    <a:pt x="14" y="69"/>
                    <a:pt x="12" y="64"/>
                  </a:cubicBezTo>
                  <a:cubicBezTo>
                    <a:pt x="12" y="63"/>
                    <a:pt x="12" y="62"/>
                    <a:pt x="11" y="61"/>
                  </a:cubicBezTo>
                  <a:cubicBezTo>
                    <a:pt x="13" y="71"/>
                    <a:pt x="17" y="79"/>
                    <a:pt x="23" y="84"/>
                  </a:cubicBezTo>
                  <a:cubicBezTo>
                    <a:pt x="26" y="86"/>
                    <a:pt x="26" y="86"/>
                    <a:pt x="26" y="86"/>
                  </a:cubicBezTo>
                  <a:cubicBezTo>
                    <a:pt x="23" y="85"/>
                    <a:pt x="23" y="85"/>
                    <a:pt x="23" y="85"/>
                  </a:cubicBezTo>
                  <a:cubicBezTo>
                    <a:pt x="10" y="82"/>
                    <a:pt x="4" y="64"/>
                    <a:pt x="4" y="49"/>
                  </a:cubicBezTo>
                  <a:cubicBezTo>
                    <a:pt x="4" y="34"/>
                    <a:pt x="9" y="21"/>
                    <a:pt x="18" y="16"/>
                  </a:cubicBezTo>
                  <a:cubicBezTo>
                    <a:pt x="19" y="17"/>
                    <a:pt x="19" y="17"/>
                    <a:pt x="19" y="17"/>
                  </a:cubicBezTo>
                  <a:cubicBezTo>
                    <a:pt x="15" y="21"/>
                    <a:pt x="12" y="28"/>
                    <a:pt x="10" y="37"/>
                  </a:cubicBezTo>
                  <a:cubicBezTo>
                    <a:pt x="13" y="22"/>
                    <a:pt x="23" y="14"/>
                    <a:pt x="38" y="13"/>
                  </a:cubicBezTo>
                  <a:cubicBezTo>
                    <a:pt x="39" y="13"/>
                    <a:pt x="39" y="13"/>
                    <a:pt x="39" y="13"/>
                  </a:cubicBezTo>
                  <a:cubicBezTo>
                    <a:pt x="39" y="13"/>
                    <a:pt x="39" y="13"/>
                    <a:pt x="39" y="13"/>
                  </a:cubicBezTo>
                  <a:cubicBezTo>
                    <a:pt x="40" y="15"/>
                    <a:pt x="40" y="18"/>
                    <a:pt x="40" y="20"/>
                  </a:cubicBezTo>
                  <a:cubicBezTo>
                    <a:pt x="41" y="23"/>
                    <a:pt x="41" y="26"/>
                    <a:pt x="42" y="29"/>
                  </a:cubicBezTo>
                  <a:cubicBezTo>
                    <a:pt x="42" y="29"/>
                    <a:pt x="42" y="29"/>
                    <a:pt x="42" y="29"/>
                  </a:cubicBezTo>
                  <a:cubicBezTo>
                    <a:pt x="43" y="28"/>
                    <a:pt x="44" y="27"/>
                    <a:pt x="44" y="27"/>
                  </a:cubicBezTo>
                  <a:cubicBezTo>
                    <a:pt x="46" y="27"/>
                    <a:pt x="47" y="28"/>
                    <a:pt x="48" y="29"/>
                  </a:cubicBezTo>
                  <a:cubicBezTo>
                    <a:pt x="50" y="31"/>
                    <a:pt x="52" y="32"/>
                    <a:pt x="54" y="31"/>
                  </a:cubicBezTo>
                  <a:cubicBezTo>
                    <a:pt x="55" y="31"/>
                    <a:pt x="55" y="31"/>
                    <a:pt x="55" y="31"/>
                  </a:cubicBezTo>
                  <a:cubicBezTo>
                    <a:pt x="55" y="32"/>
                    <a:pt x="55" y="32"/>
                    <a:pt x="55" y="32"/>
                  </a:cubicBezTo>
                  <a:cubicBezTo>
                    <a:pt x="54" y="35"/>
                    <a:pt x="53" y="36"/>
                    <a:pt x="52" y="37"/>
                  </a:cubicBezTo>
                  <a:cubicBezTo>
                    <a:pt x="48" y="38"/>
                    <a:pt x="43" y="32"/>
                    <a:pt x="42" y="30"/>
                  </a:cubicBezTo>
                  <a:cubicBezTo>
                    <a:pt x="42" y="30"/>
                    <a:pt x="42" y="30"/>
                    <a:pt x="42" y="30"/>
                  </a:cubicBezTo>
                  <a:cubicBezTo>
                    <a:pt x="43" y="33"/>
                    <a:pt x="44" y="35"/>
                    <a:pt x="46" y="37"/>
                  </a:cubicBezTo>
                  <a:cubicBezTo>
                    <a:pt x="52" y="38"/>
                    <a:pt x="56" y="37"/>
                    <a:pt x="59" y="35"/>
                  </a:cubicBezTo>
                  <a:cubicBezTo>
                    <a:pt x="60" y="32"/>
                    <a:pt x="60" y="30"/>
                    <a:pt x="60" y="27"/>
                  </a:cubicBezTo>
                  <a:cubicBezTo>
                    <a:pt x="60" y="23"/>
                    <a:pt x="59" y="20"/>
                    <a:pt x="57" y="18"/>
                  </a:cubicBezTo>
                  <a:cubicBezTo>
                    <a:pt x="56" y="18"/>
                    <a:pt x="55" y="18"/>
                    <a:pt x="53" y="18"/>
                  </a:cubicBezTo>
                  <a:cubicBezTo>
                    <a:pt x="56" y="19"/>
                    <a:pt x="58" y="22"/>
                    <a:pt x="58" y="25"/>
                  </a:cubicBezTo>
                  <a:cubicBezTo>
                    <a:pt x="58" y="26"/>
                    <a:pt x="58" y="26"/>
                    <a:pt x="57" y="27"/>
                  </a:cubicBezTo>
                  <a:cubicBezTo>
                    <a:pt x="57" y="27"/>
                    <a:pt x="57" y="27"/>
                    <a:pt x="57" y="27"/>
                  </a:cubicBezTo>
                  <a:cubicBezTo>
                    <a:pt x="56" y="27"/>
                    <a:pt x="56" y="27"/>
                    <a:pt x="56" y="27"/>
                  </a:cubicBezTo>
                  <a:cubicBezTo>
                    <a:pt x="53" y="24"/>
                    <a:pt x="52" y="21"/>
                    <a:pt x="51" y="19"/>
                  </a:cubicBezTo>
                  <a:cubicBezTo>
                    <a:pt x="49" y="18"/>
                    <a:pt x="49" y="18"/>
                    <a:pt x="49" y="18"/>
                  </a:cubicBezTo>
                  <a:cubicBezTo>
                    <a:pt x="50" y="18"/>
                    <a:pt x="50" y="18"/>
                    <a:pt x="50" y="18"/>
                  </a:cubicBezTo>
                  <a:cubicBezTo>
                    <a:pt x="50" y="17"/>
                    <a:pt x="50" y="17"/>
                    <a:pt x="50" y="17"/>
                  </a:cubicBezTo>
                  <a:cubicBezTo>
                    <a:pt x="49" y="15"/>
                    <a:pt x="49" y="12"/>
                    <a:pt x="46" y="10"/>
                  </a:cubicBezTo>
                  <a:lnTo>
                    <a:pt x="45" y="9"/>
                  </a:lnTo>
                  <a:close/>
                  <a:moveTo>
                    <a:pt x="57" y="25"/>
                  </a:moveTo>
                  <a:cubicBezTo>
                    <a:pt x="57" y="24"/>
                    <a:pt x="55" y="21"/>
                    <a:pt x="53" y="19"/>
                  </a:cubicBezTo>
                  <a:cubicBezTo>
                    <a:pt x="53" y="21"/>
                    <a:pt x="54" y="23"/>
                    <a:pt x="57" y="25"/>
                  </a:cubicBezTo>
                  <a:close/>
                  <a:moveTo>
                    <a:pt x="44" y="29"/>
                  </a:moveTo>
                  <a:cubicBezTo>
                    <a:pt x="45" y="32"/>
                    <a:pt x="49" y="36"/>
                    <a:pt x="51" y="35"/>
                  </a:cubicBezTo>
                  <a:cubicBezTo>
                    <a:pt x="52" y="35"/>
                    <a:pt x="53" y="34"/>
                    <a:pt x="53" y="33"/>
                  </a:cubicBezTo>
                  <a:cubicBezTo>
                    <a:pt x="51" y="33"/>
                    <a:pt x="49" y="32"/>
                    <a:pt x="47" y="30"/>
                  </a:cubicBezTo>
                  <a:cubicBezTo>
                    <a:pt x="46" y="30"/>
                    <a:pt x="45" y="29"/>
                    <a:pt x="45" y="29"/>
                  </a:cubicBezTo>
                  <a:cubicBezTo>
                    <a:pt x="44" y="29"/>
                    <a:pt x="44" y="29"/>
                    <a:pt x="44" y="29"/>
                  </a:cubicBezTo>
                  <a:close/>
                  <a:moveTo>
                    <a:pt x="5" y="49"/>
                  </a:moveTo>
                  <a:cubicBezTo>
                    <a:pt x="5" y="62"/>
                    <a:pt x="10" y="77"/>
                    <a:pt x="19" y="82"/>
                  </a:cubicBezTo>
                  <a:cubicBezTo>
                    <a:pt x="12" y="74"/>
                    <a:pt x="8" y="58"/>
                    <a:pt x="8" y="46"/>
                  </a:cubicBezTo>
                  <a:cubicBezTo>
                    <a:pt x="8" y="36"/>
                    <a:pt x="10" y="28"/>
                    <a:pt x="13" y="22"/>
                  </a:cubicBezTo>
                  <a:cubicBezTo>
                    <a:pt x="8" y="29"/>
                    <a:pt x="5" y="38"/>
                    <a:pt x="5" y="49"/>
                  </a:cubicBezTo>
                  <a:close/>
                  <a:moveTo>
                    <a:pt x="146" y="18"/>
                  </a:moveTo>
                  <a:cubicBezTo>
                    <a:pt x="146" y="18"/>
                    <a:pt x="146" y="18"/>
                    <a:pt x="146" y="18"/>
                  </a:cubicBezTo>
                  <a:cubicBezTo>
                    <a:pt x="146" y="21"/>
                    <a:pt x="139" y="31"/>
                    <a:pt x="134" y="33"/>
                  </a:cubicBezTo>
                  <a:cubicBezTo>
                    <a:pt x="134" y="33"/>
                    <a:pt x="134" y="33"/>
                    <a:pt x="134" y="33"/>
                  </a:cubicBezTo>
                  <a:cubicBezTo>
                    <a:pt x="103" y="35"/>
                    <a:pt x="85" y="24"/>
                    <a:pt x="66" y="10"/>
                  </a:cubicBezTo>
                  <a:cubicBezTo>
                    <a:pt x="63" y="8"/>
                    <a:pt x="63" y="8"/>
                    <a:pt x="63" y="8"/>
                  </a:cubicBezTo>
                  <a:cubicBezTo>
                    <a:pt x="67" y="9"/>
                    <a:pt x="67" y="9"/>
                    <a:pt x="67" y="9"/>
                  </a:cubicBezTo>
                  <a:cubicBezTo>
                    <a:pt x="73" y="10"/>
                    <a:pt x="80" y="13"/>
                    <a:pt x="88" y="17"/>
                  </a:cubicBezTo>
                  <a:cubicBezTo>
                    <a:pt x="108" y="26"/>
                    <a:pt x="131" y="36"/>
                    <a:pt x="144" y="16"/>
                  </a:cubicBezTo>
                  <a:cubicBezTo>
                    <a:pt x="145" y="16"/>
                    <a:pt x="145" y="16"/>
                    <a:pt x="145" y="16"/>
                  </a:cubicBezTo>
                  <a:cubicBezTo>
                    <a:pt x="145" y="16"/>
                    <a:pt x="145" y="16"/>
                    <a:pt x="145" y="16"/>
                  </a:cubicBezTo>
                  <a:cubicBezTo>
                    <a:pt x="146" y="16"/>
                    <a:pt x="146" y="16"/>
                    <a:pt x="146" y="18"/>
                  </a:cubicBezTo>
                  <a:close/>
                  <a:moveTo>
                    <a:pt x="133" y="31"/>
                  </a:moveTo>
                  <a:cubicBezTo>
                    <a:pt x="138" y="29"/>
                    <a:pt x="144" y="21"/>
                    <a:pt x="145" y="18"/>
                  </a:cubicBezTo>
                  <a:cubicBezTo>
                    <a:pt x="131" y="37"/>
                    <a:pt x="108" y="27"/>
                    <a:pt x="87" y="18"/>
                  </a:cubicBezTo>
                  <a:cubicBezTo>
                    <a:pt x="81" y="15"/>
                    <a:pt x="76" y="13"/>
                    <a:pt x="71" y="11"/>
                  </a:cubicBezTo>
                  <a:cubicBezTo>
                    <a:pt x="88" y="23"/>
                    <a:pt x="105" y="33"/>
                    <a:pt x="133" y="31"/>
                  </a:cubicBezTo>
                  <a:close/>
                  <a:moveTo>
                    <a:pt x="55" y="30"/>
                  </a:moveTo>
                  <a:cubicBezTo>
                    <a:pt x="54" y="30"/>
                    <a:pt x="54" y="30"/>
                    <a:pt x="54" y="30"/>
                  </a:cubicBezTo>
                  <a:cubicBezTo>
                    <a:pt x="47" y="29"/>
                    <a:pt x="42" y="25"/>
                    <a:pt x="42" y="17"/>
                  </a:cubicBezTo>
                  <a:cubicBezTo>
                    <a:pt x="42" y="16"/>
                    <a:pt x="42" y="16"/>
                    <a:pt x="42" y="16"/>
                  </a:cubicBezTo>
                  <a:cubicBezTo>
                    <a:pt x="43" y="16"/>
                    <a:pt x="43" y="16"/>
                    <a:pt x="43" y="16"/>
                  </a:cubicBezTo>
                  <a:cubicBezTo>
                    <a:pt x="50" y="17"/>
                    <a:pt x="53" y="23"/>
                    <a:pt x="55" y="29"/>
                  </a:cubicBezTo>
                  <a:lnTo>
                    <a:pt x="55" y="30"/>
                  </a:lnTo>
                  <a:close/>
                  <a:moveTo>
                    <a:pt x="43" y="17"/>
                  </a:moveTo>
                  <a:cubicBezTo>
                    <a:pt x="44" y="24"/>
                    <a:pt x="47" y="27"/>
                    <a:pt x="53" y="28"/>
                  </a:cubicBezTo>
                  <a:cubicBezTo>
                    <a:pt x="51" y="23"/>
                    <a:pt x="49" y="19"/>
                    <a:pt x="43" y="17"/>
                  </a:cubicBezTo>
                  <a:close/>
                </a:path>
              </a:pathLst>
            </a:custGeom>
            <a:grpFill/>
            <a:ln>
              <a:noFill/>
            </a:ln>
          </p:spPr>
          <p:txBody>
            <a:bodyPr/>
            <a:lstStyle/>
            <a:p>
              <a:pPr>
                <a:defRPr/>
              </a:pPr>
              <a:endParaRPr lang="vi-VN" dirty="0"/>
            </a:p>
          </p:txBody>
        </p:sp>
        <p:sp>
          <p:nvSpPr>
            <p:cNvPr id="31" name="Hình tự do 49"/>
            <p:cNvSpPr>
              <a:spLocks noEditPoints="1"/>
            </p:cNvSpPr>
            <p:nvPr/>
          </p:nvSpPr>
          <p:spPr bwMode="auto">
            <a:xfrm>
              <a:off x="4162425" y="3344863"/>
              <a:ext cx="334963" cy="328613"/>
            </a:xfrm>
            <a:custGeom>
              <a:avLst/>
              <a:gdLst>
                <a:gd name="T0" fmla="*/ 61 w 149"/>
                <a:gd name="T1" fmla="*/ 17 h 146"/>
                <a:gd name="T2" fmla="*/ 70 w 149"/>
                <a:gd name="T3" fmla="*/ 13 h 146"/>
                <a:gd name="T4" fmla="*/ 67 w 149"/>
                <a:gd name="T5" fmla="*/ 22 h 146"/>
                <a:gd name="T6" fmla="*/ 71 w 149"/>
                <a:gd name="T7" fmla="*/ 8 h 146"/>
                <a:gd name="T8" fmla="*/ 77 w 149"/>
                <a:gd name="T9" fmla="*/ 20 h 146"/>
                <a:gd name="T10" fmla="*/ 146 w 149"/>
                <a:gd name="T11" fmla="*/ 39 h 146"/>
                <a:gd name="T12" fmla="*/ 125 w 149"/>
                <a:gd name="T13" fmla="*/ 103 h 146"/>
                <a:gd name="T14" fmla="*/ 146 w 149"/>
                <a:gd name="T15" fmla="*/ 99 h 146"/>
                <a:gd name="T16" fmla="*/ 148 w 149"/>
                <a:gd name="T17" fmla="*/ 120 h 146"/>
                <a:gd name="T18" fmla="*/ 129 w 149"/>
                <a:gd name="T19" fmla="*/ 119 h 146"/>
                <a:gd name="T20" fmla="*/ 141 w 149"/>
                <a:gd name="T21" fmla="*/ 143 h 146"/>
                <a:gd name="T22" fmla="*/ 124 w 149"/>
                <a:gd name="T23" fmla="*/ 108 h 146"/>
                <a:gd name="T24" fmla="*/ 121 w 149"/>
                <a:gd name="T25" fmla="*/ 76 h 146"/>
                <a:gd name="T26" fmla="*/ 132 w 149"/>
                <a:gd name="T27" fmla="*/ 18 h 146"/>
                <a:gd name="T28" fmla="*/ 46 w 149"/>
                <a:gd name="T29" fmla="*/ 31 h 146"/>
                <a:gd name="T30" fmla="*/ 0 w 149"/>
                <a:gd name="T31" fmla="*/ 27 h 146"/>
                <a:gd name="T32" fmla="*/ 60 w 149"/>
                <a:gd name="T33" fmla="*/ 24 h 146"/>
                <a:gd name="T34" fmla="*/ 58 w 149"/>
                <a:gd name="T35" fmla="*/ 11 h 146"/>
                <a:gd name="T36" fmla="*/ 68 w 149"/>
                <a:gd name="T37" fmla="*/ 8 h 146"/>
                <a:gd name="T38" fmla="*/ 61 w 149"/>
                <a:gd name="T39" fmla="*/ 17 h 146"/>
                <a:gd name="T40" fmla="*/ 58 w 149"/>
                <a:gd name="T41" fmla="*/ 27 h 146"/>
                <a:gd name="T42" fmla="*/ 31 w 149"/>
                <a:gd name="T43" fmla="*/ 25 h 146"/>
                <a:gd name="T44" fmla="*/ 58 w 149"/>
                <a:gd name="T45" fmla="*/ 27 h 146"/>
                <a:gd name="T46" fmla="*/ 101 w 149"/>
                <a:gd name="T47" fmla="*/ 11 h 146"/>
                <a:gd name="T48" fmla="*/ 88 w 149"/>
                <a:gd name="T49" fmla="*/ 20 h 146"/>
                <a:gd name="T50" fmla="*/ 101 w 149"/>
                <a:gd name="T51" fmla="*/ 11 h 146"/>
                <a:gd name="T52" fmla="*/ 142 w 149"/>
                <a:gd name="T53" fmla="*/ 32 h 146"/>
                <a:gd name="T54" fmla="*/ 141 w 149"/>
                <a:gd name="T55" fmla="*/ 34 h 146"/>
                <a:gd name="T56" fmla="*/ 122 w 149"/>
                <a:gd name="T57" fmla="*/ 95 h 146"/>
                <a:gd name="T58" fmla="*/ 142 w 149"/>
                <a:gd name="T59" fmla="*/ 32 h 146"/>
                <a:gd name="T60" fmla="*/ 145 w 149"/>
                <a:gd name="T61" fmla="*/ 119 h 146"/>
                <a:gd name="T62" fmla="*/ 142 w 149"/>
                <a:gd name="T63" fmla="*/ 106 h 146"/>
                <a:gd name="T64" fmla="*/ 132 w 149"/>
                <a:gd name="T65" fmla="*/ 106 h 146"/>
                <a:gd name="T66" fmla="*/ 145 w 149"/>
                <a:gd name="T67" fmla="*/ 119 h 146"/>
                <a:gd name="T68" fmla="*/ 146 w 149"/>
                <a:gd name="T69" fmla="*/ 103 h 146"/>
                <a:gd name="T70" fmla="*/ 134 w 149"/>
                <a:gd name="T71" fmla="*/ 103 h 146"/>
                <a:gd name="T72" fmla="*/ 146 w 149"/>
                <a:gd name="T73" fmla="*/ 103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49" h="146">
                  <a:moveTo>
                    <a:pt x="61" y="17"/>
                  </a:moveTo>
                  <a:cubicBezTo>
                    <a:pt x="64" y="17"/>
                    <a:pt x="67" y="9"/>
                    <a:pt x="70" y="13"/>
                  </a:cubicBezTo>
                  <a:cubicBezTo>
                    <a:pt x="68" y="15"/>
                    <a:pt x="65" y="17"/>
                    <a:pt x="67" y="22"/>
                  </a:cubicBezTo>
                  <a:cubicBezTo>
                    <a:pt x="78" y="22"/>
                    <a:pt x="72" y="11"/>
                    <a:pt x="71" y="8"/>
                  </a:cubicBezTo>
                  <a:cubicBezTo>
                    <a:pt x="75" y="4"/>
                    <a:pt x="81" y="15"/>
                    <a:pt x="77" y="20"/>
                  </a:cubicBezTo>
                  <a:cubicBezTo>
                    <a:pt x="103" y="0"/>
                    <a:pt x="144" y="7"/>
                    <a:pt x="146" y="39"/>
                  </a:cubicBezTo>
                  <a:cubicBezTo>
                    <a:pt x="148" y="63"/>
                    <a:pt x="123" y="79"/>
                    <a:pt x="125" y="103"/>
                  </a:cubicBezTo>
                  <a:cubicBezTo>
                    <a:pt x="130" y="105"/>
                    <a:pt x="138" y="94"/>
                    <a:pt x="146" y="99"/>
                  </a:cubicBezTo>
                  <a:cubicBezTo>
                    <a:pt x="149" y="104"/>
                    <a:pt x="147" y="114"/>
                    <a:pt x="148" y="120"/>
                  </a:cubicBezTo>
                  <a:cubicBezTo>
                    <a:pt x="142" y="125"/>
                    <a:pt x="135" y="122"/>
                    <a:pt x="129" y="119"/>
                  </a:cubicBezTo>
                  <a:cubicBezTo>
                    <a:pt x="129" y="131"/>
                    <a:pt x="129" y="143"/>
                    <a:pt x="141" y="143"/>
                  </a:cubicBezTo>
                  <a:cubicBezTo>
                    <a:pt x="120" y="146"/>
                    <a:pt x="125" y="125"/>
                    <a:pt x="124" y="108"/>
                  </a:cubicBezTo>
                  <a:cubicBezTo>
                    <a:pt x="123" y="95"/>
                    <a:pt x="118" y="88"/>
                    <a:pt x="121" y="76"/>
                  </a:cubicBezTo>
                  <a:cubicBezTo>
                    <a:pt x="125" y="57"/>
                    <a:pt x="149" y="40"/>
                    <a:pt x="132" y="18"/>
                  </a:cubicBezTo>
                  <a:cubicBezTo>
                    <a:pt x="101" y="5"/>
                    <a:pt x="76" y="33"/>
                    <a:pt x="46" y="31"/>
                  </a:cubicBezTo>
                  <a:cubicBezTo>
                    <a:pt x="31" y="30"/>
                    <a:pt x="16" y="16"/>
                    <a:pt x="0" y="27"/>
                  </a:cubicBezTo>
                  <a:cubicBezTo>
                    <a:pt x="14" y="12"/>
                    <a:pt x="37" y="23"/>
                    <a:pt x="60" y="24"/>
                  </a:cubicBezTo>
                  <a:cubicBezTo>
                    <a:pt x="62" y="22"/>
                    <a:pt x="58" y="15"/>
                    <a:pt x="58" y="11"/>
                  </a:cubicBezTo>
                  <a:cubicBezTo>
                    <a:pt x="61" y="10"/>
                    <a:pt x="64" y="4"/>
                    <a:pt x="68" y="8"/>
                  </a:cubicBezTo>
                  <a:cubicBezTo>
                    <a:pt x="67" y="9"/>
                    <a:pt x="59" y="9"/>
                    <a:pt x="61" y="17"/>
                  </a:cubicBezTo>
                  <a:close/>
                  <a:moveTo>
                    <a:pt x="58" y="27"/>
                  </a:moveTo>
                  <a:cubicBezTo>
                    <a:pt x="49" y="25"/>
                    <a:pt x="41" y="22"/>
                    <a:pt x="31" y="25"/>
                  </a:cubicBezTo>
                  <a:cubicBezTo>
                    <a:pt x="41" y="26"/>
                    <a:pt x="49" y="32"/>
                    <a:pt x="58" y="27"/>
                  </a:cubicBezTo>
                  <a:close/>
                  <a:moveTo>
                    <a:pt x="101" y="11"/>
                  </a:moveTo>
                  <a:cubicBezTo>
                    <a:pt x="98" y="14"/>
                    <a:pt x="85" y="15"/>
                    <a:pt x="88" y="20"/>
                  </a:cubicBezTo>
                  <a:cubicBezTo>
                    <a:pt x="90" y="15"/>
                    <a:pt x="104" y="16"/>
                    <a:pt x="101" y="11"/>
                  </a:cubicBezTo>
                  <a:close/>
                  <a:moveTo>
                    <a:pt x="142" y="32"/>
                  </a:moveTo>
                  <a:cubicBezTo>
                    <a:pt x="140" y="29"/>
                    <a:pt x="138" y="30"/>
                    <a:pt x="141" y="34"/>
                  </a:cubicBezTo>
                  <a:cubicBezTo>
                    <a:pt x="139" y="59"/>
                    <a:pt x="121" y="67"/>
                    <a:pt x="122" y="95"/>
                  </a:cubicBezTo>
                  <a:cubicBezTo>
                    <a:pt x="127" y="73"/>
                    <a:pt x="146" y="59"/>
                    <a:pt x="142" y="32"/>
                  </a:cubicBezTo>
                  <a:close/>
                  <a:moveTo>
                    <a:pt x="145" y="119"/>
                  </a:moveTo>
                  <a:cubicBezTo>
                    <a:pt x="145" y="113"/>
                    <a:pt x="145" y="109"/>
                    <a:pt x="142" y="106"/>
                  </a:cubicBezTo>
                  <a:cubicBezTo>
                    <a:pt x="139" y="106"/>
                    <a:pt x="135" y="106"/>
                    <a:pt x="132" y="106"/>
                  </a:cubicBezTo>
                  <a:cubicBezTo>
                    <a:pt x="126" y="113"/>
                    <a:pt x="134" y="121"/>
                    <a:pt x="145" y="119"/>
                  </a:cubicBezTo>
                  <a:close/>
                  <a:moveTo>
                    <a:pt x="146" y="103"/>
                  </a:moveTo>
                  <a:cubicBezTo>
                    <a:pt x="142" y="100"/>
                    <a:pt x="137" y="100"/>
                    <a:pt x="134" y="103"/>
                  </a:cubicBezTo>
                  <a:cubicBezTo>
                    <a:pt x="139" y="101"/>
                    <a:pt x="144" y="107"/>
                    <a:pt x="146" y="103"/>
                  </a:cubicBezTo>
                  <a:close/>
                </a:path>
              </a:pathLst>
            </a:custGeom>
            <a:grpFill/>
            <a:ln>
              <a:noFill/>
            </a:ln>
          </p:spPr>
          <p:txBody>
            <a:bodyPr/>
            <a:lstStyle/>
            <a:p>
              <a:pPr>
                <a:defRPr/>
              </a:pPr>
              <a:endParaRPr lang="vi-VN" dirty="0"/>
            </a:p>
          </p:txBody>
        </p:sp>
        <p:sp>
          <p:nvSpPr>
            <p:cNvPr id="32" name="Hình tự do 50"/>
            <p:cNvSpPr>
              <a:spLocks noEditPoints="1"/>
            </p:cNvSpPr>
            <p:nvPr/>
          </p:nvSpPr>
          <p:spPr bwMode="auto">
            <a:xfrm>
              <a:off x="4162425" y="3359150"/>
              <a:ext cx="334963" cy="309563"/>
            </a:xfrm>
            <a:custGeom>
              <a:avLst/>
              <a:gdLst>
                <a:gd name="T0" fmla="*/ 69 w 149"/>
                <a:gd name="T1" fmla="*/ 3 h 138"/>
                <a:gd name="T2" fmla="*/ 64 w 149"/>
                <a:gd name="T3" fmla="*/ 7 h 138"/>
                <a:gd name="T4" fmla="*/ 70 w 149"/>
                <a:gd name="T5" fmla="*/ 7 h 138"/>
                <a:gd name="T6" fmla="*/ 70 w 149"/>
                <a:gd name="T7" fmla="*/ 3 h 138"/>
                <a:gd name="T8" fmla="*/ 73 w 149"/>
                <a:gd name="T9" fmla="*/ 1 h 138"/>
                <a:gd name="T10" fmla="*/ 147 w 149"/>
                <a:gd name="T11" fmla="*/ 33 h 138"/>
                <a:gd name="T12" fmla="*/ 142 w 149"/>
                <a:gd name="T13" fmla="*/ 91 h 138"/>
                <a:gd name="T14" fmla="*/ 149 w 149"/>
                <a:gd name="T15" fmla="*/ 114 h 138"/>
                <a:gd name="T16" fmla="*/ 130 w 149"/>
                <a:gd name="T17" fmla="*/ 114 h 138"/>
                <a:gd name="T18" fmla="*/ 137 w 149"/>
                <a:gd name="T19" fmla="*/ 138 h 138"/>
                <a:gd name="T20" fmla="*/ 122 w 149"/>
                <a:gd name="T21" fmla="*/ 94 h 138"/>
                <a:gd name="T22" fmla="*/ 129 w 149"/>
                <a:gd name="T23" fmla="*/ 51 h 138"/>
                <a:gd name="T24" fmla="*/ 49 w 149"/>
                <a:gd name="T25" fmla="*/ 26 h 138"/>
                <a:gd name="T26" fmla="*/ 1 w 149"/>
                <a:gd name="T27" fmla="*/ 21 h 138"/>
                <a:gd name="T28" fmla="*/ 39 w 149"/>
                <a:gd name="T29" fmla="*/ 15 h 138"/>
                <a:gd name="T30" fmla="*/ 58 w 149"/>
                <a:gd name="T31" fmla="*/ 5 h 138"/>
                <a:gd name="T32" fmla="*/ 67 w 149"/>
                <a:gd name="T33" fmla="*/ 2 h 138"/>
                <a:gd name="T34" fmla="*/ 60 w 149"/>
                <a:gd name="T35" fmla="*/ 10 h 138"/>
                <a:gd name="T36" fmla="*/ 77 w 149"/>
                <a:gd name="T37" fmla="*/ 14 h 138"/>
                <a:gd name="T38" fmla="*/ 73 w 149"/>
                <a:gd name="T39" fmla="*/ 15 h 138"/>
                <a:gd name="T40" fmla="*/ 68 w 149"/>
                <a:gd name="T41" fmla="*/ 8 h 138"/>
                <a:gd name="T42" fmla="*/ 61 w 149"/>
                <a:gd name="T43" fmla="*/ 12 h 138"/>
                <a:gd name="T44" fmla="*/ 60 w 149"/>
                <a:gd name="T45" fmla="*/ 19 h 138"/>
                <a:gd name="T46" fmla="*/ 7 w 149"/>
                <a:gd name="T47" fmla="*/ 17 h 138"/>
                <a:gd name="T48" fmla="*/ 40 w 149"/>
                <a:gd name="T49" fmla="*/ 17 h 138"/>
                <a:gd name="T50" fmla="*/ 60 w 149"/>
                <a:gd name="T51" fmla="*/ 20 h 138"/>
                <a:gd name="T52" fmla="*/ 31 w 149"/>
                <a:gd name="T53" fmla="*/ 20 h 138"/>
                <a:gd name="T54" fmla="*/ 49 w 149"/>
                <a:gd name="T55" fmla="*/ 24 h 138"/>
                <a:gd name="T56" fmla="*/ 87 w 149"/>
                <a:gd name="T57" fmla="*/ 12 h 138"/>
                <a:gd name="T58" fmla="*/ 77 w 149"/>
                <a:gd name="T59" fmla="*/ 14 h 138"/>
                <a:gd name="T60" fmla="*/ 124 w 149"/>
                <a:gd name="T61" fmla="*/ 97 h 138"/>
                <a:gd name="T62" fmla="*/ 101 w 149"/>
                <a:gd name="T63" fmla="*/ 4 h 138"/>
                <a:gd name="T64" fmla="*/ 89 w 149"/>
                <a:gd name="T65" fmla="*/ 14 h 138"/>
                <a:gd name="T66" fmla="*/ 133 w 149"/>
                <a:gd name="T67" fmla="*/ 12 h 138"/>
                <a:gd name="T68" fmla="*/ 131 w 149"/>
                <a:gd name="T69" fmla="*/ 55 h 138"/>
                <a:gd name="T70" fmla="*/ 140 w 149"/>
                <a:gd name="T71" fmla="*/ 24 h 138"/>
                <a:gd name="T72" fmla="*/ 123 w 149"/>
                <a:gd name="T73" fmla="*/ 89 h 138"/>
                <a:gd name="T74" fmla="*/ 135 w 149"/>
                <a:gd name="T75" fmla="*/ 137 h 138"/>
                <a:gd name="T76" fmla="*/ 141 w 149"/>
                <a:gd name="T77" fmla="*/ 116 h 138"/>
                <a:gd name="T78" fmla="*/ 147 w 149"/>
                <a:gd name="T79" fmla="*/ 98 h 138"/>
                <a:gd name="T80" fmla="*/ 131 w 149"/>
                <a:gd name="T81" fmla="*/ 99 h 138"/>
                <a:gd name="T82" fmla="*/ 146 w 149"/>
                <a:gd name="T83" fmla="*/ 94 h 138"/>
                <a:gd name="T84" fmla="*/ 88 w 149"/>
                <a:gd name="T85" fmla="*/ 12 h 138"/>
                <a:gd name="T86" fmla="*/ 95 w 149"/>
                <a:gd name="T87" fmla="*/ 9 h 138"/>
                <a:gd name="T88" fmla="*/ 40 w 149"/>
                <a:gd name="T89" fmla="*/ 19 h 138"/>
                <a:gd name="T90" fmla="*/ 56 w 149"/>
                <a:gd name="T91" fmla="*/ 21 h 138"/>
                <a:gd name="T92" fmla="*/ 141 w 149"/>
                <a:gd name="T93" fmla="*/ 28 h 138"/>
                <a:gd name="T94" fmla="*/ 131 w 149"/>
                <a:gd name="T95" fmla="*/ 66 h 138"/>
                <a:gd name="T96" fmla="*/ 141 w 149"/>
                <a:gd name="T97" fmla="*/ 97 h 138"/>
                <a:gd name="T98" fmla="*/ 143 w 149"/>
                <a:gd name="T99" fmla="*/ 100 h 138"/>
                <a:gd name="T100" fmla="*/ 130 w 149"/>
                <a:gd name="T101" fmla="*/ 108 h 138"/>
                <a:gd name="T102" fmla="*/ 131 w 149"/>
                <a:gd name="T103" fmla="*/ 107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49" h="138">
                  <a:moveTo>
                    <a:pt x="65" y="0"/>
                  </a:moveTo>
                  <a:cubicBezTo>
                    <a:pt x="66" y="0"/>
                    <a:pt x="68" y="1"/>
                    <a:pt x="69" y="2"/>
                  </a:cubicBezTo>
                  <a:cubicBezTo>
                    <a:pt x="69" y="2"/>
                    <a:pt x="69" y="2"/>
                    <a:pt x="69" y="2"/>
                  </a:cubicBezTo>
                  <a:cubicBezTo>
                    <a:pt x="69" y="3"/>
                    <a:pt x="69" y="3"/>
                    <a:pt x="69" y="3"/>
                  </a:cubicBezTo>
                  <a:cubicBezTo>
                    <a:pt x="68" y="3"/>
                    <a:pt x="68" y="3"/>
                    <a:pt x="67" y="4"/>
                  </a:cubicBezTo>
                  <a:cubicBezTo>
                    <a:pt x="65" y="4"/>
                    <a:pt x="63" y="4"/>
                    <a:pt x="62" y="6"/>
                  </a:cubicBezTo>
                  <a:cubicBezTo>
                    <a:pt x="62" y="7"/>
                    <a:pt x="61" y="8"/>
                    <a:pt x="62" y="10"/>
                  </a:cubicBezTo>
                  <a:cubicBezTo>
                    <a:pt x="63" y="9"/>
                    <a:pt x="63" y="8"/>
                    <a:pt x="64" y="7"/>
                  </a:cubicBezTo>
                  <a:cubicBezTo>
                    <a:pt x="66" y="6"/>
                    <a:pt x="67" y="5"/>
                    <a:pt x="68" y="5"/>
                  </a:cubicBezTo>
                  <a:cubicBezTo>
                    <a:pt x="69" y="5"/>
                    <a:pt x="70" y="5"/>
                    <a:pt x="70" y="6"/>
                  </a:cubicBezTo>
                  <a:cubicBezTo>
                    <a:pt x="71" y="6"/>
                    <a:pt x="71" y="6"/>
                    <a:pt x="71" y="6"/>
                  </a:cubicBezTo>
                  <a:cubicBezTo>
                    <a:pt x="70" y="7"/>
                    <a:pt x="70" y="7"/>
                    <a:pt x="70" y="7"/>
                  </a:cubicBezTo>
                  <a:cubicBezTo>
                    <a:pt x="70" y="8"/>
                    <a:pt x="69" y="8"/>
                    <a:pt x="69" y="9"/>
                  </a:cubicBezTo>
                  <a:cubicBezTo>
                    <a:pt x="68" y="11"/>
                    <a:pt x="67" y="12"/>
                    <a:pt x="67" y="16"/>
                  </a:cubicBezTo>
                  <a:cubicBezTo>
                    <a:pt x="70" y="16"/>
                    <a:pt x="71" y="15"/>
                    <a:pt x="72" y="14"/>
                  </a:cubicBezTo>
                  <a:cubicBezTo>
                    <a:pt x="74" y="11"/>
                    <a:pt x="71" y="5"/>
                    <a:pt x="70" y="3"/>
                  </a:cubicBezTo>
                  <a:cubicBezTo>
                    <a:pt x="70" y="2"/>
                    <a:pt x="70" y="2"/>
                    <a:pt x="70" y="2"/>
                  </a:cubicBezTo>
                  <a:cubicBezTo>
                    <a:pt x="71" y="2"/>
                    <a:pt x="71" y="2"/>
                    <a:pt x="71" y="2"/>
                  </a:cubicBezTo>
                  <a:cubicBezTo>
                    <a:pt x="71" y="1"/>
                    <a:pt x="72" y="1"/>
                    <a:pt x="73" y="1"/>
                  </a:cubicBezTo>
                  <a:cubicBezTo>
                    <a:pt x="73" y="1"/>
                    <a:pt x="73" y="1"/>
                    <a:pt x="73" y="1"/>
                  </a:cubicBezTo>
                  <a:cubicBezTo>
                    <a:pt x="75" y="1"/>
                    <a:pt x="77" y="3"/>
                    <a:pt x="78" y="5"/>
                  </a:cubicBezTo>
                  <a:cubicBezTo>
                    <a:pt x="79" y="7"/>
                    <a:pt x="79" y="9"/>
                    <a:pt x="79" y="11"/>
                  </a:cubicBezTo>
                  <a:cubicBezTo>
                    <a:pt x="88" y="5"/>
                    <a:pt x="99" y="2"/>
                    <a:pt x="110" y="2"/>
                  </a:cubicBezTo>
                  <a:cubicBezTo>
                    <a:pt x="131" y="2"/>
                    <a:pt x="145" y="14"/>
                    <a:pt x="147" y="33"/>
                  </a:cubicBezTo>
                  <a:cubicBezTo>
                    <a:pt x="148" y="45"/>
                    <a:pt x="142" y="55"/>
                    <a:pt x="137" y="65"/>
                  </a:cubicBezTo>
                  <a:cubicBezTo>
                    <a:pt x="131" y="75"/>
                    <a:pt x="125" y="85"/>
                    <a:pt x="126" y="97"/>
                  </a:cubicBezTo>
                  <a:cubicBezTo>
                    <a:pt x="127" y="97"/>
                    <a:pt x="130" y="96"/>
                    <a:pt x="132" y="95"/>
                  </a:cubicBezTo>
                  <a:cubicBezTo>
                    <a:pt x="135" y="93"/>
                    <a:pt x="138" y="91"/>
                    <a:pt x="142" y="91"/>
                  </a:cubicBezTo>
                  <a:cubicBezTo>
                    <a:pt x="144" y="91"/>
                    <a:pt x="145" y="92"/>
                    <a:pt x="147" y="93"/>
                  </a:cubicBezTo>
                  <a:cubicBezTo>
                    <a:pt x="147" y="93"/>
                    <a:pt x="147" y="93"/>
                    <a:pt x="147" y="93"/>
                  </a:cubicBezTo>
                  <a:cubicBezTo>
                    <a:pt x="149" y="96"/>
                    <a:pt x="149" y="101"/>
                    <a:pt x="149" y="106"/>
                  </a:cubicBezTo>
                  <a:cubicBezTo>
                    <a:pt x="148" y="109"/>
                    <a:pt x="148" y="112"/>
                    <a:pt x="149" y="114"/>
                  </a:cubicBezTo>
                  <a:cubicBezTo>
                    <a:pt x="149" y="115"/>
                    <a:pt x="149" y="115"/>
                    <a:pt x="149" y="115"/>
                  </a:cubicBezTo>
                  <a:cubicBezTo>
                    <a:pt x="148" y="115"/>
                    <a:pt x="148" y="115"/>
                    <a:pt x="148" y="115"/>
                  </a:cubicBezTo>
                  <a:cubicBezTo>
                    <a:pt x="146" y="117"/>
                    <a:pt x="143" y="118"/>
                    <a:pt x="141" y="118"/>
                  </a:cubicBezTo>
                  <a:cubicBezTo>
                    <a:pt x="137" y="118"/>
                    <a:pt x="134" y="116"/>
                    <a:pt x="130" y="114"/>
                  </a:cubicBezTo>
                  <a:cubicBezTo>
                    <a:pt x="130" y="115"/>
                    <a:pt x="130" y="115"/>
                    <a:pt x="130" y="115"/>
                  </a:cubicBezTo>
                  <a:cubicBezTo>
                    <a:pt x="130" y="126"/>
                    <a:pt x="130" y="136"/>
                    <a:pt x="141" y="136"/>
                  </a:cubicBezTo>
                  <a:cubicBezTo>
                    <a:pt x="141" y="138"/>
                    <a:pt x="141" y="138"/>
                    <a:pt x="141" y="138"/>
                  </a:cubicBezTo>
                  <a:cubicBezTo>
                    <a:pt x="139" y="138"/>
                    <a:pt x="138" y="138"/>
                    <a:pt x="137" y="138"/>
                  </a:cubicBezTo>
                  <a:cubicBezTo>
                    <a:pt x="123" y="138"/>
                    <a:pt x="123" y="125"/>
                    <a:pt x="123" y="112"/>
                  </a:cubicBezTo>
                  <a:cubicBezTo>
                    <a:pt x="123" y="108"/>
                    <a:pt x="123" y="105"/>
                    <a:pt x="123" y="102"/>
                  </a:cubicBezTo>
                  <a:cubicBezTo>
                    <a:pt x="123" y="99"/>
                    <a:pt x="122" y="96"/>
                    <a:pt x="122" y="94"/>
                  </a:cubicBezTo>
                  <a:cubicBezTo>
                    <a:pt x="122" y="94"/>
                    <a:pt x="122" y="94"/>
                    <a:pt x="122" y="94"/>
                  </a:cubicBezTo>
                  <a:cubicBezTo>
                    <a:pt x="122" y="93"/>
                    <a:pt x="122" y="93"/>
                    <a:pt x="122" y="93"/>
                  </a:cubicBezTo>
                  <a:cubicBezTo>
                    <a:pt x="121" y="92"/>
                    <a:pt x="121" y="91"/>
                    <a:pt x="121" y="90"/>
                  </a:cubicBezTo>
                  <a:cubicBezTo>
                    <a:pt x="120" y="84"/>
                    <a:pt x="118" y="78"/>
                    <a:pt x="120" y="70"/>
                  </a:cubicBezTo>
                  <a:cubicBezTo>
                    <a:pt x="122" y="64"/>
                    <a:pt x="125" y="57"/>
                    <a:pt x="129" y="51"/>
                  </a:cubicBezTo>
                  <a:cubicBezTo>
                    <a:pt x="136" y="39"/>
                    <a:pt x="143" y="27"/>
                    <a:pt x="132" y="13"/>
                  </a:cubicBezTo>
                  <a:cubicBezTo>
                    <a:pt x="126" y="11"/>
                    <a:pt x="121" y="10"/>
                    <a:pt x="115" y="10"/>
                  </a:cubicBezTo>
                  <a:cubicBezTo>
                    <a:pt x="104" y="10"/>
                    <a:pt x="93" y="14"/>
                    <a:pt x="83" y="18"/>
                  </a:cubicBezTo>
                  <a:cubicBezTo>
                    <a:pt x="72" y="22"/>
                    <a:pt x="61" y="26"/>
                    <a:pt x="49" y="26"/>
                  </a:cubicBezTo>
                  <a:cubicBezTo>
                    <a:pt x="48" y="26"/>
                    <a:pt x="47" y="26"/>
                    <a:pt x="45" y="26"/>
                  </a:cubicBezTo>
                  <a:cubicBezTo>
                    <a:pt x="40" y="25"/>
                    <a:pt x="35" y="23"/>
                    <a:pt x="30" y="22"/>
                  </a:cubicBezTo>
                  <a:cubicBezTo>
                    <a:pt x="25" y="19"/>
                    <a:pt x="19" y="17"/>
                    <a:pt x="13" y="17"/>
                  </a:cubicBezTo>
                  <a:cubicBezTo>
                    <a:pt x="9" y="17"/>
                    <a:pt x="4" y="19"/>
                    <a:pt x="1" y="21"/>
                  </a:cubicBezTo>
                  <a:cubicBezTo>
                    <a:pt x="0" y="20"/>
                    <a:pt x="0" y="20"/>
                    <a:pt x="0" y="20"/>
                  </a:cubicBezTo>
                  <a:cubicBezTo>
                    <a:pt x="5" y="15"/>
                    <a:pt x="11" y="13"/>
                    <a:pt x="20" y="13"/>
                  </a:cubicBezTo>
                  <a:cubicBezTo>
                    <a:pt x="20" y="13"/>
                    <a:pt x="20" y="13"/>
                    <a:pt x="20" y="13"/>
                  </a:cubicBezTo>
                  <a:cubicBezTo>
                    <a:pt x="26" y="13"/>
                    <a:pt x="33" y="14"/>
                    <a:pt x="39" y="15"/>
                  </a:cubicBezTo>
                  <a:cubicBezTo>
                    <a:pt x="46" y="16"/>
                    <a:pt x="53" y="17"/>
                    <a:pt x="59" y="17"/>
                  </a:cubicBezTo>
                  <a:cubicBezTo>
                    <a:pt x="61" y="16"/>
                    <a:pt x="60" y="13"/>
                    <a:pt x="59" y="10"/>
                  </a:cubicBezTo>
                  <a:cubicBezTo>
                    <a:pt x="58" y="8"/>
                    <a:pt x="58" y="7"/>
                    <a:pt x="58" y="5"/>
                  </a:cubicBezTo>
                  <a:cubicBezTo>
                    <a:pt x="58" y="5"/>
                    <a:pt x="58" y="5"/>
                    <a:pt x="58" y="5"/>
                  </a:cubicBezTo>
                  <a:cubicBezTo>
                    <a:pt x="58" y="4"/>
                    <a:pt x="58" y="4"/>
                    <a:pt x="58" y="4"/>
                  </a:cubicBezTo>
                  <a:cubicBezTo>
                    <a:pt x="59" y="4"/>
                    <a:pt x="59" y="3"/>
                    <a:pt x="60" y="3"/>
                  </a:cubicBezTo>
                  <a:cubicBezTo>
                    <a:pt x="62" y="1"/>
                    <a:pt x="63" y="0"/>
                    <a:pt x="65" y="0"/>
                  </a:cubicBezTo>
                  <a:close/>
                  <a:moveTo>
                    <a:pt x="67" y="2"/>
                  </a:moveTo>
                  <a:cubicBezTo>
                    <a:pt x="65" y="1"/>
                    <a:pt x="63" y="2"/>
                    <a:pt x="61" y="4"/>
                  </a:cubicBezTo>
                  <a:cubicBezTo>
                    <a:pt x="60" y="4"/>
                    <a:pt x="60" y="5"/>
                    <a:pt x="59" y="5"/>
                  </a:cubicBezTo>
                  <a:cubicBezTo>
                    <a:pt x="59" y="7"/>
                    <a:pt x="60" y="8"/>
                    <a:pt x="60" y="10"/>
                  </a:cubicBezTo>
                  <a:cubicBezTo>
                    <a:pt x="60" y="10"/>
                    <a:pt x="60" y="10"/>
                    <a:pt x="60" y="10"/>
                  </a:cubicBezTo>
                  <a:cubicBezTo>
                    <a:pt x="60" y="8"/>
                    <a:pt x="60" y="7"/>
                    <a:pt x="61" y="5"/>
                  </a:cubicBezTo>
                  <a:cubicBezTo>
                    <a:pt x="62" y="3"/>
                    <a:pt x="65" y="3"/>
                    <a:pt x="66" y="2"/>
                  </a:cubicBezTo>
                  <a:cubicBezTo>
                    <a:pt x="66" y="2"/>
                    <a:pt x="67" y="2"/>
                    <a:pt x="67" y="2"/>
                  </a:cubicBezTo>
                  <a:close/>
                  <a:moveTo>
                    <a:pt x="77" y="14"/>
                  </a:moveTo>
                  <a:cubicBezTo>
                    <a:pt x="76" y="13"/>
                    <a:pt x="76" y="13"/>
                    <a:pt x="76" y="13"/>
                  </a:cubicBezTo>
                  <a:cubicBezTo>
                    <a:pt x="78" y="11"/>
                    <a:pt x="78" y="8"/>
                    <a:pt x="77" y="6"/>
                  </a:cubicBezTo>
                  <a:cubicBezTo>
                    <a:pt x="75" y="3"/>
                    <a:pt x="73" y="1"/>
                    <a:pt x="72" y="2"/>
                  </a:cubicBezTo>
                  <a:cubicBezTo>
                    <a:pt x="73" y="5"/>
                    <a:pt x="76" y="11"/>
                    <a:pt x="73" y="15"/>
                  </a:cubicBezTo>
                  <a:cubicBezTo>
                    <a:pt x="72" y="16"/>
                    <a:pt x="70" y="17"/>
                    <a:pt x="67" y="17"/>
                  </a:cubicBezTo>
                  <a:cubicBezTo>
                    <a:pt x="66" y="17"/>
                    <a:pt x="66" y="17"/>
                    <a:pt x="66" y="17"/>
                  </a:cubicBezTo>
                  <a:cubicBezTo>
                    <a:pt x="66" y="17"/>
                    <a:pt x="66" y="17"/>
                    <a:pt x="66" y="17"/>
                  </a:cubicBezTo>
                  <a:cubicBezTo>
                    <a:pt x="65" y="12"/>
                    <a:pt x="66" y="10"/>
                    <a:pt x="68" y="8"/>
                  </a:cubicBezTo>
                  <a:cubicBezTo>
                    <a:pt x="68" y="8"/>
                    <a:pt x="68" y="7"/>
                    <a:pt x="69" y="7"/>
                  </a:cubicBezTo>
                  <a:cubicBezTo>
                    <a:pt x="69" y="6"/>
                    <a:pt x="68" y="6"/>
                    <a:pt x="68" y="6"/>
                  </a:cubicBezTo>
                  <a:cubicBezTo>
                    <a:pt x="67" y="6"/>
                    <a:pt x="66" y="7"/>
                    <a:pt x="65" y="8"/>
                  </a:cubicBezTo>
                  <a:cubicBezTo>
                    <a:pt x="64" y="10"/>
                    <a:pt x="63" y="11"/>
                    <a:pt x="61" y="12"/>
                  </a:cubicBezTo>
                  <a:cubicBezTo>
                    <a:pt x="61" y="12"/>
                    <a:pt x="61" y="12"/>
                    <a:pt x="61" y="12"/>
                  </a:cubicBezTo>
                  <a:cubicBezTo>
                    <a:pt x="61" y="14"/>
                    <a:pt x="62" y="17"/>
                    <a:pt x="60" y="18"/>
                  </a:cubicBezTo>
                  <a:cubicBezTo>
                    <a:pt x="60" y="19"/>
                    <a:pt x="60" y="19"/>
                    <a:pt x="60" y="19"/>
                  </a:cubicBezTo>
                  <a:cubicBezTo>
                    <a:pt x="60" y="19"/>
                    <a:pt x="60" y="19"/>
                    <a:pt x="60" y="19"/>
                  </a:cubicBezTo>
                  <a:cubicBezTo>
                    <a:pt x="53" y="18"/>
                    <a:pt x="46" y="17"/>
                    <a:pt x="39" y="16"/>
                  </a:cubicBezTo>
                  <a:cubicBezTo>
                    <a:pt x="32" y="15"/>
                    <a:pt x="26" y="14"/>
                    <a:pt x="20" y="14"/>
                  </a:cubicBezTo>
                  <a:cubicBezTo>
                    <a:pt x="20" y="14"/>
                    <a:pt x="20" y="14"/>
                    <a:pt x="20" y="14"/>
                  </a:cubicBezTo>
                  <a:cubicBezTo>
                    <a:pt x="15" y="14"/>
                    <a:pt x="11" y="15"/>
                    <a:pt x="7" y="17"/>
                  </a:cubicBezTo>
                  <a:cubicBezTo>
                    <a:pt x="9" y="16"/>
                    <a:pt x="11" y="16"/>
                    <a:pt x="13" y="16"/>
                  </a:cubicBezTo>
                  <a:cubicBezTo>
                    <a:pt x="18" y="16"/>
                    <a:pt x="24" y="18"/>
                    <a:pt x="29" y="19"/>
                  </a:cubicBezTo>
                  <a:cubicBezTo>
                    <a:pt x="31" y="19"/>
                    <a:pt x="31" y="19"/>
                    <a:pt x="31" y="19"/>
                  </a:cubicBezTo>
                  <a:cubicBezTo>
                    <a:pt x="34" y="18"/>
                    <a:pt x="37" y="17"/>
                    <a:pt x="40" y="17"/>
                  </a:cubicBezTo>
                  <a:cubicBezTo>
                    <a:pt x="40" y="17"/>
                    <a:pt x="40" y="17"/>
                    <a:pt x="40" y="17"/>
                  </a:cubicBezTo>
                  <a:cubicBezTo>
                    <a:pt x="45" y="17"/>
                    <a:pt x="49" y="18"/>
                    <a:pt x="54" y="19"/>
                  </a:cubicBezTo>
                  <a:cubicBezTo>
                    <a:pt x="55" y="19"/>
                    <a:pt x="57" y="20"/>
                    <a:pt x="58" y="20"/>
                  </a:cubicBezTo>
                  <a:cubicBezTo>
                    <a:pt x="60" y="20"/>
                    <a:pt x="60" y="20"/>
                    <a:pt x="60" y="20"/>
                  </a:cubicBezTo>
                  <a:cubicBezTo>
                    <a:pt x="59" y="21"/>
                    <a:pt x="59" y="21"/>
                    <a:pt x="59" y="21"/>
                  </a:cubicBezTo>
                  <a:cubicBezTo>
                    <a:pt x="56" y="23"/>
                    <a:pt x="53" y="24"/>
                    <a:pt x="50" y="24"/>
                  </a:cubicBezTo>
                  <a:cubicBezTo>
                    <a:pt x="47" y="24"/>
                    <a:pt x="43" y="23"/>
                    <a:pt x="40" y="22"/>
                  </a:cubicBezTo>
                  <a:cubicBezTo>
                    <a:pt x="37" y="21"/>
                    <a:pt x="34" y="20"/>
                    <a:pt x="31" y="20"/>
                  </a:cubicBezTo>
                  <a:cubicBezTo>
                    <a:pt x="30" y="20"/>
                    <a:pt x="30" y="20"/>
                    <a:pt x="30" y="20"/>
                  </a:cubicBezTo>
                  <a:cubicBezTo>
                    <a:pt x="30" y="20"/>
                    <a:pt x="31" y="20"/>
                    <a:pt x="31" y="20"/>
                  </a:cubicBezTo>
                  <a:cubicBezTo>
                    <a:pt x="36" y="22"/>
                    <a:pt x="41" y="24"/>
                    <a:pt x="46" y="24"/>
                  </a:cubicBezTo>
                  <a:cubicBezTo>
                    <a:pt x="47" y="24"/>
                    <a:pt x="48" y="24"/>
                    <a:pt x="49" y="24"/>
                  </a:cubicBezTo>
                  <a:cubicBezTo>
                    <a:pt x="61" y="24"/>
                    <a:pt x="72" y="20"/>
                    <a:pt x="82" y="16"/>
                  </a:cubicBezTo>
                  <a:cubicBezTo>
                    <a:pt x="84" y="16"/>
                    <a:pt x="86" y="15"/>
                    <a:pt x="88" y="14"/>
                  </a:cubicBezTo>
                  <a:cubicBezTo>
                    <a:pt x="88" y="14"/>
                    <a:pt x="88" y="14"/>
                    <a:pt x="88" y="14"/>
                  </a:cubicBezTo>
                  <a:cubicBezTo>
                    <a:pt x="87" y="13"/>
                    <a:pt x="87" y="12"/>
                    <a:pt x="87" y="12"/>
                  </a:cubicBezTo>
                  <a:cubicBezTo>
                    <a:pt x="88" y="10"/>
                    <a:pt x="91" y="9"/>
                    <a:pt x="94" y="7"/>
                  </a:cubicBezTo>
                  <a:cubicBezTo>
                    <a:pt x="97" y="7"/>
                    <a:pt x="99" y="6"/>
                    <a:pt x="100" y="5"/>
                  </a:cubicBezTo>
                  <a:cubicBezTo>
                    <a:pt x="101" y="4"/>
                    <a:pt x="101" y="4"/>
                    <a:pt x="101" y="4"/>
                  </a:cubicBezTo>
                  <a:cubicBezTo>
                    <a:pt x="92" y="6"/>
                    <a:pt x="84" y="9"/>
                    <a:pt x="77" y="14"/>
                  </a:cubicBezTo>
                  <a:close/>
                  <a:moveTo>
                    <a:pt x="126" y="98"/>
                  </a:moveTo>
                  <a:cubicBezTo>
                    <a:pt x="126" y="98"/>
                    <a:pt x="125" y="98"/>
                    <a:pt x="125" y="98"/>
                  </a:cubicBezTo>
                  <a:cubicBezTo>
                    <a:pt x="124" y="98"/>
                    <a:pt x="124" y="98"/>
                    <a:pt x="124" y="98"/>
                  </a:cubicBezTo>
                  <a:cubicBezTo>
                    <a:pt x="124" y="97"/>
                    <a:pt x="124" y="97"/>
                    <a:pt x="124" y="97"/>
                  </a:cubicBezTo>
                  <a:cubicBezTo>
                    <a:pt x="123" y="85"/>
                    <a:pt x="129" y="74"/>
                    <a:pt x="135" y="64"/>
                  </a:cubicBezTo>
                  <a:cubicBezTo>
                    <a:pt x="141" y="54"/>
                    <a:pt x="147" y="45"/>
                    <a:pt x="146" y="34"/>
                  </a:cubicBezTo>
                  <a:cubicBezTo>
                    <a:pt x="144" y="15"/>
                    <a:pt x="130" y="4"/>
                    <a:pt x="110" y="4"/>
                  </a:cubicBezTo>
                  <a:cubicBezTo>
                    <a:pt x="107" y="4"/>
                    <a:pt x="104" y="4"/>
                    <a:pt x="101" y="4"/>
                  </a:cubicBezTo>
                  <a:cubicBezTo>
                    <a:pt x="102" y="5"/>
                    <a:pt x="102" y="5"/>
                    <a:pt x="102" y="5"/>
                  </a:cubicBezTo>
                  <a:cubicBezTo>
                    <a:pt x="102" y="6"/>
                    <a:pt x="102" y="6"/>
                    <a:pt x="102" y="7"/>
                  </a:cubicBezTo>
                  <a:cubicBezTo>
                    <a:pt x="101" y="9"/>
                    <a:pt x="99" y="10"/>
                    <a:pt x="96" y="11"/>
                  </a:cubicBezTo>
                  <a:cubicBezTo>
                    <a:pt x="93" y="11"/>
                    <a:pt x="90" y="12"/>
                    <a:pt x="89" y="14"/>
                  </a:cubicBezTo>
                  <a:cubicBezTo>
                    <a:pt x="97" y="11"/>
                    <a:pt x="106" y="8"/>
                    <a:pt x="115" y="8"/>
                  </a:cubicBezTo>
                  <a:cubicBezTo>
                    <a:pt x="121" y="8"/>
                    <a:pt x="127" y="9"/>
                    <a:pt x="132" y="12"/>
                  </a:cubicBezTo>
                  <a:cubicBezTo>
                    <a:pt x="133" y="12"/>
                    <a:pt x="133" y="12"/>
                    <a:pt x="133" y="12"/>
                  </a:cubicBezTo>
                  <a:cubicBezTo>
                    <a:pt x="133" y="12"/>
                    <a:pt x="133" y="12"/>
                    <a:pt x="133" y="12"/>
                  </a:cubicBezTo>
                  <a:cubicBezTo>
                    <a:pt x="145" y="27"/>
                    <a:pt x="137" y="40"/>
                    <a:pt x="130" y="52"/>
                  </a:cubicBezTo>
                  <a:cubicBezTo>
                    <a:pt x="126" y="58"/>
                    <a:pt x="123" y="64"/>
                    <a:pt x="122" y="71"/>
                  </a:cubicBezTo>
                  <a:cubicBezTo>
                    <a:pt x="120" y="76"/>
                    <a:pt x="121" y="80"/>
                    <a:pt x="121" y="84"/>
                  </a:cubicBezTo>
                  <a:cubicBezTo>
                    <a:pt x="122" y="72"/>
                    <a:pt x="126" y="63"/>
                    <a:pt x="131" y="55"/>
                  </a:cubicBezTo>
                  <a:cubicBezTo>
                    <a:pt x="135" y="47"/>
                    <a:pt x="139" y="39"/>
                    <a:pt x="140" y="28"/>
                  </a:cubicBezTo>
                  <a:cubicBezTo>
                    <a:pt x="139" y="27"/>
                    <a:pt x="138" y="25"/>
                    <a:pt x="139" y="24"/>
                  </a:cubicBezTo>
                  <a:cubicBezTo>
                    <a:pt x="139" y="24"/>
                    <a:pt x="139" y="24"/>
                    <a:pt x="140" y="24"/>
                  </a:cubicBezTo>
                  <a:cubicBezTo>
                    <a:pt x="140" y="24"/>
                    <a:pt x="140" y="24"/>
                    <a:pt x="140" y="24"/>
                  </a:cubicBezTo>
                  <a:cubicBezTo>
                    <a:pt x="141" y="24"/>
                    <a:pt x="142" y="24"/>
                    <a:pt x="143" y="26"/>
                  </a:cubicBezTo>
                  <a:cubicBezTo>
                    <a:pt x="143" y="26"/>
                    <a:pt x="143" y="26"/>
                    <a:pt x="143" y="26"/>
                  </a:cubicBezTo>
                  <a:cubicBezTo>
                    <a:pt x="145" y="43"/>
                    <a:pt x="139" y="55"/>
                    <a:pt x="133" y="66"/>
                  </a:cubicBezTo>
                  <a:cubicBezTo>
                    <a:pt x="129" y="73"/>
                    <a:pt x="125" y="81"/>
                    <a:pt x="123" y="89"/>
                  </a:cubicBezTo>
                  <a:cubicBezTo>
                    <a:pt x="123" y="90"/>
                    <a:pt x="123" y="90"/>
                    <a:pt x="123" y="90"/>
                  </a:cubicBezTo>
                  <a:cubicBezTo>
                    <a:pt x="123" y="94"/>
                    <a:pt x="124" y="97"/>
                    <a:pt x="124" y="102"/>
                  </a:cubicBezTo>
                  <a:cubicBezTo>
                    <a:pt x="125" y="105"/>
                    <a:pt x="125" y="108"/>
                    <a:pt x="125" y="112"/>
                  </a:cubicBezTo>
                  <a:cubicBezTo>
                    <a:pt x="125" y="124"/>
                    <a:pt x="125" y="135"/>
                    <a:pt x="135" y="137"/>
                  </a:cubicBezTo>
                  <a:cubicBezTo>
                    <a:pt x="129" y="133"/>
                    <a:pt x="129" y="124"/>
                    <a:pt x="129" y="115"/>
                  </a:cubicBezTo>
                  <a:cubicBezTo>
                    <a:pt x="129" y="112"/>
                    <a:pt x="129" y="112"/>
                    <a:pt x="129" y="112"/>
                  </a:cubicBezTo>
                  <a:cubicBezTo>
                    <a:pt x="130" y="112"/>
                    <a:pt x="130" y="112"/>
                    <a:pt x="130" y="112"/>
                  </a:cubicBezTo>
                  <a:cubicBezTo>
                    <a:pt x="133" y="115"/>
                    <a:pt x="137" y="116"/>
                    <a:pt x="141" y="116"/>
                  </a:cubicBezTo>
                  <a:cubicBezTo>
                    <a:pt x="143" y="116"/>
                    <a:pt x="145" y="115"/>
                    <a:pt x="147" y="114"/>
                  </a:cubicBezTo>
                  <a:cubicBezTo>
                    <a:pt x="147" y="112"/>
                    <a:pt x="147" y="109"/>
                    <a:pt x="147" y="106"/>
                  </a:cubicBezTo>
                  <a:cubicBezTo>
                    <a:pt x="147" y="103"/>
                    <a:pt x="147" y="100"/>
                    <a:pt x="147" y="98"/>
                  </a:cubicBezTo>
                  <a:cubicBezTo>
                    <a:pt x="147" y="98"/>
                    <a:pt x="147" y="98"/>
                    <a:pt x="147" y="98"/>
                  </a:cubicBezTo>
                  <a:cubicBezTo>
                    <a:pt x="146" y="99"/>
                    <a:pt x="145" y="99"/>
                    <a:pt x="144" y="99"/>
                  </a:cubicBezTo>
                  <a:cubicBezTo>
                    <a:pt x="143" y="99"/>
                    <a:pt x="142" y="99"/>
                    <a:pt x="141" y="99"/>
                  </a:cubicBezTo>
                  <a:cubicBezTo>
                    <a:pt x="138" y="98"/>
                    <a:pt x="136" y="97"/>
                    <a:pt x="134" y="98"/>
                  </a:cubicBezTo>
                  <a:cubicBezTo>
                    <a:pt x="131" y="99"/>
                    <a:pt x="131" y="99"/>
                    <a:pt x="131" y="99"/>
                  </a:cubicBezTo>
                  <a:cubicBezTo>
                    <a:pt x="133" y="97"/>
                    <a:pt x="133" y="97"/>
                    <a:pt x="133" y="97"/>
                  </a:cubicBezTo>
                  <a:cubicBezTo>
                    <a:pt x="137" y="93"/>
                    <a:pt x="142" y="93"/>
                    <a:pt x="147" y="97"/>
                  </a:cubicBezTo>
                  <a:cubicBezTo>
                    <a:pt x="147" y="97"/>
                    <a:pt x="147" y="97"/>
                    <a:pt x="147" y="97"/>
                  </a:cubicBezTo>
                  <a:cubicBezTo>
                    <a:pt x="147" y="96"/>
                    <a:pt x="146" y="95"/>
                    <a:pt x="146" y="94"/>
                  </a:cubicBezTo>
                  <a:cubicBezTo>
                    <a:pt x="145" y="93"/>
                    <a:pt x="143" y="93"/>
                    <a:pt x="142" y="93"/>
                  </a:cubicBezTo>
                  <a:cubicBezTo>
                    <a:pt x="139" y="93"/>
                    <a:pt x="136" y="94"/>
                    <a:pt x="133" y="96"/>
                  </a:cubicBezTo>
                  <a:cubicBezTo>
                    <a:pt x="130" y="97"/>
                    <a:pt x="128" y="98"/>
                    <a:pt x="126" y="98"/>
                  </a:cubicBezTo>
                  <a:close/>
                  <a:moveTo>
                    <a:pt x="88" y="12"/>
                  </a:moveTo>
                  <a:cubicBezTo>
                    <a:pt x="90" y="11"/>
                    <a:pt x="93" y="10"/>
                    <a:pt x="95" y="9"/>
                  </a:cubicBezTo>
                  <a:cubicBezTo>
                    <a:pt x="98" y="8"/>
                    <a:pt x="100" y="8"/>
                    <a:pt x="101" y="7"/>
                  </a:cubicBezTo>
                  <a:cubicBezTo>
                    <a:pt x="101" y="7"/>
                    <a:pt x="101" y="6"/>
                    <a:pt x="101" y="6"/>
                  </a:cubicBezTo>
                  <a:cubicBezTo>
                    <a:pt x="99" y="7"/>
                    <a:pt x="97" y="8"/>
                    <a:pt x="95" y="9"/>
                  </a:cubicBezTo>
                  <a:cubicBezTo>
                    <a:pt x="92" y="10"/>
                    <a:pt x="89" y="11"/>
                    <a:pt x="88" y="12"/>
                  </a:cubicBezTo>
                  <a:close/>
                  <a:moveTo>
                    <a:pt x="56" y="21"/>
                  </a:moveTo>
                  <a:cubicBezTo>
                    <a:pt x="55" y="21"/>
                    <a:pt x="54" y="21"/>
                    <a:pt x="53" y="20"/>
                  </a:cubicBezTo>
                  <a:cubicBezTo>
                    <a:pt x="49" y="19"/>
                    <a:pt x="45" y="19"/>
                    <a:pt x="40" y="19"/>
                  </a:cubicBezTo>
                  <a:cubicBezTo>
                    <a:pt x="39" y="19"/>
                    <a:pt x="37" y="19"/>
                    <a:pt x="35" y="19"/>
                  </a:cubicBezTo>
                  <a:cubicBezTo>
                    <a:pt x="37" y="20"/>
                    <a:pt x="38" y="20"/>
                    <a:pt x="40" y="20"/>
                  </a:cubicBezTo>
                  <a:cubicBezTo>
                    <a:pt x="44" y="21"/>
                    <a:pt x="47" y="22"/>
                    <a:pt x="50" y="22"/>
                  </a:cubicBezTo>
                  <a:cubicBezTo>
                    <a:pt x="52" y="22"/>
                    <a:pt x="54" y="22"/>
                    <a:pt x="56" y="21"/>
                  </a:cubicBezTo>
                  <a:close/>
                  <a:moveTo>
                    <a:pt x="141" y="27"/>
                  </a:moveTo>
                  <a:cubicBezTo>
                    <a:pt x="141" y="26"/>
                    <a:pt x="141" y="26"/>
                    <a:pt x="140" y="25"/>
                  </a:cubicBezTo>
                  <a:cubicBezTo>
                    <a:pt x="141" y="26"/>
                    <a:pt x="141" y="27"/>
                    <a:pt x="141" y="27"/>
                  </a:cubicBezTo>
                  <a:cubicBezTo>
                    <a:pt x="141" y="28"/>
                    <a:pt x="141" y="28"/>
                    <a:pt x="141" y="28"/>
                  </a:cubicBezTo>
                  <a:cubicBezTo>
                    <a:pt x="141" y="28"/>
                    <a:pt x="141" y="28"/>
                    <a:pt x="141" y="28"/>
                  </a:cubicBezTo>
                  <a:cubicBezTo>
                    <a:pt x="141" y="40"/>
                    <a:pt x="136" y="48"/>
                    <a:pt x="132" y="56"/>
                  </a:cubicBezTo>
                  <a:cubicBezTo>
                    <a:pt x="128" y="64"/>
                    <a:pt x="123" y="72"/>
                    <a:pt x="123" y="84"/>
                  </a:cubicBezTo>
                  <a:cubicBezTo>
                    <a:pt x="125" y="77"/>
                    <a:pt x="128" y="71"/>
                    <a:pt x="131" y="66"/>
                  </a:cubicBezTo>
                  <a:cubicBezTo>
                    <a:pt x="138" y="54"/>
                    <a:pt x="144" y="43"/>
                    <a:pt x="141" y="27"/>
                  </a:cubicBezTo>
                  <a:close/>
                  <a:moveTo>
                    <a:pt x="145" y="98"/>
                  </a:moveTo>
                  <a:cubicBezTo>
                    <a:pt x="142" y="95"/>
                    <a:pt x="139" y="95"/>
                    <a:pt x="136" y="96"/>
                  </a:cubicBezTo>
                  <a:cubicBezTo>
                    <a:pt x="138" y="96"/>
                    <a:pt x="140" y="97"/>
                    <a:pt x="141" y="97"/>
                  </a:cubicBezTo>
                  <a:cubicBezTo>
                    <a:pt x="143" y="98"/>
                    <a:pt x="144" y="98"/>
                    <a:pt x="145" y="98"/>
                  </a:cubicBezTo>
                  <a:close/>
                  <a:moveTo>
                    <a:pt x="132" y="100"/>
                  </a:moveTo>
                  <a:cubicBezTo>
                    <a:pt x="142" y="100"/>
                    <a:pt x="142" y="100"/>
                    <a:pt x="142" y="100"/>
                  </a:cubicBezTo>
                  <a:cubicBezTo>
                    <a:pt x="143" y="100"/>
                    <a:pt x="143" y="100"/>
                    <a:pt x="143" y="100"/>
                  </a:cubicBezTo>
                  <a:cubicBezTo>
                    <a:pt x="146" y="102"/>
                    <a:pt x="146" y="108"/>
                    <a:pt x="146" y="113"/>
                  </a:cubicBezTo>
                  <a:cubicBezTo>
                    <a:pt x="146" y="114"/>
                    <a:pt x="146" y="114"/>
                    <a:pt x="146" y="114"/>
                  </a:cubicBezTo>
                  <a:cubicBezTo>
                    <a:pt x="145" y="114"/>
                    <a:pt x="145" y="114"/>
                    <a:pt x="145" y="114"/>
                  </a:cubicBezTo>
                  <a:cubicBezTo>
                    <a:pt x="138" y="115"/>
                    <a:pt x="132" y="112"/>
                    <a:pt x="130" y="108"/>
                  </a:cubicBezTo>
                  <a:cubicBezTo>
                    <a:pt x="129" y="105"/>
                    <a:pt x="129" y="102"/>
                    <a:pt x="132" y="100"/>
                  </a:cubicBezTo>
                  <a:close/>
                  <a:moveTo>
                    <a:pt x="142" y="101"/>
                  </a:moveTo>
                  <a:cubicBezTo>
                    <a:pt x="133" y="101"/>
                    <a:pt x="133" y="101"/>
                    <a:pt x="133" y="101"/>
                  </a:cubicBezTo>
                  <a:cubicBezTo>
                    <a:pt x="131" y="103"/>
                    <a:pt x="130" y="105"/>
                    <a:pt x="131" y="107"/>
                  </a:cubicBezTo>
                  <a:cubicBezTo>
                    <a:pt x="133" y="111"/>
                    <a:pt x="138" y="113"/>
                    <a:pt x="144" y="112"/>
                  </a:cubicBezTo>
                  <a:cubicBezTo>
                    <a:pt x="145" y="106"/>
                    <a:pt x="144" y="103"/>
                    <a:pt x="142" y="101"/>
                  </a:cubicBezTo>
                  <a:close/>
                </a:path>
              </a:pathLst>
            </a:custGeom>
            <a:grpFill/>
            <a:ln>
              <a:noFill/>
            </a:ln>
          </p:spPr>
          <p:txBody>
            <a:bodyPr/>
            <a:lstStyle/>
            <a:p>
              <a:pPr>
                <a:defRPr/>
              </a:pPr>
              <a:endParaRPr lang="vi-VN" dirty="0"/>
            </a:p>
          </p:txBody>
        </p:sp>
        <p:sp>
          <p:nvSpPr>
            <p:cNvPr id="33" name="Hình tự do 51"/>
            <p:cNvSpPr>
              <a:spLocks noEditPoints="1"/>
            </p:cNvSpPr>
            <p:nvPr/>
          </p:nvSpPr>
          <p:spPr bwMode="auto">
            <a:xfrm>
              <a:off x="4205288" y="5753100"/>
              <a:ext cx="303213" cy="344488"/>
            </a:xfrm>
            <a:custGeom>
              <a:avLst/>
              <a:gdLst>
                <a:gd name="T0" fmla="*/ 47 w 135"/>
                <a:gd name="T1" fmla="*/ 133 h 153"/>
                <a:gd name="T2" fmla="*/ 91 w 135"/>
                <a:gd name="T3" fmla="*/ 114 h 153"/>
                <a:gd name="T4" fmla="*/ 47 w 135"/>
                <a:gd name="T5" fmla="*/ 138 h 153"/>
                <a:gd name="T6" fmla="*/ 0 w 135"/>
                <a:gd name="T7" fmla="*/ 124 h 153"/>
                <a:gd name="T8" fmla="*/ 4 w 135"/>
                <a:gd name="T9" fmla="*/ 133 h 153"/>
                <a:gd name="T10" fmla="*/ 97 w 135"/>
                <a:gd name="T11" fmla="*/ 109 h 153"/>
                <a:gd name="T12" fmla="*/ 100 w 135"/>
                <a:gd name="T13" fmla="*/ 94 h 153"/>
                <a:gd name="T14" fmla="*/ 125 w 135"/>
                <a:gd name="T15" fmla="*/ 22 h 153"/>
                <a:gd name="T16" fmla="*/ 101 w 135"/>
                <a:gd name="T17" fmla="*/ 15 h 153"/>
                <a:gd name="T18" fmla="*/ 114 w 135"/>
                <a:gd name="T19" fmla="*/ 5 h 153"/>
                <a:gd name="T20" fmla="*/ 132 w 135"/>
                <a:gd name="T21" fmla="*/ 30 h 153"/>
                <a:gd name="T22" fmla="*/ 107 w 135"/>
                <a:gd name="T23" fmla="*/ 106 h 153"/>
                <a:gd name="T24" fmla="*/ 100 w 135"/>
                <a:gd name="T25" fmla="*/ 137 h 153"/>
                <a:gd name="T26" fmla="*/ 95 w 135"/>
                <a:gd name="T27" fmla="*/ 113 h 153"/>
                <a:gd name="T28" fmla="*/ 47 w 135"/>
                <a:gd name="T29" fmla="*/ 133 h 153"/>
                <a:gd name="T30" fmla="*/ 102 w 135"/>
                <a:gd name="T31" fmla="*/ 107 h 153"/>
                <a:gd name="T32" fmla="*/ 128 w 135"/>
                <a:gd name="T33" fmla="*/ 36 h 153"/>
                <a:gd name="T34" fmla="*/ 102 w 135"/>
                <a:gd name="T35" fmla="*/ 107 h 153"/>
                <a:gd name="T36" fmla="*/ 114 w 135"/>
                <a:gd name="T37" fmla="*/ 110 h 153"/>
                <a:gd name="T38" fmla="*/ 118 w 135"/>
                <a:gd name="T39" fmla="*/ 128 h 153"/>
                <a:gd name="T40" fmla="*/ 114 w 135"/>
                <a:gd name="T41" fmla="*/ 110 h 153"/>
                <a:gd name="T42" fmla="*/ 104 w 135"/>
                <a:gd name="T43" fmla="*/ 110 h 153"/>
                <a:gd name="T44" fmla="*/ 102 w 135"/>
                <a:gd name="T45" fmla="*/ 131 h 153"/>
                <a:gd name="T46" fmla="*/ 115 w 135"/>
                <a:gd name="T47" fmla="*/ 133 h 153"/>
                <a:gd name="T48" fmla="*/ 104 w 135"/>
                <a:gd name="T49" fmla="*/ 11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5" h="153">
                  <a:moveTo>
                    <a:pt x="47" y="133"/>
                  </a:moveTo>
                  <a:cubicBezTo>
                    <a:pt x="62" y="133"/>
                    <a:pt x="76" y="119"/>
                    <a:pt x="91" y="114"/>
                  </a:cubicBezTo>
                  <a:cubicBezTo>
                    <a:pt x="82" y="120"/>
                    <a:pt x="63" y="134"/>
                    <a:pt x="47" y="138"/>
                  </a:cubicBezTo>
                  <a:cubicBezTo>
                    <a:pt x="28" y="143"/>
                    <a:pt x="0" y="144"/>
                    <a:pt x="0" y="124"/>
                  </a:cubicBezTo>
                  <a:cubicBezTo>
                    <a:pt x="6" y="123"/>
                    <a:pt x="1" y="132"/>
                    <a:pt x="4" y="133"/>
                  </a:cubicBezTo>
                  <a:cubicBezTo>
                    <a:pt x="38" y="148"/>
                    <a:pt x="65" y="113"/>
                    <a:pt x="97" y="109"/>
                  </a:cubicBezTo>
                  <a:cubicBezTo>
                    <a:pt x="98" y="104"/>
                    <a:pt x="100" y="100"/>
                    <a:pt x="100" y="94"/>
                  </a:cubicBezTo>
                  <a:cubicBezTo>
                    <a:pt x="109" y="85"/>
                    <a:pt x="131" y="46"/>
                    <a:pt x="125" y="22"/>
                  </a:cubicBezTo>
                  <a:cubicBezTo>
                    <a:pt x="123" y="12"/>
                    <a:pt x="109" y="0"/>
                    <a:pt x="101" y="15"/>
                  </a:cubicBezTo>
                  <a:cubicBezTo>
                    <a:pt x="97" y="9"/>
                    <a:pt x="107" y="4"/>
                    <a:pt x="114" y="5"/>
                  </a:cubicBezTo>
                  <a:cubicBezTo>
                    <a:pt x="125" y="6"/>
                    <a:pt x="131" y="18"/>
                    <a:pt x="132" y="30"/>
                  </a:cubicBezTo>
                  <a:cubicBezTo>
                    <a:pt x="135" y="56"/>
                    <a:pt x="111" y="90"/>
                    <a:pt x="107" y="106"/>
                  </a:cubicBezTo>
                  <a:cubicBezTo>
                    <a:pt x="133" y="105"/>
                    <a:pt x="126" y="153"/>
                    <a:pt x="100" y="137"/>
                  </a:cubicBezTo>
                  <a:cubicBezTo>
                    <a:pt x="97" y="130"/>
                    <a:pt x="98" y="120"/>
                    <a:pt x="95" y="113"/>
                  </a:cubicBezTo>
                  <a:cubicBezTo>
                    <a:pt x="78" y="113"/>
                    <a:pt x="63" y="127"/>
                    <a:pt x="47" y="133"/>
                  </a:cubicBezTo>
                  <a:close/>
                  <a:moveTo>
                    <a:pt x="102" y="107"/>
                  </a:moveTo>
                  <a:cubicBezTo>
                    <a:pt x="112" y="84"/>
                    <a:pt x="130" y="63"/>
                    <a:pt x="128" y="36"/>
                  </a:cubicBezTo>
                  <a:cubicBezTo>
                    <a:pt x="126" y="65"/>
                    <a:pt x="105" y="83"/>
                    <a:pt x="102" y="107"/>
                  </a:cubicBezTo>
                  <a:close/>
                  <a:moveTo>
                    <a:pt x="114" y="110"/>
                  </a:moveTo>
                  <a:cubicBezTo>
                    <a:pt x="117" y="118"/>
                    <a:pt x="121" y="121"/>
                    <a:pt x="118" y="128"/>
                  </a:cubicBezTo>
                  <a:cubicBezTo>
                    <a:pt x="128" y="125"/>
                    <a:pt x="119" y="112"/>
                    <a:pt x="114" y="110"/>
                  </a:cubicBezTo>
                  <a:close/>
                  <a:moveTo>
                    <a:pt x="104" y="110"/>
                  </a:moveTo>
                  <a:cubicBezTo>
                    <a:pt x="100" y="114"/>
                    <a:pt x="100" y="125"/>
                    <a:pt x="102" y="131"/>
                  </a:cubicBezTo>
                  <a:cubicBezTo>
                    <a:pt x="108" y="132"/>
                    <a:pt x="110" y="135"/>
                    <a:pt x="115" y="133"/>
                  </a:cubicBezTo>
                  <a:cubicBezTo>
                    <a:pt x="120" y="121"/>
                    <a:pt x="114" y="111"/>
                    <a:pt x="104" y="110"/>
                  </a:cubicBezTo>
                  <a:close/>
                </a:path>
              </a:pathLst>
            </a:custGeom>
            <a:grpFill/>
            <a:ln>
              <a:noFill/>
            </a:ln>
          </p:spPr>
          <p:txBody>
            <a:bodyPr/>
            <a:lstStyle/>
            <a:p>
              <a:pPr>
                <a:defRPr/>
              </a:pPr>
              <a:endParaRPr lang="vi-VN" dirty="0"/>
            </a:p>
          </p:txBody>
        </p:sp>
        <p:sp>
          <p:nvSpPr>
            <p:cNvPr id="34" name="Hình tự do 52"/>
            <p:cNvSpPr>
              <a:spLocks noEditPoints="1"/>
            </p:cNvSpPr>
            <p:nvPr/>
          </p:nvSpPr>
          <p:spPr bwMode="auto">
            <a:xfrm>
              <a:off x="4202113" y="5762625"/>
              <a:ext cx="306388" cy="311150"/>
            </a:xfrm>
            <a:custGeom>
              <a:avLst/>
              <a:gdLst>
                <a:gd name="T0" fmla="*/ 0 w 136"/>
                <a:gd name="T1" fmla="*/ 120 h 138"/>
                <a:gd name="T2" fmla="*/ 4 w 136"/>
                <a:gd name="T3" fmla="*/ 120 h 138"/>
                <a:gd name="T4" fmla="*/ 23 w 136"/>
                <a:gd name="T5" fmla="*/ 132 h 138"/>
                <a:gd name="T6" fmla="*/ 97 w 136"/>
                <a:gd name="T7" fmla="*/ 104 h 138"/>
                <a:gd name="T8" fmla="*/ 100 w 136"/>
                <a:gd name="T9" fmla="*/ 90 h 138"/>
                <a:gd name="T10" fmla="*/ 103 w 136"/>
                <a:gd name="T11" fmla="*/ 11 h 138"/>
                <a:gd name="T12" fmla="*/ 101 w 136"/>
                <a:gd name="T13" fmla="*/ 6 h 138"/>
                <a:gd name="T14" fmla="*/ 134 w 136"/>
                <a:gd name="T15" fmla="*/ 26 h 138"/>
                <a:gd name="T16" fmla="*/ 125 w 136"/>
                <a:gd name="T17" fmla="*/ 119 h 138"/>
                <a:gd name="T18" fmla="*/ 100 w 136"/>
                <a:gd name="T19" fmla="*/ 133 h 138"/>
                <a:gd name="T20" fmla="*/ 96 w 136"/>
                <a:gd name="T21" fmla="*/ 110 h 138"/>
                <a:gd name="T22" fmla="*/ 87 w 136"/>
                <a:gd name="T23" fmla="*/ 115 h 138"/>
                <a:gd name="T24" fmla="*/ 5 w 136"/>
                <a:gd name="T25" fmla="*/ 129 h 138"/>
                <a:gd name="T26" fmla="*/ 48 w 136"/>
                <a:gd name="T27" fmla="*/ 134 h 138"/>
                <a:gd name="T28" fmla="*/ 48 w 136"/>
                <a:gd name="T29" fmla="*/ 129 h 138"/>
                <a:gd name="T30" fmla="*/ 65 w 136"/>
                <a:gd name="T31" fmla="*/ 120 h 138"/>
                <a:gd name="T32" fmla="*/ 97 w 136"/>
                <a:gd name="T33" fmla="*/ 108 h 138"/>
                <a:gd name="T34" fmla="*/ 97 w 136"/>
                <a:gd name="T35" fmla="*/ 109 h 138"/>
                <a:gd name="T36" fmla="*/ 111 w 136"/>
                <a:gd name="T37" fmla="*/ 135 h 138"/>
                <a:gd name="T38" fmla="*/ 118 w 136"/>
                <a:gd name="T39" fmla="*/ 125 h 138"/>
                <a:gd name="T40" fmla="*/ 117 w 136"/>
                <a:gd name="T41" fmla="*/ 129 h 138"/>
                <a:gd name="T42" fmla="*/ 108 w 136"/>
                <a:gd name="T43" fmla="*/ 129 h 138"/>
                <a:gd name="T44" fmla="*/ 103 w 136"/>
                <a:gd name="T45" fmla="*/ 128 h 138"/>
                <a:gd name="T46" fmla="*/ 105 w 136"/>
                <a:gd name="T47" fmla="*/ 105 h 138"/>
                <a:gd name="T48" fmla="*/ 118 w 136"/>
                <a:gd name="T49" fmla="*/ 124 h 138"/>
                <a:gd name="T50" fmla="*/ 114 w 136"/>
                <a:gd name="T51" fmla="*/ 105 h 138"/>
                <a:gd name="T52" fmla="*/ 108 w 136"/>
                <a:gd name="T53" fmla="*/ 102 h 138"/>
                <a:gd name="T54" fmla="*/ 115 w 136"/>
                <a:gd name="T55" fmla="*/ 82 h 138"/>
                <a:gd name="T56" fmla="*/ 102 w 136"/>
                <a:gd name="T57" fmla="*/ 7 h 138"/>
                <a:gd name="T58" fmla="*/ 127 w 136"/>
                <a:gd name="T59" fmla="*/ 18 h 138"/>
                <a:gd name="T60" fmla="*/ 98 w 136"/>
                <a:gd name="T61" fmla="*/ 105 h 138"/>
                <a:gd name="T62" fmla="*/ 23 w 136"/>
                <a:gd name="T63" fmla="*/ 133 h 138"/>
                <a:gd name="T64" fmla="*/ 104 w 136"/>
                <a:gd name="T65" fmla="*/ 127 h 138"/>
                <a:gd name="T66" fmla="*/ 115 w 136"/>
                <a:gd name="T67" fmla="*/ 113 h 138"/>
                <a:gd name="T68" fmla="*/ 89 w 136"/>
                <a:gd name="T69" fmla="*/ 110 h 138"/>
                <a:gd name="T70" fmla="*/ 74 w 136"/>
                <a:gd name="T71" fmla="*/ 118 h 138"/>
                <a:gd name="T72" fmla="*/ 4 w 136"/>
                <a:gd name="T73" fmla="*/ 127 h 138"/>
                <a:gd name="T74" fmla="*/ 2 w 136"/>
                <a:gd name="T75" fmla="*/ 121 h 138"/>
                <a:gd name="T76" fmla="*/ 120 w 136"/>
                <a:gd name="T77" fmla="*/ 123 h 138"/>
                <a:gd name="T78" fmla="*/ 102 w 136"/>
                <a:gd name="T79" fmla="*/ 108 h 138"/>
                <a:gd name="T80" fmla="*/ 128 w 136"/>
                <a:gd name="T81" fmla="*/ 32 h 138"/>
                <a:gd name="T82" fmla="*/ 104 w 136"/>
                <a:gd name="T83" fmla="*/ 103 h 138"/>
                <a:gd name="T84" fmla="*/ 116 w 136"/>
                <a:gd name="T85" fmla="*/ 72 h 138"/>
                <a:gd name="T86" fmla="*/ 128 w 136"/>
                <a:gd name="T87" fmla="*/ 44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36" h="138">
                  <a:moveTo>
                    <a:pt x="26" y="138"/>
                  </a:moveTo>
                  <a:cubicBezTo>
                    <a:pt x="16" y="138"/>
                    <a:pt x="9" y="136"/>
                    <a:pt x="5" y="131"/>
                  </a:cubicBezTo>
                  <a:cubicBezTo>
                    <a:pt x="2" y="129"/>
                    <a:pt x="0" y="125"/>
                    <a:pt x="0" y="120"/>
                  </a:cubicBezTo>
                  <a:cubicBezTo>
                    <a:pt x="0" y="120"/>
                    <a:pt x="0" y="120"/>
                    <a:pt x="0" y="120"/>
                  </a:cubicBezTo>
                  <a:cubicBezTo>
                    <a:pt x="1" y="119"/>
                    <a:pt x="1" y="119"/>
                    <a:pt x="1" y="119"/>
                  </a:cubicBezTo>
                  <a:cubicBezTo>
                    <a:pt x="2" y="119"/>
                    <a:pt x="3" y="119"/>
                    <a:pt x="4" y="120"/>
                  </a:cubicBezTo>
                  <a:cubicBezTo>
                    <a:pt x="5" y="121"/>
                    <a:pt x="5" y="123"/>
                    <a:pt x="5" y="124"/>
                  </a:cubicBezTo>
                  <a:cubicBezTo>
                    <a:pt x="5" y="126"/>
                    <a:pt x="5" y="128"/>
                    <a:pt x="6" y="128"/>
                  </a:cubicBezTo>
                  <a:cubicBezTo>
                    <a:pt x="11" y="131"/>
                    <a:pt x="17" y="132"/>
                    <a:pt x="23" y="132"/>
                  </a:cubicBezTo>
                  <a:cubicBezTo>
                    <a:pt x="37" y="132"/>
                    <a:pt x="49" y="125"/>
                    <a:pt x="63" y="118"/>
                  </a:cubicBezTo>
                  <a:cubicBezTo>
                    <a:pt x="74" y="112"/>
                    <a:pt x="85" y="106"/>
                    <a:pt x="97" y="104"/>
                  </a:cubicBezTo>
                  <a:cubicBezTo>
                    <a:pt x="97" y="104"/>
                    <a:pt x="97" y="104"/>
                    <a:pt x="97" y="104"/>
                  </a:cubicBezTo>
                  <a:cubicBezTo>
                    <a:pt x="99" y="100"/>
                    <a:pt x="100" y="96"/>
                    <a:pt x="100" y="90"/>
                  </a:cubicBezTo>
                  <a:cubicBezTo>
                    <a:pt x="100" y="90"/>
                    <a:pt x="100" y="90"/>
                    <a:pt x="100" y="90"/>
                  </a:cubicBezTo>
                  <a:cubicBezTo>
                    <a:pt x="100" y="90"/>
                    <a:pt x="100" y="90"/>
                    <a:pt x="100" y="90"/>
                  </a:cubicBezTo>
                  <a:cubicBezTo>
                    <a:pt x="109" y="81"/>
                    <a:pt x="132" y="42"/>
                    <a:pt x="125" y="18"/>
                  </a:cubicBezTo>
                  <a:cubicBezTo>
                    <a:pt x="124" y="12"/>
                    <a:pt x="117" y="4"/>
                    <a:pt x="111" y="4"/>
                  </a:cubicBezTo>
                  <a:cubicBezTo>
                    <a:pt x="108" y="4"/>
                    <a:pt x="105" y="7"/>
                    <a:pt x="103" y="11"/>
                  </a:cubicBezTo>
                  <a:cubicBezTo>
                    <a:pt x="102" y="12"/>
                    <a:pt x="102" y="12"/>
                    <a:pt x="102" y="12"/>
                  </a:cubicBezTo>
                  <a:cubicBezTo>
                    <a:pt x="101" y="11"/>
                    <a:pt x="101" y="11"/>
                    <a:pt x="101" y="11"/>
                  </a:cubicBezTo>
                  <a:cubicBezTo>
                    <a:pt x="100" y="9"/>
                    <a:pt x="100" y="8"/>
                    <a:pt x="101" y="6"/>
                  </a:cubicBezTo>
                  <a:cubicBezTo>
                    <a:pt x="103" y="2"/>
                    <a:pt x="109" y="0"/>
                    <a:pt x="114" y="0"/>
                  </a:cubicBezTo>
                  <a:cubicBezTo>
                    <a:pt x="114" y="0"/>
                    <a:pt x="114" y="0"/>
                    <a:pt x="115" y="0"/>
                  </a:cubicBezTo>
                  <a:cubicBezTo>
                    <a:pt x="127" y="1"/>
                    <a:pt x="133" y="14"/>
                    <a:pt x="134" y="26"/>
                  </a:cubicBezTo>
                  <a:cubicBezTo>
                    <a:pt x="136" y="44"/>
                    <a:pt x="125" y="66"/>
                    <a:pt x="117" y="83"/>
                  </a:cubicBezTo>
                  <a:cubicBezTo>
                    <a:pt x="113" y="90"/>
                    <a:pt x="110" y="96"/>
                    <a:pt x="109" y="101"/>
                  </a:cubicBezTo>
                  <a:cubicBezTo>
                    <a:pt x="120" y="101"/>
                    <a:pt x="125" y="110"/>
                    <a:pt x="125" y="119"/>
                  </a:cubicBezTo>
                  <a:cubicBezTo>
                    <a:pt x="125" y="128"/>
                    <a:pt x="120" y="137"/>
                    <a:pt x="111" y="137"/>
                  </a:cubicBezTo>
                  <a:cubicBezTo>
                    <a:pt x="107" y="137"/>
                    <a:pt x="104" y="136"/>
                    <a:pt x="100" y="134"/>
                  </a:cubicBezTo>
                  <a:cubicBezTo>
                    <a:pt x="100" y="133"/>
                    <a:pt x="100" y="133"/>
                    <a:pt x="100" y="133"/>
                  </a:cubicBezTo>
                  <a:cubicBezTo>
                    <a:pt x="100" y="133"/>
                    <a:pt x="100" y="133"/>
                    <a:pt x="100" y="133"/>
                  </a:cubicBezTo>
                  <a:cubicBezTo>
                    <a:pt x="98" y="130"/>
                    <a:pt x="98" y="125"/>
                    <a:pt x="97" y="120"/>
                  </a:cubicBezTo>
                  <a:cubicBezTo>
                    <a:pt x="97" y="116"/>
                    <a:pt x="97" y="113"/>
                    <a:pt x="96" y="110"/>
                  </a:cubicBezTo>
                  <a:cubicBezTo>
                    <a:pt x="95" y="110"/>
                    <a:pt x="95" y="110"/>
                    <a:pt x="94" y="110"/>
                  </a:cubicBezTo>
                  <a:cubicBezTo>
                    <a:pt x="92" y="111"/>
                    <a:pt x="92" y="111"/>
                    <a:pt x="92" y="111"/>
                  </a:cubicBezTo>
                  <a:cubicBezTo>
                    <a:pt x="91" y="112"/>
                    <a:pt x="89" y="113"/>
                    <a:pt x="87" y="115"/>
                  </a:cubicBezTo>
                  <a:cubicBezTo>
                    <a:pt x="77" y="121"/>
                    <a:pt x="61" y="132"/>
                    <a:pt x="48" y="135"/>
                  </a:cubicBezTo>
                  <a:cubicBezTo>
                    <a:pt x="41" y="137"/>
                    <a:pt x="33" y="138"/>
                    <a:pt x="26" y="138"/>
                  </a:cubicBezTo>
                  <a:close/>
                  <a:moveTo>
                    <a:pt x="5" y="129"/>
                  </a:moveTo>
                  <a:cubicBezTo>
                    <a:pt x="5" y="130"/>
                    <a:pt x="5" y="130"/>
                    <a:pt x="6" y="130"/>
                  </a:cubicBezTo>
                  <a:cubicBezTo>
                    <a:pt x="10" y="134"/>
                    <a:pt x="17" y="137"/>
                    <a:pt x="26" y="137"/>
                  </a:cubicBezTo>
                  <a:cubicBezTo>
                    <a:pt x="33" y="137"/>
                    <a:pt x="41" y="135"/>
                    <a:pt x="48" y="134"/>
                  </a:cubicBezTo>
                  <a:cubicBezTo>
                    <a:pt x="61" y="130"/>
                    <a:pt x="76" y="120"/>
                    <a:pt x="86" y="114"/>
                  </a:cubicBezTo>
                  <a:cubicBezTo>
                    <a:pt x="82" y="115"/>
                    <a:pt x="78" y="117"/>
                    <a:pt x="75" y="119"/>
                  </a:cubicBezTo>
                  <a:cubicBezTo>
                    <a:pt x="66" y="124"/>
                    <a:pt x="57" y="129"/>
                    <a:pt x="48" y="129"/>
                  </a:cubicBezTo>
                  <a:cubicBezTo>
                    <a:pt x="44" y="129"/>
                    <a:pt x="44" y="129"/>
                    <a:pt x="44" y="129"/>
                  </a:cubicBezTo>
                  <a:cubicBezTo>
                    <a:pt x="48" y="128"/>
                    <a:pt x="48" y="128"/>
                    <a:pt x="48" y="128"/>
                  </a:cubicBezTo>
                  <a:cubicBezTo>
                    <a:pt x="54" y="126"/>
                    <a:pt x="59" y="123"/>
                    <a:pt x="65" y="120"/>
                  </a:cubicBezTo>
                  <a:cubicBezTo>
                    <a:pt x="75" y="114"/>
                    <a:pt x="85" y="108"/>
                    <a:pt x="96" y="108"/>
                  </a:cubicBezTo>
                  <a:cubicBezTo>
                    <a:pt x="96" y="108"/>
                    <a:pt x="96" y="108"/>
                    <a:pt x="96" y="108"/>
                  </a:cubicBezTo>
                  <a:cubicBezTo>
                    <a:pt x="97" y="108"/>
                    <a:pt x="97" y="108"/>
                    <a:pt x="97" y="108"/>
                  </a:cubicBezTo>
                  <a:cubicBezTo>
                    <a:pt x="97" y="108"/>
                    <a:pt x="97" y="108"/>
                    <a:pt x="97" y="108"/>
                  </a:cubicBezTo>
                  <a:cubicBezTo>
                    <a:pt x="97" y="108"/>
                    <a:pt x="97" y="108"/>
                    <a:pt x="97" y="108"/>
                  </a:cubicBezTo>
                  <a:cubicBezTo>
                    <a:pt x="97" y="109"/>
                    <a:pt x="97" y="109"/>
                    <a:pt x="97" y="109"/>
                  </a:cubicBezTo>
                  <a:cubicBezTo>
                    <a:pt x="98" y="112"/>
                    <a:pt x="99" y="116"/>
                    <a:pt x="99" y="120"/>
                  </a:cubicBezTo>
                  <a:cubicBezTo>
                    <a:pt x="99" y="124"/>
                    <a:pt x="100" y="129"/>
                    <a:pt x="101" y="132"/>
                  </a:cubicBezTo>
                  <a:cubicBezTo>
                    <a:pt x="104" y="134"/>
                    <a:pt x="108" y="135"/>
                    <a:pt x="111" y="135"/>
                  </a:cubicBezTo>
                  <a:cubicBezTo>
                    <a:pt x="118" y="135"/>
                    <a:pt x="122" y="129"/>
                    <a:pt x="123" y="123"/>
                  </a:cubicBezTo>
                  <a:cubicBezTo>
                    <a:pt x="122" y="124"/>
                    <a:pt x="121" y="125"/>
                    <a:pt x="119" y="125"/>
                  </a:cubicBezTo>
                  <a:cubicBezTo>
                    <a:pt x="118" y="125"/>
                    <a:pt x="118" y="125"/>
                    <a:pt x="118" y="125"/>
                  </a:cubicBezTo>
                  <a:cubicBezTo>
                    <a:pt x="118" y="127"/>
                    <a:pt x="117" y="128"/>
                    <a:pt x="117" y="129"/>
                  </a:cubicBezTo>
                  <a:cubicBezTo>
                    <a:pt x="117" y="129"/>
                    <a:pt x="117" y="129"/>
                    <a:pt x="117" y="129"/>
                  </a:cubicBezTo>
                  <a:cubicBezTo>
                    <a:pt x="117" y="129"/>
                    <a:pt x="117" y="129"/>
                    <a:pt x="117" y="129"/>
                  </a:cubicBezTo>
                  <a:cubicBezTo>
                    <a:pt x="115" y="130"/>
                    <a:pt x="114" y="130"/>
                    <a:pt x="113" y="130"/>
                  </a:cubicBezTo>
                  <a:cubicBezTo>
                    <a:pt x="113" y="130"/>
                    <a:pt x="113" y="130"/>
                    <a:pt x="113" y="130"/>
                  </a:cubicBezTo>
                  <a:cubicBezTo>
                    <a:pt x="111" y="130"/>
                    <a:pt x="109" y="130"/>
                    <a:pt x="108" y="129"/>
                  </a:cubicBezTo>
                  <a:cubicBezTo>
                    <a:pt x="106" y="129"/>
                    <a:pt x="105" y="128"/>
                    <a:pt x="103" y="128"/>
                  </a:cubicBezTo>
                  <a:cubicBezTo>
                    <a:pt x="103" y="128"/>
                    <a:pt x="103" y="128"/>
                    <a:pt x="103" y="128"/>
                  </a:cubicBezTo>
                  <a:cubicBezTo>
                    <a:pt x="103" y="128"/>
                    <a:pt x="103" y="128"/>
                    <a:pt x="103" y="128"/>
                  </a:cubicBezTo>
                  <a:cubicBezTo>
                    <a:pt x="100" y="122"/>
                    <a:pt x="100" y="110"/>
                    <a:pt x="104" y="105"/>
                  </a:cubicBezTo>
                  <a:cubicBezTo>
                    <a:pt x="105" y="105"/>
                    <a:pt x="105" y="105"/>
                    <a:pt x="105" y="105"/>
                  </a:cubicBezTo>
                  <a:cubicBezTo>
                    <a:pt x="105" y="105"/>
                    <a:pt x="105" y="105"/>
                    <a:pt x="105" y="105"/>
                  </a:cubicBezTo>
                  <a:cubicBezTo>
                    <a:pt x="110" y="106"/>
                    <a:pt x="114" y="108"/>
                    <a:pt x="116" y="112"/>
                  </a:cubicBezTo>
                  <a:cubicBezTo>
                    <a:pt x="118" y="116"/>
                    <a:pt x="119" y="120"/>
                    <a:pt x="118" y="124"/>
                  </a:cubicBezTo>
                  <a:cubicBezTo>
                    <a:pt x="118" y="124"/>
                    <a:pt x="118" y="124"/>
                    <a:pt x="118" y="124"/>
                  </a:cubicBezTo>
                  <a:cubicBezTo>
                    <a:pt x="121" y="119"/>
                    <a:pt x="119" y="116"/>
                    <a:pt x="117" y="112"/>
                  </a:cubicBezTo>
                  <a:cubicBezTo>
                    <a:pt x="116" y="110"/>
                    <a:pt x="115" y="109"/>
                    <a:pt x="114" y="106"/>
                  </a:cubicBezTo>
                  <a:cubicBezTo>
                    <a:pt x="114" y="105"/>
                    <a:pt x="114" y="105"/>
                    <a:pt x="114" y="105"/>
                  </a:cubicBezTo>
                  <a:cubicBezTo>
                    <a:pt x="115" y="105"/>
                    <a:pt x="115" y="105"/>
                    <a:pt x="115" y="105"/>
                  </a:cubicBezTo>
                  <a:cubicBezTo>
                    <a:pt x="117" y="106"/>
                    <a:pt x="121" y="109"/>
                    <a:pt x="123" y="113"/>
                  </a:cubicBezTo>
                  <a:cubicBezTo>
                    <a:pt x="121" y="107"/>
                    <a:pt x="116" y="102"/>
                    <a:pt x="108" y="102"/>
                  </a:cubicBezTo>
                  <a:cubicBezTo>
                    <a:pt x="107" y="102"/>
                    <a:pt x="107" y="102"/>
                    <a:pt x="107" y="102"/>
                  </a:cubicBezTo>
                  <a:cubicBezTo>
                    <a:pt x="107" y="101"/>
                    <a:pt x="107" y="101"/>
                    <a:pt x="107" y="101"/>
                  </a:cubicBezTo>
                  <a:cubicBezTo>
                    <a:pt x="108" y="97"/>
                    <a:pt x="112" y="90"/>
                    <a:pt x="115" y="82"/>
                  </a:cubicBezTo>
                  <a:cubicBezTo>
                    <a:pt x="124" y="65"/>
                    <a:pt x="134" y="44"/>
                    <a:pt x="133" y="26"/>
                  </a:cubicBezTo>
                  <a:cubicBezTo>
                    <a:pt x="131" y="15"/>
                    <a:pt x="126" y="3"/>
                    <a:pt x="115" y="2"/>
                  </a:cubicBezTo>
                  <a:cubicBezTo>
                    <a:pt x="110" y="1"/>
                    <a:pt x="104" y="4"/>
                    <a:pt x="102" y="7"/>
                  </a:cubicBezTo>
                  <a:cubicBezTo>
                    <a:pt x="102" y="7"/>
                    <a:pt x="102" y="8"/>
                    <a:pt x="102" y="9"/>
                  </a:cubicBezTo>
                  <a:cubicBezTo>
                    <a:pt x="105" y="4"/>
                    <a:pt x="109" y="3"/>
                    <a:pt x="111" y="3"/>
                  </a:cubicBezTo>
                  <a:cubicBezTo>
                    <a:pt x="118" y="3"/>
                    <a:pt x="125" y="11"/>
                    <a:pt x="127" y="18"/>
                  </a:cubicBezTo>
                  <a:cubicBezTo>
                    <a:pt x="133" y="42"/>
                    <a:pt x="110" y="81"/>
                    <a:pt x="101" y="91"/>
                  </a:cubicBezTo>
                  <a:cubicBezTo>
                    <a:pt x="102" y="96"/>
                    <a:pt x="100" y="100"/>
                    <a:pt x="99" y="104"/>
                  </a:cubicBezTo>
                  <a:cubicBezTo>
                    <a:pt x="98" y="105"/>
                    <a:pt x="98" y="105"/>
                    <a:pt x="98" y="105"/>
                  </a:cubicBezTo>
                  <a:cubicBezTo>
                    <a:pt x="98" y="105"/>
                    <a:pt x="98" y="105"/>
                    <a:pt x="98" y="105"/>
                  </a:cubicBezTo>
                  <a:cubicBezTo>
                    <a:pt x="86" y="107"/>
                    <a:pt x="75" y="113"/>
                    <a:pt x="64" y="119"/>
                  </a:cubicBezTo>
                  <a:cubicBezTo>
                    <a:pt x="51" y="126"/>
                    <a:pt x="37" y="133"/>
                    <a:pt x="23" y="133"/>
                  </a:cubicBezTo>
                  <a:cubicBezTo>
                    <a:pt x="17" y="133"/>
                    <a:pt x="11" y="132"/>
                    <a:pt x="5" y="129"/>
                  </a:cubicBezTo>
                  <a:cubicBezTo>
                    <a:pt x="5" y="129"/>
                    <a:pt x="5" y="129"/>
                    <a:pt x="5" y="129"/>
                  </a:cubicBezTo>
                  <a:close/>
                  <a:moveTo>
                    <a:pt x="104" y="127"/>
                  </a:moveTo>
                  <a:cubicBezTo>
                    <a:pt x="106" y="127"/>
                    <a:pt x="107" y="127"/>
                    <a:pt x="108" y="128"/>
                  </a:cubicBezTo>
                  <a:cubicBezTo>
                    <a:pt x="111" y="129"/>
                    <a:pt x="113" y="129"/>
                    <a:pt x="116" y="128"/>
                  </a:cubicBezTo>
                  <a:cubicBezTo>
                    <a:pt x="118" y="123"/>
                    <a:pt x="118" y="117"/>
                    <a:pt x="115" y="113"/>
                  </a:cubicBezTo>
                  <a:cubicBezTo>
                    <a:pt x="113" y="110"/>
                    <a:pt x="109" y="107"/>
                    <a:pt x="105" y="107"/>
                  </a:cubicBezTo>
                  <a:cubicBezTo>
                    <a:pt x="102" y="111"/>
                    <a:pt x="102" y="121"/>
                    <a:pt x="104" y="127"/>
                  </a:cubicBezTo>
                  <a:close/>
                  <a:moveTo>
                    <a:pt x="89" y="110"/>
                  </a:moveTo>
                  <a:cubicBezTo>
                    <a:pt x="81" y="112"/>
                    <a:pt x="73" y="117"/>
                    <a:pt x="65" y="121"/>
                  </a:cubicBezTo>
                  <a:cubicBezTo>
                    <a:pt x="61" y="123"/>
                    <a:pt x="57" y="125"/>
                    <a:pt x="53" y="127"/>
                  </a:cubicBezTo>
                  <a:cubicBezTo>
                    <a:pt x="60" y="126"/>
                    <a:pt x="67" y="122"/>
                    <a:pt x="74" y="118"/>
                  </a:cubicBezTo>
                  <a:cubicBezTo>
                    <a:pt x="79" y="115"/>
                    <a:pt x="84" y="112"/>
                    <a:pt x="89" y="110"/>
                  </a:cubicBezTo>
                  <a:close/>
                  <a:moveTo>
                    <a:pt x="2" y="121"/>
                  </a:moveTo>
                  <a:cubicBezTo>
                    <a:pt x="2" y="123"/>
                    <a:pt x="3" y="125"/>
                    <a:pt x="4" y="127"/>
                  </a:cubicBezTo>
                  <a:cubicBezTo>
                    <a:pt x="3" y="127"/>
                    <a:pt x="3" y="125"/>
                    <a:pt x="3" y="124"/>
                  </a:cubicBezTo>
                  <a:cubicBezTo>
                    <a:pt x="3" y="123"/>
                    <a:pt x="4" y="122"/>
                    <a:pt x="3" y="121"/>
                  </a:cubicBezTo>
                  <a:cubicBezTo>
                    <a:pt x="3" y="121"/>
                    <a:pt x="3" y="121"/>
                    <a:pt x="2" y="121"/>
                  </a:cubicBezTo>
                  <a:close/>
                  <a:moveTo>
                    <a:pt x="116" y="108"/>
                  </a:moveTo>
                  <a:cubicBezTo>
                    <a:pt x="117" y="109"/>
                    <a:pt x="118" y="110"/>
                    <a:pt x="118" y="111"/>
                  </a:cubicBezTo>
                  <a:cubicBezTo>
                    <a:pt x="120" y="115"/>
                    <a:pt x="122" y="118"/>
                    <a:pt x="120" y="123"/>
                  </a:cubicBezTo>
                  <a:cubicBezTo>
                    <a:pt x="122" y="122"/>
                    <a:pt x="123" y="121"/>
                    <a:pt x="123" y="119"/>
                  </a:cubicBezTo>
                  <a:cubicBezTo>
                    <a:pt x="123" y="115"/>
                    <a:pt x="119" y="110"/>
                    <a:pt x="116" y="108"/>
                  </a:cubicBezTo>
                  <a:close/>
                  <a:moveTo>
                    <a:pt x="102" y="108"/>
                  </a:moveTo>
                  <a:cubicBezTo>
                    <a:pt x="103" y="103"/>
                    <a:pt x="103" y="103"/>
                    <a:pt x="103" y="103"/>
                  </a:cubicBezTo>
                  <a:cubicBezTo>
                    <a:pt x="104" y="92"/>
                    <a:pt x="109" y="82"/>
                    <a:pt x="114" y="72"/>
                  </a:cubicBezTo>
                  <a:cubicBezTo>
                    <a:pt x="121" y="60"/>
                    <a:pt x="127" y="47"/>
                    <a:pt x="128" y="32"/>
                  </a:cubicBezTo>
                  <a:cubicBezTo>
                    <a:pt x="130" y="32"/>
                    <a:pt x="130" y="32"/>
                    <a:pt x="130" y="32"/>
                  </a:cubicBezTo>
                  <a:cubicBezTo>
                    <a:pt x="131" y="51"/>
                    <a:pt x="122" y="68"/>
                    <a:pt x="114" y="84"/>
                  </a:cubicBezTo>
                  <a:cubicBezTo>
                    <a:pt x="110" y="90"/>
                    <a:pt x="107" y="97"/>
                    <a:pt x="104" y="103"/>
                  </a:cubicBezTo>
                  <a:lnTo>
                    <a:pt x="102" y="108"/>
                  </a:lnTo>
                  <a:close/>
                  <a:moveTo>
                    <a:pt x="128" y="44"/>
                  </a:moveTo>
                  <a:cubicBezTo>
                    <a:pt x="125" y="54"/>
                    <a:pt x="120" y="63"/>
                    <a:pt x="116" y="72"/>
                  </a:cubicBezTo>
                  <a:cubicBezTo>
                    <a:pt x="111" y="81"/>
                    <a:pt x="107" y="89"/>
                    <a:pt x="105" y="97"/>
                  </a:cubicBezTo>
                  <a:cubicBezTo>
                    <a:pt x="108" y="92"/>
                    <a:pt x="110" y="88"/>
                    <a:pt x="112" y="83"/>
                  </a:cubicBezTo>
                  <a:cubicBezTo>
                    <a:pt x="119" y="71"/>
                    <a:pt x="126" y="58"/>
                    <a:pt x="128" y="44"/>
                  </a:cubicBezTo>
                  <a:close/>
                </a:path>
              </a:pathLst>
            </a:custGeom>
            <a:grpFill/>
            <a:ln>
              <a:noFill/>
            </a:ln>
          </p:spPr>
          <p:txBody>
            <a:bodyPr/>
            <a:lstStyle/>
            <a:p>
              <a:pPr>
                <a:defRPr/>
              </a:pPr>
              <a:endParaRPr lang="vi-VN" dirty="0"/>
            </a:p>
          </p:txBody>
        </p:sp>
      </p:grpSp>
      <p:grpSp>
        <p:nvGrpSpPr>
          <p:cNvPr id="35" name="Nhóm 96"/>
          <p:cNvGrpSpPr>
            <a:grpSpLocks noChangeAspect="1"/>
          </p:cNvGrpSpPr>
          <p:nvPr userDrawn="1"/>
        </p:nvGrpSpPr>
        <p:grpSpPr>
          <a:xfrm rot="5400000">
            <a:off x="8019009" y="1678105"/>
            <a:ext cx="3123347" cy="3089730"/>
            <a:chOff x="895350" y="3313113"/>
            <a:chExt cx="3613151" cy="2790825"/>
          </a:xfrm>
          <a:solidFill>
            <a:schemeClr val="tx1">
              <a:lumMod val="50000"/>
            </a:schemeClr>
          </a:solidFill>
        </p:grpSpPr>
        <p:sp>
          <p:nvSpPr>
            <p:cNvPr id="36" name="Hình tự do 41"/>
            <p:cNvSpPr>
              <a:spLocks/>
            </p:cNvSpPr>
            <p:nvPr/>
          </p:nvSpPr>
          <p:spPr bwMode="auto">
            <a:xfrm>
              <a:off x="963613" y="3725863"/>
              <a:ext cx="11113" cy="1952625"/>
            </a:xfrm>
            <a:custGeom>
              <a:avLst/>
              <a:gdLst>
                <a:gd name="T0" fmla="*/ 3 w 5"/>
                <a:gd name="T1" fmla="*/ 0 h 868"/>
                <a:gd name="T2" fmla="*/ 4 w 5"/>
                <a:gd name="T3" fmla="*/ 217 h 868"/>
                <a:gd name="T4" fmla="*/ 3 w 5"/>
                <a:gd name="T5" fmla="*/ 326 h 868"/>
                <a:gd name="T6" fmla="*/ 4 w 5"/>
                <a:gd name="T7" fmla="*/ 434 h 868"/>
                <a:gd name="T8" fmla="*/ 4 w 5"/>
                <a:gd name="T9" fmla="*/ 651 h 868"/>
                <a:gd name="T10" fmla="*/ 4 w 5"/>
                <a:gd name="T11" fmla="*/ 760 h 868"/>
                <a:gd name="T12" fmla="*/ 3 w 5"/>
                <a:gd name="T13" fmla="*/ 868 h 868"/>
                <a:gd name="T14" fmla="*/ 2 w 5"/>
                <a:gd name="T15" fmla="*/ 868 h 868"/>
                <a:gd name="T16" fmla="*/ 1 w 5"/>
                <a:gd name="T17" fmla="*/ 760 h 868"/>
                <a:gd name="T18" fmla="*/ 0 w 5"/>
                <a:gd name="T19" fmla="*/ 651 h 868"/>
                <a:gd name="T20" fmla="*/ 1 w 5"/>
                <a:gd name="T21" fmla="*/ 434 h 868"/>
                <a:gd name="T22" fmla="*/ 2 w 5"/>
                <a:gd name="T23" fmla="*/ 326 h 868"/>
                <a:gd name="T24" fmla="*/ 1 w 5"/>
                <a:gd name="T25" fmla="*/ 217 h 868"/>
                <a:gd name="T26" fmla="*/ 2 w 5"/>
                <a:gd name="T27" fmla="*/ 0 h 868"/>
                <a:gd name="T28" fmla="*/ 3 w 5"/>
                <a:gd name="T29" fmla="*/ 0 h 8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 h="868">
                  <a:moveTo>
                    <a:pt x="3" y="0"/>
                  </a:moveTo>
                  <a:cubicBezTo>
                    <a:pt x="4" y="73"/>
                    <a:pt x="4" y="145"/>
                    <a:pt x="4" y="217"/>
                  </a:cubicBezTo>
                  <a:cubicBezTo>
                    <a:pt x="4" y="253"/>
                    <a:pt x="3" y="290"/>
                    <a:pt x="3" y="326"/>
                  </a:cubicBezTo>
                  <a:cubicBezTo>
                    <a:pt x="3" y="362"/>
                    <a:pt x="3" y="398"/>
                    <a:pt x="4" y="434"/>
                  </a:cubicBezTo>
                  <a:cubicBezTo>
                    <a:pt x="4" y="507"/>
                    <a:pt x="5" y="579"/>
                    <a:pt x="4" y="651"/>
                  </a:cubicBezTo>
                  <a:cubicBezTo>
                    <a:pt x="5" y="687"/>
                    <a:pt x="4" y="724"/>
                    <a:pt x="4" y="760"/>
                  </a:cubicBezTo>
                  <a:cubicBezTo>
                    <a:pt x="4" y="796"/>
                    <a:pt x="3" y="832"/>
                    <a:pt x="3" y="868"/>
                  </a:cubicBezTo>
                  <a:cubicBezTo>
                    <a:pt x="2" y="868"/>
                    <a:pt x="2" y="868"/>
                    <a:pt x="2" y="868"/>
                  </a:cubicBezTo>
                  <a:cubicBezTo>
                    <a:pt x="2" y="832"/>
                    <a:pt x="1" y="796"/>
                    <a:pt x="1" y="760"/>
                  </a:cubicBezTo>
                  <a:cubicBezTo>
                    <a:pt x="1" y="724"/>
                    <a:pt x="0" y="687"/>
                    <a:pt x="0" y="651"/>
                  </a:cubicBezTo>
                  <a:cubicBezTo>
                    <a:pt x="0" y="579"/>
                    <a:pt x="1" y="507"/>
                    <a:pt x="1" y="434"/>
                  </a:cubicBezTo>
                  <a:cubicBezTo>
                    <a:pt x="2" y="398"/>
                    <a:pt x="2" y="362"/>
                    <a:pt x="2" y="326"/>
                  </a:cubicBezTo>
                  <a:cubicBezTo>
                    <a:pt x="2" y="290"/>
                    <a:pt x="1" y="253"/>
                    <a:pt x="1" y="217"/>
                  </a:cubicBezTo>
                  <a:cubicBezTo>
                    <a:pt x="0" y="145"/>
                    <a:pt x="1" y="73"/>
                    <a:pt x="2" y="0"/>
                  </a:cubicBezTo>
                  <a:lnTo>
                    <a:pt x="3" y="0"/>
                  </a:lnTo>
                  <a:close/>
                </a:path>
              </a:pathLst>
            </a:custGeom>
            <a:grpFill/>
            <a:ln>
              <a:noFill/>
            </a:ln>
          </p:spPr>
          <p:txBody>
            <a:bodyPr/>
            <a:lstStyle/>
            <a:p>
              <a:pPr>
                <a:defRPr/>
              </a:pPr>
              <a:endParaRPr lang="vi-VN" dirty="0"/>
            </a:p>
          </p:txBody>
        </p:sp>
        <p:sp>
          <p:nvSpPr>
            <p:cNvPr id="37" name="Hình tự do 42"/>
            <p:cNvSpPr>
              <a:spLocks/>
            </p:cNvSpPr>
            <p:nvPr/>
          </p:nvSpPr>
          <p:spPr bwMode="auto">
            <a:xfrm>
              <a:off x="1350963" y="6038850"/>
              <a:ext cx="2736850" cy="11113"/>
            </a:xfrm>
            <a:custGeom>
              <a:avLst/>
              <a:gdLst>
                <a:gd name="T0" fmla="*/ 0 w 1216"/>
                <a:gd name="T1" fmla="*/ 2 h 5"/>
                <a:gd name="T2" fmla="*/ 304 w 1216"/>
                <a:gd name="T3" fmla="*/ 1 h 5"/>
                <a:gd name="T4" fmla="*/ 456 w 1216"/>
                <a:gd name="T5" fmla="*/ 2 h 5"/>
                <a:gd name="T6" fmla="*/ 608 w 1216"/>
                <a:gd name="T7" fmla="*/ 1 h 5"/>
                <a:gd name="T8" fmla="*/ 912 w 1216"/>
                <a:gd name="T9" fmla="*/ 0 h 5"/>
                <a:gd name="T10" fmla="*/ 1064 w 1216"/>
                <a:gd name="T11" fmla="*/ 1 h 5"/>
                <a:gd name="T12" fmla="*/ 1216 w 1216"/>
                <a:gd name="T13" fmla="*/ 2 h 5"/>
                <a:gd name="T14" fmla="*/ 1216 w 1216"/>
                <a:gd name="T15" fmla="*/ 2 h 5"/>
                <a:gd name="T16" fmla="*/ 1064 w 1216"/>
                <a:gd name="T17" fmla="*/ 4 h 5"/>
                <a:gd name="T18" fmla="*/ 912 w 1216"/>
                <a:gd name="T19" fmla="*/ 4 h 5"/>
                <a:gd name="T20" fmla="*/ 608 w 1216"/>
                <a:gd name="T21" fmla="*/ 3 h 5"/>
                <a:gd name="T22" fmla="*/ 456 w 1216"/>
                <a:gd name="T23" fmla="*/ 3 h 5"/>
                <a:gd name="T24" fmla="*/ 304 w 1216"/>
                <a:gd name="T25" fmla="*/ 4 h 5"/>
                <a:gd name="T26" fmla="*/ 0 w 1216"/>
                <a:gd name="T27"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16" h="5">
                  <a:moveTo>
                    <a:pt x="0" y="2"/>
                  </a:moveTo>
                  <a:cubicBezTo>
                    <a:pt x="101" y="1"/>
                    <a:pt x="202" y="0"/>
                    <a:pt x="304" y="1"/>
                  </a:cubicBezTo>
                  <a:cubicBezTo>
                    <a:pt x="354" y="1"/>
                    <a:pt x="405" y="2"/>
                    <a:pt x="456" y="2"/>
                  </a:cubicBezTo>
                  <a:cubicBezTo>
                    <a:pt x="506" y="2"/>
                    <a:pt x="557" y="1"/>
                    <a:pt x="608" y="1"/>
                  </a:cubicBezTo>
                  <a:cubicBezTo>
                    <a:pt x="709" y="1"/>
                    <a:pt x="810" y="0"/>
                    <a:pt x="912" y="0"/>
                  </a:cubicBezTo>
                  <a:cubicBezTo>
                    <a:pt x="962" y="0"/>
                    <a:pt x="1013" y="1"/>
                    <a:pt x="1064" y="1"/>
                  </a:cubicBezTo>
                  <a:cubicBezTo>
                    <a:pt x="1114" y="1"/>
                    <a:pt x="1165" y="1"/>
                    <a:pt x="1216" y="2"/>
                  </a:cubicBezTo>
                  <a:cubicBezTo>
                    <a:pt x="1216" y="2"/>
                    <a:pt x="1216" y="2"/>
                    <a:pt x="1216" y="2"/>
                  </a:cubicBezTo>
                  <a:cubicBezTo>
                    <a:pt x="1165" y="3"/>
                    <a:pt x="1114" y="3"/>
                    <a:pt x="1064" y="4"/>
                  </a:cubicBezTo>
                  <a:cubicBezTo>
                    <a:pt x="1013" y="4"/>
                    <a:pt x="962" y="4"/>
                    <a:pt x="912" y="4"/>
                  </a:cubicBezTo>
                  <a:cubicBezTo>
                    <a:pt x="810" y="5"/>
                    <a:pt x="709" y="4"/>
                    <a:pt x="608" y="3"/>
                  </a:cubicBezTo>
                  <a:cubicBezTo>
                    <a:pt x="557" y="3"/>
                    <a:pt x="506" y="3"/>
                    <a:pt x="456" y="3"/>
                  </a:cubicBezTo>
                  <a:cubicBezTo>
                    <a:pt x="405" y="3"/>
                    <a:pt x="354" y="4"/>
                    <a:pt x="304" y="4"/>
                  </a:cubicBezTo>
                  <a:cubicBezTo>
                    <a:pt x="202" y="4"/>
                    <a:pt x="101" y="4"/>
                    <a:pt x="0" y="2"/>
                  </a:cubicBezTo>
                  <a:close/>
                </a:path>
              </a:pathLst>
            </a:custGeom>
            <a:grpFill/>
            <a:ln>
              <a:noFill/>
            </a:ln>
          </p:spPr>
          <p:txBody>
            <a:bodyPr/>
            <a:lstStyle/>
            <a:p>
              <a:pPr>
                <a:defRPr/>
              </a:pPr>
              <a:endParaRPr lang="vi-VN" dirty="0"/>
            </a:p>
          </p:txBody>
        </p:sp>
        <p:sp>
          <p:nvSpPr>
            <p:cNvPr id="38" name="Hình tự do 43"/>
            <p:cNvSpPr>
              <a:spLocks/>
            </p:cNvSpPr>
            <p:nvPr/>
          </p:nvSpPr>
          <p:spPr bwMode="auto">
            <a:xfrm>
              <a:off x="1330325" y="3378200"/>
              <a:ext cx="2743200" cy="11113"/>
            </a:xfrm>
            <a:custGeom>
              <a:avLst/>
              <a:gdLst>
                <a:gd name="T0" fmla="*/ 0 w 1219"/>
                <a:gd name="T1" fmla="*/ 2 h 5"/>
                <a:gd name="T2" fmla="*/ 304 w 1219"/>
                <a:gd name="T3" fmla="*/ 1 h 5"/>
                <a:gd name="T4" fmla="*/ 457 w 1219"/>
                <a:gd name="T5" fmla="*/ 2 h 5"/>
                <a:gd name="T6" fmla="*/ 609 w 1219"/>
                <a:gd name="T7" fmla="*/ 1 h 5"/>
                <a:gd name="T8" fmla="*/ 914 w 1219"/>
                <a:gd name="T9" fmla="*/ 0 h 5"/>
                <a:gd name="T10" fmla="*/ 1067 w 1219"/>
                <a:gd name="T11" fmla="*/ 1 h 5"/>
                <a:gd name="T12" fmla="*/ 1219 w 1219"/>
                <a:gd name="T13" fmla="*/ 2 h 5"/>
                <a:gd name="T14" fmla="*/ 1219 w 1219"/>
                <a:gd name="T15" fmla="*/ 3 h 5"/>
                <a:gd name="T16" fmla="*/ 1067 w 1219"/>
                <a:gd name="T17" fmla="*/ 4 h 5"/>
                <a:gd name="T18" fmla="*/ 914 w 1219"/>
                <a:gd name="T19" fmla="*/ 4 h 5"/>
                <a:gd name="T20" fmla="*/ 609 w 1219"/>
                <a:gd name="T21" fmla="*/ 3 h 5"/>
                <a:gd name="T22" fmla="*/ 457 w 1219"/>
                <a:gd name="T23" fmla="*/ 3 h 5"/>
                <a:gd name="T24" fmla="*/ 304 w 1219"/>
                <a:gd name="T25" fmla="*/ 4 h 5"/>
                <a:gd name="T26" fmla="*/ 0 w 1219"/>
                <a:gd name="T27" fmla="*/ 3 h 5"/>
                <a:gd name="T28" fmla="*/ 0 w 1219"/>
                <a:gd name="T29"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19" h="5">
                  <a:moveTo>
                    <a:pt x="0" y="2"/>
                  </a:moveTo>
                  <a:cubicBezTo>
                    <a:pt x="101" y="1"/>
                    <a:pt x="203" y="0"/>
                    <a:pt x="304" y="1"/>
                  </a:cubicBezTo>
                  <a:cubicBezTo>
                    <a:pt x="355" y="1"/>
                    <a:pt x="406" y="2"/>
                    <a:pt x="457" y="2"/>
                  </a:cubicBezTo>
                  <a:cubicBezTo>
                    <a:pt x="508" y="2"/>
                    <a:pt x="559" y="1"/>
                    <a:pt x="609" y="1"/>
                  </a:cubicBezTo>
                  <a:cubicBezTo>
                    <a:pt x="711" y="1"/>
                    <a:pt x="813" y="0"/>
                    <a:pt x="914" y="0"/>
                  </a:cubicBezTo>
                  <a:cubicBezTo>
                    <a:pt x="965" y="0"/>
                    <a:pt x="1016" y="1"/>
                    <a:pt x="1067" y="1"/>
                  </a:cubicBezTo>
                  <a:cubicBezTo>
                    <a:pt x="1117" y="1"/>
                    <a:pt x="1168" y="1"/>
                    <a:pt x="1219" y="2"/>
                  </a:cubicBezTo>
                  <a:cubicBezTo>
                    <a:pt x="1219" y="3"/>
                    <a:pt x="1219" y="3"/>
                    <a:pt x="1219" y="3"/>
                  </a:cubicBezTo>
                  <a:cubicBezTo>
                    <a:pt x="1168" y="3"/>
                    <a:pt x="1117" y="4"/>
                    <a:pt x="1067" y="4"/>
                  </a:cubicBezTo>
                  <a:cubicBezTo>
                    <a:pt x="1016" y="4"/>
                    <a:pt x="965" y="4"/>
                    <a:pt x="914" y="4"/>
                  </a:cubicBezTo>
                  <a:cubicBezTo>
                    <a:pt x="813" y="5"/>
                    <a:pt x="711" y="4"/>
                    <a:pt x="609" y="3"/>
                  </a:cubicBezTo>
                  <a:cubicBezTo>
                    <a:pt x="559" y="3"/>
                    <a:pt x="508" y="3"/>
                    <a:pt x="457" y="3"/>
                  </a:cubicBezTo>
                  <a:cubicBezTo>
                    <a:pt x="406" y="3"/>
                    <a:pt x="355" y="4"/>
                    <a:pt x="304" y="4"/>
                  </a:cubicBezTo>
                  <a:cubicBezTo>
                    <a:pt x="203" y="4"/>
                    <a:pt x="101" y="4"/>
                    <a:pt x="0" y="3"/>
                  </a:cubicBezTo>
                  <a:lnTo>
                    <a:pt x="0" y="2"/>
                  </a:lnTo>
                  <a:close/>
                </a:path>
              </a:pathLst>
            </a:custGeom>
            <a:grpFill/>
            <a:ln>
              <a:noFill/>
            </a:ln>
          </p:spPr>
          <p:txBody>
            <a:bodyPr/>
            <a:lstStyle/>
            <a:p>
              <a:pPr>
                <a:defRPr/>
              </a:pPr>
              <a:endParaRPr lang="vi-VN" dirty="0"/>
            </a:p>
          </p:txBody>
        </p:sp>
        <p:sp>
          <p:nvSpPr>
            <p:cNvPr id="39" name="Hình tự do 44"/>
            <p:cNvSpPr>
              <a:spLocks/>
            </p:cNvSpPr>
            <p:nvPr/>
          </p:nvSpPr>
          <p:spPr bwMode="auto">
            <a:xfrm>
              <a:off x="4443413" y="3759200"/>
              <a:ext cx="9525" cy="1919288"/>
            </a:xfrm>
            <a:custGeom>
              <a:avLst/>
              <a:gdLst>
                <a:gd name="T0" fmla="*/ 2 w 4"/>
                <a:gd name="T1" fmla="*/ 853 h 853"/>
                <a:gd name="T2" fmla="*/ 0 w 4"/>
                <a:gd name="T3" fmla="*/ 640 h 853"/>
                <a:gd name="T4" fmla="*/ 1 w 4"/>
                <a:gd name="T5" fmla="*/ 533 h 853"/>
                <a:gd name="T6" fmla="*/ 1 w 4"/>
                <a:gd name="T7" fmla="*/ 427 h 853"/>
                <a:gd name="T8" fmla="*/ 0 w 4"/>
                <a:gd name="T9" fmla="*/ 213 h 853"/>
                <a:gd name="T10" fmla="*/ 0 w 4"/>
                <a:gd name="T11" fmla="*/ 107 h 853"/>
                <a:gd name="T12" fmla="*/ 2 w 4"/>
                <a:gd name="T13" fmla="*/ 0 h 853"/>
                <a:gd name="T14" fmla="*/ 2 w 4"/>
                <a:gd name="T15" fmla="*/ 0 h 853"/>
                <a:gd name="T16" fmla="*/ 3 w 4"/>
                <a:gd name="T17" fmla="*/ 107 h 853"/>
                <a:gd name="T18" fmla="*/ 4 w 4"/>
                <a:gd name="T19" fmla="*/ 213 h 853"/>
                <a:gd name="T20" fmla="*/ 3 w 4"/>
                <a:gd name="T21" fmla="*/ 427 h 853"/>
                <a:gd name="T22" fmla="*/ 2 w 4"/>
                <a:gd name="T23" fmla="*/ 533 h 853"/>
                <a:gd name="T24" fmla="*/ 3 w 4"/>
                <a:gd name="T25" fmla="*/ 640 h 853"/>
                <a:gd name="T26" fmla="*/ 2 w 4"/>
                <a:gd name="T27" fmla="*/ 853 h 8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 h="853">
                  <a:moveTo>
                    <a:pt x="2" y="853"/>
                  </a:moveTo>
                  <a:cubicBezTo>
                    <a:pt x="0" y="782"/>
                    <a:pt x="0" y="711"/>
                    <a:pt x="0" y="640"/>
                  </a:cubicBezTo>
                  <a:cubicBezTo>
                    <a:pt x="0" y="604"/>
                    <a:pt x="1" y="569"/>
                    <a:pt x="1" y="533"/>
                  </a:cubicBezTo>
                  <a:cubicBezTo>
                    <a:pt x="1" y="498"/>
                    <a:pt x="1" y="462"/>
                    <a:pt x="1" y="427"/>
                  </a:cubicBezTo>
                  <a:cubicBezTo>
                    <a:pt x="0" y="356"/>
                    <a:pt x="0" y="284"/>
                    <a:pt x="0" y="213"/>
                  </a:cubicBezTo>
                  <a:cubicBezTo>
                    <a:pt x="0" y="178"/>
                    <a:pt x="0" y="142"/>
                    <a:pt x="0" y="107"/>
                  </a:cubicBezTo>
                  <a:cubicBezTo>
                    <a:pt x="1" y="71"/>
                    <a:pt x="1" y="36"/>
                    <a:pt x="2" y="0"/>
                  </a:cubicBezTo>
                  <a:cubicBezTo>
                    <a:pt x="2" y="0"/>
                    <a:pt x="2" y="0"/>
                    <a:pt x="2" y="0"/>
                  </a:cubicBezTo>
                  <a:cubicBezTo>
                    <a:pt x="3" y="36"/>
                    <a:pt x="3" y="71"/>
                    <a:pt x="3" y="107"/>
                  </a:cubicBezTo>
                  <a:cubicBezTo>
                    <a:pt x="4" y="142"/>
                    <a:pt x="4" y="178"/>
                    <a:pt x="4" y="213"/>
                  </a:cubicBezTo>
                  <a:cubicBezTo>
                    <a:pt x="4" y="284"/>
                    <a:pt x="3" y="356"/>
                    <a:pt x="3" y="427"/>
                  </a:cubicBezTo>
                  <a:cubicBezTo>
                    <a:pt x="3" y="462"/>
                    <a:pt x="2" y="498"/>
                    <a:pt x="2" y="533"/>
                  </a:cubicBezTo>
                  <a:cubicBezTo>
                    <a:pt x="3" y="569"/>
                    <a:pt x="3" y="604"/>
                    <a:pt x="3" y="640"/>
                  </a:cubicBezTo>
                  <a:cubicBezTo>
                    <a:pt x="4" y="711"/>
                    <a:pt x="3" y="782"/>
                    <a:pt x="2" y="853"/>
                  </a:cubicBezTo>
                  <a:close/>
                </a:path>
              </a:pathLst>
            </a:custGeom>
            <a:grpFill/>
            <a:ln>
              <a:noFill/>
            </a:ln>
          </p:spPr>
          <p:txBody>
            <a:bodyPr/>
            <a:lstStyle/>
            <a:p>
              <a:pPr>
                <a:defRPr/>
              </a:pPr>
              <a:endParaRPr lang="vi-VN" dirty="0"/>
            </a:p>
          </p:txBody>
        </p:sp>
        <p:sp>
          <p:nvSpPr>
            <p:cNvPr id="40" name="Hình tự do 45"/>
            <p:cNvSpPr>
              <a:spLocks noEditPoints="1"/>
            </p:cNvSpPr>
            <p:nvPr/>
          </p:nvSpPr>
          <p:spPr bwMode="auto">
            <a:xfrm>
              <a:off x="903288" y="5772150"/>
              <a:ext cx="341313" cy="331788"/>
            </a:xfrm>
            <a:custGeom>
              <a:avLst/>
              <a:gdLst>
                <a:gd name="T0" fmla="*/ 127 w 152"/>
                <a:gd name="T1" fmla="*/ 122 h 148"/>
                <a:gd name="T2" fmla="*/ 84 w 152"/>
                <a:gd name="T3" fmla="*/ 134 h 148"/>
                <a:gd name="T4" fmla="*/ 112 w 152"/>
                <a:gd name="T5" fmla="*/ 131 h 148"/>
                <a:gd name="T6" fmla="*/ 48 w 152"/>
                <a:gd name="T7" fmla="*/ 142 h 148"/>
                <a:gd name="T8" fmla="*/ 4 w 152"/>
                <a:gd name="T9" fmla="*/ 95 h 148"/>
                <a:gd name="T10" fmla="*/ 20 w 152"/>
                <a:gd name="T11" fmla="*/ 61 h 148"/>
                <a:gd name="T12" fmla="*/ 26 w 152"/>
                <a:gd name="T13" fmla="*/ 58 h 148"/>
                <a:gd name="T14" fmla="*/ 31 w 152"/>
                <a:gd name="T15" fmla="*/ 23 h 148"/>
                <a:gd name="T16" fmla="*/ 19 w 152"/>
                <a:gd name="T17" fmla="*/ 0 h 148"/>
                <a:gd name="T18" fmla="*/ 33 w 152"/>
                <a:gd name="T19" fmla="*/ 57 h 148"/>
                <a:gd name="T20" fmla="*/ 41 w 152"/>
                <a:gd name="T21" fmla="*/ 63 h 148"/>
                <a:gd name="T22" fmla="*/ 36 w 152"/>
                <a:gd name="T23" fmla="*/ 80 h 148"/>
                <a:gd name="T24" fmla="*/ 26 w 152"/>
                <a:gd name="T25" fmla="*/ 67 h 148"/>
                <a:gd name="T26" fmla="*/ 64 w 152"/>
                <a:gd name="T27" fmla="*/ 132 h 148"/>
                <a:gd name="T28" fmla="*/ 84 w 152"/>
                <a:gd name="T29" fmla="*/ 112 h 148"/>
                <a:gd name="T30" fmla="*/ 77 w 152"/>
                <a:gd name="T31" fmla="*/ 131 h 148"/>
                <a:gd name="T32" fmla="*/ 152 w 152"/>
                <a:gd name="T33" fmla="*/ 129 h 148"/>
                <a:gd name="T34" fmla="*/ 114 w 152"/>
                <a:gd name="T35" fmla="*/ 131 h 148"/>
                <a:gd name="T36" fmla="*/ 127 w 152"/>
                <a:gd name="T37" fmla="*/ 122 h 148"/>
                <a:gd name="T38" fmla="*/ 74 w 152"/>
                <a:gd name="T39" fmla="*/ 128 h 148"/>
                <a:gd name="T40" fmla="*/ 68 w 152"/>
                <a:gd name="T41" fmla="*/ 112 h 148"/>
                <a:gd name="T42" fmla="*/ 66 w 152"/>
                <a:gd name="T43" fmla="*/ 117 h 148"/>
                <a:gd name="T44" fmla="*/ 66 w 152"/>
                <a:gd name="T45" fmla="*/ 125 h 148"/>
                <a:gd name="T46" fmla="*/ 73 w 152"/>
                <a:gd name="T47" fmla="*/ 128 h 148"/>
                <a:gd name="T48" fmla="*/ 74 w 152"/>
                <a:gd name="T49" fmla="*/ 114 h 148"/>
                <a:gd name="T50" fmla="*/ 74 w 152"/>
                <a:gd name="T51" fmla="*/ 128 h 148"/>
                <a:gd name="T52" fmla="*/ 9 w 152"/>
                <a:gd name="T53" fmla="*/ 88 h 148"/>
                <a:gd name="T54" fmla="*/ 56 w 152"/>
                <a:gd name="T55" fmla="*/ 135 h 148"/>
                <a:gd name="T56" fmla="*/ 9 w 152"/>
                <a:gd name="T57" fmla="*/ 88 h 148"/>
                <a:gd name="T58" fmla="*/ 37 w 152"/>
                <a:gd name="T59" fmla="*/ 61 h 148"/>
                <a:gd name="T60" fmla="*/ 31 w 152"/>
                <a:gd name="T61" fmla="*/ 77 h 148"/>
                <a:gd name="T62" fmla="*/ 37 w 152"/>
                <a:gd name="T63" fmla="*/ 61 h 148"/>
                <a:gd name="T64" fmla="*/ 30 w 152"/>
                <a:gd name="T65" fmla="*/ 57 h 148"/>
                <a:gd name="T66" fmla="*/ 33 w 152"/>
                <a:gd name="T67" fmla="*/ 31 h 148"/>
                <a:gd name="T68" fmla="*/ 30 w 152"/>
                <a:gd name="T69" fmla="*/ 57 h 148"/>
                <a:gd name="T70" fmla="*/ 30 w 152"/>
                <a:gd name="T71" fmla="*/ 61 h 148"/>
                <a:gd name="T72" fmla="*/ 30 w 152"/>
                <a:gd name="T73" fmla="*/ 74 h 148"/>
                <a:gd name="T74" fmla="*/ 30 w 152"/>
                <a:gd name="T75" fmla="*/ 6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2" h="148">
                  <a:moveTo>
                    <a:pt x="127" y="122"/>
                  </a:moveTo>
                  <a:cubicBezTo>
                    <a:pt x="115" y="118"/>
                    <a:pt x="99" y="137"/>
                    <a:pt x="84" y="134"/>
                  </a:cubicBezTo>
                  <a:cubicBezTo>
                    <a:pt x="92" y="142"/>
                    <a:pt x="106" y="130"/>
                    <a:pt x="112" y="131"/>
                  </a:cubicBezTo>
                  <a:cubicBezTo>
                    <a:pt x="95" y="147"/>
                    <a:pt x="66" y="127"/>
                    <a:pt x="48" y="142"/>
                  </a:cubicBezTo>
                  <a:cubicBezTo>
                    <a:pt x="19" y="142"/>
                    <a:pt x="1" y="123"/>
                    <a:pt x="4" y="95"/>
                  </a:cubicBezTo>
                  <a:cubicBezTo>
                    <a:pt x="6" y="82"/>
                    <a:pt x="19" y="74"/>
                    <a:pt x="20" y="61"/>
                  </a:cubicBezTo>
                  <a:cubicBezTo>
                    <a:pt x="23" y="58"/>
                    <a:pt x="22" y="60"/>
                    <a:pt x="26" y="58"/>
                  </a:cubicBezTo>
                  <a:cubicBezTo>
                    <a:pt x="25" y="45"/>
                    <a:pt x="33" y="34"/>
                    <a:pt x="31" y="23"/>
                  </a:cubicBezTo>
                  <a:cubicBezTo>
                    <a:pt x="30" y="12"/>
                    <a:pt x="19" y="8"/>
                    <a:pt x="19" y="0"/>
                  </a:cubicBezTo>
                  <a:cubicBezTo>
                    <a:pt x="36" y="7"/>
                    <a:pt x="41" y="36"/>
                    <a:pt x="33" y="57"/>
                  </a:cubicBezTo>
                  <a:cubicBezTo>
                    <a:pt x="34" y="60"/>
                    <a:pt x="40" y="59"/>
                    <a:pt x="41" y="63"/>
                  </a:cubicBezTo>
                  <a:cubicBezTo>
                    <a:pt x="43" y="69"/>
                    <a:pt x="40" y="75"/>
                    <a:pt x="36" y="80"/>
                  </a:cubicBezTo>
                  <a:cubicBezTo>
                    <a:pt x="27" y="79"/>
                    <a:pt x="20" y="74"/>
                    <a:pt x="26" y="67"/>
                  </a:cubicBezTo>
                  <a:cubicBezTo>
                    <a:pt x="1" y="88"/>
                    <a:pt x="14" y="148"/>
                    <a:pt x="64" y="132"/>
                  </a:cubicBezTo>
                  <a:cubicBezTo>
                    <a:pt x="54" y="118"/>
                    <a:pt x="73" y="97"/>
                    <a:pt x="84" y="112"/>
                  </a:cubicBezTo>
                  <a:cubicBezTo>
                    <a:pt x="86" y="123"/>
                    <a:pt x="81" y="126"/>
                    <a:pt x="77" y="131"/>
                  </a:cubicBezTo>
                  <a:cubicBezTo>
                    <a:pt x="101" y="137"/>
                    <a:pt x="133" y="102"/>
                    <a:pt x="152" y="129"/>
                  </a:cubicBezTo>
                  <a:cubicBezTo>
                    <a:pt x="143" y="117"/>
                    <a:pt x="124" y="124"/>
                    <a:pt x="114" y="131"/>
                  </a:cubicBezTo>
                  <a:cubicBezTo>
                    <a:pt x="116" y="126"/>
                    <a:pt x="123" y="126"/>
                    <a:pt x="127" y="122"/>
                  </a:cubicBezTo>
                  <a:close/>
                  <a:moveTo>
                    <a:pt x="74" y="128"/>
                  </a:moveTo>
                  <a:cubicBezTo>
                    <a:pt x="91" y="127"/>
                    <a:pt x="78" y="98"/>
                    <a:pt x="68" y="112"/>
                  </a:cubicBezTo>
                  <a:cubicBezTo>
                    <a:pt x="75" y="112"/>
                    <a:pt x="69" y="117"/>
                    <a:pt x="66" y="117"/>
                  </a:cubicBezTo>
                  <a:cubicBezTo>
                    <a:pt x="66" y="119"/>
                    <a:pt x="66" y="122"/>
                    <a:pt x="66" y="125"/>
                  </a:cubicBezTo>
                  <a:cubicBezTo>
                    <a:pt x="68" y="126"/>
                    <a:pt x="69" y="128"/>
                    <a:pt x="73" y="128"/>
                  </a:cubicBezTo>
                  <a:cubicBezTo>
                    <a:pt x="75" y="124"/>
                    <a:pt x="80" y="117"/>
                    <a:pt x="74" y="114"/>
                  </a:cubicBezTo>
                  <a:cubicBezTo>
                    <a:pt x="84" y="115"/>
                    <a:pt x="78" y="125"/>
                    <a:pt x="74" y="128"/>
                  </a:cubicBezTo>
                  <a:close/>
                  <a:moveTo>
                    <a:pt x="9" y="88"/>
                  </a:moveTo>
                  <a:cubicBezTo>
                    <a:pt x="0" y="121"/>
                    <a:pt x="28" y="148"/>
                    <a:pt x="56" y="135"/>
                  </a:cubicBezTo>
                  <a:cubicBezTo>
                    <a:pt x="20" y="145"/>
                    <a:pt x="13" y="115"/>
                    <a:pt x="9" y="88"/>
                  </a:cubicBezTo>
                  <a:close/>
                  <a:moveTo>
                    <a:pt x="37" y="61"/>
                  </a:moveTo>
                  <a:cubicBezTo>
                    <a:pt x="38" y="69"/>
                    <a:pt x="34" y="72"/>
                    <a:pt x="31" y="77"/>
                  </a:cubicBezTo>
                  <a:cubicBezTo>
                    <a:pt x="40" y="78"/>
                    <a:pt x="42" y="66"/>
                    <a:pt x="37" y="61"/>
                  </a:cubicBezTo>
                  <a:close/>
                  <a:moveTo>
                    <a:pt x="30" y="57"/>
                  </a:moveTo>
                  <a:cubicBezTo>
                    <a:pt x="30" y="49"/>
                    <a:pt x="38" y="40"/>
                    <a:pt x="33" y="31"/>
                  </a:cubicBezTo>
                  <a:cubicBezTo>
                    <a:pt x="34" y="41"/>
                    <a:pt x="26" y="49"/>
                    <a:pt x="30" y="57"/>
                  </a:cubicBezTo>
                  <a:close/>
                  <a:moveTo>
                    <a:pt x="30" y="61"/>
                  </a:moveTo>
                  <a:cubicBezTo>
                    <a:pt x="28" y="63"/>
                    <a:pt x="27" y="72"/>
                    <a:pt x="30" y="74"/>
                  </a:cubicBezTo>
                  <a:cubicBezTo>
                    <a:pt x="33" y="70"/>
                    <a:pt x="36" y="63"/>
                    <a:pt x="30" y="61"/>
                  </a:cubicBezTo>
                  <a:close/>
                </a:path>
              </a:pathLst>
            </a:custGeom>
            <a:grpFill/>
            <a:ln>
              <a:noFill/>
            </a:ln>
          </p:spPr>
          <p:txBody>
            <a:bodyPr/>
            <a:lstStyle/>
            <a:p>
              <a:pPr>
                <a:defRPr/>
              </a:pPr>
              <a:endParaRPr lang="vi-VN" dirty="0"/>
            </a:p>
          </p:txBody>
        </p:sp>
        <p:sp>
          <p:nvSpPr>
            <p:cNvPr id="41" name="Hình tự do 46"/>
            <p:cNvSpPr>
              <a:spLocks noEditPoints="1"/>
            </p:cNvSpPr>
            <p:nvPr/>
          </p:nvSpPr>
          <p:spPr bwMode="auto">
            <a:xfrm>
              <a:off x="906463" y="5768975"/>
              <a:ext cx="341313" cy="323850"/>
            </a:xfrm>
            <a:custGeom>
              <a:avLst/>
              <a:gdLst>
                <a:gd name="T0" fmla="*/ 2 w 151"/>
                <a:gd name="T1" fmla="*/ 96 h 144"/>
                <a:gd name="T2" fmla="*/ 21 w 151"/>
                <a:gd name="T3" fmla="*/ 59 h 144"/>
                <a:gd name="T4" fmla="*/ 22 w 151"/>
                <a:gd name="T5" fmla="*/ 12 h 144"/>
                <a:gd name="T6" fmla="*/ 32 w 151"/>
                <a:gd name="T7" fmla="*/ 58 h 144"/>
                <a:gd name="T8" fmla="*/ 34 w 151"/>
                <a:gd name="T9" fmla="*/ 81 h 144"/>
                <a:gd name="T10" fmla="*/ 15 w 151"/>
                <a:gd name="T11" fmla="*/ 112 h 144"/>
                <a:gd name="T12" fmla="*/ 73 w 151"/>
                <a:gd name="T13" fmla="*/ 107 h 144"/>
                <a:gd name="T14" fmla="*/ 76 w 151"/>
                <a:gd name="T15" fmla="*/ 131 h 144"/>
                <a:gd name="T16" fmla="*/ 151 w 151"/>
                <a:gd name="T17" fmla="*/ 130 h 144"/>
                <a:gd name="T18" fmla="*/ 110 w 151"/>
                <a:gd name="T19" fmla="*/ 134 h 144"/>
                <a:gd name="T20" fmla="*/ 66 w 151"/>
                <a:gd name="T21" fmla="*/ 138 h 144"/>
                <a:gd name="T22" fmla="*/ 12 w 151"/>
                <a:gd name="T23" fmla="*/ 128 h 144"/>
                <a:gd name="T24" fmla="*/ 86 w 151"/>
                <a:gd name="T25" fmla="*/ 138 h 144"/>
                <a:gd name="T26" fmla="*/ 86 w 151"/>
                <a:gd name="T27" fmla="*/ 134 h 144"/>
                <a:gd name="T28" fmla="*/ 75 w 151"/>
                <a:gd name="T29" fmla="*/ 133 h 144"/>
                <a:gd name="T30" fmla="*/ 77 w 151"/>
                <a:gd name="T31" fmla="*/ 128 h 144"/>
                <a:gd name="T32" fmla="*/ 66 w 151"/>
                <a:gd name="T33" fmla="*/ 128 h 144"/>
                <a:gd name="T34" fmla="*/ 64 w 151"/>
                <a:gd name="T35" fmla="*/ 117 h 144"/>
                <a:gd name="T36" fmla="*/ 65 w 151"/>
                <a:gd name="T37" fmla="*/ 114 h 144"/>
                <a:gd name="T38" fmla="*/ 63 w 151"/>
                <a:gd name="T39" fmla="*/ 133 h 144"/>
                <a:gd name="T40" fmla="*/ 54 w 151"/>
                <a:gd name="T41" fmla="*/ 137 h 144"/>
                <a:gd name="T42" fmla="*/ 7 w 151"/>
                <a:gd name="T43" fmla="*/ 86 h 144"/>
                <a:gd name="T44" fmla="*/ 41 w 151"/>
                <a:gd name="T45" fmla="*/ 139 h 144"/>
                <a:gd name="T46" fmla="*/ 92 w 151"/>
                <a:gd name="T47" fmla="*/ 138 h 144"/>
                <a:gd name="T48" fmla="*/ 41 w 151"/>
                <a:gd name="T49" fmla="*/ 137 h 144"/>
                <a:gd name="T50" fmla="*/ 26 w 151"/>
                <a:gd name="T51" fmla="*/ 65 h 144"/>
                <a:gd name="T52" fmla="*/ 32 w 151"/>
                <a:gd name="T53" fmla="*/ 64 h 144"/>
                <a:gd name="T54" fmla="*/ 26 w 151"/>
                <a:gd name="T55" fmla="*/ 72 h 144"/>
                <a:gd name="T56" fmla="*/ 33 w 151"/>
                <a:gd name="T57" fmla="*/ 80 h 144"/>
                <a:gd name="T58" fmla="*/ 38 w 151"/>
                <a:gd name="T59" fmla="*/ 73 h 144"/>
                <a:gd name="T60" fmla="*/ 28 w 151"/>
                <a:gd name="T61" fmla="*/ 78 h 144"/>
                <a:gd name="T62" fmla="*/ 34 w 151"/>
                <a:gd name="T63" fmla="*/ 61 h 144"/>
                <a:gd name="T64" fmla="*/ 18 w 151"/>
                <a:gd name="T65" fmla="*/ 2 h 144"/>
                <a:gd name="T66" fmla="*/ 31 w 151"/>
                <a:gd name="T67" fmla="*/ 32 h 144"/>
                <a:gd name="T68" fmla="*/ 27 w 151"/>
                <a:gd name="T69" fmla="*/ 58 h 144"/>
                <a:gd name="T70" fmla="*/ 28 w 151"/>
                <a:gd name="T71" fmla="*/ 42 h 144"/>
                <a:gd name="T72" fmla="*/ 21 w 151"/>
                <a:gd name="T73" fmla="*/ 61 h 144"/>
                <a:gd name="T74" fmla="*/ 7 w 151"/>
                <a:gd name="T75" fmla="*/ 86 h 144"/>
                <a:gd name="T76" fmla="*/ 110 w 151"/>
                <a:gd name="T77" fmla="*/ 131 h 144"/>
                <a:gd name="T78" fmla="*/ 121 w 151"/>
                <a:gd name="T79" fmla="*/ 123 h 144"/>
                <a:gd name="T80" fmla="*/ 67 w 151"/>
                <a:gd name="T81" fmla="*/ 127 h 144"/>
                <a:gd name="T82" fmla="*/ 74 w 151"/>
                <a:gd name="T83" fmla="*/ 118 h 144"/>
                <a:gd name="T84" fmla="*/ 64 w 151"/>
                <a:gd name="T85" fmla="*/ 118 h 144"/>
                <a:gd name="T86" fmla="*/ 75 w 151"/>
                <a:gd name="T87" fmla="*/ 118 h 144"/>
                <a:gd name="T88" fmla="*/ 70 w 151"/>
                <a:gd name="T89" fmla="*/ 114 h 144"/>
                <a:gd name="T90" fmla="*/ 79 w 151"/>
                <a:gd name="T91" fmla="*/ 120 h 144"/>
                <a:gd name="T92" fmla="*/ 122 w 151"/>
                <a:gd name="T93" fmla="*/ 122 h 144"/>
                <a:gd name="T94" fmla="*/ 123 w 151"/>
                <a:gd name="T95" fmla="*/ 125 h 144"/>
                <a:gd name="T96" fmla="*/ 122 w 151"/>
                <a:gd name="T97" fmla="*/ 122 h 144"/>
                <a:gd name="T98" fmla="*/ 81 w 151"/>
                <a:gd name="T99" fmla="*/ 114 h 144"/>
                <a:gd name="T100" fmla="*/ 32 w 151"/>
                <a:gd name="T101" fmla="*/ 74 h 144"/>
                <a:gd name="T102" fmla="*/ 28 w 151"/>
                <a:gd name="T103" fmla="*/ 63 h 144"/>
                <a:gd name="T104" fmla="*/ 28 w 151"/>
                <a:gd name="T105" fmla="*/ 63 h 144"/>
                <a:gd name="T106" fmla="*/ 29 w 151"/>
                <a:gd name="T107" fmla="*/ 49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51" h="144">
                  <a:moveTo>
                    <a:pt x="47" y="144"/>
                  </a:moveTo>
                  <a:cubicBezTo>
                    <a:pt x="46" y="144"/>
                    <a:pt x="46" y="144"/>
                    <a:pt x="46" y="144"/>
                  </a:cubicBezTo>
                  <a:cubicBezTo>
                    <a:pt x="32" y="144"/>
                    <a:pt x="19" y="139"/>
                    <a:pt x="11" y="129"/>
                  </a:cubicBezTo>
                  <a:cubicBezTo>
                    <a:pt x="3" y="121"/>
                    <a:pt x="0" y="109"/>
                    <a:pt x="2" y="96"/>
                  </a:cubicBezTo>
                  <a:cubicBezTo>
                    <a:pt x="3" y="90"/>
                    <a:pt x="6" y="84"/>
                    <a:pt x="10" y="79"/>
                  </a:cubicBezTo>
                  <a:cubicBezTo>
                    <a:pt x="13" y="73"/>
                    <a:pt x="17" y="68"/>
                    <a:pt x="17" y="62"/>
                  </a:cubicBezTo>
                  <a:cubicBezTo>
                    <a:pt x="17" y="62"/>
                    <a:pt x="17" y="62"/>
                    <a:pt x="17" y="62"/>
                  </a:cubicBezTo>
                  <a:cubicBezTo>
                    <a:pt x="19" y="60"/>
                    <a:pt x="20" y="59"/>
                    <a:pt x="21" y="59"/>
                  </a:cubicBezTo>
                  <a:cubicBezTo>
                    <a:pt x="21" y="59"/>
                    <a:pt x="22" y="59"/>
                    <a:pt x="23" y="59"/>
                  </a:cubicBezTo>
                  <a:cubicBezTo>
                    <a:pt x="23" y="53"/>
                    <a:pt x="24" y="47"/>
                    <a:pt x="26" y="41"/>
                  </a:cubicBezTo>
                  <a:cubicBezTo>
                    <a:pt x="28" y="35"/>
                    <a:pt x="30" y="30"/>
                    <a:pt x="29" y="24"/>
                  </a:cubicBezTo>
                  <a:cubicBezTo>
                    <a:pt x="28" y="19"/>
                    <a:pt x="25" y="15"/>
                    <a:pt x="22" y="12"/>
                  </a:cubicBezTo>
                  <a:cubicBezTo>
                    <a:pt x="19" y="8"/>
                    <a:pt x="16" y="5"/>
                    <a:pt x="16" y="1"/>
                  </a:cubicBezTo>
                  <a:cubicBezTo>
                    <a:pt x="16" y="0"/>
                    <a:pt x="16" y="0"/>
                    <a:pt x="16" y="0"/>
                  </a:cubicBezTo>
                  <a:cubicBezTo>
                    <a:pt x="17" y="0"/>
                    <a:pt x="17" y="0"/>
                    <a:pt x="17" y="0"/>
                  </a:cubicBezTo>
                  <a:cubicBezTo>
                    <a:pt x="35" y="8"/>
                    <a:pt x="40" y="37"/>
                    <a:pt x="32" y="58"/>
                  </a:cubicBezTo>
                  <a:cubicBezTo>
                    <a:pt x="32" y="59"/>
                    <a:pt x="34" y="59"/>
                    <a:pt x="35" y="60"/>
                  </a:cubicBezTo>
                  <a:cubicBezTo>
                    <a:pt x="37" y="61"/>
                    <a:pt x="39" y="61"/>
                    <a:pt x="40" y="63"/>
                  </a:cubicBezTo>
                  <a:cubicBezTo>
                    <a:pt x="43" y="72"/>
                    <a:pt x="37" y="78"/>
                    <a:pt x="34" y="81"/>
                  </a:cubicBezTo>
                  <a:cubicBezTo>
                    <a:pt x="34" y="81"/>
                    <a:pt x="34" y="81"/>
                    <a:pt x="34" y="81"/>
                  </a:cubicBezTo>
                  <a:cubicBezTo>
                    <a:pt x="34" y="81"/>
                    <a:pt x="34" y="81"/>
                    <a:pt x="34" y="81"/>
                  </a:cubicBezTo>
                  <a:cubicBezTo>
                    <a:pt x="28" y="81"/>
                    <a:pt x="23" y="79"/>
                    <a:pt x="22" y="76"/>
                  </a:cubicBezTo>
                  <a:cubicBezTo>
                    <a:pt x="21" y="75"/>
                    <a:pt x="21" y="73"/>
                    <a:pt x="21" y="71"/>
                  </a:cubicBezTo>
                  <a:cubicBezTo>
                    <a:pt x="12" y="82"/>
                    <a:pt x="10" y="98"/>
                    <a:pt x="15" y="112"/>
                  </a:cubicBezTo>
                  <a:cubicBezTo>
                    <a:pt x="20" y="127"/>
                    <a:pt x="32" y="135"/>
                    <a:pt x="46" y="135"/>
                  </a:cubicBezTo>
                  <a:cubicBezTo>
                    <a:pt x="51" y="135"/>
                    <a:pt x="56" y="134"/>
                    <a:pt x="61" y="133"/>
                  </a:cubicBezTo>
                  <a:cubicBezTo>
                    <a:pt x="58" y="128"/>
                    <a:pt x="57" y="122"/>
                    <a:pt x="60" y="116"/>
                  </a:cubicBezTo>
                  <a:cubicBezTo>
                    <a:pt x="63" y="111"/>
                    <a:pt x="68" y="107"/>
                    <a:pt x="73" y="107"/>
                  </a:cubicBezTo>
                  <a:cubicBezTo>
                    <a:pt x="75" y="107"/>
                    <a:pt x="79" y="108"/>
                    <a:pt x="83" y="113"/>
                  </a:cubicBezTo>
                  <a:cubicBezTo>
                    <a:pt x="83" y="113"/>
                    <a:pt x="83" y="113"/>
                    <a:pt x="83" y="113"/>
                  </a:cubicBezTo>
                  <a:cubicBezTo>
                    <a:pt x="84" y="122"/>
                    <a:pt x="81" y="126"/>
                    <a:pt x="77" y="130"/>
                  </a:cubicBezTo>
                  <a:cubicBezTo>
                    <a:pt x="77" y="130"/>
                    <a:pt x="77" y="131"/>
                    <a:pt x="76" y="131"/>
                  </a:cubicBezTo>
                  <a:cubicBezTo>
                    <a:pt x="78" y="132"/>
                    <a:pt x="80" y="132"/>
                    <a:pt x="82" y="132"/>
                  </a:cubicBezTo>
                  <a:cubicBezTo>
                    <a:pt x="90" y="132"/>
                    <a:pt x="98" y="129"/>
                    <a:pt x="107" y="125"/>
                  </a:cubicBezTo>
                  <a:cubicBezTo>
                    <a:pt x="115" y="122"/>
                    <a:pt x="123" y="119"/>
                    <a:pt x="131" y="119"/>
                  </a:cubicBezTo>
                  <a:cubicBezTo>
                    <a:pt x="139" y="119"/>
                    <a:pt x="146" y="123"/>
                    <a:pt x="151" y="130"/>
                  </a:cubicBezTo>
                  <a:cubicBezTo>
                    <a:pt x="150" y="131"/>
                    <a:pt x="150" y="131"/>
                    <a:pt x="150" y="131"/>
                  </a:cubicBezTo>
                  <a:cubicBezTo>
                    <a:pt x="146" y="127"/>
                    <a:pt x="142" y="124"/>
                    <a:pt x="136" y="124"/>
                  </a:cubicBezTo>
                  <a:cubicBezTo>
                    <a:pt x="126" y="124"/>
                    <a:pt x="115" y="131"/>
                    <a:pt x="112" y="132"/>
                  </a:cubicBezTo>
                  <a:cubicBezTo>
                    <a:pt x="110" y="134"/>
                    <a:pt x="110" y="134"/>
                    <a:pt x="110" y="134"/>
                  </a:cubicBezTo>
                  <a:cubicBezTo>
                    <a:pt x="110" y="133"/>
                    <a:pt x="110" y="133"/>
                    <a:pt x="110" y="133"/>
                  </a:cubicBezTo>
                  <a:cubicBezTo>
                    <a:pt x="105" y="137"/>
                    <a:pt x="99" y="139"/>
                    <a:pt x="90" y="139"/>
                  </a:cubicBezTo>
                  <a:cubicBezTo>
                    <a:pt x="86" y="139"/>
                    <a:pt x="82" y="139"/>
                    <a:pt x="78" y="139"/>
                  </a:cubicBezTo>
                  <a:cubicBezTo>
                    <a:pt x="74" y="138"/>
                    <a:pt x="70" y="138"/>
                    <a:pt x="66" y="138"/>
                  </a:cubicBezTo>
                  <a:cubicBezTo>
                    <a:pt x="58" y="138"/>
                    <a:pt x="52" y="140"/>
                    <a:pt x="47" y="144"/>
                  </a:cubicBezTo>
                  <a:close/>
                  <a:moveTo>
                    <a:pt x="7" y="86"/>
                  </a:moveTo>
                  <a:cubicBezTo>
                    <a:pt x="5" y="89"/>
                    <a:pt x="4" y="93"/>
                    <a:pt x="3" y="96"/>
                  </a:cubicBezTo>
                  <a:cubicBezTo>
                    <a:pt x="2" y="109"/>
                    <a:pt x="5" y="120"/>
                    <a:pt x="12" y="128"/>
                  </a:cubicBezTo>
                  <a:cubicBezTo>
                    <a:pt x="20" y="137"/>
                    <a:pt x="32" y="142"/>
                    <a:pt x="46" y="142"/>
                  </a:cubicBezTo>
                  <a:cubicBezTo>
                    <a:pt x="51" y="138"/>
                    <a:pt x="57" y="136"/>
                    <a:pt x="66" y="136"/>
                  </a:cubicBezTo>
                  <a:cubicBezTo>
                    <a:pt x="70" y="136"/>
                    <a:pt x="74" y="137"/>
                    <a:pt x="78" y="137"/>
                  </a:cubicBezTo>
                  <a:cubicBezTo>
                    <a:pt x="81" y="137"/>
                    <a:pt x="83" y="138"/>
                    <a:pt x="86" y="138"/>
                  </a:cubicBezTo>
                  <a:cubicBezTo>
                    <a:pt x="84" y="137"/>
                    <a:pt x="83" y="136"/>
                    <a:pt x="81" y="135"/>
                  </a:cubicBezTo>
                  <a:cubicBezTo>
                    <a:pt x="80" y="133"/>
                    <a:pt x="80" y="133"/>
                    <a:pt x="80" y="133"/>
                  </a:cubicBezTo>
                  <a:cubicBezTo>
                    <a:pt x="82" y="134"/>
                    <a:pt x="82" y="134"/>
                    <a:pt x="82" y="134"/>
                  </a:cubicBezTo>
                  <a:cubicBezTo>
                    <a:pt x="83" y="134"/>
                    <a:pt x="84" y="134"/>
                    <a:pt x="86" y="134"/>
                  </a:cubicBezTo>
                  <a:cubicBezTo>
                    <a:pt x="92" y="134"/>
                    <a:pt x="99" y="131"/>
                    <a:pt x="105" y="128"/>
                  </a:cubicBezTo>
                  <a:cubicBezTo>
                    <a:pt x="105" y="128"/>
                    <a:pt x="105" y="128"/>
                    <a:pt x="105" y="128"/>
                  </a:cubicBezTo>
                  <a:cubicBezTo>
                    <a:pt x="97" y="131"/>
                    <a:pt x="89" y="133"/>
                    <a:pt x="82" y="133"/>
                  </a:cubicBezTo>
                  <a:cubicBezTo>
                    <a:pt x="79" y="133"/>
                    <a:pt x="77" y="133"/>
                    <a:pt x="75" y="133"/>
                  </a:cubicBezTo>
                  <a:cubicBezTo>
                    <a:pt x="74" y="132"/>
                    <a:pt x="74" y="132"/>
                    <a:pt x="74" y="132"/>
                  </a:cubicBezTo>
                  <a:cubicBezTo>
                    <a:pt x="74" y="131"/>
                    <a:pt x="74" y="131"/>
                    <a:pt x="74" y="131"/>
                  </a:cubicBezTo>
                  <a:cubicBezTo>
                    <a:pt x="75" y="131"/>
                    <a:pt x="76" y="130"/>
                    <a:pt x="76" y="129"/>
                  </a:cubicBezTo>
                  <a:cubicBezTo>
                    <a:pt x="77" y="129"/>
                    <a:pt x="77" y="128"/>
                    <a:pt x="77" y="128"/>
                  </a:cubicBezTo>
                  <a:cubicBezTo>
                    <a:pt x="76" y="129"/>
                    <a:pt x="74" y="130"/>
                    <a:pt x="72" y="130"/>
                  </a:cubicBezTo>
                  <a:cubicBezTo>
                    <a:pt x="70" y="130"/>
                    <a:pt x="70" y="130"/>
                    <a:pt x="70" y="130"/>
                  </a:cubicBezTo>
                  <a:cubicBezTo>
                    <a:pt x="70" y="130"/>
                    <a:pt x="70" y="130"/>
                    <a:pt x="70" y="130"/>
                  </a:cubicBezTo>
                  <a:cubicBezTo>
                    <a:pt x="68" y="130"/>
                    <a:pt x="67" y="129"/>
                    <a:pt x="66" y="128"/>
                  </a:cubicBezTo>
                  <a:cubicBezTo>
                    <a:pt x="65" y="128"/>
                    <a:pt x="64" y="127"/>
                    <a:pt x="63" y="127"/>
                  </a:cubicBezTo>
                  <a:cubicBezTo>
                    <a:pt x="63" y="127"/>
                    <a:pt x="63" y="127"/>
                    <a:pt x="63" y="127"/>
                  </a:cubicBezTo>
                  <a:cubicBezTo>
                    <a:pt x="63" y="117"/>
                    <a:pt x="63" y="117"/>
                    <a:pt x="63" y="117"/>
                  </a:cubicBezTo>
                  <a:cubicBezTo>
                    <a:pt x="64" y="117"/>
                    <a:pt x="64" y="117"/>
                    <a:pt x="64" y="117"/>
                  </a:cubicBezTo>
                  <a:cubicBezTo>
                    <a:pt x="64" y="117"/>
                    <a:pt x="64" y="117"/>
                    <a:pt x="64" y="117"/>
                  </a:cubicBezTo>
                  <a:cubicBezTo>
                    <a:pt x="66" y="117"/>
                    <a:pt x="68" y="115"/>
                    <a:pt x="68" y="114"/>
                  </a:cubicBezTo>
                  <a:cubicBezTo>
                    <a:pt x="68" y="114"/>
                    <a:pt x="68" y="114"/>
                    <a:pt x="66" y="114"/>
                  </a:cubicBezTo>
                  <a:cubicBezTo>
                    <a:pt x="65" y="114"/>
                    <a:pt x="65" y="114"/>
                    <a:pt x="65" y="114"/>
                  </a:cubicBezTo>
                  <a:cubicBezTo>
                    <a:pt x="66" y="113"/>
                    <a:pt x="66" y="113"/>
                    <a:pt x="66" y="113"/>
                  </a:cubicBezTo>
                  <a:cubicBezTo>
                    <a:pt x="67" y="110"/>
                    <a:pt x="69" y="109"/>
                    <a:pt x="71" y="109"/>
                  </a:cubicBezTo>
                  <a:cubicBezTo>
                    <a:pt x="67" y="110"/>
                    <a:pt x="64" y="113"/>
                    <a:pt x="62" y="117"/>
                  </a:cubicBezTo>
                  <a:cubicBezTo>
                    <a:pt x="59" y="122"/>
                    <a:pt x="59" y="128"/>
                    <a:pt x="63" y="133"/>
                  </a:cubicBezTo>
                  <a:cubicBezTo>
                    <a:pt x="63" y="134"/>
                    <a:pt x="63" y="134"/>
                    <a:pt x="63" y="134"/>
                  </a:cubicBezTo>
                  <a:cubicBezTo>
                    <a:pt x="62" y="134"/>
                    <a:pt x="62" y="134"/>
                    <a:pt x="62" y="134"/>
                  </a:cubicBezTo>
                  <a:cubicBezTo>
                    <a:pt x="59" y="135"/>
                    <a:pt x="56" y="136"/>
                    <a:pt x="54" y="136"/>
                  </a:cubicBezTo>
                  <a:cubicBezTo>
                    <a:pt x="54" y="137"/>
                    <a:pt x="54" y="137"/>
                    <a:pt x="54" y="137"/>
                  </a:cubicBezTo>
                  <a:cubicBezTo>
                    <a:pt x="49" y="139"/>
                    <a:pt x="44" y="140"/>
                    <a:pt x="39" y="140"/>
                  </a:cubicBezTo>
                  <a:cubicBezTo>
                    <a:pt x="29" y="140"/>
                    <a:pt x="19" y="135"/>
                    <a:pt x="13" y="127"/>
                  </a:cubicBezTo>
                  <a:cubicBezTo>
                    <a:pt x="5" y="116"/>
                    <a:pt x="2" y="103"/>
                    <a:pt x="6" y="89"/>
                  </a:cubicBezTo>
                  <a:lnTo>
                    <a:pt x="7" y="86"/>
                  </a:lnTo>
                  <a:close/>
                  <a:moveTo>
                    <a:pt x="7" y="93"/>
                  </a:moveTo>
                  <a:cubicBezTo>
                    <a:pt x="4" y="105"/>
                    <a:pt x="7" y="117"/>
                    <a:pt x="14" y="126"/>
                  </a:cubicBezTo>
                  <a:cubicBezTo>
                    <a:pt x="21" y="135"/>
                    <a:pt x="31" y="139"/>
                    <a:pt x="41" y="139"/>
                  </a:cubicBezTo>
                  <a:cubicBezTo>
                    <a:pt x="41" y="139"/>
                    <a:pt x="41" y="139"/>
                    <a:pt x="41" y="139"/>
                  </a:cubicBezTo>
                  <a:cubicBezTo>
                    <a:pt x="16" y="139"/>
                    <a:pt x="10" y="113"/>
                    <a:pt x="7" y="93"/>
                  </a:cubicBezTo>
                  <a:close/>
                  <a:moveTo>
                    <a:pt x="108" y="133"/>
                  </a:moveTo>
                  <a:cubicBezTo>
                    <a:pt x="106" y="133"/>
                    <a:pt x="104" y="134"/>
                    <a:pt x="102" y="135"/>
                  </a:cubicBezTo>
                  <a:cubicBezTo>
                    <a:pt x="99" y="136"/>
                    <a:pt x="95" y="137"/>
                    <a:pt x="92" y="138"/>
                  </a:cubicBezTo>
                  <a:cubicBezTo>
                    <a:pt x="99" y="138"/>
                    <a:pt x="104" y="136"/>
                    <a:pt x="108" y="133"/>
                  </a:cubicBezTo>
                  <a:close/>
                  <a:moveTo>
                    <a:pt x="7" y="86"/>
                  </a:moveTo>
                  <a:cubicBezTo>
                    <a:pt x="7" y="89"/>
                    <a:pt x="7" y="89"/>
                    <a:pt x="7" y="89"/>
                  </a:cubicBezTo>
                  <a:cubicBezTo>
                    <a:pt x="12" y="114"/>
                    <a:pt x="17" y="137"/>
                    <a:pt x="41" y="137"/>
                  </a:cubicBezTo>
                  <a:cubicBezTo>
                    <a:pt x="43" y="137"/>
                    <a:pt x="45" y="137"/>
                    <a:pt x="48" y="137"/>
                  </a:cubicBezTo>
                  <a:cubicBezTo>
                    <a:pt x="32" y="137"/>
                    <a:pt x="19" y="128"/>
                    <a:pt x="13" y="113"/>
                  </a:cubicBezTo>
                  <a:cubicBezTo>
                    <a:pt x="7" y="96"/>
                    <a:pt x="12" y="77"/>
                    <a:pt x="23" y="67"/>
                  </a:cubicBezTo>
                  <a:cubicBezTo>
                    <a:pt x="26" y="65"/>
                    <a:pt x="26" y="65"/>
                    <a:pt x="26" y="65"/>
                  </a:cubicBezTo>
                  <a:cubicBezTo>
                    <a:pt x="26" y="63"/>
                    <a:pt x="27" y="62"/>
                    <a:pt x="27" y="62"/>
                  </a:cubicBezTo>
                  <a:cubicBezTo>
                    <a:pt x="28" y="61"/>
                    <a:pt x="28" y="61"/>
                    <a:pt x="28" y="61"/>
                  </a:cubicBezTo>
                  <a:cubicBezTo>
                    <a:pt x="28" y="61"/>
                    <a:pt x="28" y="61"/>
                    <a:pt x="28" y="61"/>
                  </a:cubicBezTo>
                  <a:cubicBezTo>
                    <a:pt x="30" y="62"/>
                    <a:pt x="31" y="63"/>
                    <a:pt x="32" y="64"/>
                  </a:cubicBezTo>
                  <a:cubicBezTo>
                    <a:pt x="33" y="68"/>
                    <a:pt x="30" y="73"/>
                    <a:pt x="29" y="75"/>
                  </a:cubicBezTo>
                  <a:cubicBezTo>
                    <a:pt x="28" y="76"/>
                    <a:pt x="28" y="76"/>
                    <a:pt x="28" y="76"/>
                  </a:cubicBezTo>
                  <a:cubicBezTo>
                    <a:pt x="28" y="76"/>
                    <a:pt x="28" y="76"/>
                    <a:pt x="28" y="76"/>
                  </a:cubicBezTo>
                  <a:cubicBezTo>
                    <a:pt x="27" y="75"/>
                    <a:pt x="26" y="74"/>
                    <a:pt x="26" y="72"/>
                  </a:cubicBezTo>
                  <a:cubicBezTo>
                    <a:pt x="25" y="70"/>
                    <a:pt x="26" y="68"/>
                    <a:pt x="26" y="66"/>
                  </a:cubicBezTo>
                  <a:cubicBezTo>
                    <a:pt x="24" y="68"/>
                    <a:pt x="24" y="68"/>
                    <a:pt x="24" y="68"/>
                  </a:cubicBezTo>
                  <a:cubicBezTo>
                    <a:pt x="22" y="71"/>
                    <a:pt x="22" y="73"/>
                    <a:pt x="23" y="75"/>
                  </a:cubicBezTo>
                  <a:cubicBezTo>
                    <a:pt x="24" y="78"/>
                    <a:pt x="28" y="80"/>
                    <a:pt x="33" y="80"/>
                  </a:cubicBezTo>
                  <a:cubicBezTo>
                    <a:pt x="36" y="77"/>
                    <a:pt x="41" y="71"/>
                    <a:pt x="39" y="64"/>
                  </a:cubicBezTo>
                  <a:cubicBezTo>
                    <a:pt x="38" y="63"/>
                    <a:pt x="37" y="62"/>
                    <a:pt x="35" y="62"/>
                  </a:cubicBezTo>
                  <a:cubicBezTo>
                    <a:pt x="36" y="62"/>
                    <a:pt x="36" y="62"/>
                    <a:pt x="36" y="62"/>
                  </a:cubicBezTo>
                  <a:cubicBezTo>
                    <a:pt x="38" y="64"/>
                    <a:pt x="39" y="69"/>
                    <a:pt x="38" y="73"/>
                  </a:cubicBezTo>
                  <a:cubicBezTo>
                    <a:pt x="36" y="77"/>
                    <a:pt x="34" y="79"/>
                    <a:pt x="30" y="79"/>
                  </a:cubicBezTo>
                  <a:cubicBezTo>
                    <a:pt x="30" y="79"/>
                    <a:pt x="30" y="79"/>
                    <a:pt x="30" y="79"/>
                  </a:cubicBezTo>
                  <a:cubicBezTo>
                    <a:pt x="30" y="79"/>
                    <a:pt x="30" y="79"/>
                    <a:pt x="29" y="79"/>
                  </a:cubicBezTo>
                  <a:cubicBezTo>
                    <a:pt x="28" y="78"/>
                    <a:pt x="28" y="78"/>
                    <a:pt x="28" y="78"/>
                  </a:cubicBezTo>
                  <a:cubicBezTo>
                    <a:pt x="29" y="78"/>
                    <a:pt x="29" y="78"/>
                    <a:pt x="29" y="78"/>
                  </a:cubicBezTo>
                  <a:cubicBezTo>
                    <a:pt x="29" y="76"/>
                    <a:pt x="30" y="75"/>
                    <a:pt x="31" y="74"/>
                  </a:cubicBezTo>
                  <a:cubicBezTo>
                    <a:pt x="33" y="71"/>
                    <a:pt x="35" y="68"/>
                    <a:pt x="34" y="62"/>
                  </a:cubicBezTo>
                  <a:cubicBezTo>
                    <a:pt x="34" y="61"/>
                    <a:pt x="34" y="61"/>
                    <a:pt x="34" y="61"/>
                  </a:cubicBezTo>
                  <a:cubicBezTo>
                    <a:pt x="33" y="61"/>
                    <a:pt x="31" y="60"/>
                    <a:pt x="30" y="58"/>
                  </a:cubicBezTo>
                  <a:cubicBezTo>
                    <a:pt x="30" y="58"/>
                    <a:pt x="30" y="58"/>
                    <a:pt x="30" y="58"/>
                  </a:cubicBezTo>
                  <a:cubicBezTo>
                    <a:pt x="30" y="58"/>
                    <a:pt x="30" y="58"/>
                    <a:pt x="30" y="58"/>
                  </a:cubicBezTo>
                  <a:cubicBezTo>
                    <a:pt x="38" y="39"/>
                    <a:pt x="34" y="10"/>
                    <a:pt x="18" y="2"/>
                  </a:cubicBezTo>
                  <a:cubicBezTo>
                    <a:pt x="18" y="5"/>
                    <a:pt x="20" y="8"/>
                    <a:pt x="23" y="11"/>
                  </a:cubicBezTo>
                  <a:cubicBezTo>
                    <a:pt x="26" y="14"/>
                    <a:pt x="29" y="18"/>
                    <a:pt x="30" y="24"/>
                  </a:cubicBezTo>
                  <a:cubicBezTo>
                    <a:pt x="30" y="26"/>
                    <a:pt x="30" y="28"/>
                    <a:pt x="30" y="30"/>
                  </a:cubicBezTo>
                  <a:cubicBezTo>
                    <a:pt x="31" y="32"/>
                    <a:pt x="31" y="32"/>
                    <a:pt x="31" y="32"/>
                  </a:cubicBezTo>
                  <a:cubicBezTo>
                    <a:pt x="35" y="38"/>
                    <a:pt x="33" y="44"/>
                    <a:pt x="31" y="49"/>
                  </a:cubicBezTo>
                  <a:cubicBezTo>
                    <a:pt x="30" y="52"/>
                    <a:pt x="29" y="55"/>
                    <a:pt x="29" y="58"/>
                  </a:cubicBezTo>
                  <a:cubicBezTo>
                    <a:pt x="29" y="61"/>
                    <a:pt x="29" y="61"/>
                    <a:pt x="29" y="61"/>
                  </a:cubicBezTo>
                  <a:cubicBezTo>
                    <a:pt x="27" y="58"/>
                    <a:pt x="27" y="58"/>
                    <a:pt x="27" y="58"/>
                  </a:cubicBezTo>
                  <a:cubicBezTo>
                    <a:pt x="25" y="53"/>
                    <a:pt x="26" y="49"/>
                    <a:pt x="28" y="44"/>
                  </a:cubicBezTo>
                  <a:cubicBezTo>
                    <a:pt x="29" y="40"/>
                    <a:pt x="31" y="36"/>
                    <a:pt x="30" y="32"/>
                  </a:cubicBezTo>
                  <a:cubicBezTo>
                    <a:pt x="30" y="32"/>
                    <a:pt x="30" y="32"/>
                    <a:pt x="30" y="32"/>
                  </a:cubicBezTo>
                  <a:cubicBezTo>
                    <a:pt x="30" y="35"/>
                    <a:pt x="29" y="38"/>
                    <a:pt x="28" y="42"/>
                  </a:cubicBezTo>
                  <a:cubicBezTo>
                    <a:pt x="26" y="47"/>
                    <a:pt x="24" y="53"/>
                    <a:pt x="24" y="59"/>
                  </a:cubicBezTo>
                  <a:cubicBezTo>
                    <a:pt x="25" y="60"/>
                    <a:pt x="25" y="60"/>
                    <a:pt x="25" y="60"/>
                  </a:cubicBezTo>
                  <a:cubicBezTo>
                    <a:pt x="24" y="60"/>
                    <a:pt x="24" y="60"/>
                    <a:pt x="24" y="60"/>
                  </a:cubicBezTo>
                  <a:cubicBezTo>
                    <a:pt x="23" y="61"/>
                    <a:pt x="22" y="61"/>
                    <a:pt x="21" y="61"/>
                  </a:cubicBezTo>
                  <a:cubicBezTo>
                    <a:pt x="21" y="61"/>
                    <a:pt x="21" y="61"/>
                    <a:pt x="21" y="61"/>
                  </a:cubicBezTo>
                  <a:cubicBezTo>
                    <a:pt x="20" y="61"/>
                    <a:pt x="20" y="61"/>
                    <a:pt x="19" y="62"/>
                  </a:cubicBezTo>
                  <a:cubicBezTo>
                    <a:pt x="18" y="69"/>
                    <a:pt x="14" y="74"/>
                    <a:pt x="11" y="79"/>
                  </a:cubicBezTo>
                  <a:cubicBezTo>
                    <a:pt x="10" y="82"/>
                    <a:pt x="8" y="84"/>
                    <a:pt x="7" y="86"/>
                  </a:cubicBezTo>
                  <a:close/>
                  <a:moveTo>
                    <a:pt x="85" y="136"/>
                  </a:moveTo>
                  <a:cubicBezTo>
                    <a:pt x="86" y="136"/>
                    <a:pt x="87" y="137"/>
                    <a:pt x="89" y="137"/>
                  </a:cubicBezTo>
                  <a:cubicBezTo>
                    <a:pt x="93" y="137"/>
                    <a:pt x="97" y="135"/>
                    <a:pt x="101" y="133"/>
                  </a:cubicBezTo>
                  <a:cubicBezTo>
                    <a:pt x="105" y="132"/>
                    <a:pt x="108" y="131"/>
                    <a:pt x="110" y="131"/>
                  </a:cubicBezTo>
                  <a:cubicBezTo>
                    <a:pt x="111" y="131"/>
                    <a:pt x="111" y="131"/>
                    <a:pt x="111" y="131"/>
                  </a:cubicBezTo>
                  <a:cubicBezTo>
                    <a:pt x="113" y="129"/>
                    <a:pt x="116" y="127"/>
                    <a:pt x="118" y="126"/>
                  </a:cubicBezTo>
                  <a:cubicBezTo>
                    <a:pt x="120" y="125"/>
                    <a:pt x="122" y="125"/>
                    <a:pt x="123" y="124"/>
                  </a:cubicBezTo>
                  <a:cubicBezTo>
                    <a:pt x="122" y="124"/>
                    <a:pt x="122" y="123"/>
                    <a:pt x="121" y="123"/>
                  </a:cubicBezTo>
                  <a:cubicBezTo>
                    <a:pt x="117" y="123"/>
                    <a:pt x="111" y="126"/>
                    <a:pt x="106" y="129"/>
                  </a:cubicBezTo>
                  <a:cubicBezTo>
                    <a:pt x="99" y="132"/>
                    <a:pt x="92" y="136"/>
                    <a:pt x="85" y="136"/>
                  </a:cubicBezTo>
                  <a:close/>
                  <a:moveTo>
                    <a:pt x="64" y="126"/>
                  </a:moveTo>
                  <a:cubicBezTo>
                    <a:pt x="65" y="126"/>
                    <a:pt x="66" y="126"/>
                    <a:pt x="67" y="127"/>
                  </a:cubicBezTo>
                  <a:cubicBezTo>
                    <a:pt x="68" y="128"/>
                    <a:pt x="69" y="128"/>
                    <a:pt x="70" y="128"/>
                  </a:cubicBezTo>
                  <a:cubicBezTo>
                    <a:pt x="70" y="128"/>
                    <a:pt x="70" y="128"/>
                    <a:pt x="70" y="128"/>
                  </a:cubicBezTo>
                  <a:cubicBezTo>
                    <a:pt x="70" y="128"/>
                    <a:pt x="71" y="128"/>
                    <a:pt x="71" y="127"/>
                  </a:cubicBezTo>
                  <a:cubicBezTo>
                    <a:pt x="72" y="125"/>
                    <a:pt x="75" y="121"/>
                    <a:pt x="74" y="118"/>
                  </a:cubicBezTo>
                  <a:cubicBezTo>
                    <a:pt x="74" y="117"/>
                    <a:pt x="73" y="116"/>
                    <a:pt x="72" y="115"/>
                  </a:cubicBezTo>
                  <a:cubicBezTo>
                    <a:pt x="70" y="114"/>
                    <a:pt x="70" y="114"/>
                    <a:pt x="70" y="114"/>
                  </a:cubicBezTo>
                  <a:cubicBezTo>
                    <a:pt x="70" y="114"/>
                    <a:pt x="70" y="114"/>
                    <a:pt x="70" y="114"/>
                  </a:cubicBezTo>
                  <a:cubicBezTo>
                    <a:pt x="70" y="116"/>
                    <a:pt x="67" y="118"/>
                    <a:pt x="64" y="118"/>
                  </a:cubicBezTo>
                  <a:cubicBezTo>
                    <a:pt x="64" y="118"/>
                    <a:pt x="64" y="118"/>
                    <a:pt x="64" y="118"/>
                  </a:cubicBezTo>
                  <a:lnTo>
                    <a:pt x="64" y="126"/>
                  </a:lnTo>
                  <a:close/>
                  <a:moveTo>
                    <a:pt x="75" y="116"/>
                  </a:moveTo>
                  <a:cubicBezTo>
                    <a:pt x="75" y="117"/>
                    <a:pt x="75" y="117"/>
                    <a:pt x="75" y="118"/>
                  </a:cubicBezTo>
                  <a:cubicBezTo>
                    <a:pt x="76" y="121"/>
                    <a:pt x="74" y="125"/>
                    <a:pt x="72" y="128"/>
                  </a:cubicBezTo>
                  <a:cubicBezTo>
                    <a:pt x="75" y="126"/>
                    <a:pt x="77" y="121"/>
                    <a:pt x="77" y="118"/>
                  </a:cubicBezTo>
                  <a:cubicBezTo>
                    <a:pt x="76" y="118"/>
                    <a:pt x="76" y="117"/>
                    <a:pt x="75" y="116"/>
                  </a:cubicBezTo>
                  <a:close/>
                  <a:moveTo>
                    <a:pt x="70" y="114"/>
                  </a:moveTo>
                  <a:cubicBezTo>
                    <a:pt x="72" y="114"/>
                    <a:pt x="72" y="114"/>
                    <a:pt x="72" y="114"/>
                  </a:cubicBezTo>
                  <a:cubicBezTo>
                    <a:pt x="76" y="115"/>
                    <a:pt x="78" y="117"/>
                    <a:pt x="78" y="118"/>
                  </a:cubicBezTo>
                  <a:cubicBezTo>
                    <a:pt x="79" y="121"/>
                    <a:pt x="77" y="125"/>
                    <a:pt x="74" y="128"/>
                  </a:cubicBezTo>
                  <a:cubicBezTo>
                    <a:pt x="79" y="126"/>
                    <a:pt x="79" y="122"/>
                    <a:pt x="79" y="120"/>
                  </a:cubicBezTo>
                  <a:cubicBezTo>
                    <a:pt x="79" y="116"/>
                    <a:pt x="76" y="110"/>
                    <a:pt x="72" y="110"/>
                  </a:cubicBezTo>
                  <a:cubicBezTo>
                    <a:pt x="71" y="110"/>
                    <a:pt x="69" y="111"/>
                    <a:pt x="68" y="113"/>
                  </a:cubicBezTo>
                  <a:cubicBezTo>
                    <a:pt x="69" y="113"/>
                    <a:pt x="69" y="113"/>
                    <a:pt x="70" y="114"/>
                  </a:cubicBezTo>
                  <a:close/>
                  <a:moveTo>
                    <a:pt x="122" y="122"/>
                  </a:moveTo>
                  <a:cubicBezTo>
                    <a:pt x="123" y="122"/>
                    <a:pt x="124" y="122"/>
                    <a:pt x="125" y="123"/>
                  </a:cubicBezTo>
                  <a:cubicBezTo>
                    <a:pt x="126" y="123"/>
                    <a:pt x="126" y="123"/>
                    <a:pt x="126" y="123"/>
                  </a:cubicBezTo>
                  <a:cubicBezTo>
                    <a:pt x="125" y="124"/>
                    <a:pt x="125" y="124"/>
                    <a:pt x="125" y="124"/>
                  </a:cubicBezTo>
                  <a:cubicBezTo>
                    <a:pt x="125" y="124"/>
                    <a:pt x="124" y="125"/>
                    <a:pt x="123" y="125"/>
                  </a:cubicBezTo>
                  <a:cubicBezTo>
                    <a:pt x="127" y="124"/>
                    <a:pt x="131" y="123"/>
                    <a:pt x="136" y="123"/>
                  </a:cubicBezTo>
                  <a:cubicBezTo>
                    <a:pt x="139" y="123"/>
                    <a:pt x="141" y="123"/>
                    <a:pt x="143" y="124"/>
                  </a:cubicBezTo>
                  <a:cubicBezTo>
                    <a:pt x="140" y="122"/>
                    <a:pt x="136" y="121"/>
                    <a:pt x="131" y="121"/>
                  </a:cubicBezTo>
                  <a:cubicBezTo>
                    <a:pt x="128" y="121"/>
                    <a:pt x="125" y="121"/>
                    <a:pt x="122" y="122"/>
                  </a:cubicBezTo>
                  <a:close/>
                  <a:moveTo>
                    <a:pt x="72" y="109"/>
                  </a:moveTo>
                  <a:cubicBezTo>
                    <a:pt x="77" y="109"/>
                    <a:pt x="81" y="115"/>
                    <a:pt x="81" y="120"/>
                  </a:cubicBezTo>
                  <a:cubicBezTo>
                    <a:pt x="81" y="121"/>
                    <a:pt x="81" y="122"/>
                    <a:pt x="81" y="123"/>
                  </a:cubicBezTo>
                  <a:cubicBezTo>
                    <a:pt x="82" y="121"/>
                    <a:pt x="82" y="118"/>
                    <a:pt x="81" y="114"/>
                  </a:cubicBezTo>
                  <a:cubicBezTo>
                    <a:pt x="79" y="110"/>
                    <a:pt x="75" y="108"/>
                    <a:pt x="71" y="109"/>
                  </a:cubicBezTo>
                  <a:cubicBezTo>
                    <a:pt x="72" y="109"/>
                    <a:pt x="72" y="109"/>
                    <a:pt x="72" y="109"/>
                  </a:cubicBezTo>
                  <a:close/>
                  <a:moveTo>
                    <a:pt x="36" y="65"/>
                  </a:moveTo>
                  <a:cubicBezTo>
                    <a:pt x="36" y="69"/>
                    <a:pt x="34" y="72"/>
                    <a:pt x="32" y="74"/>
                  </a:cubicBezTo>
                  <a:cubicBezTo>
                    <a:pt x="32" y="75"/>
                    <a:pt x="31" y="76"/>
                    <a:pt x="31" y="77"/>
                  </a:cubicBezTo>
                  <a:cubicBezTo>
                    <a:pt x="34" y="77"/>
                    <a:pt x="36" y="74"/>
                    <a:pt x="36" y="73"/>
                  </a:cubicBezTo>
                  <a:cubicBezTo>
                    <a:pt x="37" y="70"/>
                    <a:pt x="37" y="67"/>
                    <a:pt x="36" y="65"/>
                  </a:cubicBezTo>
                  <a:close/>
                  <a:moveTo>
                    <a:pt x="28" y="63"/>
                  </a:moveTo>
                  <a:cubicBezTo>
                    <a:pt x="27" y="65"/>
                    <a:pt x="27" y="69"/>
                    <a:pt x="27" y="72"/>
                  </a:cubicBezTo>
                  <a:cubicBezTo>
                    <a:pt x="27" y="73"/>
                    <a:pt x="28" y="73"/>
                    <a:pt x="28" y="74"/>
                  </a:cubicBezTo>
                  <a:cubicBezTo>
                    <a:pt x="30" y="71"/>
                    <a:pt x="32" y="67"/>
                    <a:pt x="31" y="65"/>
                  </a:cubicBezTo>
                  <a:cubicBezTo>
                    <a:pt x="30" y="64"/>
                    <a:pt x="30" y="63"/>
                    <a:pt x="28" y="63"/>
                  </a:cubicBezTo>
                  <a:close/>
                  <a:moveTo>
                    <a:pt x="32" y="36"/>
                  </a:moveTo>
                  <a:cubicBezTo>
                    <a:pt x="31" y="39"/>
                    <a:pt x="30" y="42"/>
                    <a:pt x="29" y="44"/>
                  </a:cubicBezTo>
                  <a:cubicBezTo>
                    <a:pt x="28" y="48"/>
                    <a:pt x="27" y="51"/>
                    <a:pt x="28" y="55"/>
                  </a:cubicBezTo>
                  <a:cubicBezTo>
                    <a:pt x="28" y="53"/>
                    <a:pt x="29" y="51"/>
                    <a:pt x="29" y="49"/>
                  </a:cubicBezTo>
                  <a:cubicBezTo>
                    <a:pt x="31" y="45"/>
                    <a:pt x="32" y="41"/>
                    <a:pt x="32" y="36"/>
                  </a:cubicBezTo>
                  <a:close/>
                </a:path>
              </a:pathLst>
            </a:custGeom>
            <a:grpFill/>
            <a:ln>
              <a:noFill/>
            </a:ln>
          </p:spPr>
          <p:txBody>
            <a:bodyPr/>
            <a:lstStyle/>
            <a:p>
              <a:pPr>
                <a:defRPr/>
              </a:pPr>
              <a:endParaRPr lang="vi-VN" dirty="0"/>
            </a:p>
          </p:txBody>
        </p:sp>
        <p:sp>
          <p:nvSpPr>
            <p:cNvPr id="42" name="Hình tự do 47"/>
            <p:cNvSpPr>
              <a:spLocks noEditPoints="1"/>
            </p:cNvSpPr>
            <p:nvPr/>
          </p:nvSpPr>
          <p:spPr bwMode="auto">
            <a:xfrm>
              <a:off x="895350" y="3316288"/>
              <a:ext cx="363538" cy="328613"/>
            </a:xfrm>
            <a:custGeom>
              <a:avLst/>
              <a:gdLst>
                <a:gd name="T0" fmla="*/ 50 w 161"/>
                <a:gd name="T1" fmla="*/ 8 h 146"/>
                <a:gd name="T2" fmla="*/ 60 w 161"/>
                <a:gd name="T3" fmla="*/ 25 h 146"/>
                <a:gd name="T4" fmla="*/ 54 w 161"/>
                <a:gd name="T5" fmla="*/ 17 h 146"/>
                <a:gd name="T6" fmla="*/ 63 w 161"/>
                <a:gd name="T7" fmla="*/ 34 h 146"/>
                <a:gd name="T8" fmla="*/ 49 w 161"/>
                <a:gd name="T9" fmla="*/ 37 h 146"/>
                <a:gd name="T10" fmla="*/ 41 w 161"/>
                <a:gd name="T11" fmla="*/ 13 h 146"/>
                <a:gd name="T12" fmla="*/ 16 w 161"/>
                <a:gd name="T13" fmla="*/ 62 h 146"/>
                <a:gd name="T14" fmla="*/ 34 w 161"/>
                <a:gd name="T15" fmla="*/ 92 h 146"/>
                <a:gd name="T16" fmla="*/ 27 w 161"/>
                <a:gd name="T17" fmla="*/ 146 h 146"/>
                <a:gd name="T18" fmla="*/ 33 w 161"/>
                <a:gd name="T19" fmla="*/ 104 h 146"/>
                <a:gd name="T20" fmla="*/ 26 w 161"/>
                <a:gd name="T21" fmla="*/ 102 h 146"/>
                <a:gd name="T22" fmla="*/ 30 w 161"/>
                <a:gd name="T23" fmla="*/ 101 h 146"/>
                <a:gd name="T24" fmla="*/ 4 w 161"/>
                <a:gd name="T25" fmla="*/ 60 h 146"/>
                <a:gd name="T26" fmla="*/ 41 w 161"/>
                <a:gd name="T27" fmla="*/ 10 h 146"/>
                <a:gd name="T28" fmla="*/ 51 w 161"/>
                <a:gd name="T29" fmla="*/ 4 h 146"/>
                <a:gd name="T30" fmla="*/ 145 w 161"/>
                <a:gd name="T31" fmla="*/ 13 h 146"/>
                <a:gd name="T32" fmla="*/ 142 w 161"/>
                <a:gd name="T33" fmla="*/ 0 h 146"/>
                <a:gd name="T34" fmla="*/ 141 w 161"/>
                <a:gd name="T35" fmla="*/ 33 h 146"/>
                <a:gd name="T36" fmla="*/ 50 w 161"/>
                <a:gd name="T37" fmla="*/ 8 h 146"/>
                <a:gd name="T38" fmla="*/ 137 w 161"/>
                <a:gd name="T39" fmla="*/ 31 h 146"/>
                <a:gd name="T40" fmla="*/ 148 w 161"/>
                <a:gd name="T41" fmla="*/ 16 h 146"/>
                <a:gd name="T42" fmla="*/ 70 w 161"/>
                <a:gd name="T43" fmla="*/ 8 h 146"/>
                <a:gd name="T44" fmla="*/ 137 w 161"/>
                <a:gd name="T45" fmla="*/ 31 h 146"/>
                <a:gd name="T46" fmla="*/ 26 w 161"/>
                <a:gd name="T47" fmla="*/ 84 h 146"/>
                <a:gd name="T48" fmla="*/ 22 w 161"/>
                <a:gd name="T49" fmla="*/ 16 h 146"/>
                <a:gd name="T50" fmla="*/ 26 w 161"/>
                <a:gd name="T51" fmla="*/ 84 h 146"/>
                <a:gd name="T52" fmla="*/ 57 w 161"/>
                <a:gd name="T53" fmla="*/ 28 h 146"/>
                <a:gd name="T54" fmla="*/ 46 w 161"/>
                <a:gd name="T55" fmla="*/ 16 h 146"/>
                <a:gd name="T56" fmla="*/ 57 w 161"/>
                <a:gd name="T57" fmla="*/ 28 h 146"/>
                <a:gd name="T58" fmla="*/ 57 w 161"/>
                <a:gd name="T59" fmla="*/ 31 h 146"/>
                <a:gd name="T60" fmla="*/ 46 w 161"/>
                <a:gd name="T61" fmla="*/ 28 h 146"/>
                <a:gd name="T62" fmla="*/ 57 w 161"/>
                <a:gd name="T63" fmla="*/ 31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1" h="146">
                  <a:moveTo>
                    <a:pt x="50" y="8"/>
                  </a:moveTo>
                  <a:cubicBezTo>
                    <a:pt x="55" y="14"/>
                    <a:pt x="53" y="20"/>
                    <a:pt x="60" y="25"/>
                  </a:cubicBezTo>
                  <a:cubicBezTo>
                    <a:pt x="62" y="23"/>
                    <a:pt x="58" y="18"/>
                    <a:pt x="54" y="17"/>
                  </a:cubicBezTo>
                  <a:cubicBezTo>
                    <a:pt x="64" y="13"/>
                    <a:pt x="65" y="25"/>
                    <a:pt x="63" y="34"/>
                  </a:cubicBezTo>
                  <a:cubicBezTo>
                    <a:pt x="59" y="36"/>
                    <a:pt x="55" y="37"/>
                    <a:pt x="49" y="37"/>
                  </a:cubicBezTo>
                  <a:cubicBezTo>
                    <a:pt x="43" y="31"/>
                    <a:pt x="43" y="19"/>
                    <a:pt x="41" y="13"/>
                  </a:cubicBezTo>
                  <a:cubicBezTo>
                    <a:pt x="14" y="14"/>
                    <a:pt x="9" y="41"/>
                    <a:pt x="16" y="62"/>
                  </a:cubicBezTo>
                  <a:cubicBezTo>
                    <a:pt x="19" y="72"/>
                    <a:pt x="30" y="81"/>
                    <a:pt x="34" y="92"/>
                  </a:cubicBezTo>
                  <a:cubicBezTo>
                    <a:pt x="41" y="111"/>
                    <a:pt x="38" y="129"/>
                    <a:pt x="27" y="146"/>
                  </a:cubicBezTo>
                  <a:cubicBezTo>
                    <a:pt x="28" y="137"/>
                    <a:pt x="39" y="121"/>
                    <a:pt x="33" y="104"/>
                  </a:cubicBezTo>
                  <a:cubicBezTo>
                    <a:pt x="31" y="102"/>
                    <a:pt x="29" y="102"/>
                    <a:pt x="26" y="102"/>
                  </a:cubicBezTo>
                  <a:cubicBezTo>
                    <a:pt x="26" y="100"/>
                    <a:pt x="28" y="101"/>
                    <a:pt x="30" y="101"/>
                  </a:cubicBezTo>
                  <a:cubicBezTo>
                    <a:pt x="28" y="89"/>
                    <a:pt x="7" y="79"/>
                    <a:pt x="4" y="60"/>
                  </a:cubicBezTo>
                  <a:cubicBezTo>
                    <a:pt x="1" y="34"/>
                    <a:pt x="12" y="6"/>
                    <a:pt x="41" y="10"/>
                  </a:cubicBezTo>
                  <a:cubicBezTo>
                    <a:pt x="45" y="9"/>
                    <a:pt x="47" y="5"/>
                    <a:pt x="51" y="4"/>
                  </a:cubicBezTo>
                  <a:cubicBezTo>
                    <a:pt x="86" y="1"/>
                    <a:pt x="128" y="46"/>
                    <a:pt x="145" y="13"/>
                  </a:cubicBezTo>
                  <a:cubicBezTo>
                    <a:pt x="146" y="6"/>
                    <a:pt x="144" y="3"/>
                    <a:pt x="142" y="0"/>
                  </a:cubicBezTo>
                  <a:cubicBezTo>
                    <a:pt x="161" y="2"/>
                    <a:pt x="149" y="29"/>
                    <a:pt x="141" y="33"/>
                  </a:cubicBezTo>
                  <a:cubicBezTo>
                    <a:pt x="111" y="47"/>
                    <a:pt x="71" y="4"/>
                    <a:pt x="50" y="8"/>
                  </a:cubicBezTo>
                  <a:close/>
                  <a:moveTo>
                    <a:pt x="137" y="31"/>
                  </a:moveTo>
                  <a:cubicBezTo>
                    <a:pt x="142" y="29"/>
                    <a:pt x="151" y="17"/>
                    <a:pt x="148" y="16"/>
                  </a:cubicBezTo>
                  <a:cubicBezTo>
                    <a:pt x="130" y="43"/>
                    <a:pt x="93" y="14"/>
                    <a:pt x="70" y="8"/>
                  </a:cubicBezTo>
                  <a:cubicBezTo>
                    <a:pt x="87" y="21"/>
                    <a:pt x="105" y="33"/>
                    <a:pt x="137" y="31"/>
                  </a:cubicBezTo>
                  <a:close/>
                  <a:moveTo>
                    <a:pt x="26" y="84"/>
                  </a:moveTo>
                  <a:cubicBezTo>
                    <a:pt x="10" y="71"/>
                    <a:pt x="7" y="27"/>
                    <a:pt x="22" y="16"/>
                  </a:cubicBezTo>
                  <a:cubicBezTo>
                    <a:pt x="0" y="29"/>
                    <a:pt x="5" y="78"/>
                    <a:pt x="26" y="84"/>
                  </a:cubicBezTo>
                  <a:close/>
                  <a:moveTo>
                    <a:pt x="57" y="28"/>
                  </a:moveTo>
                  <a:cubicBezTo>
                    <a:pt x="55" y="22"/>
                    <a:pt x="53" y="16"/>
                    <a:pt x="46" y="16"/>
                  </a:cubicBezTo>
                  <a:cubicBezTo>
                    <a:pt x="46" y="23"/>
                    <a:pt x="50" y="27"/>
                    <a:pt x="57" y="28"/>
                  </a:cubicBezTo>
                  <a:close/>
                  <a:moveTo>
                    <a:pt x="57" y="31"/>
                  </a:moveTo>
                  <a:cubicBezTo>
                    <a:pt x="51" y="33"/>
                    <a:pt x="49" y="24"/>
                    <a:pt x="46" y="28"/>
                  </a:cubicBezTo>
                  <a:cubicBezTo>
                    <a:pt x="47" y="31"/>
                    <a:pt x="56" y="40"/>
                    <a:pt x="57" y="31"/>
                  </a:cubicBezTo>
                  <a:close/>
                </a:path>
              </a:pathLst>
            </a:custGeom>
            <a:grpFill/>
            <a:ln>
              <a:noFill/>
            </a:ln>
          </p:spPr>
          <p:txBody>
            <a:bodyPr/>
            <a:lstStyle/>
            <a:p>
              <a:pPr>
                <a:defRPr/>
              </a:pPr>
              <a:endParaRPr lang="vi-VN" dirty="0"/>
            </a:p>
          </p:txBody>
        </p:sp>
        <p:sp>
          <p:nvSpPr>
            <p:cNvPr id="43" name="Hình tự do 48"/>
            <p:cNvSpPr>
              <a:spLocks noEditPoints="1"/>
            </p:cNvSpPr>
            <p:nvPr/>
          </p:nvSpPr>
          <p:spPr bwMode="auto">
            <a:xfrm>
              <a:off x="903288" y="3313113"/>
              <a:ext cx="336550" cy="338138"/>
            </a:xfrm>
            <a:custGeom>
              <a:avLst/>
              <a:gdLst>
                <a:gd name="T0" fmla="*/ 81 w 150"/>
                <a:gd name="T1" fmla="*/ 22 h 150"/>
                <a:gd name="T2" fmla="*/ 52 w 150"/>
                <a:gd name="T3" fmla="*/ 17 h 150"/>
                <a:gd name="T4" fmla="*/ 60 w 150"/>
                <a:gd name="T5" fmla="*/ 35 h 150"/>
                <a:gd name="T6" fmla="*/ 45 w 150"/>
                <a:gd name="T7" fmla="*/ 39 h 150"/>
                <a:gd name="T8" fmla="*/ 39 w 150"/>
                <a:gd name="T9" fmla="*/ 20 h 150"/>
                <a:gd name="T10" fmla="*/ 14 w 150"/>
                <a:gd name="T11" fmla="*/ 63 h 150"/>
                <a:gd name="T12" fmla="*/ 25 w 150"/>
                <a:gd name="T13" fmla="*/ 148 h 150"/>
                <a:gd name="T14" fmla="*/ 26 w 150"/>
                <a:gd name="T15" fmla="*/ 137 h 150"/>
                <a:gd name="T16" fmla="*/ 23 w 150"/>
                <a:gd name="T17" fmla="*/ 104 h 150"/>
                <a:gd name="T18" fmla="*/ 26 w 150"/>
                <a:gd name="T19" fmla="*/ 101 h 150"/>
                <a:gd name="T20" fmla="*/ 1 w 150"/>
                <a:gd name="T21" fmla="*/ 61 h 150"/>
                <a:gd name="T22" fmla="*/ 38 w 150"/>
                <a:gd name="T23" fmla="*/ 10 h 150"/>
                <a:gd name="T24" fmla="*/ 91 w 150"/>
                <a:gd name="T25" fmla="*/ 16 h 150"/>
                <a:gd name="T26" fmla="*/ 139 w 150"/>
                <a:gd name="T27" fmla="*/ 2 h 150"/>
                <a:gd name="T28" fmla="*/ 150 w 150"/>
                <a:gd name="T29" fmla="*/ 12 h 150"/>
                <a:gd name="T30" fmla="*/ 82 w 150"/>
                <a:gd name="T31" fmla="*/ 20 h 150"/>
                <a:gd name="T32" fmla="*/ 141 w 150"/>
                <a:gd name="T33" fmla="*/ 2 h 150"/>
                <a:gd name="T34" fmla="*/ 143 w 150"/>
                <a:gd name="T35" fmla="*/ 14 h 150"/>
                <a:gd name="T36" fmla="*/ 44 w 150"/>
                <a:gd name="T37" fmla="*/ 9 h 150"/>
                <a:gd name="T38" fmla="*/ 38 w 150"/>
                <a:gd name="T39" fmla="*/ 12 h 150"/>
                <a:gd name="T40" fmla="*/ 2 w 150"/>
                <a:gd name="T41" fmla="*/ 60 h 150"/>
                <a:gd name="T42" fmla="*/ 28 w 150"/>
                <a:gd name="T43" fmla="*/ 102 h 150"/>
                <a:gd name="T44" fmla="*/ 30 w 150"/>
                <a:gd name="T45" fmla="*/ 104 h 150"/>
                <a:gd name="T46" fmla="*/ 32 w 150"/>
                <a:gd name="T47" fmla="*/ 116 h 150"/>
                <a:gd name="T48" fmla="*/ 31 w 150"/>
                <a:gd name="T49" fmla="*/ 93 h 150"/>
                <a:gd name="T50" fmla="*/ 11 w 150"/>
                <a:gd name="T51" fmla="*/ 61 h 150"/>
                <a:gd name="T52" fmla="*/ 23 w 150"/>
                <a:gd name="T53" fmla="*/ 85 h 150"/>
                <a:gd name="T54" fmla="*/ 19 w 150"/>
                <a:gd name="T55" fmla="*/ 17 h 150"/>
                <a:gd name="T56" fmla="*/ 39 w 150"/>
                <a:gd name="T57" fmla="*/ 13 h 150"/>
                <a:gd name="T58" fmla="*/ 42 w 150"/>
                <a:gd name="T59" fmla="*/ 29 h 150"/>
                <a:gd name="T60" fmla="*/ 48 w 150"/>
                <a:gd name="T61" fmla="*/ 29 h 150"/>
                <a:gd name="T62" fmla="*/ 55 w 150"/>
                <a:gd name="T63" fmla="*/ 32 h 150"/>
                <a:gd name="T64" fmla="*/ 42 w 150"/>
                <a:gd name="T65" fmla="*/ 30 h 150"/>
                <a:gd name="T66" fmla="*/ 60 w 150"/>
                <a:gd name="T67" fmla="*/ 27 h 150"/>
                <a:gd name="T68" fmla="*/ 58 w 150"/>
                <a:gd name="T69" fmla="*/ 25 h 150"/>
                <a:gd name="T70" fmla="*/ 56 w 150"/>
                <a:gd name="T71" fmla="*/ 27 h 150"/>
                <a:gd name="T72" fmla="*/ 50 w 150"/>
                <a:gd name="T73" fmla="*/ 18 h 150"/>
                <a:gd name="T74" fmla="*/ 45 w 150"/>
                <a:gd name="T75" fmla="*/ 9 h 150"/>
                <a:gd name="T76" fmla="*/ 57 w 150"/>
                <a:gd name="T77" fmla="*/ 25 h 150"/>
                <a:gd name="T78" fmla="*/ 53 w 150"/>
                <a:gd name="T79" fmla="*/ 33 h 150"/>
                <a:gd name="T80" fmla="*/ 44 w 150"/>
                <a:gd name="T81" fmla="*/ 29 h 150"/>
                <a:gd name="T82" fmla="*/ 8 w 150"/>
                <a:gd name="T83" fmla="*/ 46 h 150"/>
                <a:gd name="T84" fmla="*/ 146 w 150"/>
                <a:gd name="T85" fmla="*/ 18 h 150"/>
                <a:gd name="T86" fmla="*/ 134 w 150"/>
                <a:gd name="T87" fmla="*/ 33 h 150"/>
                <a:gd name="T88" fmla="*/ 67 w 150"/>
                <a:gd name="T89" fmla="*/ 9 h 150"/>
                <a:gd name="T90" fmla="*/ 145 w 150"/>
                <a:gd name="T91" fmla="*/ 16 h 150"/>
                <a:gd name="T92" fmla="*/ 133 w 150"/>
                <a:gd name="T93" fmla="*/ 31 h 150"/>
                <a:gd name="T94" fmla="*/ 71 w 150"/>
                <a:gd name="T95" fmla="*/ 11 h 150"/>
                <a:gd name="T96" fmla="*/ 54 w 150"/>
                <a:gd name="T97" fmla="*/ 30 h 150"/>
                <a:gd name="T98" fmla="*/ 43 w 150"/>
                <a:gd name="T99" fmla="*/ 16 h 150"/>
                <a:gd name="T100" fmla="*/ 43 w 150"/>
                <a:gd name="T101" fmla="*/ 17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50" h="150">
                  <a:moveTo>
                    <a:pt x="150" y="12"/>
                  </a:moveTo>
                  <a:cubicBezTo>
                    <a:pt x="150" y="20"/>
                    <a:pt x="143" y="32"/>
                    <a:pt x="138" y="34"/>
                  </a:cubicBezTo>
                  <a:cubicBezTo>
                    <a:pt x="120" y="43"/>
                    <a:pt x="99" y="32"/>
                    <a:pt x="81" y="22"/>
                  </a:cubicBezTo>
                  <a:cubicBezTo>
                    <a:pt x="69" y="15"/>
                    <a:pt x="57" y="9"/>
                    <a:pt x="48" y="10"/>
                  </a:cubicBezTo>
                  <a:cubicBezTo>
                    <a:pt x="50" y="12"/>
                    <a:pt x="51" y="15"/>
                    <a:pt x="52" y="17"/>
                  </a:cubicBezTo>
                  <a:cubicBezTo>
                    <a:pt x="52" y="17"/>
                    <a:pt x="52" y="17"/>
                    <a:pt x="52" y="17"/>
                  </a:cubicBezTo>
                  <a:cubicBezTo>
                    <a:pt x="54" y="16"/>
                    <a:pt x="56" y="16"/>
                    <a:pt x="58" y="17"/>
                  </a:cubicBezTo>
                  <a:cubicBezTo>
                    <a:pt x="61" y="19"/>
                    <a:pt x="61" y="24"/>
                    <a:pt x="61" y="27"/>
                  </a:cubicBezTo>
                  <a:cubicBezTo>
                    <a:pt x="61" y="30"/>
                    <a:pt x="61" y="33"/>
                    <a:pt x="60" y="35"/>
                  </a:cubicBezTo>
                  <a:cubicBezTo>
                    <a:pt x="60" y="35"/>
                    <a:pt x="60" y="35"/>
                    <a:pt x="60" y="35"/>
                  </a:cubicBezTo>
                  <a:cubicBezTo>
                    <a:pt x="60" y="36"/>
                    <a:pt x="60" y="36"/>
                    <a:pt x="60" y="36"/>
                  </a:cubicBezTo>
                  <a:cubicBezTo>
                    <a:pt x="57" y="38"/>
                    <a:pt x="52" y="39"/>
                    <a:pt x="45" y="39"/>
                  </a:cubicBezTo>
                  <a:cubicBezTo>
                    <a:pt x="45" y="39"/>
                    <a:pt x="45" y="39"/>
                    <a:pt x="45" y="39"/>
                  </a:cubicBezTo>
                  <a:cubicBezTo>
                    <a:pt x="45" y="38"/>
                    <a:pt x="45" y="38"/>
                    <a:pt x="45" y="38"/>
                  </a:cubicBezTo>
                  <a:cubicBezTo>
                    <a:pt x="41" y="34"/>
                    <a:pt x="40" y="26"/>
                    <a:pt x="39" y="20"/>
                  </a:cubicBezTo>
                  <a:cubicBezTo>
                    <a:pt x="39" y="18"/>
                    <a:pt x="38" y="16"/>
                    <a:pt x="38" y="14"/>
                  </a:cubicBezTo>
                  <a:cubicBezTo>
                    <a:pt x="21" y="15"/>
                    <a:pt x="11" y="27"/>
                    <a:pt x="11" y="47"/>
                  </a:cubicBezTo>
                  <a:cubicBezTo>
                    <a:pt x="11" y="52"/>
                    <a:pt x="12" y="58"/>
                    <a:pt x="14" y="63"/>
                  </a:cubicBezTo>
                  <a:cubicBezTo>
                    <a:pt x="15" y="68"/>
                    <a:pt x="18" y="72"/>
                    <a:pt x="22" y="77"/>
                  </a:cubicBezTo>
                  <a:cubicBezTo>
                    <a:pt x="26" y="82"/>
                    <a:pt x="30" y="87"/>
                    <a:pt x="32" y="93"/>
                  </a:cubicBezTo>
                  <a:cubicBezTo>
                    <a:pt x="39" y="111"/>
                    <a:pt x="36" y="130"/>
                    <a:pt x="25" y="148"/>
                  </a:cubicBezTo>
                  <a:cubicBezTo>
                    <a:pt x="23" y="150"/>
                    <a:pt x="23" y="150"/>
                    <a:pt x="23" y="150"/>
                  </a:cubicBezTo>
                  <a:cubicBezTo>
                    <a:pt x="23" y="147"/>
                    <a:pt x="23" y="147"/>
                    <a:pt x="23" y="147"/>
                  </a:cubicBezTo>
                  <a:cubicBezTo>
                    <a:pt x="24" y="144"/>
                    <a:pt x="25" y="141"/>
                    <a:pt x="26" y="137"/>
                  </a:cubicBezTo>
                  <a:cubicBezTo>
                    <a:pt x="28" y="131"/>
                    <a:pt x="31" y="123"/>
                    <a:pt x="31" y="116"/>
                  </a:cubicBezTo>
                  <a:cubicBezTo>
                    <a:pt x="31" y="112"/>
                    <a:pt x="30" y="108"/>
                    <a:pt x="29" y="105"/>
                  </a:cubicBezTo>
                  <a:cubicBezTo>
                    <a:pt x="28" y="104"/>
                    <a:pt x="26" y="104"/>
                    <a:pt x="23" y="104"/>
                  </a:cubicBezTo>
                  <a:cubicBezTo>
                    <a:pt x="22" y="104"/>
                    <a:pt x="22" y="104"/>
                    <a:pt x="22" y="104"/>
                  </a:cubicBezTo>
                  <a:cubicBezTo>
                    <a:pt x="22" y="103"/>
                    <a:pt x="22" y="103"/>
                    <a:pt x="22" y="103"/>
                  </a:cubicBezTo>
                  <a:cubicBezTo>
                    <a:pt x="22" y="101"/>
                    <a:pt x="24" y="101"/>
                    <a:pt x="26" y="101"/>
                  </a:cubicBezTo>
                  <a:cubicBezTo>
                    <a:pt x="26" y="101"/>
                    <a:pt x="26" y="101"/>
                    <a:pt x="26" y="101"/>
                  </a:cubicBezTo>
                  <a:cubicBezTo>
                    <a:pt x="25" y="97"/>
                    <a:pt x="21" y="93"/>
                    <a:pt x="17" y="88"/>
                  </a:cubicBezTo>
                  <a:cubicBezTo>
                    <a:pt x="10" y="81"/>
                    <a:pt x="2" y="72"/>
                    <a:pt x="1" y="61"/>
                  </a:cubicBezTo>
                  <a:cubicBezTo>
                    <a:pt x="0" y="58"/>
                    <a:pt x="0" y="55"/>
                    <a:pt x="0" y="52"/>
                  </a:cubicBezTo>
                  <a:cubicBezTo>
                    <a:pt x="0" y="37"/>
                    <a:pt x="5" y="24"/>
                    <a:pt x="13" y="17"/>
                  </a:cubicBezTo>
                  <a:cubicBezTo>
                    <a:pt x="20" y="11"/>
                    <a:pt x="28" y="9"/>
                    <a:pt x="38" y="10"/>
                  </a:cubicBezTo>
                  <a:cubicBezTo>
                    <a:pt x="40" y="10"/>
                    <a:pt x="41" y="9"/>
                    <a:pt x="43" y="7"/>
                  </a:cubicBezTo>
                  <a:cubicBezTo>
                    <a:pt x="44" y="6"/>
                    <a:pt x="46" y="5"/>
                    <a:pt x="48" y="4"/>
                  </a:cubicBezTo>
                  <a:cubicBezTo>
                    <a:pt x="62" y="3"/>
                    <a:pt x="77" y="9"/>
                    <a:pt x="91" y="16"/>
                  </a:cubicBezTo>
                  <a:cubicBezTo>
                    <a:pt x="113" y="25"/>
                    <a:pt x="131" y="33"/>
                    <a:pt x="141" y="13"/>
                  </a:cubicBezTo>
                  <a:cubicBezTo>
                    <a:pt x="142" y="12"/>
                    <a:pt x="142" y="11"/>
                    <a:pt x="142" y="10"/>
                  </a:cubicBezTo>
                  <a:cubicBezTo>
                    <a:pt x="142" y="7"/>
                    <a:pt x="140" y="4"/>
                    <a:pt x="139" y="2"/>
                  </a:cubicBezTo>
                  <a:cubicBezTo>
                    <a:pt x="138" y="0"/>
                    <a:pt x="138" y="0"/>
                    <a:pt x="138" y="0"/>
                  </a:cubicBezTo>
                  <a:cubicBezTo>
                    <a:pt x="139" y="0"/>
                    <a:pt x="139" y="0"/>
                    <a:pt x="139" y="0"/>
                  </a:cubicBezTo>
                  <a:cubicBezTo>
                    <a:pt x="146" y="1"/>
                    <a:pt x="150" y="5"/>
                    <a:pt x="150" y="12"/>
                  </a:cubicBezTo>
                  <a:close/>
                  <a:moveTo>
                    <a:pt x="45" y="9"/>
                  </a:moveTo>
                  <a:cubicBezTo>
                    <a:pt x="47" y="9"/>
                    <a:pt x="47" y="9"/>
                    <a:pt x="47" y="9"/>
                  </a:cubicBezTo>
                  <a:cubicBezTo>
                    <a:pt x="56" y="7"/>
                    <a:pt x="68" y="13"/>
                    <a:pt x="82" y="20"/>
                  </a:cubicBezTo>
                  <a:cubicBezTo>
                    <a:pt x="100" y="30"/>
                    <a:pt x="120" y="41"/>
                    <a:pt x="138" y="33"/>
                  </a:cubicBezTo>
                  <a:cubicBezTo>
                    <a:pt x="142" y="31"/>
                    <a:pt x="148" y="20"/>
                    <a:pt x="148" y="12"/>
                  </a:cubicBezTo>
                  <a:cubicBezTo>
                    <a:pt x="148" y="8"/>
                    <a:pt x="147" y="3"/>
                    <a:pt x="141" y="2"/>
                  </a:cubicBezTo>
                  <a:cubicBezTo>
                    <a:pt x="142" y="4"/>
                    <a:pt x="143" y="7"/>
                    <a:pt x="143" y="10"/>
                  </a:cubicBezTo>
                  <a:cubicBezTo>
                    <a:pt x="143" y="11"/>
                    <a:pt x="143" y="13"/>
                    <a:pt x="143" y="14"/>
                  </a:cubicBezTo>
                  <a:cubicBezTo>
                    <a:pt x="143" y="14"/>
                    <a:pt x="143" y="14"/>
                    <a:pt x="143" y="14"/>
                  </a:cubicBezTo>
                  <a:cubicBezTo>
                    <a:pt x="132" y="35"/>
                    <a:pt x="112" y="26"/>
                    <a:pt x="91" y="17"/>
                  </a:cubicBezTo>
                  <a:cubicBezTo>
                    <a:pt x="76" y="11"/>
                    <a:pt x="62" y="5"/>
                    <a:pt x="48" y="6"/>
                  </a:cubicBezTo>
                  <a:cubicBezTo>
                    <a:pt x="46" y="6"/>
                    <a:pt x="45" y="7"/>
                    <a:pt x="44" y="9"/>
                  </a:cubicBezTo>
                  <a:cubicBezTo>
                    <a:pt x="42" y="10"/>
                    <a:pt x="41" y="11"/>
                    <a:pt x="39" y="12"/>
                  </a:cubicBezTo>
                  <a:cubicBezTo>
                    <a:pt x="38" y="12"/>
                    <a:pt x="38" y="12"/>
                    <a:pt x="38" y="12"/>
                  </a:cubicBezTo>
                  <a:cubicBezTo>
                    <a:pt x="38" y="12"/>
                    <a:pt x="38" y="12"/>
                    <a:pt x="38" y="12"/>
                  </a:cubicBezTo>
                  <a:cubicBezTo>
                    <a:pt x="29" y="10"/>
                    <a:pt x="20" y="13"/>
                    <a:pt x="14" y="18"/>
                  </a:cubicBezTo>
                  <a:cubicBezTo>
                    <a:pt x="6" y="25"/>
                    <a:pt x="2" y="37"/>
                    <a:pt x="2" y="52"/>
                  </a:cubicBezTo>
                  <a:cubicBezTo>
                    <a:pt x="2" y="55"/>
                    <a:pt x="2" y="58"/>
                    <a:pt x="2" y="60"/>
                  </a:cubicBezTo>
                  <a:cubicBezTo>
                    <a:pt x="4" y="72"/>
                    <a:pt x="11" y="80"/>
                    <a:pt x="18" y="87"/>
                  </a:cubicBezTo>
                  <a:cubicBezTo>
                    <a:pt x="23" y="92"/>
                    <a:pt x="27" y="97"/>
                    <a:pt x="28" y="102"/>
                  </a:cubicBezTo>
                  <a:cubicBezTo>
                    <a:pt x="28" y="102"/>
                    <a:pt x="28" y="102"/>
                    <a:pt x="28" y="102"/>
                  </a:cubicBezTo>
                  <a:cubicBezTo>
                    <a:pt x="27" y="102"/>
                    <a:pt x="27" y="102"/>
                    <a:pt x="27" y="102"/>
                  </a:cubicBezTo>
                  <a:cubicBezTo>
                    <a:pt x="27" y="102"/>
                    <a:pt x="27" y="102"/>
                    <a:pt x="27" y="102"/>
                  </a:cubicBezTo>
                  <a:cubicBezTo>
                    <a:pt x="28" y="103"/>
                    <a:pt x="29" y="103"/>
                    <a:pt x="30" y="104"/>
                  </a:cubicBezTo>
                  <a:cubicBezTo>
                    <a:pt x="31" y="104"/>
                    <a:pt x="31" y="104"/>
                    <a:pt x="31" y="104"/>
                  </a:cubicBezTo>
                  <a:cubicBezTo>
                    <a:pt x="31" y="104"/>
                    <a:pt x="31" y="104"/>
                    <a:pt x="31" y="104"/>
                  </a:cubicBezTo>
                  <a:cubicBezTo>
                    <a:pt x="32" y="108"/>
                    <a:pt x="32" y="112"/>
                    <a:pt x="32" y="116"/>
                  </a:cubicBezTo>
                  <a:cubicBezTo>
                    <a:pt x="32" y="124"/>
                    <a:pt x="30" y="131"/>
                    <a:pt x="28" y="138"/>
                  </a:cubicBezTo>
                  <a:cubicBezTo>
                    <a:pt x="27" y="140"/>
                    <a:pt x="26" y="141"/>
                    <a:pt x="26" y="143"/>
                  </a:cubicBezTo>
                  <a:cubicBezTo>
                    <a:pt x="35" y="127"/>
                    <a:pt x="37" y="110"/>
                    <a:pt x="31" y="93"/>
                  </a:cubicBezTo>
                  <a:cubicBezTo>
                    <a:pt x="28" y="88"/>
                    <a:pt x="25" y="83"/>
                    <a:pt x="21" y="78"/>
                  </a:cubicBezTo>
                  <a:cubicBezTo>
                    <a:pt x="17" y="73"/>
                    <a:pt x="14" y="69"/>
                    <a:pt x="12" y="64"/>
                  </a:cubicBezTo>
                  <a:cubicBezTo>
                    <a:pt x="12" y="63"/>
                    <a:pt x="12" y="62"/>
                    <a:pt x="11" y="61"/>
                  </a:cubicBezTo>
                  <a:cubicBezTo>
                    <a:pt x="13" y="71"/>
                    <a:pt x="17" y="79"/>
                    <a:pt x="23" y="84"/>
                  </a:cubicBezTo>
                  <a:cubicBezTo>
                    <a:pt x="26" y="86"/>
                    <a:pt x="26" y="86"/>
                    <a:pt x="26" y="86"/>
                  </a:cubicBezTo>
                  <a:cubicBezTo>
                    <a:pt x="23" y="85"/>
                    <a:pt x="23" y="85"/>
                    <a:pt x="23" y="85"/>
                  </a:cubicBezTo>
                  <a:cubicBezTo>
                    <a:pt x="10" y="82"/>
                    <a:pt x="4" y="64"/>
                    <a:pt x="4" y="49"/>
                  </a:cubicBezTo>
                  <a:cubicBezTo>
                    <a:pt x="4" y="34"/>
                    <a:pt x="9" y="21"/>
                    <a:pt x="18" y="16"/>
                  </a:cubicBezTo>
                  <a:cubicBezTo>
                    <a:pt x="19" y="17"/>
                    <a:pt x="19" y="17"/>
                    <a:pt x="19" y="17"/>
                  </a:cubicBezTo>
                  <a:cubicBezTo>
                    <a:pt x="15" y="21"/>
                    <a:pt x="12" y="28"/>
                    <a:pt x="10" y="37"/>
                  </a:cubicBezTo>
                  <a:cubicBezTo>
                    <a:pt x="13" y="22"/>
                    <a:pt x="23" y="14"/>
                    <a:pt x="38" y="13"/>
                  </a:cubicBezTo>
                  <a:cubicBezTo>
                    <a:pt x="39" y="13"/>
                    <a:pt x="39" y="13"/>
                    <a:pt x="39" y="13"/>
                  </a:cubicBezTo>
                  <a:cubicBezTo>
                    <a:pt x="39" y="13"/>
                    <a:pt x="39" y="13"/>
                    <a:pt x="39" y="13"/>
                  </a:cubicBezTo>
                  <a:cubicBezTo>
                    <a:pt x="40" y="15"/>
                    <a:pt x="40" y="18"/>
                    <a:pt x="40" y="20"/>
                  </a:cubicBezTo>
                  <a:cubicBezTo>
                    <a:pt x="41" y="23"/>
                    <a:pt x="41" y="26"/>
                    <a:pt x="42" y="29"/>
                  </a:cubicBezTo>
                  <a:cubicBezTo>
                    <a:pt x="42" y="29"/>
                    <a:pt x="42" y="29"/>
                    <a:pt x="42" y="29"/>
                  </a:cubicBezTo>
                  <a:cubicBezTo>
                    <a:pt x="43" y="28"/>
                    <a:pt x="44" y="27"/>
                    <a:pt x="44" y="27"/>
                  </a:cubicBezTo>
                  <a:cubicBezTo>
                    <a:pt x="46" y="27"/>
                    <a:pt x="47" y="28"/>
                    <a:pt x="48" y="29"/>
                  </a:cubicBezTo>
                  <a:cubicBezTo>
                    <a:pt x="50" y="31"/>
                    <a:pt x="52" y="32"/>
                    <a:pt x="54" y="31"/>
                  </a:cubicBezTo>
                  <a:cubicBezTo>
                    <a:pt x="55" y="31"/>
                    <a:pt x="55" y="31"/>
                    <a:pt x="55" y="31"/>
                  </a:cubicBezTo>
                  <a:cubicBezTo>
                    <a:pt x="55" y="32"/>
                    <a:pt x="55" y="32"/>
                    <a:pt x="55" y="32"/>
                  </a:cubicBezTo>
                  <a:cubicBezTo>
                    <a:pt x="54" y="35"/>
                    <a:pt x="53" y="36"/>
                    <a:pt x="52" y="37"/>
                  </a:cubicBezTo>
                  <a:cubicBezTo>
                    <a:pt x="48" y="38"/>
                    <a:pt x="43" y="32"/>
                    <a:pt x="42" y="30"/>
                  </a:cubicBezTo>
                  <a:cubicBezTo>
                    <a:pt x="42" y="30"/>
                    <a:pt x="42" y="30"/>
                    <a:pt x="42" y="30"/>
                  </a:cubicBezTo>
                  <a:cubicBezTo>
                    <a:pt x="43" y="33"/>
                    <a:pt x="44" y="35"/>
                    <a:pt x="46" y="37"/>
                  </a:cubicBezTo>
                  <a:cubicBezTo>
                    <a:pt x="52" y="38"/>
                    <a:pt x="56" y="37"/>
                    <a:pt x="59" y="35"/>
                  </a:cubicBezTo>
                  <a:cubicBezTo>
                    <a:pt x="60" y="32"/>
                    <a:pt x="60" y="30"/>
                    <a:pt x="60" y="27"/>
                  </a:cubicBezTo>
                  <a:cubicBezTo>
                    <a:pt x="60" y="23"/>
                    <a:pt x="59" y="20"/>
                    <a:pt x="57" y="18"/>
                  </a:cubicBezTo>
                  <a:cubicBezTo>
                    <a:pt x="56" y="18"/>
                    <a:pt x="55" y="18"/>
                    <a:pt x="53" y="18"/>
                  </a:cubicBezTo>
                  <a:cubicBezTo>
                    <a:pt x="56" y="19"/>
                    <a:pt x="58" y="22"/>
                    <a:pt x="58" y="25"/>
                  </a:cubicBezTo>
                  <a:cubicBezTo>
                    <a:pt x="58" y="26"/>
                    <a:pt x="58" y="26"/>
                    <a:pt x="57" y="27"/>
                  </a:cubicBezTo>
                  <a:cubicBezTo>
                    <a:pt x="57" y="27"/>
                    <a:pt x="57" y="27"/>
                    <a:pt x="57" y="27"/>
                  </a:cubicBezTo>
                  <a:cubicBezTo>
                    <a:pt x="56" y="27"/>
                    <a:pt x="56" y="27"/>
                    <a:pt x="56" y="27"/>
                  </a:cubicBezTo>
                  <a:cubicBezTo>
                    <a:pt x="53" y="24"/>
                    <a:pt x="52" y="21"/>
                    <a:pt x="51" y="19"/>
                  </a:cubicBezTo>
                  <a:cubicBezTo>
                    <a:pt x="49" y="18"/>
                    <a:pt x="49" y="18"/>
                    <a:pt x="49" y="18"/>
                  </a:cubicBezTo>
                  <a:cubicBezTo>
                    <a:pt x="50" y="18"/>
                    <a:pt x="50" y="18"/>
                    <a:pt x="50" y="18"/>
                  </a:cubicBezTo>
                  <a:cubicBezTo>
                    <a:pt x="50" y="17"/>
                    <a:pt x="50" y="17"/>
                    <a:pt x="50" y="17"/>
                  </a:cubicBezTo>
                  <a:cubicBezTo>
                    <a:pt x="49" y="15"/>
                    <a:pt x="49" y="12"/>
                    <a:pt x="46" y="10"/>
                  </a:cubicBezTo>
                  <a:lnTo>
                    <a:pt x="45" y="9"/>
                  </a:lnTo>
                  <a:close/>
                  <a:moveTo>
                    <a:pt x="57" y="25"/>
                  </a:moveTo>
                  <a:cubicBezTo>
                    <a:pt x="57" y="24"/>
                    <a:pt x="55" y="21"/>
                    <a:pt x="53" y="19"/>
                  </a:cubicBezTo>
                  <a:cubicBezTo>
                    <a:pt x="53" y="21"/>
                    <a:pt x="54" y="23"/>
                    <a:pt x="57" y="25"/>
                  </a:cubicBezTo>
                  <a:close/>
                  <a:moveTo>
                    <a:pt x="44" y="29"/>
                  </a:moveTo>
                  <a:cubicBezTo>
                    <a:pt x="45" y="32"/>
                    <a:pt x="49" y="36"/>
                    <a:pt x="51" y="35"/>
                  </a:cubicBezTo>
                  <a:cubicBezTo>
                    <a:pt x="52" y="35"/>
                    <a:pt x="53" y="34"/>
                    <a:pt x="53" y="33"/>
                  </a:cubicBezTo>
                  <a:cubicBezTo>
                    <a:pt x="51" y="33"/>
                    <a:pt x="49" y="32"/>
                    <a:pt x="47" y="30"/>
                  </a:cubicBezTo>
                  <a:cubicBezTo>
                    <a:pt x="46" y="30"/>
                    <a:pt x="45" y="29"/>
                    <a:pt x="45" y="29"/>
                  </a:cubicBezTo>
                  <a:cubicBezTo>
                    <a:pt x="44" y="29"/>
                    <a:pt x="44" y="29"/>
                    <a:pt x="44" y="29"/>
                  </a:cubicBezTo>
                  <a:close/>
                  <a:moveTo>
                    <a:pt x="5" y="49"/>
                  </a:moveTo>
                  <a:cubicBezTo>
                    <a:pt x="5" y="62"/>
                    <a:pt x="10" y="77"/>
                    <a:pt x="19" y="82"/>
                  </a:cubicBezTo>
                  <a:cubicBezTo>
                    <a:pt x="12" y="74"/>
                    <a:pt x="8" y="58"/>
                    <a:pt x="8" y="46"/>
                  </a:cubicBezTo>
                  <a:cubicBezTo>
                    <a:pt x="8" y="36"/>
                    <a:pt x="10" y="28"/>
                    <a:pt x="13" y="22"/>
                  </a:cubicBezTo>
                  <a:cubicBezTo>
                    <a:pt x="8" y="29"/>
                    <a:pt x="5" y="38"/>
                    <a:pt x="5" y="49"/>
                  </a:cubicBezTo>
                  <a:close/>
                  <a:moveTo>
                    <a:pt x="146" y="18"/>
                  </a:moveTo>
                  <a:cubicBezTo>
                    <a:pt x="146" y="18"/>
                    <a:pt x="146" y="18"/>
                    <a:pt x="146" y="18"/>
                  </a:cubicBezTo>
                  <a:cubicBezTo>
                    <a:pt x="146" y="21"/>
                    <a:pt x="139" y="31"/>
                    <a:pt x="134" y="33"/>
                  </a:cubicBezTo>
                  <a:cubicBezTo>
                    <a:pt x="134" y="33"/>
                    <a:pt x="134" y="33"/>
                    <a:pt x="134" y="33"/>
                  </a:cubicBezTo>
                  <a:cubicBezTo>
                    <a:pt x="103" y="35"/>
                    <a:pt x="85" y="24"/>
                    <a:pt x="66" y="10"/>
                  </a:cubicBezTo>
                  <a:cubicBezTo>
                    <a:pt x="63" y="8"/>
                    <a:pt x="63" y="8"/>
                    <a:pt x="63" y="8"/>
                  </a:cubicBezTo>
                  <a:cubicBezTo>
                    <a:pt x="67" y="9"/>
                    <a:pt x="67" y="9"/>
                    <a:pt x="67" y="9"/>
                  </a:cubicBezTo>
                  <a:cubicBezTo>
                    <a:pt x="73" y="10"/>
                    <a:pt x="80" y="13"/>
                    <a:pt x="88" y="17"/>
                  </a:cubicBezTo>
                  <a:cubicBezTo>
                    <a:pt x="108" y="26"/>
                    <a:pt x="131" y="36"/>
                    <a:pt x="144" y="16"/>
                  </a:cubicBezTo>
                  <a:cubicBezTo>
                    <a:pt x="145" y="16"/>
                    <a:pt x="145" y="16"/>
                    <a:pt x="145" y="16"/>
                  </a:cubicBezTo>
                  <a:cubicBezTo>
                    <a:pt x="145" y="16"/>
                    <a:pt x="145" y="16"/>
                    <a:pt x="145" y="16"/>
                  </a:cubicBezTo>
                  <a:cubicBezTo>
                    <a:pt x="146" y="16"/>
                    <a:pt x="146" y="16"/>
                    <a:pt x="146" y="18"/>
                  </a:cubicBezTo>
                  <a:close/>
                  <a:moveTo>
                    <a:pt x="133" y="31"/>
                  </a:moveTo>
                  <a:cubicBezTo>
                    <a:pt x="138" y="29"/>
                    <a:pt x="144" y="21"/>
                    <a:pt x="145" y="18"/>
                  </a:cubicBezTo>
                  <a:cubicBezTo>
                    <a:pt x="131" y="37"/>
                    <a:pt x="108" y="27"/>
                    <a:pt x="87" y="18"/>
                  </a:cubicBezTo>
                  <a:cubicBezTo>
                    <a:pt x="81" y="15"/>
                    <a:pt x="76" y="13"/>
                    <a:pt x="71" y="11"/>
                  </a:cubicBezTo>
                  <a:cubicBezTo>
                    <a:pt x="88" y="23"/>
                    <a:pt x="105" y="33"/>
                    <a:pt x="133" y="31"/>
                  </a:cubicBezTo>
                  <a:close/>
                  <a:moveTo>
                    <a:pt x="55" y="30"/>
                  </a:moveTo>
                  <a:cubicBezTo>
                    <a:pt x="54" y="30"/>
                    <a:pt x="54" y="30"/>
                    <a:pt x="54" y="30"/>
                  </a:cubicBezTo>
                  <a:cubicBezTo>
                    <a:pt x="47" y="29"/>
                    <a:pt x="42" y="25"/>
                    <a:pt x="42" y="17"/>
                  </a:cubicBezTo>
                  <a:cubicBezTo>
                    <a:pt x="42" y="16"/>
                    <a:pt x="42" y="16"/>
                    <a:pt x="42" y="16"/>
                  </a:cubicBezTo>
                  <a:cubicBezTo>
                    <a:pt x="43" y="16"/>
                    <a:pt x="43" y="16"/>
                    <a:pt x="43" y="16"/>
                  </a:cubicBezTo>
                  <a:cubicBezTo>
                    <a:pt x="50" y="17"/>
                    <a:pt x="53" y="23"/>
                    <a:pt x="55" y="29"/>
                  </a:cubicBezTo>
                  <a:lnTo>
                    <a:pt x="55" y="30"/>
                  </a:lnTo>
                  <a:close/>
                  <a:moveTo>
                    <a:pt x="43" y="17"/>
                  </a:moveTo>
                  <a:cubicBezTo>
                    <a:pt x="44" y="24"/>
                    <a:pt x="47" y="27"/>
                    <a:pt x="53" y="28"/>
                  </a:cubicBezTo>
                  <a:cubicBezTo>
                    <a:pt x="51" y="23"/>
                    <a:pt x="49" y="19"/>
                    <a:pt x="43" y="17"/>
                  </a:cubicBezTo>
                  <a:close/>
                </a:path>
              </a:pathLst>
            </a:custGeom>
            <a:grpFill/>
            <a:ln>
              <a:noFill/>
            </a:ln>
          </p:spPr>
          <p:txBody>
            <a:bodyPr/>
            <a:lstStyle/>
            <a:p>
              <a:pPr>
                <a:defRPr/>
              </a:pPr>
              <a:endParaRPr lang="vi-VN" dirty="0"/>
            </a:p>
          </p:txBody>
        </p:sp>
        <p:sp>
          <p:nvSpPr>
            <p:cNvPr id="44" name="Hình tự do 49"/>
            <p:cNvSpPr>
              <a:spLocks noEditPoints="1"/>
            </p:cNvSpPr>
            <p:nvPr/>
          </p:nvSpPr>
          <p:spPr bwMode="auto">
            <a:xfrm>
              <a:off x="4162425" y="3344863"/>
              <a:ext cx="334963" cy="328613"/>
            </a:xfrm>
            <a:custGeom>
              <a:avLst/>
              <a:gdLst>
                <a:gd name="T0" fmla="*/ 61 w 149"/>
                <a:gd name="T1" fmla="*/ 17 h 146"/>
                <a:gd name="T2" fmla="*/ 70 w 149"/>
                <a:gd name="T3" fmla="*/ 13 h 146"/>
                <a:gd name="T4" fmla="*/ 67 w 149"/>
                <a:gd name="T5" fmla="*/ 22 h 146"/>
                <a:gd name="T6" fmla="*/ 71 w 149"/>
                <a:gd name="T7" fmla="*/ 8 h 146"/>
                <a:gd name="T8" fmla="*/ 77 w 149"/>
                <a:gd name="T9" fmla="*/ 20 h 146"/>
                <a:gd name="T10" fmla="*/ 146 w 149"/>
                <a:gd name="T11" fmla="*/ 39 h 146"/>
                <a:gd name="T12" fmla="*/ 125 w 149"/>
                <a:gd name="T13" fmla="*/ 103 h 146"/>
                <a:gd name="T14" fmla="*/ 146 w 149"/>
                <a:gd name="T15" fmla="*/ 99 h 146"/>
                <a:gd name="T16" fmla="*/ 148 w 149"/>
                <a:gd name="T17" fmla="*/ 120 h 146"/>
                <a:gd name="T18" fmla="*/ 129 w 149"/>
                <a:gd name="T19" fmla="*/ 119 h 146"/>
                <a:gd name="T20" fmla="*/ 141 w 149"/>
                <a:gd name="T21" fmla="*/ 143 h 146"/>
                <a:gd name="T22" fmla="*/ 124 w 149"/>
                <a:gd name="T23" fmla="*/ 108 h 146"/>
                <a:gd name="T24" fmla="*/ 121 w 149"/>
                <a:gd name="T25" fmla="*/ 76 h 146"/>
                <a:gd name="T26" fmla="*/ 132 w 149"/>
                <a:gd name="T27" fmla="*/ 18 h 146"/>
                <a:gd name="T28" fmla="*/ 46 w 149"/>
                <a:gd name="T29" fmla="*/ 31 h 146"/>
                <a:gd name="T30" fmla="*/ 0 w 149"/>
                <a:gd name="T31" fmla="*/ 27 h 146"/>
                <a:gd name="T32" fmla="*/ 60 w 149"/>
                <a:gd name="T33" fmla="*/ 24 h 146"/>
                <a:gd name="T34" fmla="*/ 58 w 149"/>
                <a:gd name="T35" fmla="*/ 11 h 146"/>
                <a:gd name="T36" fmla="*/ 68 w 149"/>
                <a:gd name="T37" fmla="*/ 8 h 146"/>
                <a:gd name="T38" fmla="*/ 61 w 149"/>
                <a:gd name="T39" fmla="*/ 17 h 146"/>
                <a:gd name="T40" fmla="*/ 58 w 149"/>
                <a:gd name="T41" fmla="*/ 27 h 146"/>
                <a:gd name="T42" fmla="*/ 31 w 149"/>
                <a:gd name="T43" fmla="*/ 25 h 146"/>
                <a:gd name="T44" fmla="*/ 58 w 149"/>
                <a:gd name="T45" fmla="*/ 27 h 146"/>
                <a:gd name="T46" fmla="*/ 101 w 149"/>
                <a:gd name="T47" fmla="*/ 11 h 146"/>
                <a:gd name="T48" fmla="*/ 88 w 149"/>
                <a:gd name="T49" fmla="*/ 20 h 146"/>
                <a:gd name="T50" fmla="*/ 101 w 149"/>
                <a:gd name="T51" fmla="*/ 11 h 146"/>
                <a:gd name="T52" fmla="*/ 142 w 149"/>
                <a:gd name="T53" fmla="*/ 32 h 146"/>
                <a:gd name="T54" fmla="*/ 141 w 149"/>
                <a:gd name="T55" fmla="*/ 34 h 146"/>
                <a:gd name="T56" fmla="*/ 122 w 149"/>
                <a:gd name="T57" fmla="*/ 95 h 146"/>
                <a:gd name="T58" fmla="*/ 142 w 149"/>
                <a:gd name="T59" fmla="*/ 32 h 146"/>
                <a:gd name="T60" fmla="*/ 145 w 149"/>
                <a:gd name="T61" fmla="*/ 119 h 146"/>
                <a:gd name="T62" fmla="*/ 142 w 149"/>
                <a:gd name="T63" fmla="*/ 106 h 146"/>
                <a:gd name="T64" fmla="*/ 132 w 149"/>
                <a:gd name="T65" fmla="*/ 106 h 146"/>
                <a:gd name="T66" fmla="*/ 145 w 149"/>
                <a:gd name="T67" fmla="*/ 119 h 146"/>
                <a:gd name="T68" fmla="*/ 146 w 149"/>
                <a:gd name="T69" fmla="*/ 103 h 146"/>
                <a:gd name="T70" fmla="*/ 134 w 149"/>
                <a:gd name="T71" fmla="*/ 103 h 146"/>
                <a:gd name="T72" fmla="*/ 146 w 149"/>
                <a:gd name="T73" fmla="*/ 103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49" h="146">
                  <a:moveTo>
                    <a:pt x="61" y="17"/>
                  </a:moveTo>
                  <a:cubicBezTo>
                    <a:pt x="64" y="17"/>
                    <a:pt x="67" y="9"/>
                    <a:pt x="70" y="13"/>
                  </a:cubicBezTo>
                  <a:cubicBezTo>
                    <a:pt x="68" y="15"/>
                    <a:pt x="65" y="17"/>
                    <a:pt x="67" y="22"/>
                  </a:cubicBezTo>
                  <a:cubicBezTo>
                    <a:pt x="78" y="22"/>
                    <a:pt x="72" y="11"/>
                    <a:pt x="71" y="8"/>
                  </a:cubicBezTo>
                  <a:cubicBezTo>
                    <a:pt x="75" y="4"/>
                    <a:pt x="81" y="15"/>
                    <a:pt x="77" y="20"/>
                  </a:cubicBezTo>
                  <a:cubicBezTo>
                    <a:pt x="103" y="0"/>
                    <a:pt x="144" y="7"/>
                    <a:pt x="146" y="39"/>
                  </a:cubicBezTo>
                  <a:cubicBezTo>
                    <a:pt x="148" y="63"/>
                    <a:pt x="123" y="79"/>
                    <a:pt x="125" y="103"/>
                  </a:cubicBezTo>
                  <a:cubicBezTo>
                    <a:pt x="130" y="105"/>
                    <a:pt x="138" y="94"/>
                    <a:pt x="146" y="99"/>
                  </a:cubicBezTo>
                  <a:cubicBezTo>
                    <a:pt x="149" y="104"/>
                    <a:pt x="147" y="114"/>
                    <a:pt x="148" y="120"/>
                  </a:cubicBezTo>
                  <a:cubicBezTo>
                    <a:pt x="142" y="125"/>
                    <a:pt x="135" y="122"/>
                    <a:pt x="129" y="119"/>
                  </a:cubicBezTo>
                  <a:cubicBezTo>
                    <a:pt x="129" y="131"/>
                    <a:pt x="129" y="143"/>
                    <a:pt x="141" y="143"/>
                  </a:cubicBezTo>
                  <a:cubicBezTo>
                    <a:pt x="120" y="146"/>
                    <a:pt x="125" y="125"/>
                    <a:pt x="124" y="108"/>
                  </a:cubicBezTo>
                  <a:cubicBezTo>
                    <a:pt x="123" y="95"/>
                    <a:pt x="118" y="88"/>
                    <a:pt x="121" y="76"/>
                  </a:cubicBezTo>
                  <a:cubicBezTo>
                    <a:pt x="125" y="57"/>
                    <a:pt x="149" y="40"/>
                    <a:pt x="132" y="18"/>
                  </a:cubicBezTo>
                  <a:cubicBezTo>
                    <a:pt x="101" y="5"/>
                    <a:pt x="76" y="33"/>
                    <a:pt x="46" y="31"/>
                  </a:cubicBezTo>
                  <a:cubicBezTo>
                    <a:pt x="31" y="30"/>
                    <a:pt x="16" y="16"/>
                    <a:pt x="0" y="27"/>
                  </a:cubicBezTo>
                  <a:cubicBezTo>
                    <a:pt x="14" y="12"/>
                    <a:pt x="37" y="23"/>
                    <a:pt x="60" y="24"/>
                  </a:cubicBezTo>
                  <a:cubicBezTo>
                    <a:pt x="62" y="22"/>
                    <a:pt x="58" y="15"/>
                    <a:pt x="58" y="11"/>
                  </a:cubicBezTo>
                  <a:cubicBezTo>
                    <a:pt x="61" y="10"/>
                    <a:pt x="64" y="4"/>
                    <a:pt x="68" y="8"/>
                  </a:cubicBezTo>
                  <a:cubicBezTo>
                    <a:pt x="67" y="9"/>
                    <a:pt x="59" y="9"/>
                    <a:pt x="61" y="17"/>
                  </a:cubicBezTo>
                  <a:close/>
                  <a:moveTo>
                    <a:pt x="58" y="27"/>
                  </a:moveTo>
                  <a:cubicBezTo>
                    <a:pt x="49" y="25"/>
                    <a:pt x="41" y="22"/>
                    <a:pt x="31" y="25"/>
                  </a:cubicBezTo>
                  <a:cubicBezTo>
                    <a:pt x="41" y="26"/>
                    <a:pt x="49" y="32"/>
                    <a:pt x="58" y="27"/>
                  </a:cubicBezTo>
                  <a:close/>
                  <a:moveTo>
                    <a:pt x="101" y="11"/>
                  </a:moveTo>
                  <a:cubicBezTo>
                    <a:pt x="98" y="14"/>
                    <a:pt x="85" y="15"/>
                    <a:pt x="88" y="20"/>
                  </a:cubicBezTo>
                  <a:cubicBezTo>
                    <a:pt x="90" y="15"/>
                    <a:pt x="104" y="16"/>
                    <a:pt x="101" y="11"/>
                  </a:cubicBezTo>
                  <a:close/>
                  <a:moveTo>
                    <a:pt x="142" y="32"/>
                  </a:moveTo>
                  <a:cubicBezTo>
                    <a:pt x="140" y="29"/>
                    <a:pt x="138" y="30"/>
                    <a:pt x="141" y="34"/>
                  </a:cubicBezTo>
                  <a:cubicBezTo>
                    <a:pt x="139" y="59"/>
                    <a:pt x="121" y="67"/>
                    <a:pt x="122" y="95"/>
                  </a:cubicBezTo>
                  <a:cubicBezTo>
                    <a:pt x="127" y="73"/>
                    <a:pt x="146" y="59"/>
                    <a:pt x="142" y="32"/>
                  </a:cubicBezTo>
                  <a:close/>
                  <a:moveTo>
                    <a:pt x="145" y="119"/>
                  </a:moveTo>
                  <a:cubicBezTo>
                    <a:pt x="145" y="113"/>
                    <a:pt x="145" y="109"/>
                    <a:pt x="142" y="106"/>
                  </a:cubicBezTo>
                  <a:cubicBezTo>
                    <a:pt x="139" y="106"/>
                    <a:pt x="135" y="106"/>
                    <a:pt x="132" y="106"/>
                  </a:cubicBezTo>
                  <a:cubicBezTo>
                    <a:pt x="126" y="113"/>
                    <a:pt x="134" y="121"/>
                    <a:pt x="145" y="119"/>
                  </a:cubicBezTo>
                  <a:close/>
                  <a:moveTo>
                    <a:pt x="146" y="103"/>
                  </a:moveTo>
                  <a:cubicBezTo>
                    <a:pt x="142" y="100"/>
                    <a:pt x="137" y="100"/>
                    <a:pt x="134" y="103"/>
                  </a:cubicBezTo>
                  <a:cubicBezTo>
                    <a:pt x="139" y="101"/>
                    <a:pt x="144" y="107"/>
                    <a:pt x="146" y="103"/>
                  </a:cubicBezTo>
                  <a:close/>
                </a:path>
              </a:pathLst>
            </a:custGeom>
            <a:grpFill/>
            <a:ln>
              <a:noFill/>
            </a:ln>
          </p:spPr>
          <p:txBody>
            <a:bodyPr/>
            <a:lstStyle/>
            <a:p>
              <a:pPr>
                <a:defRPr/>
              </a:pPr>
              <a:endParaRPr lang="vi-VN" dirty="0"/>
            </a:p>
          </p:txBody>
        </p:sp>
        <p:sp>
          <p:nvSpPr>
            <p:cNvPr id="45" name="Hình tự do 50"/>
            <p:cNvSpPr>
              <a:spLocks noEditPoints="1"/>
            </p:cNvSpPr>
            <p:nvPr/>
          </p:nvSpPr>
          <p:spPr bwMode="auto">
            <a:xfrm>
              <a:off x="4162425" y="3359150"/>
              <a:ext cx="334963" cy="309563"/>
            </a:xfrm>
            <a:custGeom>
              <a:avLst/>
              <a:gdLst>
                <a:gd name="T0" fmla="*/ 69 w 149"/>
                <a:gd name="T1" fmla="*/ 3 h 138"/>
                <a:gd name="T2" fmla="*/ 64 w 149"/>
                <a:gd name="T3" fmla="*/ 7 h 138"/>
                <a:gd name="T4" fmla="*/ 70 w 149"/>
                <a:gd name="T5" fmla="*/ 7 h 138"/>
                <a:gd name="T6" fmla="*/ 70 w 149"/>
                <a:gd name="T7" fmla="*/ 3 h 138"/>
                <a:gd name="T8" fmla="*/ 73 w 149"/>
                <a:gd name="T9" fmla="*/ 1 h 138"/>
                <a:gd name="T10" fmla="*/ 147 w 149"/>
                <a:gd name="T11" fmla="*/ 33 h 138"/>
                <a:gd name="T12" fmla="*/ 142 w 149"/>
                <a:gd name="T13" fmla="*/ 91 h 138"/>
                <a:gd name="T14" fmla="*/ 149 w 149"/>
                <a:gd name="T15" fmla="*/ 114 h 138"/>
                <a:gd name="T16" fmla="*/ 130 w 149"/>
                <a:gd name="T17" fmla="*/ 114 h 138"/>
                <a:gd name="T18" fmla="*/ 137 w 149"/>
                <a:gd name="T19" fmla="*/ 138 h 138"/>
                <a:gd name="T20" fmla="*/ 122 w 149"/>
                <a:gd name="T21" fmla="*/ 94 h 138"/>
                <a:gd name="T22" fmla="*/ 129 w 149"/>
                <a:gd name="T23" fmla="*/ 51 h 138"/>
                <a:gd name="T24" fmla="*/ 49 w 149"/>
                <a:gd name="T25" fmla="*/ 26 h 138"/>
                <a:gd name="T26" fmla="*/ 1 w 149"/>
                <a:gd name="T27" fmla="*/ 21 h 138"/>
                <a:gd name="T28" fmla="*/ 39 w 149"/>
                <a:gd name="T29" fmla="*/ 15 h 138"/>
                <a:gd name="T30" fmla="*/ 58 w 149"/>
                <a:gd name="T31" fmla="*/ 5 h 138"/>
                <a:gd name="T32" fmla="*/ 67 w 149"/>
                <a:gd name="T33" fmla="*/ 2 h 138"/>
                <a:gd name="T34" fmla="*/ 60 w 149"/>
                <a:gd name="T35" fmla="*/ 10 h 138"/>
                <a:gd name="T36" fmla="*/ 77 w 149"/>
                <a:gd name="T37" fmla="*/ 14 h 138"/>
                <a:gd name="T38" fmla="*/ 73 w 149"/>
                <a:gd name="T39" fmla="*/ 15 h 138"/>
                <a:gd name="T40" fmla="*/ 68 w 149"/>
                <a:gd name="T41" fmla="*/ 8 h 138"/>
                <a:gd name="T42" fmla="*/ 61 w 149"/>
                <a:gd name="T43" fmla="*/ 12 h 138"/>
                <a:gd name="T44" fmla="*/ 60 w 149"/>
                <a:gd name="T45" fmla="*/ 19 h 138"/>
                <a:gd name="T46" fmla="*/ 7 w 149"/>
                <a:gd name="T47" fmla="*/ 17 h 138"/>
                <a:gd name="T48" fmla="*/ 40 w 149"/>
                <a:gd name="T49" fmla="*/ 17 h 138"/>
                <a:gd name="T50" fmla="*/ 60 w 149"/>
                <a:gd name="T51" fmla="*/ 20 h 138"/>
                <a:gd name="T52" fmla="*/ 31 w 149"/>
                <a:gd name="T53" fmla="*/ 20 h 138"/>
                <a:gd name="T54" fmla="*/ 49 w 149"/>
                <a:gd name="T55" fmla="*/ 24 h 138"/>
                <a:gd name="T56" fmla="*/ 87 w 149"/>
                <a:gd name="T57" fmla="*/ 12 h 138"/>
                <a:gd name="T58" fmla="*/ 77 w 149"/>
                <a:gd name="T59" fmla="*/ 14 h 138"/>
                <a:gd name="T60" fmla="*/ 124 w 149"/>
                <a:gd name="T61" fmla="*/ 97 h 138"/>
                <a:gd name="T62" fmla="*/ 101 w 149"/>
                <a:gd name="T63" fmla="*/ 4 h 138"/>
                <a:gd name="T64" fmla="*/ 89 w 149"/>
                <a:gd name="T65" fmla="*/ 14 h 138"/>
                <a:gd name="T66" fmla="*/ 133 w 149"/>
                <a:gd name="T67" fmla="*/ 12 h 138"/>
                <a:gd name="T68" fmla="*/ 131 w 149"/>
                <a:gd name="T69" fmla="*/ 55 h 138"/>
                <a:gd name="T70" fmla="*/ 140 w 149"/>
                <a:gd name="T71" fmla="*/ 24 h 138"/>
                <a:gd name="T72" fmla="*/ 123 w 149"/>
                <a:gd name="T73" fmla="*/ 89 h 138"/>
                <a:gd name="T74" fmla="*/ 135 w 149"/>
                <a:gd name="T75" fmla="*/ 137 h 138"/>
                <a:gd name="T76" fmla="*/ 141 w 149"/>
                <a:gd name="T77" fmla="*/ 116 h 138"/>
                <a:gd name="T78" fmla="*/ 147 w 149"/>
                <a:gd name="T79" fmla="*/ 98 h 138"/>
                <a:gd name="T80" fmla="*/ 131 w 149"/>
                <a:gd name="T81" fmla="*/ 99 h 138"/>
                <a:gd name="T82" fmla="*/ 146 w 149"/>
                <a:gd name="T83" fmla="*/ 94 h 138"/>
                <a:gd name="T84" fmla="*/ 88 w 149"/>
                <a:gd name="T85" fmla="*/ 12 h 138"/>
                <a:gd name="T86" fmla="*/ 95 w 149"/>
                <a:gd name="T87" fmla="*/ 9 h 138"/>
                <a:gd name="T88" fmla="*/ 40 w 149"/>
                <a:gd name="T89" fmla="*/ 19 h 138"/>
                <a:gd name="T90" fmla="*/ 56 w 149"/>
                <a:gd name="T91" fmla="*/ 21 h 138"/>
                <a:gd name="T92" fmla="*/ 141 w 149"/>
                <a:gd name="T93" fmla="*/ 28 h 138"/>
                <a:gd name="T94" fmla="*/ 131 w 149"/>
                <a:gd name="T95" fmla="*/ 66 h 138"/>
                <a:gd name="T96" fmla="*/ 141 w 149"/>
                <a:gd name="T97" fmla="*/ 97 h 138"/>
                <a:gd name="T98" fmla="*/ 143 w 149"/>
                <a:gd name="T99" fmla="*/ 100 h 138"/>
                <a:gd name="T100" fmla="*/ 130 w 149"/>
                <a:gd name="T101" fmla="*/ 108 h 138"/>
                <a:gd name="T102" fmla="*/ 131 w 149"/>
                <a:gd name="T103" fmla="*/ 107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49" h="138">
                  <a:moveTo>
                    <a:pt x="65" y="0"/>
                  </a:moveTo>
                  <a:cubicBezTo>
                    <a:pt x="66" y="0"/>
                    <a:pt x="68" y="1"/>
                    <a:pt x="69" y="2"/>
                  </a:cubicBezTo>
                  <a:cubicBezTo>
                    <a:pt x="69" y="2"/>
                    <a:pt x="69" y="2"/>
                    <a:pt x="69" y="2"/>
                  </a:cubicBezTo>
                  <a:cubicBezTo>
                    <a:pt x="69" y="3"/>
                    <a:pt x="69" y="3"/>
                    <a:pt x="69" y="3"/>
                  </a:cubicBezTo>
                  <a:cubicBezTo>
                    <a:pt x="68" y="3"/>
                    <a:pt x="68" y="3"/>
                    <a:pt x="67" y="4"/>
                  </a:cubicBezTo>
                  <a:cubicBezTo>
                    <a:pt x="65" y="4"/>
                    <a:pt x="63" y="4"/>
                    <a:pt x="62" y="6"/>
                  </a:cubicBezTo>
                  <a:cubicBezTo>
                    <a:pt x="62" y="7"/>
                    <a:pt x="61" y="8"/>
                    <a:pt x="62" y="10"/>
                  </a:cubicBezTo>
                  <a:cubicBezTo>
                    <a:pt x="63" y="9"/>
                    <a:pt x="63" y="8"/>
                    <a:pt x="64" y="7"/>
                  </a:cubicBezTo>
                  <a:cubicBezTo>
                    <a:pt x="66" y="6"/>
                    <a:pt x="67" y="5"/>
                    <a:pt x="68" y="5"/>
                  </a:cubicBezTo>
                  <a:cubicBezTo>
                    <a:pt x="69" y="5"/>
                    <a:pt x="70" y="5"/>
                    <a:pt x="70" y="6"/>
                  </a:cubicBezTo>
                  <a:cubicBezTo>
                    <a:pt x="71" y="6"/>
                    <a:pt x="71" y="6"/>
                    <a:pt x="71" y="6"/>
                  </a:cubicBezTo>
                  <a:cubicBezTo>
                    <a:pt x="70" y="7"/>
                    <a:pt x="70" y="7"/>
                    <a:pt x="70" y="7"/>
                  </a:cubicBezTo>
                  <a:cubicBezTo>
                    <a:pt x="70" y="8"/>
                    <a:pt x="69" y="8"/>
                    <a:pt x="69" y="9"/>
                  </a:cubicBezTo>
                  <a:cubicBezTo>
                    <a:pt x="68" y="11"/>
                    <a:pt x="67" y="12"/>
                    <a:pt x="67" y="16"/>
                  </a:cubicBezTo>
                  <a:cubicBezTo>
                    <a:pt x="70" y="16"/>
                    <a:pt x="71" y="15"/>
                    <a:pt x="72" y="14"/>
                  </a:cubicBezTo>
                  <a:cubicBezTo>
                    <a:pt x="74" y="11"/>
                    <a:pt x="71" y="5"/>
                    <a:pt x="70" y="3"/>
                  </a:cubicBezTo>
                  <a:cubicBezTo>
                    <a:pt x="70" y="2"/>
                    <a:pt x="70" y="2"/>
                    <a:pt x="70" y="2"/>
                  </a:cubicBezTo>
                  <a:cubicBezTo>
                    <a:pt x="71" y="2"/>
                    <a:pt x="71" y="2"/>
                    <a:pt x="71" y="2"/>
                  </a:cubicBezTo>
                  <a:cubicBezTo>
                    <a:pt x="71" y="1"/>
                    <a:pt x="72" y="1"/>
                    <a:pt x="73" y="1"/>
                  </a:cubicBezTo>
                  <a:cubicBezTo>
                    <a:pt x="73" y="1"/>
                    <a:pt x="73" y="1"/>
                    <a:pt x="73" y="1"/>
                  </a:cubicBezTo>
                  <a:cubicBezTo>
                    <a:pt x="75" y="1"/>
                    <a:pt x="77" y="3"/>
                    <a:pt x="78" y="5"/>
                  </a:cubicBezTo>
                  <a:cubicBezTo>
                    <a:pt x="79" y="7"/>
                    <a:pt x="79" y="9"/>
                    <a:pt x="79" y="11"/>
                  </a:cubicBezTo>
                  <a:cubicBezTo>
                    <a:pt x="88" y="5"/>
                    <a:pt x="99" y="2"/>
                    <a:pt x="110" y="2"/>
                  </a:cubicBezTo>
                  <a:cubicBezTo>
                    <a:pt x="131" y="2"/>
                    <a:pt x="145" y="14"/>
                    <a:pt x="147" y="33"/>
                  </a:cubicBezTo>
                  <a:cubicBezTo>
                    <a:pt x="148" y="45"/>
                    <a:pt x="142" y="55"/>
                    <a:pt x="137" y="65"/>
                  </a:cubicBezTo>
                  <a:cubicBezTo>
                    <a:pt x="131" y="75"/>
                    <a:pt x="125" y="85"/>
                    <a:pt x="126" y="97"/>
                  </a:cubicBezTo>
                  <a:cubicBezTo>
                    <a:pt x="127" y="97"/>
                    <a:pt x="130" y="96"/>
                    <a:pt x="132" y="95"/>
                  </a:cubicBezTo>
                  <a:cubicBezTo>
                    <a:pt x="135" y="93"/>
                    <a:pt x="138" y="91"/>
                    <a:pt x="142" y="91"/>
                  </a:cubicBezTo>
                  <a:cubicBezTo>
                    <a:pt x="144" y="91"/>
                    <a:pt x="145" y="92"/>
                    <a:pt x="147" y="93"/>
                  </a:cubicBezTo>
                  <a:cubicBezTo>
                    <a:pt x="147" y="93"/>
                    <a:pt x="147" y="93"/>
                    <a:pt x="147" y="93"/>
                  </a:cubicBezTo>
                  <a:cubicBezTo>
                    <a:pt x="149" y="96"/>
                    <a:pt x="149" y="101"/>
                    <a:pt x="149" y="106"/>
                  </a:cubicBezTo>
                  <a:cubicBezTo>
                    <a:pt x="148" y="109"/>
                    <a:pt x="148" y="112"/>
                    <a:pt x="149" y="114"/>
                  </a:cubicBezTo>
                  <a:cubicBezTo>
                    <a:pt x="149" y="115"/>
                    <a:pt x="149" y="115"/>
                    <a:pt x="149" y="115"/>
                  </a:cubicBezTo>
                  <a:cubicBezTo>
                    <a:pt x="148" y="115"/>
                    <a:pt x="148" y="115"/>
                    <a:pt x="148" y="115"/>
                  </a:cubicBezTo>
                  <a:cubicBezTo>
                    <a:pt x="146" y="117"/>
                    <a:pt x="143" y="118"/>
                    <a:pt x="141" y="118"/>
                  </a:cubicBezTo>
                  <a:cubicBezTo>
                    <a:pt x="137" y="118"/>
                    <a:pt x="134" y="116"/>
                    <a:pt x="130" y="114"/>
                  </a:cubicBezTo>
                  <a:cubicBezTo>
                    <a:pt x="130" y="115"/>
                    <a:pt x="130" y="115"/>
                    <a:pt x="130" y="115"/>
                  </a:cubicBezTo>
                  <a:cubicBezTo>
                    <a:pt x="130" y="126"/>
                    <a:pt x="130" y="136"/>
                    <a:pt x="141" y="136"/>
                  </a:cubicBezTo>
                  <a:cubicBezTo>
                    <a:pt x="141" y="138"/>
                    <a:pt x="141" y="138"/>
                    <a:pt x="141" y="138"/>
                  </a:cubicBezTo>
                  <a:cubicBezTo>
                    <a:pt x="139" y="138"/>
                    <a:pt x="138" y="138"/>
                    <a:pt x="137" y="138"/>
                  </a:cubicBezTo>
                  <a:cubicBezTo>
                    <a:pt x="123" y="138"/>
                    <a:pt x="123" y="125"/>
                    <a:pt x="123" y="112"/>
                  </a:cubicBezTo>
                  <a:cubicBezTo>
                    <a:pt x="123" y="108"/>
                    <a:pt x="123" y="105"/>
                    <a:pt x="123" y="102"/>
                  </a:cubicBezTo>
                  <a:cubicBezTo>
                    <a:pt x="123" y="99"/>
                    <a:pt x="122" y="96"/>
                    <a:pt x="122" y="94"/>
                  </a:cubicBezTo>
                  <a:cubicBezTo>
                    <a:pt x="122" y="94"/>
                    <a:pt x="122" y="94"/>
                    <a:pt x="122" y="94"/>
                  </a:cubicBezTo>
                  <a:cubicBezTo>
                    <a:pt x="122" y="93"/>
                    <a:pt x="122" y="93"/>
                    <a:pt x="122" y="93"/>
                  </a:cubicBezTo>
                  <a:cubicBezTo>
                    <a:pt x="121" y="92"/>
                    <a:pt x="121" y="91"/>
                    <a:pt x="121" y="90"/>
                  </a:cubicBezTo>
                  <a:cubicBezTo>
                    <a:pt x="120" y="84"/>
                    <a:pt x="118" y="78"/>
                    <a:pt x="120" y="70"/>
                  </a:cubicBezTo>
                  <a:cubicBezTo>
                    <a:pt x="122" y="64"/>
                    <a:pt x="125" y="57"/>
                    <a:pt x="129" y="51"/>
                  </a:cubicBezTo>
                  <a:cubicBezTo>
                    <a:pt x="136" y="39"/>
                    <a:pt x="143" y="27"/>
                    <a:pt x="132" y="13"/>
                  </a:cubicBezTo>
                  <a:cubicBezTo>
                    <a:pt x="126" y="11"/>
                    <a:pt x="121" y="10"/>
                    <a:pt x="115" y="10"/>
                  </a:cubicBezTo>
                  <a:cubicBezTo>
                    <a:pt x="104" y="10"/>
                    <a:pt x="93" y="14"/>
                    <a:pt x="83" y="18"/>
                  </a:cubicBezTo>
                  <a:cubicBezTo>
                    <a:pt x="72" y="22"/>
                    <a:pt x="61" y="26"/>
                    <a:pt x="49" y="26"/>
                  </a:cubicBezTo>
                  <a:cubicBezTo>
                    <a:pt x="48" y="26"/>
                    <a:pt x="47" y="26"/>
                    <a:pt x="45" y="26"/>
                  </a:cubicBezTo>
                  <a:cubicBezTo>
                    <a:pt x="40" y="25"/>
                    <a:pt x="35" y="23"/>
                    <a:pt x="30" y="22"/>
                  </a:cubicBezTo>
                  <a:cubicBezTo>
                    <a:pt x="25" y="19"/>
                    <a:pt x="19" y="17"/>
                    <a:pt x="13" y="17"/>
                  </a:cubicBezTo>
                  <a:cubicBezTo>
                    <a:pt x="9" y="17"/>
                    <a:pt x="4" y="19"/>
                    <a:pt x="1" y="21"/>
                  </a:cubicBezTo>
                  <a:cubicBezTo>
                    <a:pt x="0" y="20"/>
                    <a:pt x="0" y="20"/>
                    <a:pt x="0" y="20"/>
                  </a:cubicBezTo>
                  <a:cubicBezTo>
                    <a:pt x="5" y="15"/>
                    <a:pt x="11" y="13"/>
                    <a:pt x="20" y="13"/>
                  </a:cubicBezTo>
                  <a:cubicBezTo>
                    <a:pt x="20" y="13"/>
                    <a:pt x="20" y="13"/>
                    <a:pt x="20" y="13"/>
                  </a:cubicBezTo>
                  <a:cubicBezTo>
                    <a:pt x="26" y="13"/>
                    <a:pt x="33" y="14"/>
                    <a:pt x="39" y="15"/>
                  </a:cubicBezTo>
                  <a:cubicBezTo>
                    <a:pt x="46" y="16"/>
                    <a:pt x="53" y="17"/>
                    <a:pt x="59" y="17"/>
                  </a:cubicBezTo>
                  <a:cubicBezTo>
                    <a:pt x="61" y="16"/>
                    <a:pt x="60" y="13"/>
                    <a:pt x="59" y="10"/>
                  </a:cubicBezTo>
                  <a:cubicBezTo>
                    <a:pt x="58" y="8"/>
                    <a:pt x="58" y="7"/>
                    <a:pt x="58" y="5"/>
                  </a:cubicBezTo>
                  <a:cubicBezTo>
                    <a:pt x="58" y="5"/>
                    <a:pt x="58" y="5"/>
                    <a:pt x="58" y="5"/>
                  </a:cubicBezTo>
                  <a:cubicBezTo>
                    <a:pt x="58" y="4"/>
                    <a:pt x="58" y="4"/>
                    <a:pt x="58" y="4"/>
                  </a:cubicBezTo>
                  <a:cubicBezTo>
                    <a:pt x="59" y="4"/>
                    <a:pt x="59" y="3"/>
                    <a:pt x="60" y="3"/>
                  </a:cubicBezTo>
                  <a:cubicBezTo>
                    <a:pt x="62" y="1"/>
                    <a:pt x="63" y="0"/>
                    <a:pt x="65" y="0"/>
                  </a:cubicBezTo>
                  <a:close/>
                  <a:moveTo>
                    <a:pt x="67" y="2"/>
                  </a:moveTo>
                  <a:cubicBezTo>
                    <a:pt x="65" y="1"/>
                    <a:pt x="63" y="2"/>
                    <a:pt x="61" y="4"/>
                  </a:cubicBezTo>
                  <a:cubicBezTo>
                    <a:pt x="60" y="4"/>
                    <a:pt x="60" y="5"/>
                    <a:pt x="59" y="5"/>
                  </a:cubicBezTo>
                  <a:cubicBezTo>
                    <a:pt x="59" y="7"/>
                    <a:pt x="60" y="8"/>
                    <a:pt x="60" y="10"/>
                  </a:cubicBezTo>
                  <a:cubicBezTo>
                    <a:pt x="60" y="10"/>
                    <a:pt x="60" y="10"/>
                    <a:pt x="60" y="10"/>
                  </a:cubicBezTo>
                  <a:cubicBezTo>
                    <a:pt x="60" y="8"/>
                    <a:pt x="60" y="7"/>
                    <a:pt x="61" y="5"/>
                  </a:cubicBezTo>
                  <a:cubicBezTo>
                    <a:pt x="62" y="3"/>
                    <a:pt x="65" y="3"/>
                    <a:pt x="66" y="2"/>
                  </a:cubicBezTo>
                  <a:cubicBezTo>
                    <a:pt x="66" y="2"/>
                    <a:pt x="67" y="2"/>
                    <a:pt x="67" y="2"/>
                  </a:cubicBezTo>
                  <a:close/>
                  <a:moveTo>
                    <a:pt x="77" y="14"/>
                  </a:moveTo>
                  <a:cubicBezTo>
                    <a:pt x="76" y="13"/>
                    <a:pt x="76" y="13"/>
                    <a:pt x="76" y="13"/>
                  </a:cubicBezTo>
                  <a:cubicBezTo>
                    <a:pt x="78" y="11"/>
                    <a:pt x="78" y="8"/>
                    <a:pt x="77" y="6"/>
                  </a:cubicBezTo>
                  <a:cubicBezTo>
                    <a:pt x="75" y="3"/>
                    <a:pt x="73" y="1"/>
                    <a:pt x="72" y="2"/>
                  </a:cubicBezTo>
                  <a:cubicBezTo>
                    <a:pt x="73" y="5"/>
                    <a:pt x="76" y="11"/>
                    <a:pt x="73" y="15"/>
                  </a:cubicBezTo>
                  <a:cubicBezTo>
                    <a:pt x="72" y="16"/>
                    <a:pt x="70" y="17"/>
                    <a:pt x="67" y="17"/>
                  </a:cubicBezTo>
                  <a:cubicBezTo>
                    <a:pt x="66" y="17"/>
                    <a:pt x="66" y="17"/>
                    <a:pt x="66" y="17"/>
                  </a:cubicBezTo>
                  <a:cubicBezTo>
                    <a:pt x="66" y="17"/>
                    <a:pt x="66" y="17"/>
                    <a:pt x="66" y="17"/>
                  </a:cubicBezTo>
                  <a:cubicBezTo>
                    <a:pt x="65" y="12"/>
                    <a:pt x="66" y="10"/>
                    <a:pt x="68" y="8"/>
                  </a:cubicBezTo>
                  <a:cubicBezTo>
                    <a:pt x="68" y="8"/>
                    <a:pt x="68" y="7"/>
                    <a:pt x="69" y="7"/>
                  </a:cubicBezTo>
                  <a:cubicBezTo>
                    <a:pt x="69" y="6"/>
                    <a:pt x="68" y="6"/>
                    <a:pt x="68" y="6"/>
                  </a:cubicBezTo>
                  <a:cubicBezTo>
                    <a:pt x="67" y="6"/>
                    <a:pt x="66" y="7"/>
                    <a:pt x="65" y="8"/>
                  </a:cubicBezTo>
                  <a:cubicBezTo>
                    <a:pt x="64" y="10"/>
                    <a:pt x="63" y="11"/>
                    <a:pt x="61" y="12"/>
                  </a:cubicBezTo>
                  <a:cubicBezTo>
                    <a:pt x="61" y="12"/>
                    <a:pt x="61" y="12"/>
                    <a:pt x="61" y="12"/>
                  </a:cubicBezTo>
                  <a:cubicBezTo>
                    <a:pt x="61" y="14"/>
                    <a:pt x="62" y="17"/>
                    <a:pt x="60" y="18"/>
                  </a:cubicBezTo>
                  <a:cubicBezTo>
                    <a:pt x="60" y="19"/>
                    <a:pt x="60" y="19"/>
                    <a:pt x="60" y="19"/>
                  </a:cubicBezTo>
                  <a:cubicBezTo>
                    <a:pt x="60" y="19"/>
                    <a:pt x="60" y="19"/>
                    <a:pt x="60" y="19"/>
                  </a:cubicBezTo>
                  <a:cubicBezTo>
                    <a:pt x="53" y="18"/>
                    <a:pt x="46" y="17"/>
                    <a:pt x="39" y="16"/>
                  </a:cubicBezTo>
                  <a:cubicBezTo>
                    <a:pt x="32" y="15"/>
                    <a:pt x="26" y="14"/>
                    <a:pt x="20" y="14"/>
                  </a:cubicBezTo>
                  <a:cubicBezTo>
                    <a:pt x="20" y="14"/>
                    <a:pt x="20" y="14"/>
                    <a:pt x="20" y="14"/>
                  </a:cubicBezTo>
                  <a:cubicBezTo>
                    <a:pt x="15" y="14"/>
                    <a:pt x="11" y="15"/>
                    <a:pt x="7" y="17"/>
                  </a:cubicBezTo>
                  <a:cubicBezTo>
                    <a:pt x="9" y="16"/>
                    <a:pt x="11" y="16"/>
                    <a:pt x="13" y="16"/>
                  </a:cubicBezTo>
                  <a:cubicBezTo>
                    <a:pt x="18" y="16"/>
                    <a:pt x="24" y="18"/>
                    <a:pt x="29" y="19"/>
                  </a:cubicBezTo>
                  <a:cubicBezTo>
                    <a:pt x="31" y="19"/>
                    <a:pt x="31" y="19"/>
                    <a:pt x="31" y="19"/>
                  </a:cubicBezTo>
                  <a:cubicBezTo>
                    <a:pt x="34" y="18"/>
                    <a:pt x="37" y="17"/>
                    <a:pt x="40" y="17"/>
                  </a:cubicBezTo>
                  <a:cubicBezTo>
                    <a:pt x="40" y="17"/>
                    <a:pt x="40" y="17"/>
                    <a:pt x="40" y="17"/>
                  </a:cubicBezTo>
                  <a:cubicBezTo>
                    <a:pt x="45" y="17"/>
                    <a:pt x="49" y="18"/>
                    <a:pt x="54" y="19"/>
                  </a:cubicBezTo>
                  <a:cubicBezTo>
                    <a:pt x="55" y="19"/>
                    <a:pt x="57" y="20"/>
                    <a:pt x="58" y="20"/>
                  </a:cubicBezTo>
                  <a:cubicBezTo>
                    <a:pt x="60" y="20"/>
                    <a:pt x="60" y="20"/>
                    <a:pt x="60" y="20"/>
                  </a:cubicBezTo>
                  <a:cubicBezTo>
                    <a:pt x="59" y="21"/>
                    <a:pt x="59" y="21"/>
                    <a:pt x="59" y="21"/>
                  </a:cubicBezTo>
                  <a:cubicBezTo>
                    <a:pt x="56" y="23"/>
                    <a:pt x="53" y="24"/>
                    <a:pt x="50" y="24"/>
                  </a:cubicBezTo>
                  <a:cubicBezTo>
                    <a:pt x="47" y="24"/>
                    <a:pt x="43" y="23"/>
                    <a:pt x="40" y="22"/>
                  </a:cubicBezTo>
                  <a:cubicBezTo>
                    <a:pt x="37" y="21"/>
                    <a:pt x="34" y="20"/>
                    <a:pt x="31" y="20"/>
                  </a:cubicBezTo>
                  <a:cubicBezTo>
                    <a:pt x="30" y="20"/>
                    <a:pt x="30" y="20"/>
                    <a:pt x="30" y="20"/>
                  </a:cubicBezTo>
                  <a:cubicBezTo>
                    <a:pt x="30" y="20"/>
                    <a:pt x="31" y="20"/>
                    <a:pt x="31" y="20"/>
                  </a:cubicBezTo>
                  <a:cubicBezTo>
                    <a:pt x="36" y="22"/>
                    <a:pt x="41" y="24"/>
                    <a:pt x="46" y="24"/>
                  </a:cubicBezTo>
                  <a:cubicBezTo>
                    <a:pt x="47" y="24"/>
                    <a:pt x="48" y="24"/>
                    <a:pt x="49" y="24"/>
                  </a:cubicBezTo>
                  <a:cubicBezTo>
                    <a:pt x="61" y="24"/>
                    <a:pt x="72" y="20"/>
                    <a:pt x="82" y="16"/>
                  </a:cubicBezTo>
                  <a:cubicBezTo>
                    <a:pt x="84" y="16"/>
                    <a:pt x="86" y="15"/>
                    <a:pt x="88" y="14"/>
                  </a:cubicBezTo>
                  <a:cubicBezTo>
                    <a:pt x="88" y="14"/>
                    <a:pt x="88" y="14"/>
                    <a:pt x="88" y="14"/>
                  </a:cubicBezTo>
                  <a:cubicBezTo>
                    <a:pt x="87" y="13"/>
                    <a:pt x="87" y="12"/>
                    <a:pt x="87" y="12"/>
                  </a:cubicBezTo>
                  <a:cubicBezTo>
                    <a:pt x="88" y="10"/>
                    <a:pt x="91" y="9"/>
                    <a:pt x="94" y="7"/>
                  </a:cubicBezTo>
                  <a:cubicBezTo>
                    <a:pt x="97" y="7"/>
                    <a:pt x="99" y="6"/>
                    <a:pt x="100" y="5"/>
                  </a:cubicBezTo>
                  <a:cubicBezTo>
                    <a:pt x="101" y="4"/>
                    <a:pt x="101" y="4"/>
                    <a:pt x="101" y="4"/>
                  </a:cubicBezTo>
                  <a:cubicBezTo>
                    <a:pt x="92" y="6"/>
                    <a:pt x="84" y="9"/>
                    <a:pt x="77" y="14"/>
                  </a:cubicBezTo>
                  <a:close/>
                  <a:moveTo>
                    <a:pt x="126" y="98"/>
                  </a:moveTo>
                  <a:cubicBezTo>
                    <a:pt x="126" y="98"/>
                    <a:pt x="125" y="98"/>
                    <a:pt x="125" y="98"/>
                  </a:cubicBezTo>
                  <a:cubicBezTo>
                    <a:pt x="124" y="98"/>
                    <a:pt x="124" y="98"/>
                    <a:pt x="124" y="98"/>
                  </a:cubicBezTo>
                  <a:cubicBezTo>
                    <a:pt x="124" y="97"/>
                    <a:pt x="124" y="97"/>
                    <a:pt x="124" y="97"/>
                  </a:cubicBezTo>
                  <a:cubicBezTo>
                    <a:pt x="123" y="85"/>
                    <a:pt x="129" y="74"/>
                    <a:pt x="135" y="64"/>
                  </a:cubicBezTo>
                  <a:cubicBezTo>
                    <a:pt x="141" y="54"/>
                    <a:pt x="147" y="45"/>
                    <a:pt x="146" y="34"/>
                  </a:cubicBezTo>
                  <a:cubicBezTo>
                    <a:pt x="144" y="15"/>
                    <a:pt x="130" y="4"/>
                    <a:pt x="110" y="4"/>
                  </a:cubicBezTo>
                  <a:cubicBezTo>
                    <a:pt x="107" y="4"/>
                    <a:pt x="104" y="4"/>
                    <a:pt x="101" y="4"/>
                  </a:cubicBezTo>
                  <a:cubicBezTo>
                    <a:pt x="102" y="5"/>
                    <a:pt x="102" y="5"/>
                    <a:pt x="102" y="5"/>
                  </a:cubicBezTo>
                  <a:cubicBezTo>
                    <a:pt x="102" y="6"/>
                    <a:pt x="102" y="6"/>
                    <a:pt x="102" y="7"/>
                  </a:cubicBezTo>
                  <a:cubicBezTo>
                    <a:pt x="101" y="9"/>
                    <a:pt x="99" y="10"/>
                    <a:pt x="96" y="11"/>
                  </a:cubicBezTo>
                  <a:cubicBezTo>
                    <a:pt x="93" y="11"/>
                    <a:pt x="90" y="12"/>
                    <a:pt x="89" y="14"/>
                  </a:cubicBezTo>
                  <a:cubicBezTo>
                    <a:pt x="97" y="11"/>
                    <a:pt x="106" y="8"/>
                    <a:pt x="115" y="8"/>
                  </a:cubicBezTo>
                  <a:cubicBezTo>
                    <a:pt x="121" y="8"/>
                    <a:pt x="127" y="9"/>
                    <a:pt x="132" y="12"/>
                  </a:cubicBezTo>
                  <a:cubicBezTo>
                    <a:pt x="133" y="12"/>
                    <a:pt x="133" y="12"/>
                    <a:pt x="133" y="12"/>
                  </a:cubicBezTo>
                  <a:cubicBezTo>
                    <a:pt x="133" y="12"/>
                    <a:pt x="133" y="12"/>
                    <a:pt x="133" y="12"/>
                  </a:cubicBezTo>
                  <a:cubicBezTo>
                    <a:pt x="145" y="27"/>
                    <a:pt x="137" y="40"/>
                    <a:pt x="130" y="52"/>
                  </a:cubicBezTo>
                  <a:cubicBezTo>
                    <a:pt x="126" y="58"/>
                    <a:pt x="123" y="64"/>
                    <a:pt x="122" y="71"/>
                  </a:cubicBezTo>
                  <a:cubicBezTo>
                    <a:pt x="120" y="76"/>
                    <a:pt x="121" y="80"/>
                    <a:pt x="121" y="84"/>
                  </a:cubicBezTo>
                  <a:cubicBezTo>
                    <a:pt x="122" y="72"/>
                    <a:pt x="126" y="63"/>
                    <a:pt x="131" y="55"/>
                  </a:cubicBezTo>
                  <a:cubicBezTo>
                    <a:pt x="135" y="47"/>
                    <a:pt x="139" y="39"/>
                    <a:pt x="140" y="28"/>
                  </a:cubicBezTo>
                  <a:cubicBezTo>
                    <a:pt x="139" y="27"/>
                    <a:pt x="138" y="25"/>
                    <a:pt x="139" y="24"/>
                  </a:cubicBezTo>
                  <a:cubicBezTo>
                    <a:pt x="139" y="24"/>
                    <a:pt x="139" y="24"/>
                    <a:pt x="140" y="24"/>
                  </a:cubicBezTo>
                  <a:cubicBezTo>
                    <a:pt x="140" y="24"/>
                    <a:pt x="140" y="24"/>
                    <a:pt x="140" y="24"/>
                  </a:cubicBezTo>
                  <a:cubicBezTo>
                    <a:pt x="141" y="24"/>
                    <a:pt x="142" y="24"/>
                    <a:pt x="143" y="26"/>
                  </a:cubicBezTo>
                  <a:cubicBezTo>
                    <a:pt x="143" y="26"/>
                    <a:pt x="143" y="26"/>
                    <a:pt x="143" y="26"/>
                  </a:cubicBezTo>
                  <a:cubicBezTo>
                    <a:pt x="145" y="43"/>
                    <a:pt x="139" y="55"/>
                    <a:pt x="133" y="66"/>
                  </a:cubicBezTo>
                  <a:cubicBezTo>
                    <a:pt x="129" y="73"/>
                    <a:pt x="125" y="81"/>
                    <a:pt x="123" y="89"/>
                  </a:cubicBezTo>
                  <a:cubicBezTo>
                    <a:pt x="123" y="90"/>
                    <a:pt x="123" y="90"/>
                    <a:pt x="123" y="90"/>
                  </a:cubicBezTo>
                  <a:cubicBezTo>
                    <a:pt x="123" y="94"/>
                    <a:pt x="124" y="97"/>
                    <a:pt x="124" y="102"/>
                  </a:cubicBezTo>
                  <a:cubicBezTo>
                    <a:pt x="125" y="105"/>
                    <a:pt x="125" y="108"/>
                    <a:pt x="125" y="112"/>
                  </a:cubicBezTo>
                  <a:cubicBezTo>
                    <a:pt x="125" y="124"/>
                    <a:pt x="125" y="135"/>
                    <a:pt x="135" y="137"/>
                  </a:cubicBezTo>
                  <a:cubicBezTo>
                    <a:pt x="129" y="133"/>
                    <a:pt x="129" y="124"/>
                    <a:pt x="129" y="115"/>
                  </a:cubicBezTo>
                  <a:cubicBezTo>
                    <a:pt x="129" y="112"/>
                    <a:pt x="129" y="112"/>
                    <a:pt x="129" y="112"/>
                  </a:cubicBezTo>
                  <a:cubicBezTo>
                    <a:pt x="130" y="112"/>
                    <a:pt x="130" y="112"/>
                    <a:pt x="130" y="112"/>
                  </a:cubicBezTo>
                  <a:cubicBezTo>
                    <a:pt x="133" y="115"/>
                    <a:pt x="137" y="116"/>
                    <a:pt x="141" y="116"/>
                  </a:cubicBezTo>
                  <a:cubicBezTo>
                    <a:pt x="143" y="116"/>
                    <a:pt x="145" y="115"/>
                    <a:pt x="147" y="114"/>
                  </a:cubicBezTo>
                  <a:cubicBezTo>
                    <a:pt x="147" y="112"/>
                    <a:pt x="147" y="109"/>
                    <a:pt x="147" y="106"/>
                  </a:cubicBezTo>
                  <a:cubicBezTo>
                    <a:pt x="147" y="103"/>
                    <a:pt x="147" y="100"/>
                    <a:pt x="147" y="98"/>
                  </a:cubicBezTo>
                  <a:cubicBezTo>
                    <a:pt x="147" y="98"/>
                    <a:pt x="147" y="98"/>
                    <a:pt x="147" y="98"/>
                  </a:cubicBezTo>
                  <a:cubicBezTo>
                    <a:pt x="146" y="99"/>
                    <a:pt x="145" y="99"/>
                    <a:pt x="144" y="99"/>
                  </a:cubicBezTo>
                  <a:cubicBezTo>
                    <a:pt x="143" y="99"/>
                    <a:pt x="142" y="99"/>
                    <a:pt x="141" y="99"/>
                  </a:cubicBezTo>
                  <a:cubicBezTo>
                    <a:pt x="138" y="98"/>
                    <a:pt x="136" y="97"/>
                    <a:pt x="134" y="98"/>
                  </a:cubicBezTo>
                  <a:cubicBezTo>
                    <a:pt x="131" y="99"/>
                    <a:pt x="131" y="99"/>
                    <a:pt x="131" y="99"/>
                  </a:cubicBezTo>
                  <a:cubicBezTo>
                    <a:pt x="133" y="97"/>
                    <a:pt x="133" y="97"/>
                    <a:pt x="133" y="97"/>
                  </a:cubicBezTo>
                  <a:cubicBezTo>
                    <a:pt x="137" y="93"/>
                    <a:pt x="142" y="93"/>
                    <a:pt x="147" y="97"/>
                  </a:cubicBezTo>
                  <a:cubicBezTo>
                    <a:pt x="147" y="97"/>
                    <a:pt x="147" y="97"/>
                    <a:pt x="147" y="97"/>
                  </a:cubicBezTo>
                  <a:cubicBezTo>
                    <a:pt x="147" y="96"/>
                    <a:pt x="146" y="95"/>
                    <a:pt x="146" y="94"/>
                  </a:cubicBezTo>
                  <a:cubicBezTo>
                    <a:pt x="145" y="93"/>
                    <a:pt x="143" y="93"/>
                    <a:pt x="142" y="93"/>
                  </a:cubicBezTo>
                  <a:cubicBezTo>
                    <a:pt x="139" y="93"/>
                    <a:pt x="136" y="94"/>
                    <a:pt x="133" y="96"/>
                  </a:cubicBezTo>
                  <a:cubicBezTo>
                    <a:pt x="130" y="97"/>
                    <a:pt x="128" y="98"/>
                    <a:pt x="126" y="98"/>
                  </a:cubicBezTo>
                  <a:close/>
                  <a:moveTo>
                    <a:pt x="88" y="12"/>
                  </a:moveTo>
                  <a:cubicBezTo>
                    <a:pt x="90" y="11"/>
                    <a:pt x="93" y="10"/>
                    <a:pt x="95" y="9"/>
                  </a:cubicBezTo>
                  <a:cubicBezTo>
                    <a:pt x="98" y="8"/>
                    <a:pt x="100" y="8"/>
                    <a:pt x="101" y="7"/>
                  </a:cubicBezTo>
                  <a:cubicBezTo>
                    <a:pt x="101" y="7"/>
                    <a:pt x="101" y="6"/>
                    <a:pt x="101" y="6"/>
                  </a:cubicBezTo>
                  <a:cubicBezTo>
                    <a:pt x="99" y="7"/>
                    <a:pt x="97" y="8"/>
                    <a:pt x="95" y="9"/>
                  </a:cubicBezTo>
                  <a:cubicBezTo>
                    <a:pt x="92" y="10"/>
                    <a:pt x="89" y="11"/>
                    <a:pt x="88" y="12"/>
                  </a:cubicBezTo>
                  <a:close/>
                  <a:moveTo>
                    <a:pt x="56" y="21"/>
                  </a:moveTo>
                  <a:cubicBezTo>
                    <a:pt x="55" y="21"/>
                    <a:pt x="54" y="21"/>
                    <a:pt x="53" y="20"/>
                  </a:cubicBezTo>
                  <a:cubicBezTo>
                    <a:pt x="49" y="19"/>
                    <a:pt x="45" y="19"/>
                    <a:pt x="40" y="19"/>
                  </a:cubicBezTo>
                  <a:cubicBezTo>
                    <a:pt x="39" y="19"/>
                    <a:pt x="37" y="19"/>
                    <a:pt x="35" y="19"/>
                  </a:cubicBezTo>
                  <a:cubicBezTo>
                    <a:pt x="37" y="20"/>
                    <a:pt x="38" y="20"/>
                    <a:pt x="40" y="20"/>
                  </a:cubicBezTo>
                  <a:cubicBezTo>
                    <a:pt x="44" y="21"/>
                    <a:pt x="47" y="22"/>
                    <a:pt x="50" y="22"/>
                  </a:cubicBezTo>
                  <a:cubicBezTo>
                    <a:pt x="52" y="22"/>
                    <a:pt x="54" y="22"/>
                    <a:pt x="56" y="21"/>
                  </a:cubicBezTo>
                  <a:close/>
                  <a:moveTo>
                    <a:pt x="141" y="27"/>
                  </a:moveTo>
                  <a:cubicBezTo>
                    <a:pt x="141" y="26"/>
                    <a:pt x="141" y="26"/>
                    <a:pt x="140" y="25"/>
                  </a:cubicBezTo>
                  <a:cubicBezTo>
                    <a:pt x="141" y="26"/>
                    <a:pt x="141" y="27"/>
                    <a:pt x="141" y="27"/>
                  </a:cubicBezTo>
                  <a:cubicBezTo>
                    <a:pt x="141" y="28"/>
                    <a:pt x="141" y="28"/>
                    <a:pt x="141" y="28"/>
                  </a:cubicBezTo>
                  <a:cubicBezTo>
                    <a:pt x="141" y="28"/>
                    <a:pt x="141" y="28"/>
                    <a:pt x="141" y="28"/>
                  </a:cubicBezTo>
                  <a:cubicBezTo>
                    <a:pt x="141" y="40"/>
                    <a:pt x="136" y="48"/>
                    <a:pt x="132" y="56"/>
                  </a:cubicBezTo>
                  <a:cubicBezTo>
                    <a:pt x="128" y="64"/>
                    <a:pt x="123" y="72"/>
                    <a:pt x="123" y="84"/>
                  </a:cubicBezTo>
                  <a:cubicBezTo>
                    <a:pt x="125" y="77"/>
                    <a:pt x="128" y="71"/>
                    <a:pt x="131" y="66"/>
                  </a:cubicBezTo>
                  <a:cubicBezTo>
                    <a:pt x="138" y="54"/>
                    <a:pt x="144" y="43"/>
                    <a:pt x="141" y="27"/>
                  </a:cubicBezTo>
                  <a:close/>
                  <a:moveTo>
                    <a:pt x="145" y="98"/>
                  </a:moveTo>
                  <a:cubicBezTo>
                    <a:pt x="142" y="95"/>
                    <a:pt x="139" y="95"/>
                    <a:pt x="136" y="96"/>
                  </a:cubicBezTo>
                  <a:cubicBezTo>
                    <a:pt x="138" y="96"/>
                    <a:pt x="140" y="97"/>
                    <a:pt x="141" y="97"/>
                  </a:cubicBezTo>
                  <a:cubicBezTo>
                    <a:pt x="143" y="98"/>
                    <a:pt x="144" y="98"/>
                    <a:pt x="145" y="98"/>
                  </a:cubicBezTo>
                  <a:close/>
                  <a:moveTo>
                    <a:pt x="132" y="100"/>
                  </a:moveTo>
                  <a:cubicBezTo>
                    <a:pt x="142" y="100"/>
                    <a:pt x="142" y="100"/>
                    <a:pt x="142" y="100"/>
                  </a:cubicBezTo>
                  <a:cubicBezTo>
                    <a:pt x="143" y="100"/>
                    <a:pt x="143" y="100"/>
                    <a:pt x="143" y="100"/>
                  </a:cubicBezTo>
                  <a:cubicBezTo>
                    <a:pt x="146" y="102"/>
                    <a:pt x="146" y="108"/>
                    <a:pt x="146" y="113"/>
                  </a:cubicBezTo>
                  <a:cubicBezTo>
                    <a:pt x="146" y="114"/>
                    <a:pt x="146" y="114"/>
                    <a:pt x="146" y="114"/>
                  </a:cubicBezTo>
                  <a:cubicBezTo>
                    <a:pt x="145" y="114"/>
                    <a:pt x="145" y="114"/>
                    <a:pt x="145" y="114"/>
                  </a:cubicBezTo>
                  <a:cubicBezTo>
                    <a:pt x="138" y="115"/>
                    <a:pt x="132" y="112"/>
                    <a:pt x="130" y="108"/>
                  </a:cubicBezTo>
                  <a:cubicBezTo>
                    <a:pt x="129" y="105"/>
                    <a:pt x="129" y="102"/>
                    <a:pt x="132" y="100"/>
                  </a:cubicBezTo>
                  <a:close/>
                  <a:moveTo>
                    <a:pt x="142" y="101"/>
                  </a:moveTo>
                  <a:cubicBezTo>
                    <a:pt x="133" y="101"/>
                    <a:pt x="133" y="101"/>
                    <a:pt x="133" y="101"/>
                  </a:cubicBezTo>
                  <a:cubicBezTo>
                    <a:pt x="131" y="103"/>
                    <a:pt x="130" y="105"/>
                    <a:pt x="131" y="107"/>
                  </a:cubicBezTo>
                  <a:cubicBezTo>
                    <a:pt x="133" y="111"/>
                    <a:pt x="138" y="113"/>
                    <a:pt x="144" y="112"/>
                  </a:cubicBezTo>
                  <a:cubicBezTo>
                    <a:pt x="145" y="106"/>
                    <a:pt x="144" y="103"/>
                    <a:pt x="142" y="101"/>
                  </a:cubicBezTo>
                  <a:close/>
                </a:path>
              </a:pathLst>
            </a:custGeom>
            <a:grpFill/>
            <a:ln>
              <a:noFill/>
            </a:ln>
          </p:spPr>
          <p:txBody>
            <a:bodyPr/>
            <a:lstStyle/>
            <a:p>
              <a:pPr>
                <a:defRPr/>
              </a:pPr>
              <a:endParaRPr lang="vi-VN" dirty="0"/>
            </a:p>
          </p:txBody>
        </p:sp>
        <p:sp>
          <p:nvSpPr>
            <p:cNvPr id="46" name="Hình tự do 51"/>
            <p:cNvSpPr>
              <a:spLocks noEditPoints="1"/>
            </p:cNvSpPr>
            <p:nvPr/>
          </p:nvSpPr>
          <p:spPr bwMode="auto">
            <a:xfrm>
              <a:off x="4205288" y="5753100"/>
              <a:ext cx="303213" cy="344488"/>
            </a:xfrm>
            <a:custGeom>
              <a:avLst/>
              <a:gdLst>
                <a:gd name="T0" fmla="*/ 47 w 135"/>
                <a:gd name="T1" fmla="*/ 133 h 153"/>
                <a:gd name="T2" fmla="*/ 91 w 135"/>
                <a:gd name="T3" fmla="*/ 114 h 153"/>
                <a:gd name="T4" fmla="*/ 47 w 135"/>
                <a:gd name="T5" fmla="*/ 138 h 153"/>
                <a:gd name="T6" fmla="*/ 0 w 135"/>
                <a:gd name="T7" fmla="*/ 124 h 153"/>
                <a:gd name="T8" fmla="*/ 4 w 135"/>
                <a:gd name="T9" fmla="*/ 133 h 153"/>
                <a:gd name="T10" fmla="*/ 97 w 135"/>
                <a:gd name="T11" fmla="*/ 109 h 153"/>
                <a:gd name="T12" fmla="*/ 100 w 135"/>
                <a:gd name="T13" fmla="*/ 94 h 153"/>
                <a:gd name="T14" fmla="*/ 125 w 135"/>
                <a:gd name="T15" fmla="*/ 22 h 153"/>
                <a:gd name="T16" fmla="*/ 101 w 135"/>
                <a:gd name="T17" fmla="*/ 15 h 153"/>
                <a:gd name="T18" fmla="*/ 114 w 135"/>
                <a:gd name="T19" fmla="*/ 5 h 153"/>
                <a:gd name="T20" fmla="*/ 132 w 135"/>
                <a:gd name="T21" fmla="*/ 30 h 153"/>
                <a:gd name="T22" fmla="*/ 107 w 135"/>
                <a:gd name="T23" fmla="*/ 106 h 153"/>
                <a:gd name="T24" fmla="*/ 100 w 135"/>
                <a:gd name="T25" fmla="*/ 137 h 153"/>
                <a:gd name="T26" fmla="*/ 95 w 135"/>
                <a:gd name="T27" fmla="*/ 113 h 153"/>
                <a:gd name="T28" fmla="*/ 47 w 135"/>
                <a:gd name="T29" fmla="*/ 133 h 153"/>
                <a:gd name="T30" fmla="*/ 102 w 135"/>
                <a:gd name="T31" fmla="*/ 107 h 153"/>
                <a:gd name="T32" fmla="*/ 128 w 135"/>
                <a:gd name="T33" fmla="*/ 36 h 153"/>
                <a:gd name="T34" fmla="*/ 102 w 135"/>
                <a:gd name="T35" fmla="*/ 107 h 153"/>
                <a:gd name="T36" fmla="*/ 114 w 135"/>
                <a:gd name="T37" fmla="*/ 110 h 153"/>
                <a:gd name="T38" fmla="*/ 118 w 135"/>
                <a:gd name="T39" fmla="*/ 128 h 153"/>
                <a:gd name="T40" fmla="*/ 114 w 135"/>
                <a:gd name="T41" fmla="*/ 110 h 153"/>
                <a:gd name="T42" fmla="*/ 104 w 135"/>
                <a:gd name="T43" fmla="*/ 110 h 153"/>
                <a:gd name="T44" fmla="*/ 102 w 135"/>
                <a:gd name="T45" fmla="*/ 131 h 153"/>
                <a:gd name="T46" fmla="*/ 115 w 135"/>
                <a:gd name="T47" fmla="*/ 133 h 153"/>
                <a:gd name="T48" fmla="*/ 104 w 135"/>
                <a:gd name="T49" fmla="*/ 11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5" h="153">
                  <a:moveTo>
                    <a:pt x="47" y="133"/>
                  </a:moveTo>
                  <a:cubicBezTo>
                    <a:pt x="62" y="133"/>
                    <a:pt x="76" y="119"/>
                    <a:pt x="91" y="114"/>
                  </a:cubicBezTo>
                  <a:cubicBezTo>
                    <a:pt x="82" y="120"/>
                    <a:pt x="63" y="134"/>
                    <a:pt x="47" y="138"/>
                  </a:cubicBezTo>
                  <a:cubicBezTo>
                    <a:pt x="28" y="143"/>
                    <a:pt x="0" y="144"/>
                    <a:pt x="0" y="124"/>
                  </a:cubicBezTo>
                  <a:cubicBezTo>
                    <a:pt x="6" y="123"/>
                    <a:pt x="1" y="132"/>
                    <a:pt x="4" y="133"/>
                  </a:cubicBezTo>
                  <a:cubicBezTo>
                    <a:pt x="38" y="148"/>
                    <a:pt x="65" y="113"/>
                    <a:pt x="97" y="109"/>
                  </a:cubicBezTo>
                  <a:cubicBezTo>
                    <a:pt x="98" y="104"/>
                    <a:pt x="100" y="100"/>
                    <a:pt x="100" y="94"/>
                  </a:cubicBezTo>
                  <a:cubicBezTo>
                    <a:pt x="109" y="85"/>
                    <a:pt x="131" y="46"/>
                    <a:pt x="125" y="22"/>
                  </a:cubicBezTo>
                  <a:cubicBezTo>
                    <a:pt x="123" y="12"/>
                    <a:pt x="109" y="0"/>
                    <a:pt x="101" y="15"/>
                  </a:cubicBezTo>
                  <a:cubicBezTo>
                    <a:pt x="97" y="9"/>
                    <a:pt x="107" y="4"/>
                    <a:pt x="114" y="5"/>
                  </a:cubicBezTo>
                  <a:cubicBezTo>
                    <a:pt x="125" y="6"/>
                    <a:pt x="131" y="18"/>
                    <a:pt x="132" y="30"/>
                  </a:cubicBezTo>
                  <a:cubicBezTo>
                    <a:pt x="135" y="56"/>
                    <a:pt x="111" y="90"/>
                    <a:pt x="107" y="106"/>
                  </a:cubicBezTo>
                  <a:cubicBezTo>
                    <a:pt x="133" y="105"/>
                    <a:pt x="126" y="153"/>
                    <a:pt x="100" y="137"/>
                  </a:cubicBezTo>
                  <a:cubicBezTo>
                    <a:pt x="97" y="130"/>
                    <a:pt x="98" y="120"/>
                    <a:pt x="95" y="113"/>
                  </a:cubicBezTo>
                  <a:cubicBezTo>
                    <a:pt x="78" y="113"/>
                    <a:pt x="63" y="127"/>
                    <a:pt x="47" y="133"/>
                  </a:cubicBezTo>
                  <a:close/>
                  <a:moveTo>
                    <a:pt x="102" y="107"/>
                  </a:moveTo>
                  <a:cubicBezTo>
                    <a:pt x="112" y="84"/>
                    <a:pt x="130" y="63"/>
                    <a:pt x="128" y="36"/>
                  </a:cubicBezTo>
                  <a:cubicBezTo>
                    <a:pt x="126" y="65"/>
                    <a:pt x="105" y="83"/>
                    <a:pt x="102" y="107"/>
                  </a:cubicBezTo>
                  <a:close/>
                  <a:moveTo>
                    <a:pt x="114" y="110"/>
                  </a:moveTo>
                  <a:cubicBezTo>
                    <a:pt x="117" y="118"/>
                    <a:pt x="121" y="121"/>
                    <a:pt x="118" y="128"/>
                  </a:cubicBezTo>
                  <a:cubicBezTo>
                    <a:pt x="128" y="125"/>
                    <a:pt x="119" y="112"/>
                    <a:pt x="114" y="110"/>
                  </a:cubicBezTo>
                  <a:close/>
                  <a:moveTo>
                    <a:pt x="104" y="110"/>
                  </a:moveTo>
                  <a:cubicBezTo>
                    <a:pt x="100" y="114"/>
                    <a:pt x="100" y="125"/>
                    <a:pt x="102" y="131"/>
                  </a:cubicBezTo>
                  <a:cubicBezTo>
                    <a:pt x="108" y="132"/>
                    <a:pt x="110" y="135"/>
                    <a:pt x="115" y="133"/>
                  </a:cubicBezTo>
                  <a:cubicBezTo>
                    <a:pt x="120" y="121"/>
                    <a:pt x="114" y="111"/>
                    <a:pt x="104" y="110"/>
                  </a:cubicBezTo>
                  <a:close/>
                </a:path>
              </a:pathLst>
            </a:custGeom>
            <a:grpFill/>
            <a:ln>
              <a:noFill/>
            </a:ln>
          </p:spPr>
          <p:txBody>
            <a:bodyPr/>
            <a:lstStyle/>
            <a:p>
              <a:pPr>
                <a:defRPr/>
              </a:pPr>
              <a:endParaRPr lang="vi-VN" dirty="0"/>
            </a:p>
          </p:txBody>
        </p:sp>
        <p:sp>
          <p:nvSpPr>
            <p:cNvPr id="47" name="Hình tự do 52"/>
            <p:cNvSpPr>
              <a:spLocks noEditPoints="1"/>
            </p:cNvSpPr>
            <p:nvPr/>
          </p:nvSpPr>
          <p:spPr bwMode="auto">
            <a:xfrm>
              <a:off x="4202113" y="5762625"/>
              <a:ext cx="306388" cy="311150"/>
            </a:xfrm>
            <a:custGeom>
              <a:avLst/>
              <a:gdLst>
                <a:gd name="T0" fmla="*/ 0 w 136"/>
                <a:gd name="T1" fmla="*/ 120 h 138"/>
                <a:gd name="T2" fmla="*/ 4 w 136"/>
                <a:gd name="T3" fmla="*/ 120 h 138"/>
                <a:gd name="T4" fmla="*/ 23 w 136"/>
                <a:gd name="T5" fmla="*/ 132 h 138"/>
                <a:gd name="T6" fmla="*/ 97 w 136"/>
                <a:gd name="T7" fmla="*/ 104 h 138"/>
                <a:gd name="T8" fmla="*/ 100 w 136"/>
                <a:gd name="T9" fmla="*/ 90 h 138"/>
                <a:gd name="T10" fmla="*/ 103 w 136"/>
                <a:gd name="T11" fmla="*/ 11 h 138"/>
                <a:gd name="T12" fmla="*/ 101 w 136"/>
                <a:gd name="T13" fmla="*/ 6 h 138"/>
                <a:gd name="T14" fmla="*/ 134 w 136"/>
                <a:gd name="T15" fmla="*/ 26 h 138"/>
                <a:gd name="T16" fmla="*/ 125 w 136"/>
                <a:gd name="T17" fmla="*/ 119 h 138"/>
                <a:gd name="T18" fmla="*/ 100 w 136"/>
                <a:gd name="T19" fmla="*/ 133 h 138"/>
                <a:gd name="T20" fmla="*/ 96 w 136"/>
                <a:gd name="T21" fmla="*/ 110 h 138"/>
                <a:gd name="T22" fmla="*/ 87 w 136"/>
                <a:gd name="T23" fmla="*/ 115 h 138"/>
                <a:gd name="T24" fmla="*/ 5 w 136"/>
                <a:gd name="T25" fmla="*/ 129 h 138"/>
                <a:gd name="T26" fmla="*/ 48 w 136"/>
                <a:gd name="T27" fmla="*/ 134 h 138"/>
                <a:gd name="T28" fmla="*/ 48 w 136"/>
                <a:gd name="T29" fmla="*/ 129 h 138"/>
                <a:gd name="T30" fmla="*/ 65 w 136"/>
                <a:gd name="T31" fmla="*/ 120 h 138"/>
                <a:gd name="T32" fmla="*/ 97 w 136"/>
                <a:gd name="T33" fmla="*/ 108 h 138"/>
                <a:gd name="T34" fmla="*/ 97 w 136"/>
                <a:gd name="T35" fmla="*/ 109 h 138"/>
                <a:gd name="T36" fmla="*/ 111 w 136"/>
                <a:gd name="T37" fmla="*/ 135 h 138"/>
                <a:gd name="T38" fmla="*/ 118 w 136"/>
                <a:gd name="T39" fmla="*/ 125 h 138"/>
                <a:gd name="T40" fmla="*/ 117 w 136"/>
                <a:gd name="T41" fmla="*/ 129 h 138"/>
                <a:gd name="T42" fmla="*/ 108 w 136"/>
                <a:gd name="T43" fmla="*/ 129 h 138"/>
                <a:gd name="T44" fmla="*/ 103 w 136"/>
                <a:gd name="T45" fmla="*/ 128 h 138"/>
                <a:gd name="T46" fmla="*/ 105 w 136"/>
                <a:gd name="T47" fmla="*/ 105 h 138"/>
                <a:gd name="T48" fmla="*/ 118 w 136"/>
                <a:gd name="T49" fmla="*/ 124 h 138"/>
                <a:gd name="T50" fmla="*/ 114 w 136"/>
                <a:gd name="T51" fmla="*/ 105 h 138"/>
                <a:gd name="T52" fmla="*/ 108 w 136"/>
                <a:gd name="T53" fmla="*/ 102 h 138"/>
                <a:gd name="T54" fmla="*/ 115 w 136"/>
                <a:gd name="T55" fmla="*/ 82 h 138"/>
                <a:gd name="T56" fmla="*/ 102 w 136"/>
                <a:gd name="T57" fmla="*/ 7 h 138"/>
                <a:gd name="T58" fmla="*/ 127 w 136"/>
                <a:gd name="T59" fmla="*/ 18 h 138"/>
                <a:gd name="T60" fmla="*/ 98 w 136"/>
                <a:gd name="T61" fmla="*/ 105 h 138"/>
                <a:gd name="T62" fmla="*/ 23 w 136"/>
                <a:gd name="T63" fmla="*/ 133 h 138"/>
                <a:gd name="T64" fmla="*/ 104 w 136"/>
                <a:gd name="T65" fmla="*/ 127 h 138"/>
                <a:gd name="T66" fmla="*/ 115 w 136"/>
                <a:gd name="T67" fmla="*/ 113 h 138"/>
                <a:gd name="T68" fmla="*/ 89 w 136"/>
                <a:gd name="T69" fmla="*/ 110 h 138"/>
                <a:gd name="T70" fmla="*/ 74 w 136"/>
                <a:gd name="T71" fmla="*/ 118 h 138"/>
                <a:gd name="T72" fmla="*/ 4 w 136"/>
                <a:gd name="T73" fmla="*/ 127 h 138"/>
                <a:gd name="T74" fmla="*/ 2 w 136"/>
                <a:gd name="T75" fmla="*/ 121 h 138"/>
                <a:gd name="T76" fmla="*/ 120 w 136"/>
                <a:gd name="T77" fmla="*/ 123 h 138"/>
                <a:gd name="T78" fmla="*/ 102 w 136"/>
                <a:gd name="T79" fmla="*/ 108 h 138"/>
                <a:gd name="T80" fmla="*/ 128 w 136"/>
                <a:gd name="T81" fmla="*/ 32 h 138"/>
                <a:gd name="T82" fmla="*/ 104 w 136"/>
                <a:gd name="T83" fmla="*/ 103 h 138"/>
                <a:gd name="T84" fmla="*/ 116 w 136"/>
                <a:gd name="T85" fmla="*/ 72 h 138"/>
                <a:gd name="T86" fmla="*/ 128 w 136"/>
                <a:gd name="T87" fmla="*/ 44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36" h="138">
                  <a:moveTo>
                    <a:pt x="26" y="138"/>
                  </a:moveTo>
                  <a:cubicBezTo>
                    <a:pt x="16" y="138"/>
                    <a:pt x="9" y="136"/>
                    <a:pt x="5" y="131"/>
                  </a:cubicBezTo>
                  <a:cubicBezTo>
                    <a:pt x="2" y="129"/>
                    <a:pt x="0" y="125"/>
                    <a:pt x="0" y="120"/>
                  </a:cubicBezTo>
                  <a:cubicBezTo>
                    <a:pt x="0" y="120"/>
                    <a:pt x="0" y="120"/>
                    <a:pt x="0" y="120"/>
                  </a:cubicBezTo>
                  <a:cubicBezTo>
                    <a:pt x="1" y="119"/>
                    <a:pt x="1" y="119"/>
                    <a:pt x="1" y="119"/>
                  </a:cubicBezTo>
                  <a:cubicBezTo>
                    <a:pt x="2" y="119"/>
                    <a:pt x="3" y="119"/>
                    <a:pt x="4" y="120"/>
                  </a:cubicBezTo>
                  <a:cubicBezTo>
                    <a:pt x="5" y="121"/>
                    <a:pt x="5" y="123"/>
                    <a:pt x="5" y="124"/>
                  </a:cubicBezTo>
                  <a:cubicBezTo>
                    <a:pt x="5" y="126"/>
                    <a:pt x="5" y="128"/>
                    <a:pt x="6" y="128"/>
                  </a:cubicBezTo>
                  <a:cubicBezTo>
                    <a:pt x="11" y="131"/>
                    <a:pt x="17" y="132"/>
                    <a:pt x="23" y="132"/>
                  </a:cubicBezTo>
                  <a:cubicBezTo>
                    <a:pt x="37" y="132"/>
                    <a:pt x="49" y="125"/>
                    <a:pt x="63" y="118"/>
                  </a:cubicBezTo>
                  <a:cubicBezTo>
                    <a:pt x="74" y="112"/>
                    <a:pt x="85" y="106"/>
                    <a:pt x="97" y="104"/>
                  </a:cubicBezTo>
                  <a:cubicBezTo>
                    <a:pt x="97" y="104"/>
                    <a:pt x="97" y="104"/>
                    <a:pt x="97" y="104"/>
                  </a:cubicBezTo>
                  <a:cubicBezTo>
                    <a:pt x="99" y="100"/>
                    <a:pt x="100" y="96"/>
                    <a:pt x="100" y="90"/>
                  </a:cubicBezTo>
                  <a:cubicBezTo>
                    <a:pt x="100" y="90"/>
                    <a:pt x="100" y="90"/>
                    <a:pt x="100" y="90"/>
                  </a:cubicBezTo>
                  <a:cubicBezTo>
                    <a:pt x="100" y="90"/>
                    <a:pt x="100" y="90"/>
                    <a:pt x="100" y="90"/>
                  </a:cubicBezTo>
                  <a:cubicBezTo>
                    <a:pt x="109" y="81"/>
                    <a:pt x="132" y="42"/>
                    <a:pt x="125" y="18"/>
                  </a:cubicBezTo>
                  <a:cubicBezTo>
                    <a:pt x="124" y="12"/>
                    <a:pt x="117" y="4"/>
                    <a:pt x="111" y="4"/>
                  </a:cubicBezTo>
                  <a:cubicBezTo>
                    <a:pt x="108" y="4"/>
                    <a:pt x="105" y="7"/>
                    <a:pt x="103" y="11"/>
                  </a:cubicBezTo>
                  <a:cubicBezTo>
                    <a:pt x="102" y="12"/>
                    <a:pt x="102" y="12"/>
                    <a:pt x="102" y="12"/>
                  </a:cubicBezTo>
                  <a:cubicBezTo>
                    <a:pt x="101" y="11"/>
                    <a:pt x="101" y="11"/>
                    <a:pt x="101" y="11"/>
                  </a:cubicBezTo>
                  <a:cubicBezTo>
                    <a:pt x="100" y="9"/>
                    <a:pt x="100" y="8"/>
                    <a:pt x="101" y="6"/>
                  </a:cubicBezTo>
                  <a:cubicBezTo>
                    <a:pt x="103" y="2"/>
                    <a:pt x="109" y="0"/>
                    <a:pt x="114" y="0"/>
                  </a:cubicBezTo>
                  <a:cubicBezTo>
                    <a:pt x="114" y="0"/>
                    <a:pt x="114" y="0"/>
                    <a:pt x="115" y="0"/>
                  </a:cubicBezTo>
                  <a:cubicBezTo>
                    <a:pt x="127" y="1"/>
                    <a:pt x="133" y="14"/>
                    <a:pt x="134" y="26"/>
                  </a:cubicBezTo>
                  <a:cubicBezTo>
                    <a:pt x="136" y="44"/>
                    <a:pt x="125" y="66"/>
                    <a:pt x="117" y="83"/>
                  </a:cubicBezTo>
                  <a:cubicBezTo>
                    <a:pt x="113" y="90"/>
                    <a:pt x="110" y="96"/>
                    <a:pt x="109" y="101"/>
                  </a:cubicBezTo>
                  <a:cubicBezTo>
                    <a:pt x="120" y="101"/>
                    <a:pt x="125" y="110"/>
                    <a:pt x="125" y="119"/>
                  </a:cubicBezTo>
                  <a:cubicBezTo>
                    <a:pt x="125" y="128"/>
                    <a:pt x="120" y="137"/>
                    <a:pt x="111" y="137"/>
                  </a:cubicBezTo>
                  <a:cubicBezTo>
                    <a:pt x="107" y="137"/>
                    <a:pt x="104" y="136"/>
                    <a:pt x="100" y="134"/>
                  </a:cubicBezTo>
                  <a:cubicBezTo>
                    <a:pt x="100" y="133"/>
                    <a:pt x="100" y="133"/>
                    <a:pt x="100" y="133"/>
                  </a:cubicBezTo>
                  <a:cubicBezTo>
                    <a:pt x="100" y="133"/>
                    <a:pt x="100" y="133"/>
                    <a:pt x="100" y="133"/>
                  </a:cubicBezTo>
                  <a:cubicBezTo>
                    <a:pt x="98" y="130"/>
                    <a:pt x="98" y="125"/>
                    <a:pt x="97" y="120"/>
                  </a:cubicBezTo>
                  <a:cubicBezTo>
                    <a:pt x="97" y="116"/>
                    <a:pt x="97" y="113"/>
                    <a:pt x="96" y="110"/>
                  </a:cubicBezTo>
                  <a:cubicBezTo>
                    <a:pt x="95" y="110"/>
                    <a:pt x="95" y="110"/>
                    <a:pt x="94" y="110"/>
                  </a:cubicBezTo>
                  <a:cubicBezTo>
                    <a:pt x="92" y="111"/>
                    <a:pt x="92" y="111"/>
                    <a:pt x="92" y="111"/>
                  </a:cubicBezTo>
                  <a:cubicBezTo>
                    <a:pt x="91" y="112"/>
                    <a:pt x="89" y="113"/>
                    <a:pt x="87" y="115"/>
                  </a:cubicBezTo>
                  <a:cubicBezTo>
                    <a:pt x="77" y="121"/>
                    <a:pt x="61" y="132"/>
                    <a:pt x="48" y="135"/>
                  </a:cubicBezTo>
                  <a:cubicBezTo>
                    <a:pt x="41" y="137"/>
                    <a:pt x="33" y="138"/>
                    <a:pt x="26" y="138"/>
                  </a:cubicBezTo>
                  <a:close/>
                  <a:moveTo>
                    <a:pt x="5" y="129"/>
                  </a:moveTo>
                  <a:cubicBezTo>
                    <a:pt x="5" y="130"/>
                    <a:pt x="5" y="130"/>
                    <a:pt x="6" y="130"/>
                  </a:cubicBezTo>
                  <a:cubicBezTo>
                    <a:pt x="10" y="134"/>
                    <a:pt x="17" y="137"/>
                    <a:pt x="26" y="137"/>
                  </a:cubicBezTo>
                  <a:cubicBezTo>
                    <a:pt x="33" y="137"/>
                    <a:pt x="41" y="135"/>
                    <a:pt x="48" y="134"/>
                  </a:cubicBezTo>
                  <a:cubicBezTo>
                    <a:pt x="61" y="130"/>
                    <a:pt x="76" y="120"/>
                    <a:pt x="86" y="114"/>
                  </a:cubicBezTo>
                  <a:cubicBezTo>
                    <a:pt x="82" y="115"/>
                    <a:pt x="78" y="117"/>
                    <a:pt x="75" y="119"/>
                  </a:cubicBezTo>
                  <a:cubicBezTo>
                    <a:pt x="66" y="124"/>
                    <a:pt x="57" y="129"/>
                    <a:pt x="48" y="129"/>
                  </a:cubicBezTo>
                  <a:cubicBezTo>
                    <a:pt x="44" y="129"/>
                    <a:pt x="44" y="129"/>
                    <a:pt x="44" y="129"/>
                  </a:cubicBezTo>
                  <a:cubicBezTo>
                    <a:pt x="48" y="128"/>
                    <a:pt x="48" y="128"/>
                    <a:pt x="48" y="128"/>
                  </a:cubicBezTo>
                  <a:cubicBezTo>
                    <a:pt x="54" y="126"/>
                    <a:pt x="59" y="123"/>
                    <a:pt x="65" y="120"/>
                  </a:cubicBezTo>
                  <a:cubicBezTo>
                    <a:pt x="75" y="114"/>
                    <a:pt x="85" y="108"/>
                    <a:pt x="96" y="108"/>
                  </a:cubicBezTo>
                  <a:cubicBezTo>
                    <a:pt x="96" y="108"/>
                    <a:pt x="96" y="108"/>
                    <a:pt x="96" y="108"/>
                  </a:cubicBezTo>
                  <a:cubicBezTo>
                    <a:pt x="97" y="108"/>
                    <a:pt x="97" y="108"/>
                    <a:pt x="97" y="108"/>
                  </a:cubicBezTo>
                  <a:cubicBezTo>
                    <a:pt x="97" y="108"/>
                    <a:pt x="97" y="108"/>
                    <a:pt x="97" y="108"/>
                  </a:cubicBezTo>
                  <a:cubicBezTo>
                    <a:pt x="97" y="108"/>
                    <a:pt x="97" y="108"/>
                    <a:pt x="97" y="108"/>
                  </a:cubicBezTo>
                  <a:cubicBezTo>
                    <a:pt x="97" y="109"/>
                    <a:pt x="97" y="109"/>
                    <a:pt x="97" y="109"/>
                  </a:cubicBezTo>
                  <a:cubicBezTo>
                    <a:pt x="98" y="112"/>
                    <a:pt x="99" y="116"/>
                    <a:pt x="99" y="120"/>
                  </a:cubicBezTo>
                  <a:cubicBezTo>
                    <a:pt x="99" y="124"/>
                    <a:pt x="100" y="129"/>
                    <a:pt x="101" y="132"/>
                  </a:cubicBezTo>
                  <a:cubicBezTo>
                    <a:pt x="104" y="134"/>
                    <a:pt x="108" y="135"/>
                    <a:pt x="111" y="135"/>
                  </a:cubicBezTo>
                  <a:cubicBezTo>
                    <a:pt x="118" y="135"/>
                    <a:pt x="122" y="129"/>
                    <a:pt x="123" y="123"/>
                  </a:cubicBezTo>
                  <a:cubicBezTo>
                    <a:pt x="122" y="124"/>
                    <a:pt x="121" y="125"/>
                    <a:pt x="119" y="125"/>
                  </a:cubicBezTo>
                  <a:cubicBezTo>
                    <a:pt x="118" y="125"/>
                    <a:pt x="118" y="125"/>
                    <a:pt x="118" y="125"/>
                  </a:cubicBezTo>
                  <a:cubicBezTo>
                    <a:pt x="118" y="127"/>
                    <a:pt x="117" y="128"/>
                    <a:pt x="117" y="129"/>
                  </a:cubicBezTo>
                  <a:cubicBezTo>
                    <a:pt x="117" y="129"/>
                    <a:pt x="117" y="129"/>
                    <a:pt x="117" y="129"/>
                  </a:cubicBezTo>
                  <a:cubicBezTo>
                    <a:pt x="117" y="129"/>
                    <a:pt x="117" y="129"/>
                    <a:pt x="117" y="129"/>
                  </a:cubicBezTo>
                  <a:cubicBezTo>
                    <a:pt x="115" y="130"/>
                    <a:pt x="114" y="130"/>
                    <a:pt x="113" y="130"/>
                  </a:cubicBezTo>
                  <a:cubicBezTo>
                    <a:pt x="113" y="130"/>
                    <a:pt x="113" y="130"/>
                    <a:pt x="113" y="130"/>
                  </a:cubicBezTo>
                  <a:cubicBezTo>
                    <a:pt x="111" y="130"/>
                    <a:pt x="109" y="130"/>
                    <a:pt x="108" y="129"/>
                  </a:cubicBezTo>
                  <a:cubicBezTo>
                    <a:pt x="106" y="129"/>
                    <a:pt x="105" y="128"/>
                    <a:pt x="103" y="128"/>
                  </a:cubicBezTo>
                  <a:cubicBezTo>
                    <a:pt x="103" y="128"/>
                    <a:pt x="103" y="128"/>
                    <a:pt x="103" y="128"/>
                  </a:cubicBezTo>
                  <a:cubicBezTo>
                    <a:pt x="103" y="128"/>
                    <a:pt x="103" y="128"/>
                    <a:pt x="103" y="128"/>
                  </a:cubicBezTo>
                  <a:cubicBezTo>
                    <a:pt x="100" y="122"/>
                    <a:pt x="100" y="110"/>
                    <a:pt x="104" y="105"/>
                  </a:cubicBezTo>
                  <a:cubicBezTo>
                    <a:pt x="105" y="105"/>
                    <a:pt x="105" y="105"/>
                    <a:pt x="105" y="105"/>
                  </a:cubicBezTo>
                  <a:cubicBezTo>
                    <a:pt x="105" y="105"/>
                    <a:pt x="105" y="105"/>
                    <a:pt x="105" y="105"/>
                  </a:cubicBezTo>
                  <a:cubicBezTo>
                    <a:pt x="110" y="106"/>
                    <a:pt x="114" y="108"/>
                    <a:pt x="116" y="112"/>
                  </a:cubicBezTo>
                  <a:cubicBezTo>
                    <a:pt x="118" y="116"/>
                    <a:pt x="119" y="120"/>
                    <a:pt x="118" y="124"/>
                  </a:cubicBezTo>
                  <a:cubicBezTo>
                    <a:pt x="118" y="124"/>
                    <a:pt x="118" y="124"/>
                    <a:pt x="118" y="124"/>
                  </a:cubicBezTo>
                  <a:cubicBezTo>
                    <a:pt x="121" y="119"/>
                    <a:pt x="119" y="116"/>
                    <a:pt x="117" y="112"/>
                  </a:cubicBezTo>
                  <a:cubicBezTo>
                    <a:pt x="116" y="110"/>
                    <a:pt x="115" y="109"/>
                    <a:pt x="114" y="106"/>
                  </a:cubicBezTo>
                  <a:cubicBezTo>
                    <a:pt x="114" y="105"/>
                    <a:pt x="114" y="105"/>
                    <a:pt x="114" y="105"/>
                  </a:cubicBezTo>
                  <a:cubicBezTo>
                    <a:pt x="115" y="105"/>
                    <a:pt x="115" y="105"/>
                    <a:pt x="115" y="105"/>
                  </a:cubicBezTo>
                  <a:cubicBezTo>
                    <a:pt x="117" y="106"/>
                    <a:pt x="121" y="109"/>
                    <a:pt x="123" y="113"/>
                  </a:cubicBezTo>
                  <a:cubicBezTo>
                    <a:pt x="121" y="107"/>
                    <a:pt x="116" y="102"/>
                    <a:pt x="108" y="102"/>
                  </a:cubicBezTo>
                  <a:cubicBezTo>
                    <a:pt x="107" y="102"/>
                    <a:pt x="107" y="102"/>
                    <a:pt x="107" y="102"/>
                  </a:cubicBezTo>
                  <a:cubicBezTo>
                    <a:pt x="107" y="101"/>
                    <a:pt x="107" y="101"/>
                    <a:pt x="107" y="101"/>
                  </a:cubicBezTo>
                  <a:cubicBezTo>
                    <a:pt x="108" y="97"/>
                    <a:pt x="112" y="90"/>
                    <a:pt x="115" y="82"/>
                  </a:cubicBezTo>
                  <a:cubicBezTo>
                    <a:pt x="124" y="65"/>
                    <a:pt x="134" y="44"/>
                    <a:pt x="133" y="26"/>
                  </a:cubicBezTo>
                  <a:cubicBezTo>
                    <a:pt x="131" y="15"/>
                    <a:pt x="126" y="3"/>
                    <a:pt x="115" y="2"/>
                  </a:cubicBezTo>
                  <a:cubicBezTo>
                    <a:pt x="110" y="1"/>
                    <a:pt x="104" y="4"/>
                    <a:pt x="102" y="7"/>
                  </a:cubicBezTo>
                  <a:cubicBezTo>
                    <a:pt x="102" y="7"/>
                    <a:pt x="102" y="8"/>
                    <a:pt x="102" y="9"/>
                  </a:cubicBezTo>
                  <a:cubicBezTo>
                    <a:pt x="105" y="4"/>
                    <a:pt x="109" y="3"/>
                    <a:pt x="111" y="3"/>
                  </a:cubicBezTo>
                  <a:cubicBezTo>
                    <a:pt x="118" y="3"/>
                    <a:pt x="125" y="11"/>
                    <a:pt x="127" y="18"/>
                  </a:cubicBezTo>
                  <a:cubicBezTo>
                    <a:pt x="133" y="42"/>
                    <a:pt x="110" y="81"/>
                    <a:pt x="101" y="91"/>
                  </a:cubicBezTo>
                  <a:cubicBezTo>
                    <a:pt x="102" y="96"/>
                    <a:pt x="100" y="100"/>
                    <a:pt x="99" y="104"/>
                  </a:cubicBezTo>
                  <a:cubicBezTo>
                    <a:pt x="98" y="105"/>
                    <a:pt x="98" y="105"/>
                    <a:pt x="98" y="105"/>
                  </a:cubicBezTo>
                  <a:cubicBezTo>
                    <a:pt x="98" y="105"/>
                    <a:pt x="98" y="105"/>
                    <a:pt x="98" y="105"/>
                  </a:cubicBezTo>
                  <a:cubicBezTo>
                    <a:pt x="86" y="107"/>
                    <a:pt x="75" y="113"/>
                    <a:pt x="64" y="119"/>
                  </a:cubicBezTo>
                  <a:cubicBezTo>
                    <a:pt x="51" y="126"/>
                    <a:pt x="37" y="133"/>
                    <a:pt x="23" y="133"/>
                  </a:cubicBezTo>
                  <a:cubicBezTo>
                    <a:pt x="17" y="133"/>
                    <a:pt x="11" y="132"/>
                    <a:pt x="5" y="129"/>
                  </a:cubicBezTo>
                  <a:cubicBezTo>
                    <a:pt x="5" y="129"/>
                    <a:pt x="5" y="129"/>
                    <a:pt x="5" y="129"/>
                  </a:cubicBezTo>
                  <a:close/>
                  <a:moveTo>
                    <a:pt x="104" y="127"/>
                  </a:moveTo>
                  <a:cubicBezTo>
                    <a:pt x="106" y="127"/>
                    <a:pt x="107" y="127"/>
                    <a:pt x="108" y="128"/>
                  </a:cubicBezTo>
                  <a:cubicBezTo>
                    <a:pt x="111" y="129"/>
                    <a:pt x="113" y="129"/>
                    <a:pt x="116" y="128"/>
                  </a:cubicBezTo>
                  <a:cubicBezTo>
                    <a:pt x="118" y="123"/>
                    <a:pt x="118" y="117"/>
                    <a:pt x="115" y="113"/>
                  </a:cubicBezTo>
                  <a:cubicBezTo>
                    <a:pt x="113" y="110"/>
                    <a:pt x="109" y="107"/>
                    <a:pt x="105" y="107"/>
                  </a:cubicBezTo>
                  <a:cubicBezTo>
                    <a:pt x="102" y="111"/>
                    <a:pt x="102" y="121"/>
                    <a:pt x="104" y="127"/>
                  </a:cubicBezTo>
                  <a:close/>
                  <a:moveTo>
                    <a:pt x="89" y="110"/>
                  </a:moveTo>
                  <a:cubicBezTo>
                    <a:pt x="81" y="112"/>
                    <a:pt x="73" y="117"/>
                    <a:pt x="65" y="121"/>
                  </a:cubicBezTo>
                  <a:cubicBezTo>
                    <a:pt x="61" y="123"/>
                    <a:pt x="57" y="125"/>
                    <a:pt x="53" y="127"/>
                  </a:cubicBezTo>
                  <a:cubicBezTo>
                    <a:pt x="60" y="126"/>
                    <a:pt x="67" y="122"/>
                    <a:pt x="74" y="118"/>
                  </a:cubicBezTo>
                  <a:cubicBezTo>
                    <a:pt x="79" y="115"/>
                    <a:pt x="84" y="112"/>
                    <a:pt x="89" y="110"/>
                  </a:cubicBezTo>
                  <a:close/>
                  <a:moveTo>
                    <a:pt x="2" y="121"/>
                  </a:moveTo>
                  <a:cubicBezTo>
                    <a:pt x="2" y="123"/>
                    <a:pt x="3" y="125"/>
                    <a:pt x="4" y="127"/>
                  </a:cubicBezTo>
                  <a:cubicBezTo>
                    <a:pt x="3" y="127"/>
                    <a:pt x="3" y="125"/>
                    <a:pt x="3" y="124"/>
                  </a:cubicBezTo>
                  <a:cubicBezTo>
                    <a:pt x="3" y="123"/>
                    <a:pt x="4" y="122"/>
                    <a:pt x="3" y="121"/>
                  </a:cubicBezTo>
                  <a:cubicBezTo>
                    <a:pt x="3" y="121"/>
                    <a:pt x="3" y="121"/>
                    <a:pt x="2" y="121"/>
                  </a:cubicBezTo>
                  <a:close/>
                  <a:moveTo>
                    <a:pt x="116" y="108"/>
                  </a:moveTo>
                  <a:cubicBezTo>
                    <a:pt x="117" y="109"/>
                    <a:pt x="118" y="110"/>
                    <a:pt x="118" y="111"/>
                  </a:cubicBezTo>
                  <a:cubicBezTo>
                    <a:pt x="120" y="115"/>
                    <a:pt x="122" y="118"/>
                    <a:pt x="120" y="123"/>
                  </a:cubicBezTo>
                  <a:cubicBezTo>
                    <a:pt x="122" y="122"/>
                    <a:pt x="123" y="121"/>
                    <a:pt x="123" y="119"/>
                  </a:cubicBezTo>
                  <a:cubicBezTo>
                    <a:pt x="123" y="115"/>
                    <a:pt x="119" y="110"/>
                    <a:pt x="116" y="108"/>
                  </a:cubicBezTo>
                  <a:close/>
                  <a:moveTo>
                    <a:pt x="102" y="108"/>
                  </a:moveTo>
                  <a:cubicBezTo>
                    <a:pt x="103" y="103"/>
                    <a:pt x="103" y="103"/>
                    <a:pt x="103" y="103"/>
                  </a:cubicBezTo>
                  <a:cubicBezTo>
                    <a:pt x="104" y="92"/>
                    <a:pt x="109" y="82"/>
                    <a:pt x="114" y="72"/>
                  </a:cubicBezTo>
                  <a:cubicBezTo>
                    <a:pt x="121" y="60"/>
                    <a:pt x="127" y="47"/>
                    <a:pt x="128" y="32"/>
                  </a:cubicBezTo>
                  <a:cubicBezTo>
                    <a:pt x="130" y="32"/>
                    <a:pt x="130" y="32"/>
                    <a:pt x="130" y="32"/>
                  </a:cubicBezTo>
                  <a:cubicBezTo>
                    <a:pt x="131" y="51"/>
                    <a:pt x="122" y="68"/>
                    <a:pt x="114" y="84"/>
                  </a:cubicBezTo>
                  <a:cubicBezTo>
                    <a:pt x="110" y="90"/>
                    <a:pt x="107" y="97"/>
                    <a:pt x="104" y="103"/>
                  </a:cubicBezTo>
                  <a:lnTo>
                    <a:pt x="102" y="108"/>
                  </a:lnTo>
                  <a:close/>
                  <a:moveTo>
                    <a:pt x="128" y="44"/>
                  </a:moveTo>
                  <a:cubicBezTo>
                    <a:pt x="125" y="54"/>
                    <a:pt x="120" y="63"/>
                    <a:pt x="116" y="72"/>
                  </a:cubicBezTo>
                  <a:cubicBezTo>
                    <a:pt x="111" y="81"/>
                    <a:pt x="107" y="89"/>
                    <a:pt x="105" y="97"/>
                  </a:cubicBezTo>
                  <a:cubicBezTo>
                    <a:pt x="108" y="92"/>
                    <a:pt x="110" y="88"/>
                    <a:pt x="112" y="83"/>
                  </a:cubicBezTo>
                  <a:cubicBezTo>
                    <a:pt x="119" y="71"/>
                    <a:pt x="126" y="58"/>
                    <a:pt x="128" y="44"/>
                  </a:cubicBezTo>
                  <a:close/>
                </a:path>
              </a:pathLst>
            </a:custGeom>
            <a:grpFill/>
            <a:ln>
              <a:noFill/>
            </a:ln>
          </p:spPr>
          <p:txBody>
            <a:bodyPr/>
            <a:lstStyle/>
            <a:p>
              <a:pPr>
                <a:defRPr/>
              </a:pPr>
              <a:endParaRPr lang="vi-VN" dirty="0"/>
            </a:p>
          </p:txBody>
        </p:sp>
      </p:grpSp>
      <p:sp>
        <p:nvSpPr>
          <p:cNvPr id="2" name="Tiêu đề 1"/>
          <p:cNvSpPr>
            <a:spLocks noGrp="1"/>
          </p:cNvSpPr>
          <p:nvPr>
            <p:ph type="title"/>
          </p:nvPr>
        </p:nvSpPr>
        <p:spPr/>
        <p:txBody>
          <a:bodyPr rtlCol="0"/>
          <a:lstStyle>
            <a:lvl1pPr rtl="0">
              <a:defRPr/>
            </a:lvl1pPr>
          </a:lstStyle>
          <a:p>
            <a:r>
              <a:rPr lang="en-US"/>
              <a:t>Click to edit Master title style</a:t>
            </a:r>
            <a:endParaRPr lang="vi-VN" dirty="0"/>
          </a:p>
        </p:txBody>
      </p:sp>
      <p:sp>
        <p:nvSpPr>
          <p:cNvPr id="79" name="Chỗ dành sẵn cho Ảnh 33" descr="Chỗ dành sẵn trống để thêm một hình ảnh. Bấm vào chỗ dành sẵn, rồi chọn hình ảnh mà bạn muốn thêm."/>
          <p:cNvSpPr>
            <a:spLocks noGrp="1"/>
          </p:cNvSpPr>
          <p:nvPr>
            <p:ph type="pic" sz="quarter" idx="19"/>
          </p:nvPr>
        </p:nvSpPr>
        <p:spPr>
          <a:xfrm>
            <a:off x="1249168" y="1824285"/>
            <a:ext cx="2715289" cy="2776308"/>
          </a:xfrm>
          <a:solidFill>
            <a:schemeClr val="bg2"/>
          </a:solidFill>
          <a:ln w="38100">
            <a:solidFill>
              <a:schemeClr val="bg1"/>
            </a:solidFill>
          </a:ln>
        </p:spPr>
        <p:txBody>
          <a:bodyPr rtlCol="0">
            <a:normAutofit/>
          </a:bodyPr>
          <a:lstStyle>
            <a:lvl1pPr marL="0" indent="0" algn="ctr" rtl="0">
              <a:buNone/>
              <a:defRPr/>
            </a:lvl1pPr>
          </a:lstStyle>
          <a:p>
            <a:pPr lvl="0"/>
            <a:r>
              <a:rPr lang="en-US" noProof="0"/>
              <a:t>Click icon to add picture</a:t>
            </a:r>
            <a:endParaRPr lang="vi-VN" noProof="0" dirty="0"/>
          </a:p>
        </p:txBody>
      </p:sp>
      <p:sp>
        <p:nvSpPr>
          <p:cNvPr id="81" name="Chỗ dành sẵn cho Văn bản 3"/>
          <p:cNvSpPr>
            <a:spLocks noGrp="1"/>
          </p:cNvSpPr>
          <p:nvPr>
            <p:ph type="body" sz="half" idx="2"/>
          </p:nvPr>
        </p:nvSpPr>
        <p:spPr>
          <a:xfrm>
            <a:off x="1235212" y="4947405"/>
            <a:ext cx="2743200" cy="914400"/>
          </a:xfrm>
        </p:spPr>
        <p:txBody>
          <a:bodyPr rtlCol="0">
            <a:normAutofit/>
          </a:bodyPr>
          <a:lstStyle>
            <a:lvl1pPr marL="0" indent="0" algn="l" rtl="0">
              <a:spcBef>
                <a:spcPts val="1600"/>
              </a:spcBef>
              <a:buNone/>
              <a:defRPr sz="1600"/>
            </a:lvl1pPr>
            <a:lvl2pPr marL="457200" indent="0" algn="l" rtl="0">
              <a:buNone/>
              <a:defRPr sz="1400"/>
            </a:lvl2pPr>
            <a:lvl3pPr marL="914400" indent="0" algn="l" rtl="0">
              <a:buNone/>
              <a:defRPr sz="1200"/>
            </a:lvl3pPr>
            <a:lvl4pPr marL="1371600" indent="0" algn="l" rtl="0">
              <a:buNone/>
              <a:defRPr sz="1000"/>
            </a:lvl4pPr>
            <a:lvl5pPr marL="1828800" indent="0" algn="l" rtl="0">
              <a:buNone/>
              <a:defRPr sz="1000"/>
            </a:lvl5pPr>
            <a:lvl6pPr marL="2286000" indent="0" algn="l" rtl="0">
              <a:buNone/>
              <a:defRPr sz="1000"/>
            </a:lvl6pPr>
            <a:lvl7pPr marL="2743200" indent="0" algn="l" rtl="0">
              <a:buNone/>
              <a:defRPr sz="1000"/>
            </a:lvl7pPr>
            <a:lvl8pPr marL="3200400" indent="0" algn="l" rtl="0">
              <a:buNone/>
              <a:defRPr sz="1000"/>
            </a:lvl8pPr>
            <a:lvl9pPr marL="3657600" indent="0" algn="l" rtl="0">
              <a:buNone/>
              <a:defRPr sz="1000"/>
            </a:lvl9pPr>
          </a:lstStyle>
          <a:p>
            <a:pPr lvl="0"/>
            <a:r>
              <a:rPr lang="en-US"/>
              <a:t>Click to edit Master text styles</a:t>
            </a:r>
          </a:p>
        </p:txBody>
      </p:sp>
      <p:sp>
        <p:nvSpPr>
          <p:cNvPr id="78" name="Chỗ dành sẵn cho Ảnh 33" descr="Chỗ dành sẵn trống để thêm một hình ảnh. Bấm vào chỗ dành sẵn, rồi chọn hình ảnh mà bạn muốn thêm."/>
          <p:cNvSpPr>
            <a:spLocks noGrp="1"/>
          </p:cNvSpPr>
          <p:nvPr>
            <p:ph type="pic" sz="quarter" idx="18"/>
          </p:nvPr>
        </p:nvSpPr>
        <p:spPr>
          <a:xfrm>
            <a:off x="4720924" y="1824285"/>
            <a:ext cx="2715768" cy="2776308"/>
          </a:xfrm>
          <a:solidFill>
            <a:schemeClr val="bg2"/>
          </a:solidFill>
          <a:ln w="38100">
            <a:solidFill>
              <a:schemeClr val="bg1"/>
            </a:solidFill>
          </a:ln>
        </p:spPr>
        <p:txBody>
          <a:bodyPr rtlCol="0">
            <a:normAutofit/>
          </a:bodyPr>
          <a:lstStyle>
            <a:lvl1pPr marL="0" indent="0" algn="ctr" rtl="0">
              <a:buNone/>
              <a:defRPr/>
            </a:lvl1pPr>
          </a:lstStyle>
          <a:p>
            <a:pPr lvl="0"/>
            <a:r>
              <a:rPr lang="en-US" noProof="0"/>
              <a:t>Click icon to add picture</a:t>
            </a:r>
            <a:endParaRPr lang="vi-VN" noProof="0" dirty="0"/>
          </a:p>
        </p:txBody>
      </p:sp>
      <p:sp>
        <p:nvSpPr>
          <p:cNvPr id="82" name="Chỗ dành sẵn cho Văn bản 3"/>
          <p:cNvSpPr>
            <a:spLocks noGrp="1"/>
          </p:cNvSpPr>
          <p:nvPr>
            <p:ph type="body" sz="half" idx="21"/>
          </p:nvPr>
        </p:nvSpPr>
        <p:spPr>
          <a:xfrm>
            <a:off x="4707208" y="4947405"/>
            <a:ext cx="2743200" cy="914400"/>
          </a:xfrm>
        </p:spPr>
        <p:txBody>
          <a:bodyPr rtlCol="0">
            <a:normAutofit/>
          </a:bodyPr>
          <a:lstStyle>
            <a:lvl1pPr marL="0" indent="0" algn="l" rtl="0">
              <a:spcBef>
                <a:spcPts val="1600"/>
              </a:spcBef>
              <a:buNone/>
              <a:defRPr sz="1600"/>
            </a:lvl1pPr>
            <a:lvl2pPr marL="457200" indent="0" algn="l" rtl="0">
              <a:buNone/>
              <a:defRPr sz="1400"/>
            </a:lvl2pPr>
            <a:lvl3pPr marL="914400" indent="0" algn="l" rtl="0">
              <a:buNone/>
              <a:defRPr sz="1200"/>
            </a:lvl3pPr>
            <a:lvl4pPr marL="1371600" indent="0" algn="l" rtl="0">
              <a:buNone/>
              <a:defRPr sz="1000"/>
            </a:lvl4pPr>
            <a:lvl5pPr marL="1828800" indent="0" algn="l" rtl="0">
              <a:buNone/>
              <a:defRPr sz="1000"/>
            </a:lvl5pPr>
            <a:lvl6pPr marL="2286000" indent="0" algn="l" rtl="0">
              <a:buNone/>
              <a:defRPr sz="1000"/>
            </a:lvl6pPr>
            <a:lvl7pPr marL="2743200" indent="0" algn="l" rtl="0">
              <a:buNone/>
              <a:defRPr sz="1000"/>
            </a:lvl7pPr>
            <a:lvl8pPr marL="3200400" indent="0" algn="l" rtl="0">
              <a:buNone/>
              <a:defRPr sz="1000"/>
            </a:lvl8pPr>
            <a:lvl9pPr marL="3657600" indent="0" algn="l" rtl="0">
              <a:buNone/>
              <a:defRPr sz="1000"/>
            </a:lvl9pPr>
          </a:lstStyle>
          <a:p>
            <a:pPr lvl="0"/>
            <a:r>
              <a:rPr lang="en-US"/>
              <a:t>Click to edit Master text styles</a:t>
            </a:r>
          </a:p>
        </p:txBody>
      </p:sp>
      <p:sp>
        <p:nvSpPr>
          <p:cNvPr id="80" name="Chỗ dành sẵn cho Ảnh 33" descr="Chỗ dành sẵn trống để thêm một hình ảnh. Bấm vào chỗ dành sẵn, rồi chọn hình ảnh mà bạn muốn thêm."/>
          <p:cNvSpPr>
            <a:spLocks noGrp="1"/>
          </p:cNvSpPr>
          <p:nvPr>
            <p:ph type="pic" sz="quarter" idx="20"/>
          </p:nvPr>
        </p:nvSpPr>
        <p:spPr>
          <a:xfrm>
            <a:off x="8222798" y="1824285"/>
            <a:ext cx="2715768" cy="2776308"/>
          </a:xfrm>
          <a:solidFill>
            <a:schemeClr val="bg2"/>
          </a:solidFill>
          <a:ln w="38100">
            <a:solidFill>
              <a:schemeClr val="bg1"/>
            </a:solidFill>
          </a:ln>
        </p:spPr>
        <p:txBody>
          <a:bodyPr rtlCol="0">
            <a:normAutofit/>
          </a:bodyPr>
          <a:lstStyle>
            <a:lvl1pPr marL="0" indent="0" algn="ctr" rtl="0">
              <a:buNone/>
              <a:defRPr/>
            </a:lvl1pPr>
          </a:lstStyle>
          <a:p>
            <a:pPr lvl="0"/>
            <a:r>
              <a:rPr lang="en-US" noProof="0"/>
              <a:t>Click icon to add picture</a:t>
            </a:r>
            <a:endParaRPr lang="vi-VN" noProof="0" dirty="0"/>
          </a:p>
        </p:txBody>
      </p:sp>
      <p:sp>
        <p:nvSpPr>
          <p:cNvPr id="83" name="Chỗ dành sẵn cho Văn bản 3"/>
          <p:cNvSpPr>
            <a:spLocks noGrp="1"/>
          </p:cNvSpPr>
          <p:nvPr>
            <p:ph type="body" sz="half" idx="22"/>
          </p:nvPr>
        </p:nvSpPr>
        <p:spPr>
          <a:xfrm>
            <a:off x="8209082" y="4947405"/>
            <a:ext cx="2743200" cy="914400"/>
          </a:xfrm>
        </p:spPr>
        <p:txBody>
          <a:bodyPr rtlCol="0">
            <a:normAutofit/>
          </a:bodyPr>
          <a:lstStyle>
            <a:lvl1pPr marL="0" indent="0" algn="l" rtl="0">
              <a:spcBef>
                <a:spcPts val="1600"/>
              </a:spcBef>
              <a:buNone/>
              <a:defRPr sz="1600"/>
            </a:lvl1pPr>
            <a:lvl2pPr marL="457200" indent="0" algn="l" rtl="0">
              <a:buNone/>
              <a:defRPr sz="1400"/>
            </a:lvl2pPr>
            <a:lvl3pPr marL="914400" indent="0" algn="l" rtl="0">
              <a:buNone/>
              <a:defRPr sz="1200"/>
            </a:lvl3pPr>
            <a:lvl4pPr marL="1371600" indent="0" algn="l" rtl="0">
              <a:buNone/>
              <a:defRPr sz="1000"/>
            </a:lvl4pPr>
            <a:lvl5pPr marL="1828800" indent="0" algn="l" rtl="0">
              <a:buNone/>
              <a:defRPr sz="1000"/>
            </a:lvl5pPr>
            <a:lvl6pPr marL="2286000" indent="0" algn="l" rtl="0">
              <a:buNone/>
              <a:defRPr sz="1000"/>
            </a:lvl6pPr>
            <a:lvl7pPr marL="2743200" indent="0" algn="l" rtl="0">
              <a:buNone/>
              <a:defRPr sz="1000"/>
            </a:lvl7pPr>
            <a:lvl8pPr marL="3200400" indent="0" algn="l" rtl="0">
              <a:buNone/>
              <a:defRPr sz="1000"/>
            </a:lvl8pPr>
            <a:lvl9pPr marL="3657600" indent="0" algn="l" rtl="0">
              <a:buNone/>
              <a:defRPr sz="1000"/>
            </a:lvl9pPr>
          </a:lstStyle>
          <a:p>
            <a:pPr lvl="0"/>
            <a:r>
              <a:rPr lang="en-US"/>
              <a:t>Click to edit Master text styles</a:t>
            </a:r>
          </a:p>
        </p:txBody>
      </p:sp>
      <p:sp>
        <p:nvSpPr>
          <p:cNvPr id="48" name="Chỗ dành sẵn cho Số Trang chiếu 7"/>
          <p:cNvSpPr>
            <a:spLocks noGrp="1"/>
          </p:cNvSpPr>
          <p:nvPr>
            <p:ph type="sldNum" sz="quarter" idx="23"/>
          </p:nvPr>
        </p:nvSpPr>
        <p:spPr/>
        <p:txBody>
          <a:bodyPr/>
          <a:lstStyle>
            <a:lvl1pPr>
              <a:defRPr/>
            </a:lvl1pPr>
          </a:lstStyle>
          <a:p>
            <a:fld id="{35694C8F-7B3A-4838-93BA-580FDCCB9BCA}" type="slidenum">
              <a:rPr lang="vi-VN"/>
              <a:pPr/>
              <a:t>‹#›</a:t>
            </a:fld>
            <a:endParaRPr lang="vi-VN"/>
          </a:p>
        </p:txBody>
      </p:sp>
      <p:sp>
        <p:nvSpPr>
          <p:cNvPr id="49" name="Chỗ dành sẵn cho Chân trang 6"/>
          <p:cNvSpPr>
            <a:spLocks noGrp="1"/>
          </p:cNvSpPr>
          <p:nvPr>
            <p:ph type="ftr" sz="quarter" idx="24"/>
          </p:nvPr>
        </p:nvSpPr>
        <p:spPr/>
        <p:txBody>
          <a:bodyPr/>
          <a:lstStyle>
            <a:lvl1pPr>
              <a:defRPr/>
            </a:lvl1pPr>
          </a:lstStyle>
          <a:p>
            <a:pPr>
              <a:defRPr/>
            </a:pPr>
            <a:endParaRPr lang="vi-VN"/>
          </a:p>
        </p:txBody>
      </p:sp>
      <p:sp>
        <p:nvSpPr>
          <p:cNvPr id="50" name="Chỗ dành sẵn cho Ngày tháng 5"/>
          <p:cNvSpPr>
            <a:spLocks noGrp="1"/>
          </p:cNvSpPr>
          <p:nvPr>
            <p:ph type="dt" sz="half" idx="25"/>
          </p:nvPr>
        </p:nvSpPr>
        <p:spPr/>
        <p:txBody>
          <a:bodyPr/>
          <a:lstStyle>
            <a:lvl1pPr>
              <a:defRPr smtClean="0"/>
            </a:lvl1pPr>
          </a:lstStyle>
          <a:p>
            <a:pPr>
              <a:defRPr/>
            </a:pPr>
            <a:fld id="{2B3F7994-0DE4-4E07-853B-053D724FF214}" type="datetime1">
              <a:rPr lang="vi-VN"/>
              <a:pPr>
                <a:defRPr/>
              </a:pPr>
              <a:t>25/12/2022</a:t>
            </a:fld>
            <a:endParaRPr lang="vi-VN" dirty="0"/>
          </a:p>
        </p:txBody>
      </p:sp>
    </p:spTree>
    <p:extLst>
      <p:ext uri="{BB962C8B-B14F-4D97-AF65-F5344CB8AC3E}">
        <p14:creationId xmlns:p14="http://schemas.microsoft.com/office/powerpoint/2010/main" val="31049984"/>
      </p:ext>
    </p:extLst>
  </p:cSld>
  <p:clrMapOvr>
    <a:masterClrMapping/>
  </p:clrMapOvr>
  <p:transition spd="med">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5.xml"/><Relationship Id="rId13" Type="http://schemas.openxmlformats.org/officeDocument/2006/relationships/theme" Target="../theme/theme2.xml"/><Relationship Id="rId3" Type="http://schemas.openxmlformats.org/officeDocument/2006/relationships/slideLayout" Target="../slideLayouts/slideLayout20.xml"/><Relationship Id="rId7" Type="http://schemas.openxmlformats.org/officeDocument/2006/relationships/slideLayout" Target="../slideLayouts/slideLayout24.xml"/><Relationship Id="rId12" Type="http://schemas.openxmlformats.org/officeDocument/2006/relationships/slideLayout" Target="../slideLayouts/slideLayout29.xml"/><Relationship Id="rId2" Type="http://schemas.openxmlformats.org/officeDocument/2006/relationships/slideLayout" Target="../slideLayouts/slideLayout19.xml"/><Relationship Id="rId1" Type="http://schemas.openxmlformats.org/officeDocument/2006/relationships/slideLayout" Target="../slideLayouts/slideLayout18.xml"/><Relationship Id="rId6" Type="http://schemas.openxmlformats.org/officeDocument/2006/relationships/slideLayout" Target="../slideLayouts/slideLayout23.xml"/><Relationship Id="rId11" Type="http://schemas.openxmlformats.org/officeDocument/2006/relationships/slideLayout" Target="../slideLayouts/slideLayout28.xml"/><Relationship Id="rId5" Type="http://schemas.openxmlformats.org/officeDocument/2006/relationships/slideLayout" Target="../slideLayouts/slideLayout22.xml"/><Relationship Id="rId10" Type="http://schemas.openxmlformats.org/officeDocument/2006/relationships/slideLayout" Target="../slideLayouts/slideLayout27.xml"/><Relationship Id="rId4" Type="http://schemas.openxmlformats.org/officeDocument/2006/relationships/slideLayout" Target="../slideLayouts/slideLayout21.xml"/><Relationship Id="rId9" Type="http://schemas.openxmlformats.org/officeDocument/2006/relationships/slideLayout" Target="../slideLayouts/slideLayout2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9">
            <a:lum/>
          </a:blip>
          <a:srcRect/>
          <a:stretch>
            <a:fillRect l="-1000" r="-1000"/>
          </a:stretch>
        </a:blipFill>
        <a:effectLst/>
      </p:bgPr>
    </p:bg>
    <p:spTree>
      <p:nvGrpSpPr>
        <p:cNvPr id="1" name=""/>
        <p:cNvGrpSpPr/>
        <p:nvPr/>
      </p:nvGrpSpPr>
      <p:grpSpPr>
        <a:xfrm>
          <a:off x="0" y="0"/>
          <a:ext cx="0" cy="0"/>
          <a:chOff x="0" y="0"/>
          <a:chExt cx="0" cy="0"/>
        </a:xfrm>
      </p:grpSpPr>
      <p:sp>
        <p:nvSpPr>
          <p:cNvPr id="2050" name="Chỗ dành sẵn cho Tiêu đề 1"/>
          <p:cNvSpPr>
            <a:spLocks noGrp="1" noChangeArrowheads="1"/>
          </p:cNvSpPr>
          <p:nvPr>
            <p:ph type="title"/>
          </p:nvPr>
        </p:nvSpPr>
        <p:spPr bwMode="auto">
          <a:xfrm>
            <a:off x="1065213" y="304800"/>
            <a:ext cx="10058400" cy="121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vi-VN" smtClean="0"/>
              <a:t>Bấm để sửa kiểu tiêu đề Bản cái</a:t>
            </a:r>
          </a:p>
        </p:txBody>
      </p:sp>
      <p:sp>
        <p:nvSpPr>
          <p:cNvPr id="2051" name="Chỗ dành sẵn cho Văn bản 2"/>
          <p:cNvSpPr>
            <a:spLocks noGrp="1" noChangeArrowheads="1"/>
          </p:cNvSpPr>
          <p:nvPr>
            <p:ph type="body" idx="1"/>
          </p:nvPr>
        </p:nvSpPr>
        <p:spPr bwMode="auto">
          <a:xfrm>
            <a:off x="1065213" y="1752600"/>
            <a:ext cx="10058400" cy="4229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vi-VN" smtClean="0"/>
              <a:t>Chỉnh sửa kiểu văn bản Bản cái</a:t>
            </a:r>
          </a:p>
          <a:p>
            <a:pPr lvl="1"/>
            <a:r>
              <a:rPr lang="vi-VN" smtClean="0"/>
              <a:t>Mức hai</a:t>
            </a:r>
          </a:p>
          <a:p>
            <a:pPr lvl="2"/>
            <a:r>
              <a:rPr lang="vi-VN" smtClean="0"/>
              <a:t>Mức ba</a:t>
            </a:r>
          </a:p>
          <a:p>
            <a:pPr lvl="3"/>
            <a:r>
              <a:rPr lang="vi-VN" smtClean="0"/>
              <a:t>Mức bốn</a:t>
            </a:r>
          </a:p>
          <a:p>
            <a:pPr lvl="4"/>
            <a:r>
              <a:rPr lang="vi-VN" smtClean="0"/>
              <a:t>Mức năm</a:t>
            </a:r>
          </a:p>
        </p:txBody>
      </p:sp>
      <p:sp>
        <p:nvSpPr>
          <p:cNvPr id="6" name="Chỗ dành sẵn cho Số Trang chiếu 5"/>
          <p:cNvSpPr>
            <a:spLocks noGrp="1"/>
          </p:cNvSpPr>
          <p:nvPr>
            <p:ph type="sldNum" sz="quarter" idx="4"/>
          </p:nvPr>
        </p:nvSpPr>
        <p:spPr>
          <a:xfrm>
            <a:off x="1065213" y="6019800"/>
            <a:ext cx="762000" cy="228600"/>
          </a:xfrm>
          <a:prstGeom prst="rect">
            <a:avLst/>
          </a:prstGeom>
        </p:spPr>
        <p:txBody>
          <a:bodyPr vert="horz" wrap="square" lIns="91440" tIns="45720" rIns="91440" bIns="45720" numCol="1" anchor="ctr" anchorCtr="0" compatLnSpc="1">
            <a:prstTxWarp prst="textNoShape">
              <a:avLst/>
            </a:prstTxWarp>
          </a:bodyPr>
          <a:lstStyle>
            <a:lvl1pPr>
              <a:defRPr sz="1100">
                <a:latin typeface="Arial" panose="020B0604020202020204" pitchFamily="34" charset="0"/>
                <a:ea typeface="Tahoma" panose="020B0604030504040204" pitchFamily="34" charset="0"/>
                <a:cs typeface="Arial" panose="020B0604020202020204" pitchFamily="34" charset="0"/>
              </a:defRPr>
            </a:lvl1pPr>
          </a:lstStyle>
          <a:p>
            <a:fld id="{44C6936F-B4E3-4EB4-AF17-AF18EE8A90C1}" type="slidenum">
              <a:rPr lang="vi-VN"/>
              <a:pPr/>
              <a:t>‹#›</a:t>
            </a:fld>
            <a:endParaRPr lang="vi-VN"/>
          </a:p>
        </p:txBody>
      </p:sp>
      <p:sp>
        <p:nvSpPr>
          <p:cNvPr id="5" name="Chỗ dành sẵn cho Chân trang 4"/>
          <p:cNvSpPr>
            <a:spLocks noGrp="1"/>
          </p:cNvSpPr>
          <p:nvPr>
            <p:ph type="ftr" sz="quarter" idx="3"/>
          </p:nvPr>
        </p:nvSpPr>
        <p:spPr>
          <a:xfrm>
            <a:off x="1979613" y="6019800"/>
            <a:ext cx="5943600" cy="228600"/>
          </a:xfrm>
          <a:prstGeom prst="rect">
            <a:avLst/>
          </a:prstGeom>
        </p:spPr>
        <p:txBody>
          <a:bodyPr vert="horz" lIns="91440" tIns="45720" rIns="91440" bIns="45720" rtlCol="0" anchor="ctr"/>
          <a:lstStyle>
            <a:lvl1pPr algn="l" rtl="0">
              <a:defRPr sz="1100" dirty="0">
                <a:solidFill>
                  <a:schemeClr val="tx1"/>
                </a:solidFill>
                <a:latin typeface="Arial" panose="020B0604020202020204" pitchFamily="34" charset="0"/>
                <a:ea typeface="Tahoma" panose="020B0604030504040204" pitchFamily="34" charset="0"/>
                <a:cs typeface="Arial" panose="020B0604020202020204" pitchFamily="34" charset="0"/>
              </a:defRPr>
            </a:lvl1pPr>
          </a:lstStyle>
          <a:p>
            <a:pPr>
              <a:defRPr/>
            </a:pPr>
            <a:endParaRPr lang="vi-VN"/>
          </a:p>
        </p:txBody>
      </p:sp>
      <p:sp>
        <p:nvSpPr>
          <p:cNvPr id="4" name="Chỗ dành sẵn cho Ngày tháng 3"/>
          <p:cNvSpPr>
            <a:spLocks noGrp="1"/>
          </p:cNvSpPr>
          <p:nvPr>
            <p:ph type="dt" sz="half" idx="2"/>
          </p:nvPr>
        </p:nvSpPr>
        <p:spPr>
          <a:xfrm>
            <a:off x="8075613" y="6019800"/>
            <a:ext cx="1397000" cy="228600"/>
          </a:xfrm>
          <a:prstGeom prst="rect">
            <a:avLst/>
          </a:prstGeom>
        </p:spPr>
        <p:txBody>
          <a:bodyPr vert="horz" lIns="91440" tIns="45720" rIns="91440" bIns="45720" rtlCol="0" anchor="ctr"/>
          <a:lstStyle>
            <a:lvl1pPr algn="l" rtl="0">
              <a:defRPr sz="1100" smtClean="0">
                <a:solidFill>
                  <a:schemeClr val="tx1"/>
                </a:solidFill>
                <a:latin typeface="Arial" panose="020B0604020202020204" pitchFamily="34" charset="0"/>
                <a:ea typeface="Tahoma" panose="020B0604030504040204" pitchFamily="34" charset="0"/>
                <a:cs typeface="Arial" panose="020B0604020202020204" pitchFamily="34" charset="0"/>
              </a:defRPr>
            </a:lvl1pPr>
          </a:lstStyle>
          <a:p>
            <a:pPr>
              <a:defRPr/>
            </a:pPr>
            <a:fld id="{07BCF292-3D64-4F3A-AFB1-1E388703F004}" type="datetime1">
              <a:rPr lang="vi-VN"/>
              <a:pPr>
                <a:defRPr/>
              </a:pPr>
              <a:t>25/12/2022</a:t>
            </a:fld>
            <a:endParaRPr lang="vi-VN" dirty="0"/>
          </a:p>
        </p:txBody>
      </p:sp>
    </p:spTree>
  </p:cSld>
  <p:clrMap bg1="lt1" tx1="dk1" bg2="lt2" tx2="dk2" accent1="accent1" accent2="accent2" accent3="accent3" accent4="accent4" accent5="accent5" accent6="accent6" hlink="hlink" folHlink="folHlink"/>
  <p:sldLayoutIdLst>
    <p:sldLayoutId id="2147485808" r:id="rId1"/>
    <p:sldLayoutId id="2147485674" r:id="rId2"/>
    <p:sldLayoutId id="2147485809" r:id="rId3"/>
    <p:sldLayoutId id="2147485675" r:id="rId4"/>
    <p:sldLayoutId id="2147485676" r:id="rId5"/>
    <p:sldLayoutId id="2147485677" r:id="rId6"/>
    <p:sldLayoutId id="2147485678" r:id="rId7"/>
    <p:sldLayoutId id="2147485810" r:id="rId8"/>
    <p:sldLayoutId id="2147485811" r:id="rId9"/>
    <p:sldLayoutId id="2147485812" r:id="rId10"/>
    <p:sldLayoutId id="2147485679" r:id="rId11"/>
    <p:sldLayoutId id="2147485813" r:id="rId12"/>
    <p:sldLayoutId id="2147485680" r:id="rId13"/>
    <p:sldLayoutId id="2147485814" r:id="rId14"/>
    <p:sldLayoutId id="2147485816" r:id="rId15"/>
    <p:sldLayoutId id="2147485817" r:id="rId16"/>
    <p:sldLayoutId id="2147485818" r:id="rId17"/>
  </p:sldLayoutIdLst>
  <p:transition spd="med">
    <p:fade/>
  </p:transition>
  <p:txStyles>
    <p:titleStyle>
      <a:lvl1pPr algn="l" rtl="0" fontAlgn="base">
        <a:lnSpc>
          <a:spcPct val="90000"/>
        </a:lnSpc>
        <a:spcBef>
          <a:spcPct val="0"/>
        </a:spcBef>
        <a:spcAft>
          <a:spcPct val="0"/>
        </a:spcAft>
        <a:defRPr sz="3600" kern="1200">
          <a:solidFill>
            <a:srgbClr val="4D290B"/>
          </a:solidFill>
          <a:latin typeface="Arial" panose="020B0604020202020204" pitchFamily="34" charset="0"/>
          <a:ea typeface="Tahoma" panose="020B0604030504040204" pitchFamily="34" charset="0"/>
          <a:cs typeface="Arial" panose="020B0604020202020204" pitchFamily="34" charset="0"/>
        </a:defRPr>
      </a:lvl1pPr>
      <a:lvl2pPr algn="l" rtl="0" fontAlgn="base">
        <a:lnSpc>
          <a:spcPct val="90000"/>
        </a:lnSpc>
        <a:spcBef>
          <a:spcPct val="0"/>
        </a:spcBef>
        <a:spcAft>
          <a:spcPct val="0"/>
        </a:spcAft>
        <a:defRPr sz="3600">
          <a:solidFill>
            <a:srgbClr val="4D290B"/>
          </a:solidFill>
          <a:latin typeface="Arial" panose="020B0604020202020204" pitchFamily="34" charset="0"/>
          <a:ea typeface="Tahoma" panose="020B0604030504040204" pitchFamily="34" charset="0"/>
          <a:cs typeface="Arial" panose="020B0604020202020204" pitchFamily="34" charset="0"/>
        </a:defRPr>
      </a:lvl2pPr>
      <a:lvl3pPr algn="l" rtl="0" fontAlgn="base">
        <a:lnSpc>
          <a:spcPct val="90000"/>
        </a:lnSpc>
        <a:spcBef>
          <a:spcPct val="0"/>
        </a:spcBef>
        <a:spcAft>
          <a:spcPct val="0"/>
        </a:spcAft>
        <a:defRPr sz="3600">
          <a:solidFill>
            <a:srgbClr val="4D290B"/>
          </a:solidFill>
          <a:latin typeface="Arial" panose="020B0604020202020204" pitchFamily="34" charset="0"/>
          <a:ea typeface="Tahoma" panose="020B0604030504040204" pitchFamily="34" charset="0"/>
          <a:cs typeface="Arial" panose="020B0604020202020204" pitchFamily="34" charset="0"/>
        </a:defRPr>
      </a:lvl3pPr>
      <a:lvl4pPr algn="l" rtl="0" fontAlgn="base">
        <a:lnSpc>
          <a:spcPct val="90000"/>
        </a:lnSpc>
        <a:spcBef>
          <a:spcPct val="0"/>
        </a:spcBef>
        <a:spcAft>
          <a:spcPct val="0"/>
        </a:spcAft>
        <a:defRPr sz="3600">
          <a:solidFill>
            <a:srgbClr val="4D290B"/>
          </a:solidFill>
          <a:latin typeface="Arial" panose="020B0604020202020204" pitchFamily="34" charset="0"/>
          <a:ea typeface="Tahoma" panose="020B0604030504040204" pitchFamily="34" charset="0"/>
          <a:cs typeface="Arial" panose="020B0604020202020204" pitchFamily="34" charset="0"/>
        </a:defRPr>
      </a:lvl4pPr>
      <a:lvl5pPr algn="l" rtl="0" fontAlgn="base">
        <a:lnSpc>
          <a:spcPct val="90000"/>
        </a:lnSpc>
        <a:spcBef>
          <a:spcPct val="0"/>
        </a:spcBef>
        <a:spcAft>
          <a:spcPct val="0"/>
        </a:spcAft>
        <a:defRPr sz="3600">
          <a:solidFill>
            <a:srgbClr val="4D290B"/>
          </a:solidFill>
          <a:latin typeface="Arial" panose="020B0604020202020204" pitchFamily="34" charset="0"/>
          <a:ea typeface="Tahoma" panose="020B0604030504040204" pitchFamily="34" charset="0"/>
          <a:cs typeface="Arial" panose="020B0604020202020204" pitchFamily="34" charset="0"/>
        </a:defRPr>
      </a:lvl5pPr>
      <a:lvl6pPr marL="457200" algn="l" rtl="0" fontAlgn="base">
        <a:lnSpc>
          <a:spcPct val="90000"/>
        </a:lnSpc>
        <a:spcBef>
          <a:spcPct val="0"/>
        </a:spcBef>
        <a:spcAft>
          <a:spcPct val="0"/>
        </a:spcAft>
        <a:defRPr sz="3600">
          <a:solidFill>
            <a:srgbClr val="4D290B"/>
          </a:solidFill>
          <a:latin typeface="Arial" panose="020B0604020202020204" pitchFamily="34" charset="0"/>
          <a:ea typeface="Tahoma" panose="020B0604030504040204" pitchFamily="34" charset="0"/>
          <a:cs typeface="Arial" panose="020B0604020202020204" pitchFamily="34" charset="0"/>
        </a:defRPr>
      </a:lvl6pPr>
      <a:lvl7pPr marL="914400" algn="l" rtl="0" fontAlgn="base">
        <a:lnSpc>
          <a:spcPct val="90000"/>
        </a:lnSpc>
        <a:spcBef>
          <a:spcPct val="0"/>
        </a:spcBef>
        <a:spcAft>
          <a:spcPct val="0"/>
        </a:spcAft>
        <a:defRPr sz="3600">
          <a:solidFill>
            <a:srgbClr val="4D290B"/>
          </a:solidFill>
          <a:latin typeface="Arial" panose="020B0604020202020204" pitchFamily="34" charset="0"/>
          <a:ea typeface="Tahoma" panose="020B0604030504040204" pitchFamily="34" charset="0"/>
          <a:cs typeface="Arial" panose="020B0604020202020204" pitchFamily="34" charset="0"/>
        </a:defRPr>
      </a:lvl7pPr>
      <a:lvl8pPr marL="1371600" algn="l" rtl="0" fontAlgn="base">
        <a:lnSpc>
          <a:spcPct val="90000"/>
        </a:lnSpc>
        <a:spcBef>
          <a:spcPct val="0"/>
        </a:spcBef>
        <a:spcAft>
          <a:spcPct val="0"/>
        </a:spcAft>
        <a:defRPr sz="3600">
          <a:solidFill>
            <a:srgbClr val="4D290B"/>
          </a:solidFill>
          <a:latin typeface="Arial" panose="020B0604020202020204" pitchFamily="34" charset="0"/>
          <a:ea typeface="Tahoma" panose="020B0604030504040204" pitchFamily="34" charset="0"/>
          <a:cs typeface="Arial" panose="020B0604020202020204" pitchFamily="34" charset="0"/>
        </a:defRPr>
      </a:lvl8pPr>
      <a:lvl9pPr marL="1828800" algn="l" rtl="0" fontAlgn="base">
        <a:lnSpc>
          <a:spcPct val="90000"/>
        </a:lnSpc>
        <a:spcBef>
          <a:spcPct val="0"/>
        </a:spcBef>
        <a:spcAft>
          <a:spcPct val="0"/>
        </a:spcAft>
        <a:defRPr sz="3600">
          <a:solidFill>
            <a:srgbClr val="4D290B"/>
          </a:solidFill>
          <a:latin typeface="Arial" panose="020B0604020202020204" pitchFamily="34" charset="0"/>
          <a:ea typeface="Tahoma" panose="020B0604030504040204" pitchFamily="34" charset="0"/>
          <a:cs typeface="Arial" panose="020B0604020202020204" pitchFamily="34" charset="0"/>
        </a:defRPr>
      </a:lvl9pPr>
    </p:titleStyle>
    <p:bodyStyle>
      <a:lvl1pPr marL="346075" indent="-346075" algn="l" rtl="0" fontAlgn="base">
        <a:spcBef>
          <a:spcPts val="1800"/>
        </a:spcBef>
        <a:spcAft>
          <a:spcPct val="0"/>
        </a:spcAft>
        <a:buFont typeface="Arial" panose="020B0604020202020204" pitchFamily="34" charset="0"/>
        <a:buChar char="•"/>
        <a:defRPr sz="2400" kern="1200">
          <a:solidFill>
            <a:schemeClr val="tx1"/>
          </a:solidFill>
          <a:latin typeface="Arial" panose="020B0604020202020204" pitchFamily="34" charset="0"/>
          <a:ea typeface="Tahoma" panose="020B0604030504040204" pitchFamily="34" charset="0"/>
          <a:cs typeface="Arial" panose="020B0604020202020204" pitchFamily="34" charset="0"/>
        </a:defRPr>
      </a:lvl1pPr>
      <a:lvl2pPr marL="739775" indent="-282575" algn="l" rtl="0" fontAlgn="base">
        <a:spcBef>
          <a:spcPts val="1200"/>
        </a:spcBef>
        <a:spcAft>
          <a:spcPct val="0"/>
        </a:spcAft>
        <a:buFont typeface="Arial" panose="020B0604020202020204" pitchFamily="34" charset="0"/>
        <a:buChar char="•"/>
        <a:defRPr sz="2000" kern="1200">
          <a:solidFill>
            <a:schemeClr val="tx1"/>
          </a:solidFill>
          <a:latin typeface="Arial" panose="020B0604020202020204" pitchFamily="34" charset="0"/>
          <a:ea typeface="Tahoma" panose="020B0604030504040204" pitchFamily="34" charset="0"/>
          <a:cs typeface="Arial" panose="020B0604020202020204" pitchFamily="34" charset="0"/>
        </a:defRPr>
      </a:lvl2pPr>
      <a:lvl3pPr marL="1143000" indent="-228600" algn="l" rtl="0" fontAlgn="base">
        <a:spcBef>
          <a:spcPts val="800"/>
        </a:spcBef>
        <a:spcAft>
          <a:spcPct val="0"/>
        </a:spcAft>
        <a:buFont typeface="Arial" panose="020B0604020202020204" pitchFamily="34" charset="0"/>
        <a:buChar char="•"/>
        <a:defRPr kern="1200">
          <a:solidFill>
            <a:schemeClr val="tx1"/>
          </a:solidFill>
          <a:latin typeface="Arial" panose="020B0604020202020204" pitchFamily="34" charset="0"/>
          <a:ea typeface="Tahoma" panose="020B0604030504040204" pitchFamily="34" charset="0"/>
          <a:cs typeface="Arial" panose="020B0604020202020204" pitchFamily="34" charset="0"/>
        </a:defRPr>
      </a:lvl3pPr>
      <a:lvl4pPr marL="1600200" indent="-228600" algn="l" rtl="0" fontAlgn="base">
        <a:spcBef>
          <a:spcPts val="600"/>
        </a:spcBef>
        <a:spcAft>
          <a:spcPct val="0"/>
        </a:spcAft>
        <a:buFont typeface="Arial" panose="020B0604020202020204" pitchFamily="34" charset="0"/>
        <a:buChar char="•"/>
        <a:defRPr sz="1600" kern="1200">
          <a:solidFill>
            <a:schemeClr val="tx1"/>
          </a:solidFill>
          <a:latin typeface="Arial" panose="020B0604020202020204" pitchFamily="34" charset="0"/>
          <a:ea typeface="Tahoma" panose="020B0604030504040204" pitchFamily="34" charset="0"/>
          <a:cs typeface="Arial" panose="020B0604020202020204" pitchFamily="34" charset="0"/>
        </a:defRPr>
      </a:lvl4pPr>
      <a:lvl5pPr marL="2057400" indent="-228600" algn="l" rtl="0" fontAlgn="base">
        <a:spcBef>
          <a:spcPts val="600"/>
        </a:spcBef>
        <a:spcAft>
          <a:spcPct val="0"/>
        </a:spcAft>
        <a:buFont typeface="Arial" panose="020B0604020202020204" pitchFamily="34" charset="0"/>
        <a:buChar char="•"/>
        <a:defRPr sz="1600" kern="1200">
          <a:solidFill>
            <a:schemeClr val="tx1"/>
          </a:solidFill>
          <a:latin typeface="Arial" panose="020B0604020202020204" pitchFamily="34" charset="0"/>
          <a:ea typeface="Tahoma" panose="020B0604030504040204" pitchFamily="34" charset="0"/>
          <a:cs typeface="Arial" panose="020B0604020202020204" pitchFamily="34" charset="0"/>
        </a:defRPr>
      </a:lvl5pPr>
      <a:lvl6pPr marL="2514600" indent="-228600" algn="l" defTabSz="914400" rtl="0" eaLnBrk="1" latinLnBrk="0" hangingPunct="1">
        <a:lnSpc>
          <a:spcPct val="90000"/>
        </a:lnSpc>
        <a:spcBef>
          <a:spcPts val="600"/>
        </a:spcBef>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lnSpc>
          <a:spcPct val="90000"/>
        </a:lnSpc>
        <a:spcBef>
          <a:spcPts val="600"/>
        </a:spcBef>
        <a:buFont typeface="Arial" panose="020B0604020202020204" pitchFamily="34" charset="0"/>
        <a:buChar char="•"/>
        <a:defRPr sz="1600" kern="1200">
          <a:solidFill>
            <a:schemeClr val="tx1"/>
          </a:solidFill>
          <a:latin typeface="+mn-lt"/>
          <a:ea typeface="+mn-ea"/>
          <a:cs typeface="+mn-cs"/>
        </a:defRPr>
      </a:lvl7pPr>
      <a:lvl8pPr marL="3429000" indent="-228600" algn="l" defTabSz="914400" rtl="0" eaLnBrk="1" latinLnBrk="0" hangingPunct="1">
        <a:lnSpc>
          <a:spcPct val="90000"/>
        </a:lnSpc>
        <a:spcBef>
          <a:spcPts val="600"/>
        </a:spcBef>
        <a:buFont typeface="Arial" panose="020B0604020202020204" pitchFamily="34" charset="0"/>
        <a:buChar char="•"/>
        <a:defRPr sz="1600" kern="1200" baseline="0">
          <a:solidFill>
            <a:schemeClr val="tx1"/>
          </a:solidFill>
          <a:latin typeface="+mn-lt"/>
          <a:ea typeface="+mn-ea"/>
          <a:cs typeface="+mn-cs"/>
        </a:defRPr>
      </a:lvl8pPr>
      <a:lvl9pPr marL="3886200" indent="-228600" algn="l" defTabSz="914400" rtl="0" eaLnBrk="1" latinLnBrk="0" hangingPunct="1">
        <a:lnSpc>
          <a:spcPct val="90000"/>
        </a:lnSpc>
        <a:spcBef>
          <a:spcPts val="600"/>
        </a:spcBef>
        <a:buFont typeface="Arial" panose="020B0604020202020204" pitchFamily="34" charset="0"/>
        <a:buChar char="•"/>
        <a:defRPr sz="1600" kern="1200" baseline="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fld id="{07BCF292-3D64-4F3A-AFB1-1E388703F004}" type="datetime1">
              <a:rPr lang="vi-VN" smtClean="0"/>
              <a:pPr>
                <a:defRPr/>
              </a:pPr>
              <a:t>25/12/2022</a:t>
            </a:fld>
            <a:endParaRPr lang="vi-VN"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vi-VN"/>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4C6936F-B4E3-4EB4-AF17-AF18EE8A90C1}" type="slidenum">
              <a:rPr lang="vi-VN" smtClean="0"/>
              <a:pPr/>
              <a:t>‹#›</a:t>
            </a:fld>
            <a:endParaRPr lang="vi-VN"/>
          </a:p>
        </p:txBody>
      </p:sp>
    </p:spTree>
    <p:extLst>
      <p:ext uri="{BB962C8B-B14F-4D97-AF65-F5344CB8AC3E}">
        <p14:creationId xmlns:p14="http://schemas.microsoft.com/office/powerpoint/2010/main" val="487760384"/>
      </p:ext>
    </p:extLst>
  </p:cSld>
  <p:clrMap bg1="lt1" tx1="dk1" bg2="lt2" tx2="dk2" accent1="accent1" accent2="accent2" accent3="accent3" accent4="accent4" accent5="accent5" accent6="accent6" hlink="hlink" folHlink="folHlink"/>
  <p:sldLayoutIdLst>
    <p:sldLayoutId id="2147485820" r:id="rId1"/>
    <p:sldLayoutId id="2147485821" r:id="rId2"/>
    <p:sldLayoutId id="2147485822" r:id="rId3"/>
    <p:sldLayoutId id="2147485823" r:id="rId4"/>
    <p:sldLayoutId id="2147485824" r:id="rId5"/>
    <p:sldLayoutId id="2147485825" r:id="rId6"/>
    <p:sldLayoutId id="2147485826" r:id="rId7"/>
    <p:sldLayoutId id="2147485827" r:id="rId8"/>
    <p:sldLayoutId id="2147485828" r:id="rId9"/>
    <p:sldLayoutId id="2147485829" r:id="rId10"/>
    <p:sldLayoutId id="2147485830" r:id="rId11"/>
    <p:sldLayoutId id="2147485831" r:id="rId12"/>
  </p:sldLayoutIdLst>
  <p:transition spd="med">
    <p:fade/>
  </p:transition>
  <p:timing>
    <p:tnLst>
      <p:par>
        <p:cTn id="1" dur="indefinite" restart="never" nodeType="tmRoot"/>
      </p:par>
    </p:tnLst>
  </p:timing>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slideLayout" Target="../slideLayouts/slideLayout2.xml"/><Relationship Id="rId1" Type="http://schemas.openxmlformats.org/officeDocument/2006/relationships/video" Target="file:///C:\Documents%20and%20Settings\Mr%20Dung\Desktop\film\MOV03665.MPG" TargetMode="Externa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16.xml"/><Relationship Id="rId4" Type="http://schemas.openxmlformats.org/officeDocument/2006/relationships/image" Target="../media/image9.png"/></Relationships>
</file>

<file path=ppt/slides/_rels/slide16.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2.xml"/><Relationship Id="rId4" Type="http://schemas.openxmlformats.org/officeDocument/2006/relationships/image" Target="../media/image18.jpe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20.gif"/><Relationship Id="rId2" Type="http://schemas.openxmlformats.org/officeDocument/2006/relationships/image" Target="../media/image19.jpe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16.xml"/><Relationship Id="rId4" Type="http://schemas.openxmlformats.org/officeDocument/2006/relationships/image" Target="../media/image9.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slideLayout" Target="../slideLayouts/slideLayout2.xml"/><Relationship Id="rId1" Type="http://schemas.openxmlformats.org/officeDocument/2006/relationships/video" Target="file:///C:\Documents%20and%20Settings\Mr%20Dung\Desktop\NguyenThi%20MinhChau\khoahoc\Bai35%20KHONG%20KHI%20CAN%20CHO%20SU%20CHAY\MOV03663.MPG"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extBox 1"/>
          <p:cNvSpPr txBox="1">
            <a:spLocks noChangeArrowheads="1"/>
          </p:cNvSpPr>
          <p:nvPr/>
        </p:nvSpPr>
        <p:spPr bwMode="auto">
          <a:xfrm>
            <a:off x="1790700" y="1066800"/>
            <a:ext cx="8610600" cy="24314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pPr>
            <a:r>
              <a:rPr lang="en-US" altLang="en-US" sz="1800" b="1">
                <a:solidFill>
                  <a:srgbClr val="FF0000"/>
                </a:solidFill>
                <a:latin typeface="Times New Roman" panose="02020603050405020304" pitchFamily="18" charset="0"/>
                <a:cs typeface="Times New Roman" panose="02020603050405020304" pitchFamily="18" charset="0"/>
              </a:rPr>
              <a:t>ỦY BAN NHÂN DÂN QUẬN LONG BIÊN</a:t>
            </a:r>
          </a:p>
          <a:p>
            <a:pPr algn="ctr">
              <a:spcBef>
                <a:spcPct val="0"/>
              </a:spcBef>
              <a:buFontTx/>
              <a:buNone/>
            </a:pPr>
            <a:r>
              <a:rPr lang="en-US" altLang="en-US" sz="1800" b="1">
                <a:solidFill>
                  <a:srgbClr val="FF0000"/>
                </a:solidFill>
                <a:latin typeface="Times New Roman" panose="02020603050405020304" pitchFamily="18" charset="0"/>
                <a:cs typeface="Times New Roman" panose="02020603050405020304" pitchFamily="18" charset="0"/>
              </a:rPr>
              <a:t>TRƯỜNG TIỂU HỌC ÁI MỘ B</a:t>
            </a:r>
          </a:p>
          <a:p>
            <a:pPr algn="ctr">
              <a:spcBef>
                <a:spcPct val="0"/>
              </a:spcBef>
              <a:buFontTx/>
              <a:buNone/>
            </a:pPr>
            <a:endParaRPr lang="en-US" altLang="en-US" sz="2800" b="1">
              <a:solidFill>
                <a:srgbClr val="FF0000"/>
              </a:solidFill>
              <a:latin typeface="Times New Roman" panose="02020603050405020304" pitchFamily="18" charset="0"/>
              <a:cs typeface="Times New Roman" panose="02020603050405020304" pitchFamily="18" charset="0"/>
            </a:endParaRPr>
          </a:p>
          <a:p>
            <a:pPr algn="ctr">
              <a:spcBef>
                <a:spcPct val="0"/>
              </a:spcBef>
              <a:buFontTx/>
              <a:buNone/>
            </a:pPr>
            <a:endParaRPr lang="en-US" altLang="en-US" sz="2800" b="1">
              <a:solidFill>
                <a:srgbClr val="FF0000"/>
              </a:solidFill>
              <a:latin typeface="Times New Roman" panose="02020603050405020304" pitchFamily="18" charset="0"/>
              <a:cs typeface="Times New Roman" panose="02020603050405020304" pitchFamily="18" charset="0"/>
            </a:endParaRPr>
          </a:p>
          <a:p>
            <a:pPr algn="ctr">
              <a:spcBef>
                <a:spcPct val="0"/>
              </a:spcBef>
              <a:buFontTx/>
              <a:buNone/>
            </a:pPr>
            <a:r>
              <a:rPr lang="en-US" altLang="en-US" sz="2800" b="1">
                <a:solidFill>
                  <a:srgbClr val="FF0000"/>
                </a:solidFill>
                <a:latin typeface="Times New Roman" panose="02020603050405020304" pitchFamily="18" charset="0"/>
                <a:cs typeface="Times New Roman" panose="02020603050405020304" pitchFamily="18" charset="0"/>
              </a:rPr>
              <a:t>MÔN: KHOA HỌC</a:t>
            </a:r>
          </a:p>
          <a:p>
            <a:pPr algn="ctr">
              <a:spcBef>
                <a:spcPct val="0"/>
              </a:spcBef>
              <a:buFontTx/>
              <a:buNone/>
            </a:pPr>
            <a:r>
              <a:rPr lang="vi-VN" altLang="en-US" b="1" smtClean="0">
                <a:solidFill>
                  <a:srgbClr val="FF0000"/>
                </a:solidFill>
                <a:latin typeface="Times New Roman" panose="02020603050405020304" pitchFamily="18" charset="0"/>
                <a:cs typeface="Times New Roman" panose="02020603050405020304" pitchFamily="18" charset="0"/>
              </a:rPr>
              <a:t>BÀI</a:t>
            </a:r>
            <a:r>
              <a:rPr lang="en-US" altLang="en-US" b="1" smtClean="0">
                <a:solidFill>
                  <a:srgbClr val="FF0000"/>
                </a:solidFill>
                <a:latin typeface="Times New Roman" panose="02020603050405020304" pitchFamily="18" charset="0"/>
                <a:cs typeface="Times New Roman" panose="02020603050405020304" pitchFamily="18" charset="0"/>
              </a:rPr>
              <a:t> 35: </a:t>
            </a:r>
            <a:r>
              <a:rPr lang="vi-VN" altLang="en-US" b="1" smtClean="0">
                <a:solidFill>
                  <a:srgbClr val="FF0000"/>
                </a:solidFill>
                <a:latin typeface="Times New Roman" panose="02020603050405020304" pitchFamily="18" charset="0"/>
                <a:cs typeface="Times New Roman" panose="02020603050405020304" pitchFamily="18" charset="0"/>
              </a:rPr>
              <a:t> </a:t>
            </a:r>
            <a:r>
              <a:rPr lang="vi-VN" altLang="en-US" b="1">
                <a:solidFill>
                  <a:srgbClr val="FF0000"/>
                </a:solidFill>
                <a:latin typeface="Times New Roman" panose="02020603050405020304" pitchFamily="18" charset="0"/>
                <a:cs typeface="Times New Roman" panose="02020603050405020304" pitchFamily="18" charset="0"/>
              </a:rPr>
              <a:t>KHÔNG KHÍ CẦN CHO SỰ CHÁY</a:t>
            </a:r>
          </a:p>
        </p:txBody>
      </p:sp>
      <p:pic>
        <p:nvPicPr>
          <p:cNvPr id="4099" name="Picture 8" descr="http://previews.123rf.com/images/yuyuyi/yuyuyi1209/yuyuyi120900222/15452353-Multicultural-children-and-banner--Stock-Vector-children-school-holding.jpg"/>
          <p:cNvPicPr>
            <a:picLocks noChangeAspect="1" noChangeArrowheads="1"/>
          </p:cNvPicPr>
          <p:nvPr/>
        </p:nvPicPr>
        <p:blipFill>
          <a:blip r:embed="rId2" cstate="print">
            <a:extLst>
              <a:ext uri="{28A0092B-C50C-407E-A947-70E740481C1C}">
                <a14:useLocalDpi xmlns:a14="http://schemas.microsoft.com/office/drawing/2010/main" val="0"/>
              </a:ext>
            </a:extLst>
          </a:blip>
          <a:srcRect t="49277"/>
          <a:stretch>
            <a:fillRect/>
          </a:stretch>
        </p:blipFill>
        <p:spPr bwMode="auto">
          <a:xfrm>
            <a:off x="3556000" y="4170364"/>
            <a:ext cx="5080000" cy="846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014080798"/>
      </p:ext>
    </p:extLst>
  </p:cSld>
  <p:clrMapOvr>
    <a:masterClrMapping/>
  </p:clrMapOvr>
  <p:transition spd="med">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8635" name="Group 27"/>
          <p:cNvGraphicFramePr>
            <a:graphicFrameLocks noGrp="1"/>
          </p:cNvGraphicFramePr>
          <p:nvPr>
            <p:ph type="tbl" idx="1"/>
            <p:extLst>
              <p:ext uri="{D42A27DB-BD31-4B8C-83A1-F6EECF244321}">
                <p14:modId xmlns:p14="http://schemas.microsoft.com/office/powerpoint/2010/main" val="2717833005"/>
              </p:ext>
            </p:extLst>
          </p:nvPr>
        </p:nvGraphicFramePr>
        <p:xfrm>
          <a:off x="1219197" y="800099"/>
          <a:ext cx="10515603" cy="5257801"/>
        </p:xfrm>
        <a:graphic>
          <a:graphicData uri="http://schemas.openxmlformats.org/drawingml/2006/table">
            <a:tbl>
              <a:tblPr/>
              <a:tblGrid>
                <a:gridCol w="3071270">
                  <a:extLst>
                    <a:ext uri="{9D8B030D-6E8A-4147-A177-3AD203B41FA5}">
                      <a16:colId xmlns:a16="http://schemas.microsoft.com/office/drawing/2014/main" val="20000"/>
                    </a:ext>
                  </a:extLst>
                </a:gridCol>
                <a:gridCol w="2796133">
                  <a:extLst>
                    <a:ext uri="{9D8B030D-6E8A-4147-A177-3AD203B41FA5}">
                      <a16:colId xmlns:a16="http://schemas.microsoft.com/office/drawing/2014/main" val="20001"/>
                    </a:ext>
                  </a:extLst>
                </a:gridCol>
                <a:gridCol w="4648200">
                  <a:extLst>
                    <a:ext uri="{9D8B030D-6E8A-4147-A177-3AD203B41FA5}">
                      <a16:colId xmlns:a16="http://schemas.microsoft.com/office/drawing/2014/main" val="20002"/>
                    </a:ext>
                  </a:extLst>
                </a:gridCol>
              </a:tblGrid>
              <a:tr h="1350963">
                <a:tc>
                  <a:txBody>
                    <a:bodyPr/>
                    <a:lstStyle/>
                    <a:p>
                      <a:pPr marL="0" marR="0" lvl="0" indent="0" algn="ctr" defTabSz="914400" rtl="0" eaLnBrk="1" fontAlgn="base" latinLnBrk="0" hangingPunct="1">
                        <a:lnSpc>
                          <a:spcPct val="100000"/>
                        </a:lnSpc>
                        <a:spcBef>
                          <a:spcPct val="20000"/>
                        </a:spcBef>
                        <a:spcAft>
                          <a:spcPct val="0"/>
                        </a:spcAft>
                        <a:buClr>
                          <a:schemeClr val="tx2"/>
                        </a:buClr>
                        <a:buSzTx/>
                        <a:buFontTx/>
                        <a:buNone/>
                        <a:tabLst/>
                      </a:pPr>
                      <a:r>
                        <a:rPr kumimoji="0" lang="en-US" sz="2800" b="1" i="0" u="none" strike="noStrike" cap="none" normalizeH="0" baseline="0" dirty="0" err="1" smtClean="0">
                          <a:ln>
                            <a:noFill/>
                          </a:ln>
                          <a:solidFill>
                            <a:srgbClr val="FF33CC"/>
                          </a:solidFill>
                          <a:effectLst/>
                          <a:latin typeface="Times New Roman" pitchFamily="18" charset="0"/>
                        </a:rPr>
                        <a:t>Kích</a:t>
                      </a:r>
                      <a:r>
                        <a:rPr kumimoji="0" lang="en-US" sz="2800" b="1" i="0" u="none" strike="noStrike" cap="none" normalizeH="0" baseline="0" dirty="0" smtClean="0">
                          <a:ln>
                            <a:noFill/>
                          </a:ln>
                          <a:solidFill>
                            <a:srgbClr val="FF33CC"/>
                          </a:solidFill>
                          <a:effectLst/>
                          <a:latin typeface="Times New Roman" pitchFamily="18" charset="0"/>
                        </a:rPr>
                        <a:t> </a:t>
                      </a:r>
                      <a:r>
                        <a:rPr kumimoji="0" lang="en-US" sz="2800" b="1" i="0" u="none" strike="noStrike" cap="none" normalizeH="0" baseline="0" dirty="0" err="1" smtClean="0">
                          <a:ln>
                            <a:noFill/>
                          </a:ln>
                          <a:solidFill>
                            <a:srgbClr val="FF33CC"/>
                          </a:solidFill>
                          <a:effectLst/>
                          <a:latin typeface="Times New Roman" pitchFamily="18" charset="0"/>
                        </a:rPr>
                        <a:t>thước</a:t>
                      </a:r>
                      <a:r>
                        <a:rPr kumimoji="0" lang="en-US" sz="2800" b="1" i="0" u="none" strike="noStrike" cap="none" normalizeH="0" baseline="0" dirty="0" smtClean="0">
                          <a:ln>
                            <a:noFill/>
                          </a:ln>
                          <a:solidFill>
                            <a:srgbClr val="FF33CC"/>
                          </a:solidFill>
                          <a:effectLst/>
                          <a:latin typeface="Times New Roman" pitchFamily="18" charset="0"/>
                        </a:rPr>
                        <a:t> </a:t>
                      </a:r>
                      <a:r>
                        <a:rPr kumimoji="0" lang="en-US" sz="2800" b="1" i="0" u="none" strike="noStrike" cap="none" normalizeH="0" baseline="0" dirty="0" err="1" smtClean="0">
                          <a:ln>
                            <a:noFill/>
                          </a:ln>
                          <a:solidFill>
                            <a:srgbClr val="FF33CC"/>
                          </a:solidFill>
                          <a:effectLst/>
                          <a:latin typeface="Times New Roman" pitchFamily="18" charset="0"/>
                        </a:rPr>
                        <a:t>lọ</a:t>
                      </a:r>
                      <a:r>
                        <a:rPr kumimoji="0" lang="en-US" sz="2800" b="1" i="0" u="none" strike="noStrike" cap="none" normalizeH="0" baseline="0" dirty="0" smtClean="0">
                          <a:ln>
                            <a:noFill/>
                          </a:ln>
                          <a:solidFill>
                            <a:srgbClr val="FF33CC"/>
                          </a:solidFill>
                          <a:effectLst/>
                          <a:latin typeface="Times New Roman" pitchFamily="18" charset="0"/>
                        </a:rPr>
                        <a:t> </a:t>
                      </a:r>
                      <a:r>
                        <a:rPr kumimoji="0" lang="en-US" sz="2800" b="1" i="0" u="none" strike="noStrike" cap="none" normalizeH="0" baseline="0" dirty="0" err="1" smtClean="0">
                          <a:ln>
                            <a:noFill/>
                          </a:ln>
                          <a:solidFill>
                            <a:srgbClr val="FF33CC"/>
                          </a:solidFill>
                          <a:effectLst/>
                          <a:latin typeface="Times New Roman" pitchFamily="18" charset="0"/>
                        </a:rPr>
                        <a:t>thuỷ</a:t>
                      </a:r>
                      <a:r>
                        <a:rPr kumimoji="0" lang="en-US" sz="2800" b="1" i="0" u="none" strike="noStrike" cap="none" normalizeH="0" baseline="0" dirty="0" smtClean="0">
                          <a:ln>
                            <a:noFill/>
                          </a:ln>
                          <a:solidFill>
                            <a:srgbClr val="FF33CC"/>
                          </a:solidFill>
                          <a:effectLst/>
                          <a:latin typeface="Times New Roman" pitchFamily="18" charset="0"/>
                        </a:rPr>
                        <a:t> </a:t>
                      </a:r>
                      <a:r>
                        <a:rPr kumimoji="0" lang="en-US" sz="2800" b="1" i="0" u="none" strike="noStrike" cap="none" normalizeH="0" baseline="0" dirty="0" err="1" smtClean="0">
                          <a:ln>
                            <a:noFill/>
                          </a:ln>
                          <a:solidFill>
                            <a:srgbClr val="FF33CC"/>
                          </a:solidFill>
                          <a:effectLst/>
                          <a:latin typeface="Times New Roman" pitchFamily="18" charset="0"/>
                        </a:rPr>
                        <a:t>tinh</a:t>
                      </a:r>
                      <a:endParaRPr kumimoji="0" lang="en-US" sz="2800" b="1" i="0" u="none" strike="noStrike" cap="none" normalizeH="0" baseline="0" dirty="0" smtClean="0">
                        <a:ln>
                          <a:noFill/>
                        </a:ln>
                        <a:solidFill>
                          <a:srgbClr val="FF33CC"/>
                        </a:solidFill>
                        <a:effectLst/>
                        <a:latin typeface="Times New Roman" pitchFamily="18" charset="0"/>
                      </a:endParaRPr>
                    </a:p>
                  </a:txBody>
                  <a:tcPr marL="121610" marR="121610" horzOverflow="overflow">
                    <a:lnL w="76200" cap="flat" cmpd="sng" algn="ctr">
                      <a:solidFill>
                        <a:srgbClr val="FFFF00"/>
                      </a:solidFill>
                      <a:prstDash val="solid"/>
                      <a:round/>
                      <a:headEnd type="none" w="med" len="med"/>
                      <a:tailEnd type="none" w="med" len="med"/>
                    </a:lnL>
                    <a:lnR w="76200" cap="flat" cmpd="sng" algn="ctr">
                      <a:solidFill>
                        <a:srgbClr val="FFFF00"/>
                      </a:solidFill>
                      <a:prstDash val="solid"/>
                      <a:round/>
                      <a:headEnd type="none" w="med" len="med"/>
                      <a:tailEnd type="none" w="med" len="med"/>
                    </a:lnR>
                    <a:lnT w="76200" cap="flat" cmpd="sng" algn="ctr">
                      <a:solidFill>
                        <a:srgbClr val="FFFF00"/>
                      </a:solidFill>
                      <a:prstDash val="solid"/>
                      <a:round/>
                      <a:headEnd type="none" w="med" len="med"/>
                      <a:tailEnd type="none" w="med" len="med"/>
                    </a:lnT>
                    <a:lnB w="76200" cap="flat" cmpd="sng" algn="ctr">
                      <a:solidFill>
                        <a:srgbClr val="FFFF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Tx/>
                        <a:buFontTx/>
                        <a:buNone/>
                        <a:tabLst/>
                      </a:pPr>
                      <a:r>
                        <a:rPr kumimoji="0" lang="en-US" sz="2800" b="1" i="0" u="none" strike="noStrike" cap="none" normalizeH="0" baseline="0" smtClean="0">
                          <a:ln>
                            <a:noFill/>
                          </a:ln>
                          <a:solidFill>
                            <a:srgbClr val="FF33CC"/>
                          </a:solidFill>
                          <a:effectLst/>
                          <a:latin typeface="Times New Roman" pitchFamily="18" charset="0"/>
                        </a:rPr>
                        <a:t>Thời gian ngọn nến cháy</a:t>
                      </a:r>
                    </a:p>
                  </a:txBody>
                  <a:tcPr marL="121610" marR="121610" horzOverflow="overflow">
                    <a:lnL w="76200" cap="flat" cmpd="sng" algn="ctr">
                      <a:solidFill>
                        <a:srgbClr val="FFFF00"/>
                      </a:solidFill>
                      <a:prstDash val="solid"/>
                      <a:round/>
                      <a:headEnd type="none" w="med" len="med"/>
                      <a:tailEnd type="none" w="med" len="med"/>
                    </a:lnL>
                    <a:lnR w="76200" cap="flat" cmpd="sng" algn="ctr">
                      <a:solidFill>
                        <a:srgbClr val="FFFF00"/>
                      </a:solidFill>
                      <a:prstDash val="solid"/>
                      <a:round/>
                      <a:headEnd type="none" w="med" len="med"/>
                      <a:tailEnd type="none" w="med" len="med"/>
                    </a:lnR>
                    <a:lnT w="76200" cap="flat" cmpd="sng" algn="ctr">
                      <a:solidFill>
                        <a:srgbClr val="FFFF00"/>
                      </a:solidFill>
                      <a:prstDash val="solid"/>
                      <a:round/>
                      <a:headEnd type="none" w="med" len="med"/>
                      <a:tailEnd type="none" w="med" len="med"/>
                    </a:lnT>
                    <a:lnB w="76200" cap="flat" cmpd="sng" algn="ctr">
                      <a:solidFill>
                        <a:srgbClr val="FFFF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Tx/>
                        <a:buFontTx/>
                        <a:buNone/>
                        <a:tabLst/>
                      </a:pPr>
                      <a:r>
                        <a:rPr kumimoji="0" lang="en-US" sz="3200" b="1" i="0" u="none" strike="noStrike" cap="none" normalizeH="0" baseline="0" smtClean="0">
                          <a:ln>
                            <a:noFill/>
                          </a:ln>
                          <a:solidFill>
                            <a:srgbClr val="FF33CC"/>
                          </a:solidFill>
                          <a:effectLst/>
                          <a:latin typeface="Times New Roman" pitchFamily="18" charset="0"/>
                        </a:rPr>
                        <a:t>Giải thích</a:t>
                      </a:r>
                    </a:p>
                  </a:txBody>
                  <a:tcPr marL="121610" marR="121610" horzOverflow="overflow">
                    <a:lnL w="76200" cap="flat" cmpd="sng" algn="ctr">
                      <a:solidFill>
                        <a:srgbClr val="FFFF00"/>
                      </a:solidFill>
                      <a:prstDash val="solid"/>
                      <a:round/>
                      <a:headEnd type="none" w="med" len="med"/>
                      <a:tailEnd type="none" w="med" len="med"/>
                    </a:lnL>
                    <a:lnR w="76200" cap="flat" cmpd="sng" algn="ctr">
                      <a:solidFill>
                        <a:srgbClr val="FFFF00"/>
                      </a:solidFill>
                      <a:prstDash val="solid"/>
                      <a:round/>
                      <a:headEnd type="none" w="med" len="med"/>
                      <a:tailEnd type="none" w="med" len="med"/>
                    </a:lnR>
                    <a:lnT w="76200" cap="flat" cmpd="sng" algn="ctr">
                      <a:solidFill>
                        <a:srgbClr val="FFFF00"/>
                      </a:solidFill>
                      <a:prstDash val="solid"/>
                      <a:round/>
                      <a:headEnd type="none" w="med" len="med"/>
                      <a:tailEnd type="none" w="med" len="med"/>
                    </a:lnT>
                    <a:lnB w="76200" cap="flat" cmpd="sng" algn="ctr">
                      <a:solidFill>
                        <a:srgbClr val="FFFF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1954213">
                <a:tc>
                  <a:txBody>
                    <a:bodyPr/>
                    <a:lstStyle/>
                    <a:p>
                      <a:pPr marL="0" marR="0" lvl="0" indent="0" algn="ctr" defTabSz="914400" rtl="0" eaLnBrk="1" fontAlgn="base" latinLnBrk="0" hangingPunct="1">
                        <a:lnSpc>
                          <a:spcPct val="100000"/>
                        </a:lnSpc>
                        <a:spcBef>
                          <a:spcPct val="20000"/>
                        </a:spcBef>
                        <a:spcAft>
                          <a:spcPct val="0"/>
                        </a:spcAft>
                        <a:buClr>
                          <a:schemeClr val="tx2"/>
                        </a:buClr>
                        <a:buSzTx/>
                        <a:buFontTx/>
                        <a:buNone/>
                        <a:tabLst/>
                      </a:pPr>
                      <a:r>
                        <a:rPr kumimoji="0" lang="en-US" sz="3600" b="1" i="0" u="none" strike="noStrike" cap="none" normalizeH="0" baseline="0" dirty="0" smtClean="0">
                          <a:ln>
                            <a:noFill/>
                          </a:ln>
                          <a:solidFill>
                            <a:schemeClr val="bg1"/>
                          </a:solidFill>
                          <a:effectLst/>
                          <a:latin typeface="Times New Roman" pitchFamily="18" charset="0"/>
                        </a:rPr>
                        <a:t>o</a:t>
                      </a:r>
                    </a:p>
                  </a:txBody>
                  <a:tcPr marL="121610" marR="121610" horzOverflow="overflow">
                    <a:lnL w="76200" cap="flat" cmpd="sng" algn="ctr">
                      <a:solidFill>
                        <a:srgbClr val="FFFF00"/>
                      </a:solidFill>
                      <a:prstDash val="solid"/>
                      <a:round/>
                      <a:headEnd type="none" w="med" len="med"/>
                      <a:tailEnd type="none" w="med" len="med"/>
                    </a:lnL>
                    <a:lnR w="76200" cap="flat" cmpd="sng" algn="ctr">
                      <a:solidFill>
                        <a:srgbClr val="FFFF00"/>
                      </a:solidFill>
                      <a:prstDash val="solid"/>
                      <a:round/>
                      <a:headEnd type="none" w="med" len="med"/>
                      <a:tailEnd type="none" w="med" len="med"/>
                    </a:lnR>
                    <a:lnT w="76200" cap="flat" cmpd="sng" algn="ctr">
                      <a:solidFill>
                        <a:srgbClr val="FFFF00"/>
                      </a:solidFill>
                      <a:prstDash val="solid"/>
                      <a:round/>
                      <a:headEnd type="none" w="med" len="med"/>
                      <a:tailEnd type="none" w="med" len="med"/>
                    </a:lnT>
                    <a:lnB w="76200" cap="flat" cmpd="sng" algn="ctr">
                      <a:solidFill>
                        <a:srgbClr val="FFFF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Tx/>
                        <a:buFontTx/>
                        <a:buNone/>
                        <a:tabLst/>
                      </a:pPr>
                      <a:endParaRPr kumimoji="0" lang="en-US" sz="2400" b="1" i="0" u="none" strike="noStrike" cap="none" normalizeH="0" baseline="0" smtClean="0">
                        <a:ln>
                          <a:noFill/>
                        </a:ln>
                        <a:solidFill>
                          <a:srgbClr val="99FF66"/>
                        </a:solidFill>
                        <a:effectLst/>
                        <a:latin typeface="Times New Roman" pitchFamily="18" charset="0"/>
                      </a:endParaRPr>
                    </a:p>
                  </a:txBody>
                  <a:tcPr marL="121610" marR="121610" horzOverflow="overflow">
                    <a:lnL w="76200" cap="flat" cmpd="sng" algn="ctr">
                      <a:solidFill>
                        <a:srgbClr val="FFFF00"/>
                      </a:solidFill>
                      <a:prstDash val="solid"/>
                      <a:round/>
                      <a:headEnd type="none" w="med" len="med"/>
                      <a:tailEnd type="none" w="med" len="med"/>
                    </a:lnL>
                    <a:lnR w="76200" cap="flat" cmpd="sng" algn="ctr">
                      <a:solidFill>
                        <a:srgbClr val="FFFF00"/>
                      </a:solidFill>
                      <a:prstDash val="solid"/>
                      <a:round/>
                      <a:headEnd type="none" w="med" len="med"/>
                      <a:tailEnd type="none" w="med" len="med"/>
                    </a:lnR>
                    <a:lnT w="76200" cap="flat" cmpd="sng" algn="ctr">
                      <a:solidFill>
                        <a:srgbClr val="FFFF00"/>
                      </a:solidFill>
                      <a:prstDash val="solid"/>
                      <a:round/>
                      <a:headEnd type="none" w="med" len="med"/>
                      <a:tailEnd type="none" w="med" len="med"/>
                    </a:lnT>
                    <a:lnB w="76200" cap="flat" cmpd="sng" algn="ctr">
                      <a:solidFill>
                        <a:srgbClr val="FFFF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Tx/>
                        <a:buFontTx/>
                        <a:buNone/>
                        <a:tabLst/>
                      </a:pPr>
                      <a:endParaRPr kumimoji="0" lang="en-US" sz="2400" b="1" i="0" u="none" strike="noStrike" cap="none" normalizeH="0" baseline="0" smtClean="0">
                        <a:ln>
                          <a:noFill/>
                        </a:ln>
                        <a:solidFill>
                          <a:srgbClr val="FF9900"/>
                        </a:solidFill>
                        <a:effectLst/>
                        <a:latin typeface="Times New Roman" pitchFamily="18" charset="0"/>
                      </a:endParaRPr>
                    </a:p>
                  </a:txBody>
                  <a:tcPr marL="121610" marR="121610" horzOverflow="overflow">
                    <a:lnL w="76200" cap="flat" cmpd="sng" algn="ctr">
                      <a:solidFill>
                        <a:srgbClr val="FFFF00"/>
                      </a:solidFill>
                      <a:prstDash val="solid"/>
                      <a:round/>
                      <a:headEnd type="none" w="med" len="med"/>
                      <a:tailEnd type="none" w="med" len="med"/>
                    </a:lnL>
                    <a:lnR w="76200" cap="flat" cmpd="sng" algn="ctr">
                      <a:solidFill>
                        <a:srgbClr val="FFFF00"/>
                      </a:solidFill>
                      <a:prstDash val="solid"/>
                      <a:round/>
                      <a:headEnd type="none" w="med" len="med"/>
                      <a:tailEnd type="none" w="med" len="med"/>
                    </a:lnR>
                    <a:lnT w="76200" cap="flat" cmpd="sng" algn="ctr">
                      <a:solidFill>
                        <a:srgbClr val="FFFF00"/>
                      </a:solidFill>
                      <a:prstDash val="solid"/>
                      <a:round/>
                      <a:headEnd type="none" w="med" len="med"/>
                      <a:tailEnd type="none" w="med" len="med"/>
                    </a:lnT>
                    <a:lnB w="76200" cap="flat" cmpd="sng" algn="ctr">
                      <a:solidFill>
                        <a:srgbClr val="FFFF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1952625">
                <a:tc>
                  <a:txBody>
                    <a:bodyPr/>
                    <a:lstStyle/>
                    <a:p>
                      <a:pPr marL="0" marR="0" lvl="0" indent="0" algn="l" defTabSz="914400" rtl="0" eaLnBrk="1" fontAlgn="base" latinLnBrk="0" hangingPunct="1">
                        <a:lnSpc>
                          <a:spcPct val="100000"/>
                        </a:lnSpc>
                        <a:spcBef>
                          <a:spcPct val="20000"/>
                        </a:spcBef>
                        <a:spcAft>
                          <a:spcPct val="0"/>
                        </a:spcAft>
                        <a:buClr>
                          <a:schemeClr val="tx2"/>
                        </a:buClr>
                        <a:buSzTx/>
                        <a:buFontTx/>
                        <a:buNone/>
                        <a:tabLst/>
                      </a:pPr>
                      <a:r>
                        <a:rPr kumimoji="0" lang="en-US" sz="3600" b="1" i="0" u="none" strike="noStrike" cap="none" normalizeH="0" baseline="0" smtClean="0">
                          <a:ln>
                            <a:noFill/>
                          </a:ln>
                          <a:solidFill>
                            <a:schemeClr val="bg1"/>
                          </a:solidFill>
                          <a:effectLst/>
                          <a:latin typeface="Times New Roman" pitchFamily="18" charset="0"/>
                        </a:rPr>
                        <a:t>2.Lọ thuỷ tinh nhỏ</a:t>
                      </a:r>
                    </a:p>
                  </a:txBody>
                  <a:tcPr marL="121610" marR="121610" horzOverflow="overflow">
                    <a:lnL w="76200" cap="flat" cmpd="sng" algn="ctr">
                      <a:solidFill>
                        <a:srgbClr val="FFFF00"/>
                      </a:solidFill>
                      <a:prstDash val="solid"/>
                      <a:round/>
                      <a:headEnd type="none" w="med" len="med"/>
                      <a:tailEnd type="none" w="med" len="med"/>
                    </a:lnL>
                    <a:lnR w="76200" cap="flat" cmpd="sng" algn="ctr">
                      <a:solidFill>
                        <a:srgbClr val="FFFF00"/>
                      </a:solidFill>
                      <a:prstDash val="solid"/>
                      <a:round/>
                      <a:headEnd type="none" w="med" len="med"/>
                      <a:tailEnd type="none" w="med" len="med"/>
                    </a:lnR>
                    <a:lnT w="76200" cap="flat" cmpd="sng" algn="ctr">
                      <a:solidFill>
                        <a:srgbClr val="FFFF00"/>
                      </a:solidFill>
                      <a:prstDash val="solid"/>
                      <a:round/>
                      <a:headEnd type="none" w="med" len="med"/>
                      <a:tailEnd type="none" w="med" len="med"/>
                    </a:lnT>
                    <a:lnB w="76200" cap="flat" cmpd="sng" algn="ctr">
                      <a:solidFill>
                        <a:srgbClr val="FFFF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Tx/>
                        <a:buFontTx/>
                        <a:buNone/>
                        <a:tabLst/>
                      </a:pPr>
                      <a:endParaRPr kumimoji="0" lang="en-US" sz="2400" b="1" i="0" u="none" strike="noStrike" cap="none" normalizeH="0" baseline="0" smtClean="0">
                        <a:ln>
                          <a:noFill/>
                        </a:ln>
                        <a:solidFill>
                          <a:srgbClr val="99FF66"/>
                        </a:solidFill>
                        <a:effectLst/>
                        <a:latin typeface="Times New Roman" pitchFamily="18" charset="0"/>
                      </a:endParaRPr>
                    </a:p>
                  </a:txBody>
                  <a:tcPr marL="121610" marR="121610" horzOverflow="overflow">
                    <a:lnL w="76200" cap="flat" cmpd="sng" algn="ctr">
                      <a:solidFill>
                        <a:srgbClr val="FFFF00"/>
                      </a:solidFill>
                      <a:prstDash val="solid"/>
                      <a:round/>
                      <a:headEnd type="none" w="med" len="med"/>
                      <a:tailEnd type="none" w="med" len="med"/>
                    </a:lnL>
                    <a:lnR w="76200" cap="flat" cmpd="sng" algn="ctr">
                      <a:solidFill>
                        <a:srgbClr val="FFFF00"/>
                      </a:solidFill>
                      <a:prstDash val="solid"/>
                      <a:round/>
                      <a:headEnd type="none" w="med" len="med"/>
                      <a:tailEnd type="none" w="med" len="med"/>
                    </a:lnR>
                    <a:lnT w="76200" cap="flat" cmpd="sng" algn="ctr">
                      <a:solidFill>
                        <a:srgbClr val="FFFF00"/>
                      </a:solidFill>
                      <a:prstDash val="solid"/>
                      <a:round/>
                      <a:headEnd type="none" w="med" len="med"/>
                      <a:tailEnd type="none" w="med" len="med"/>
                    </a:lnT>
                    <a:lnB w="76200" cap="flat" cmpd="sng" algn="ctr">
                      <a:solidFill>
                        <a:srgbClr val="FFFF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Tx/>
                        <a:buFontTx/>
                        <a:buNone/>
                        <a:tabLst/>
                      </a:pPr>
                      <a:endParaRPr kumimoji="0" lang="en-US" sz="2400" b="1" i="0" u="none" strike="noStrike" cap="none" normalizeH="0" baseline="0" dirty="0" smtClean="0">
                        <a:ln>
                          <a:noFill/>
                        </a:ln>
                        <a:solidFill>
                          <a:srgbClr val="FF9900"/>
                        </a:solidFill>
                        <a:effectLst/>
                        <a:latin typeface="Times New Roman" pitchFamily="18" charset="0"/>
                      </a:endParaRPr>
                    </a:p>
                  </a:txBody>
                  <a:tcPr marL="121610" marR="121610" horzOverflow="overflow">
                    <a:lnL w="76200" cap="flat" cmpd="sng" algn="ctr">
                      <a:solidFill>
                        <a:srgbClr val="FFFF00"/>
                      </a:solidFill>
                      <a:prstDash val="solid"/>
                      <a:round/>
                      <a:headEnd type="none" w="med" len="med"/>
                      <a:tailEnd type="none" w="med" len="med"/>
                    </a:lnL>
                    <a:lnR w="76200" cap="flat" cmpd="sng" algn="ctr">
                      <a:solidFill>
                        <a:srgbClr val="FFFF00"/>
                      </a:solidFill>
                      <a:prstDash val="solid"/>
                      <a:round/>
                      <a:headEnd type="none" w="med" len="med"/>
                      <a:tailEnd type="none" w="med" len="med"/>
                    </a:lnR>
                    <a:lnT w="76200" cap="flat" cmpd="sng" algn="ctr">
                      <a:solidFill>
                        <a:srgbClr val="FFFF00"/>
                      </a:solidFill>
                      <a:prstDash val="solid"/>
                      <a:round/>
                      <a:headEnd type="none" w="med" len="med"/>
                      <a:tailEnd type="none" w="med" len="med"/>
                    </a:lnT>
                    <a:lnB w="76200" cap="flat" cmpd="sng" algn="ctr">
                      <a:solidFill>
                        <a:srgbClr val="FFFF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bl>
          </a:graphicData>
        </a:graphic>
      </p:graphicFrame>
      <p:sp>
        <p:nvSpPr>
          <p:cNvPr id="68631" name="Rectangle 23"/>
          <p:cNvSpPr>
            <a:spLocks noChangeArrowheads="1"/>
          </p:cNvSpPr>
          <p:nvPr/>
        </p:nvSpPr>
        <p:spPr bwMode="auto">
          <a:xfrm>
            <a:off x="4334668" y="2844224"/>
            <a:ext cx="273685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spcBef>
                <a:spcPct val="20000"/>
              </a:spcBef>
              <a:buClr>
                <a:schemeClr val="tx2"/>
              </a:buClr>
            </a:pPr>
            <a:r>
              <a:rPr lang="en-US" altLang="en-US" sz="3200" b="1">
                <a:solidFill>
                  <a:srgbClr val="6600FF"/>
                </a:solidFill>
                <a:latin typeface="Times New Roman" panose="02020603050405020304" pitchFamily="18" charset="0"/>
                <a:cs typeface="Times New Roman" panose="02020603050405020304" pitchFamily="18" charset="0"/>
              </a:rPr>
              <a:t>Cháy lâu </a:t>
            </a:r>
            <a:r>
              <a:rPr lang="en-US" altLang="en-US" sz="3200" b="1" smtClean="0">
                <a:solidFill>
                  <a:srgbClr val="6600FF"/>
                </a:solidFill>
                <a:latin typeface="Times New Roman" panose="02020603050405020304" pitchFamily="18" charset="0"/>
                <a:cs typeface="Times New Roman" panose="02020603050405020304" pitchFamily="18" charset="0"/>
              </a:rPr>
              <a:t>hơn</a:t>
            </a:r>
            <a:endParaRPr lang="en-US" altLang="en-US" sz="3200" b="1">
              <a:solidFill>
                <a:srgbClr val="6600FF"/>
              </a:solidFill>
              <a:latin typeface="Times New Roman" panose="02020603050405020304" pitchFamily="18" charset="0"/>
              <a:cs typeface="Times New Roman" panose="02020603050405020304" pitchFamily="18" charset="0"/>
            </a:endParaRPr>
          </a:p>
        </p:txBody>
      </p:sp>
      <p:sp>
        <p:nvSpPr>
          <p:cNvPr id="68632" name="Rectangle 24"/>
          <p:cNvSpPr>
            <a:spLocks noChangeArrowheads="1"/>
          </p:cNvSpPr>
          <p:nvPr/>
        </p:nvSpPr>
        <p:spPr bwMode="auto">
          <a:xfrm>
            <a:off x="4454525" y="4627464"/>
            <a:ext cx="2497137"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spcBef>
                <a:spcPct val="20000"/>
              </a:spcBef>
              <a:buClr>
                <a:schemeClr val="tx2"/>
              </a:buClr>
            </a:pPr>
            <a:r>
              <a:rPr lang="en-US" altLang="en-US" sz="3200" b="1">
                <a:solidFill>
                  <a:srgbClr val="6600FF"/>
                </a:solidFill>
                <a:latin typeface="Times New Roman" panose="02020603050405020304" pitchFamily="18" charset="0"/>
                <a:cs typeface="Times New Roman" panose="02020603050405020304" pitchFamily="18" charset="0"/>
              </a:rPr>
              <a:t>Tắt nhanh </a:t>
            </a:r>
            <a:r>
              <a:rPr lang="en-US" altLang="en-US" sz="3200" b="1" smtClean="0">
                <a:solidFill>
                  <a:srgbClr val="6600FF"/>
                </a:solidFill>
                <a:latin typeface="Times New Roman" panose="02020603050405020304" pitchFamily="18" charset="0"/>
                <a:cs typeface="Times New Roman" panose="02020603050405020304" pitchFamily="18" charset="0"/>
              </a:rPr>
              <a:t>hơn</a:t>
            </a:r>
            <a:endParaRPr lang="en-US" altLang="en-US" sz="3600" b="1">
              <a:solidFill>
                <a:srgbClr val="6600FF"/>
              </a:solidFill>
              <a:latin typeface="Times New Roman" panose="02020603050405020304" pitchFamily="18" charset="0"/>
              <a:cs typeface="Times New Roman" panose="02020603050405020304" pitchFamily="18" charset="0"/>
            </a:endParaRPr>
          </a:p>
        </p:txBody>
      </p:sp>
      <p:sp>
        <p:nvSpPr>
          <p:cNvPr id="68633" name="Rectangle 25"/>
          <p:cNvSpPr>
            <a:spLocks noChangeArrowheads="1"/>
          </p:cNvSpPr>
          <p:nvPr/>
        </p:nvSpPr>
        <p:spPr bwMode="auto">
          <a:xfrm>
            <a:off x="7300118" y="2228670"/>
            <a:ext cx="4282282" cy="18158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just" eaLnBrk="1" hangingPunct="1">
              <a:spcBef>
                <a:spcPct val="20000"/>
              </a:spcBef>
              <a:buClr>
                <a:schemeClr val="tx2"/>
              </a:buClr>
            </a:pPr>
            <a:r>
              <a:rPr lang="en-US" altLang="en-US" sz="2800" b="1">
                <a:solidFill>
                  <a:srgbClr val="FF3300"/>
                </a:solidFill>
                <a:latin typeface="Times New Roman" panose="02020603050405020304" pitchFamily="18" charset="0"/>
                <a:cs typeface="Times New Roman" panose="02020603050405020304" pitchFamily="18" charset="0"/>
              </a:rPr>
              <a:t>- Vì lượng không khí ở trong lọ nhiều hơn nên lượng ô-xi nhiều hơn. Mà </a:t>
            </a:r>
            <a:r>
              <a:rPr lang="en-US" altLang="en-US" sz="2800" b="1" smtClean="0">
                <a:solidFill>
                  <a:srgbClr val="FF3300"/>
                </a:solidFill>
                <a:latin typeface="Times New Roman" panose="02020603050405020304" pitchFamily="18" charset="0"/>
                <a:cs typeface="Times New Roman" panose="02020603050405020304" pitchFamily="18" charset="0"/>
              </a:rPr>
              <a:t>ô-xi </a:t>
            </a:r>
            <a:r>
              <a:rPr lang="en-US" altLang="en-US" sz="2800" b="1">
                <a:solidFill>
                  <a:srgbClr val="FF3300"/>
                </a:solidFill>
                <a:latin typeface="Times New Roman" panose="02020603050405020304" pitchFamily="18" charset="0"/>
                <a:cs typeface="Times New Roman" panose="02020603050405020304" pitchFamily="18" charset="0"/>
              </a:rPr>
              <a:t>duy trì sự cháy</a:t>
            </a:r>
            <a:r>
              <a:rPr lang="en-US" altLang="en-US" sz="2800" b="1">
                <a:solidFill>
                  <a:srgbClr val="FF9900"/>
                </a:solidFill>
                <a:latin typeface="Times New Roman" panose="02020603050405020304" pitchFamily="18" charset="0"/>
                <a:cs typeface="Times New Roman" panose="02020603050405020304" pitchFamily="18" charset="0"/>
              </a:rPr>
              <a:t>.</a:t>
            </a:r>
          </a:p>
        </p:txBody>
      </p:sp>
      <p:sp>
        <p:nvSpPr>
          <p:cNvPr id="68634" name="Rectangle 26"/>
          <p:cNvSpPr>
            <a:spLocks noChangeArrowheads="1"/>
          </p:cNvSpPr>
          <p:nvPr/>
        </p:nvSpPr>
        <p:spPr bwMode="auto">
          <a:xfrm>
            <a:off x="7304880" y="4300637"/>
            <a:ext cx="4277520" cy="13849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just" eaLnBrk="1" hangingPunct="1">
              <a:spcBef>
                <a:spcPct val="20000"/>
              </a:spcBef>
              <a:buClr>
                <a:schemeClr val="tx2"/>
              </a:buClr>
            </a:pPr>
            <a:r>
              <a:rPr lang="en-US" altLang="en-US" sz="2800" b="1">
                <a:solidFill>
                  <a:srgbClr val="FF3300"/>
                </a:solidFill>
                <a:latin typeface="Times New Roman" panose="02020603050405020304" pitchFamily="18" charset="0"/>
                <a:cs typeface="Times New Roman" panose="02020603050405020304" pitchFamily="18" charset="0"/>
              </a:rPr>
              <a:t>- Vì lượng không khí ở trọng lọ ít hơn nên lượng </a:t>
            </a:r>
            <a:r>
              <a:rPr lang="en-US" altLang="en-US" sz="2800" b="1" smtClean="0">
                <a:solidFill>
                  <a:srgbClr val="FF3300"/>
                </a:solidFill>
                <a:latin typeface="Times New Roman" panose="02020603050405020304" pitchFamily="18" charset="0"/>
                <a:cs typeface="Times New Roman" panose="02020603050405020304" pitchFamily="18" charset="0"/>
              </a:rPr>
              <a:t>ô-xi </a:t>
            </a:r>
            <a:r>
              <a:rPr lang="en-US" altLang="en-US" sz="2800" b="1">
                <a:solidFill>
                  <a:srgbClr val="FF3300"/>
                </a:solidFill>
                <a:latin typeface="Times New Roman" panose="02020603050405020304" pitchFamily="18" charset="0"/>
                <a:cs typeface="Times New Roman" panose="02020603050405020304" pitchFamily="18" charset="0"/>
              </a:rPr>
              <a:t>ít hơn.</a:t>
            </a:r>
          </a:p>
        </p:txBody>
      </p:sp>
      <p:sp>
        <p:nvSpPr>
          <p:cNvPr id="7" name="Rectangle 23"/>
          <p:cNvSpPr>
            <a:spLocks noChangeArrowheads="1"/>
          </p:cNvSpPr>
          <p:nvPr/>
        </p:nvSpPr>
        <p:spPr bwMode="auto">
          <a:xfrm>
            <a:off x="1422795" y="2834699"/>
            <a:ext cx="273685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spcBef>
                <a:spcPct val="20000"/>
              </a:spcBef>
              <a:buClr>
                <a:schemeClr val="tx2"/>
              </a:buClr>
            </a:pPr>
            <a:r>
              <a:rPr lang="en-US" altLang="en-US" sz="3200" b="1" smtClean="0">
                <a:solidFill>
                  <a:srgbClr val="6600FF"/>
                </a:solidFill>
                <a:latin typeface="Times New Roman" panose="02020603050405020304" pitchFamily="18" charset="0"/>
                <a:cs typeface="Times New Roman" panose="02020603050405020304" pitchFamily="18" charset="0"/>
              </a:rPr>
              <a:t>Lọ to</a:t>
            </a:r>
            <a:endParaRPr lang="en-US" altLang="en-US" sz="3200" b="1">
              <a:solidFill>
                <a:srgbClr val="6600FF"/>
              </a:solidFill>
              <a:latin typeface="Times New Roman" panose="02020603050405020304" pitchFamily="18" charset="0"/>
              <a:cs typeface="Times New Roman" panose="02020603050405020304" pitchFamily="18" charset="0"/>
            </a:endParaRPr>
          </a:p>
        </p:txBody>
      </p:sp>
      <p:sp>
        <p:nvSpPr>
          <p:cNvPr id="8" name="Rectangle 23"/>
          <p:cNvSpPr>
            <a:spLocks noChangeArrowheads="1"/>
          </p:cNvSpPr>
          <p:nvPr/>
        </p:nvSpPr>
        <p:spPr bwMode="auto">
          <a:xfrm>
            <a:off x="1468436" y="4700746"/>
            <a:ext cx="273685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spcBef>
                <a:spcPct val="20000"/>
              </a:spcBef>
              <a:buClr>
                <a:schemeClr val="tx2"/>
              </a:buClr>
            </a:pPr>
            <a:r>
              <a:rPr lang="en-US" altLang="en-US" sz="3200" b="1" smtClean="0">
                <a:solidFill>
                  <a:srgbClr val="6600FF"/>
                </a:solidFill>
                <a:latin typeface="Times New Roman" panose="02020603050405020304" pitchFamily="18" charset="0"/>
                <a:cs typeface="Times New Roman" panose="02020603050405020304" pitchFamily="18" charset="0"/>
              </a:rPr>
              <a:t>Lọ nhỏ</a:t>
            </a:r>
            <a:endParaRPr lang="en-US" altLang="en-US" sz="3200" b="1">
              <a:solidFill>
                <a:srgbClr val="6600FF"/>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50556132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4"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to="" calcmode="lin" valueType="num">
                                      <p:cBhvr>
                                        <p:cTn id="7" dur="1" fill="hold"/>
                                        <p:tgtEl>
                                          <p:spTgt spid="7"/>
                                        </p:tgtEl>
                                        <p:attrNameLst>
                                          <p:attrName/>
                                        </p:attrNameLst>
                                      </p:cBhvr>
                                    </p:anim>
                                  </p:childTnLst>
                                </p:cTn>
                              </p:par>
                            </p:childTnLst>
                          </p:cTn>
                        </p:par>
                      </p:childTnLst>
                    </p:cTn>
                  </p:par>
                  <p:par>
                    <p:cTn id="8" fill="hold">
                      <p:stCondLst>
                        <p:cond delay="indefinite"/>
                      </p:stCondLst>
                      <p:childTnLst>
                        <p:par>
                          <p:cTn id="9" fill="hold">
                            <p:stCondLst>
                              <p:cond delay="0"/>
                            </p:stCondLst>
                            <p:childTnLst>
                              <p:par>
                                <p:cTn id="10" presetID="24" presetClass="entr" presetSubtype="0" fill="hold" grpId="0" nodeType="clickEffect">
                                  <p:stCondLst>
                                    <p:cond delay="0"/>
                                  </p:stCondLst>
                                  <p:childTnLst>
                                    <p:set>
                                      <p:cBhvr>
                                        <p:cTn id="11" dur="1" fill="hold">
                                          <p:stCondLst>
                                            <p:cond delay="0"/>
                                          </p:stCondLst>
                                        </p:cTn>
                                        <p:tgtEl>
                                          <p:spTgt spid="68631"/>
                                        </p:tgtEl>
                                        <p:attrNameLst>
                                          <p:attrName>style.visibility</p:attrName>
                                        </p:attrNameLst>
                                      </p:cBhvr>
                                      <p:to>
                                        <p:strVal val="visible"/>
                                      </p:to>
                                    </p:set>
                                    <p:anim to="" calcmode="lin" valueType="num">
                                      <p:cBhvr>
                                        <p:cTn id="12" dur="1" fill="hold"/>
                                        <p:tgtEl>
                                          <p:spTgt spid="68631"/>
                                        </p:tgtEl>
                                        <p:attrNameLst>
                                          <p:attrName/>
                                        </p:attrNameLst>
                                      </p:cBhvr>
                                    </p:anim>
                                  </p:childTnLst>
                                </p:cTn>
                              </p:par>
                            </p:childTnLst>
                          </p:cTn>
                        </p:par>
                      </p:childTnLst>
                    </p:cTn>
                  </p:par>
                  <p:par>
                    <p:cTn id="13" fill="hold">
                      <p:stCondLst>
                        <p:cond delay="indefinite"/>
                      </p:stCondLst>
                      <p:childTnLst>
                        <p:par>
                          <p:cTn id="14" fill="hold">
                            <p:stCondLst>
                              <p:cond delay="0"/>
                            </p:stCondLst>
                            <p:childTnLst>
                              <p:par>
                                <p:cTn id="15" presetID="24" presetClass="entr" presetSubtype="0"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 to="" calcmode="lin" valueType="num">
                                      <p:cBhvr>
                                        <p:cTn id="17" dur="1" fill="hold"/>
                                        <p:tgtEl>
                                          <p:spTgt spid="8"/>
                                        </p:tgtEl>
                                        <p:attrNameLst>
                                          <p:attrName/>
                                        </p:attrNameLst>
                                      </p:cBhvr>
                                    </p:anim>
                                  </p:childTnLst>
                                </p:cTn>
                              </p:par>
                            </p:childTnLst>
                          </p:cTn>
                        </p:par>
                      </p:childTnLst>
                    </p:cTn>
                  </p:par>
                  <p:par>
                    <p:cTn id="18" fill="hold">
                      <p:stCondLst>
                        <p:cond delay="indefinite"/>
                      </p:stCondLst>
                      <p:childTnLst>
                        <p:par>
                          <p:cTn id="19" fill="hold">
                            <p:stCondLst>
                              <p:cond delay="0"/>
                            </p:stCondLst>
                            <p:childTnLst>
                              <p:par>
                                <p:cTn id="20" presetID="24" presetClass="entr" presetSubtype="0" fill="hold" grpId="0" nodeType="clickEffect">
                                  <p:stCondLst>
                                    <p:cond delay="0"/>
                                  </p:stCondLst>
                                  <p:childTnLst>
                                    <p:set>
                                      <p:cBhvr>
                                        <p:cTn id="21" dur="1" fill="hold">
                                          <p:stCondLst>
                                            <p:cond delay="0"/>
                                          </p:stCondLst>
                                        </p:cTn>
                                        <p:tgtEl>
                                          <p:spTgt spid="68632"/>
                                        </p:tgtEl>
                                        <p:attrNameLst>
                                          <p:attrName>style.visibility</p:attrName>
                                        </p:attrNameLst>
                                      </p:cBhvr>
                                      <p:to>
                                        <p:strVal val="visible"/>
                                      </p:to>
                                    </p:set>
                                    <p:anim to="" calcmode="lin" valueType="num">
                                      <p:cBhvr>
                                        <p:cTn id="22" dur="1" fill="hold"/>
                                        <p:tgtEl>
                                          <p:spTgt spid="68632"/>
                                        </p:tgtEl>
                                        <p:attrNameLst>
                                          <p:attrName/>
                                        </p:attrNameLst>
                                      </p:cBhvr>
                                    </p:anim>
                                  </p:childTnLst>
                                </p:cTn>
                              </p:par>
                            </p:childTnLst>
                          </p:cTn>
                        </p:par>
                      </p:childTnLst>
                    </p:cTn>
                  </p:par>
                  <p:par>
                    <p:cTn id="23" fill="hold" nodeType="clickPar">
                      <p:stCondLst>
                        <p:cond delay="indefinite"/>
                      </p:stCondLst>
                      <p:childTnLst>
                        <p:par>
                          <p:cTn id="24" fill="hold" nodeType="withGroup">
                            <p:stCondLst>
                              <p:cond delay="0"/>
                            </p:stCondLst>
                            <p:childTnLst>
                              <p:par>
                                <p:cTn id="25" presetID="24" presetClass="entr" presetSubtype="0" fill="hold" grpId="0" nodeType="clickEffect">
                                  <p:stCondLst>
                                    <p:cond delay="0"/>
                                  </p:stCondLst>
                                  <p:childTnLst>
                                    <p:set>
                                      <p:cBhvr>
                                        <p:cTn id="26" dur="1" fill="hold">
                                          <p:stCondLst>
                                            <p:cond delay="0"/>
                                          </p:stCondLst>
                                        </p:cTn>
                                        <p:tgtEl>
                                          <p:spTgt spid="68633"/>
                                        </p:tgtEl>
                                        <p:attrNameLst>
                                          <p:attrName>style.visibility</p:attrName>
                                        </p:attrNameLst>
                                      </p:cBhvr>
                                      <p:to>
                                        <p:strVal val="visible"/>
                                      </p:to>
                                    </p:set>
                                    <p:anim to="" calcmode="lin" valueType="num">
                                      <p:cBhvr>
                                        <p:cTn id="27" dur="1" fill="hold"/>
                                        <p:tgtEl>
                                          <p:spTgt spid="68633"/>
                                        </p:tgtEl>
                                        <p:attrNameLst>
                                          <p:attrName/>
                                        </p:attrNameLst>
                                      </p:cBhvr>
                                    </p:anim>
                                  </p:childTnLst>
                                </p:cTn>
                              </p:par>
                              <p:par>
                                <p:cTn id="28" presetID="24" presetClass="entr" presetSubtype="0" fill="hold" grpId="0" nodeType="withEffect">
                                  <p:stCondLst>
                                    <p:cond delay="0"/>
                                  </p:stCondLst>
                                  <p:childTnLst>
                                    <p:set>
                                      <p:cBhvr>
                                        <p:cTn id="29" dur="1" fill="hold">
                                          <p:stCondLst>
                                            <p:cond delay="0"/>
                                          </p:stCondLst>
                                        </p:cTn>
                                        <p:tgtEl>
                                          <p:spTgt spid="68634"/>
                                        </p:tgtEl>
                                        <p:attrNameLst>
                                          <p:attrName>style.visibility</p:attrName>
                                        </p:attrNameLst>
                                      </p:cBhvr>
                                      <p:to>
                                        <p:strVal val="visible"/>
                                      </p:to>
                                    </p:set>
                                    <p:anim to="" calcmode="lin" valueType="num">
                                      <p:cBhvr>
                                        <p:cTn id="30" dur="1" fill="hold"/>
                                        <p:tgtEl>
                                          <p:spTgt spid="68634"/>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631" grpId="0"/>
      <p:bldP spid="68632" grpId="0"/>
      <p:bldP spid="68633" grpId="0"/>
      <p:bldP spid="68634" grpId="0"/>
      <p:bldP spid="7" grpId="0"/>
      <p:bldP spid="8"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6" name="Text Box 4"/>
          <p:cNvSpPr txBox="1">
            <a:spLocks noChangeArrowheads="1"/>
          </p:cNvSpPr>
          <p:nvPr/>
        </p:nvSpPr>
        <p:spPr bwMode="auto">
          <a:xfrm>
            <a:off x="1371600" y="1445605"/>
            <a:ext cx="4054475" cy="3539430"/>
          </a:xfrm>
          <a:prstGeom prst="rect">
            <a:avLst/>
          </a:prstGeom>
          <a:noFill/>
          <a:ln w="381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just">
              <a:spcBef>
                <a:spcPct val="50000"/>
              </a:spcBef>
            </a:pPr>
            <a:r>
              <a:rPr lang="en-US" altLang="en-US" sz="2800" b="1" i="1" u="sng">
                <a:solidFill>
                  <a:srgbClr val="FF3300"/>
                </a:solidFill>
                <a:latin typeface="Times New Roman" panose="02020603050405020304" pitchFamily="18" charset="0"/>
                <a:cs typeface="Times New Roman" panose="02020603050405020304" pitchFamily="18" charset="0"/>
              </a:rPr>
              <a:t>Thí nghiệm</a:t>
            </a:r>
            <a:r>
              <a:rPr lang="en-US" altLang="en-US" sz="2800" b="1" i="1">
                <a:solidFill>
                  <a:srgbClr val="99FF66"/>
                </a:solidFill>
                <a:latin typeface="Times New Roman" panose="02020603050405020304" pitchFamily="18" charset="0"/>
                <a:cs typeface="Times New Roman" panose="02020603050405020304" pitchFamily="18" charset="0"/>
              </a:rPr>
              <a:t>: </a:t>
            </a:r>
            <a:r>
              <a:rPr lang="en-US" altLang="en-US" sz="2800" b="1" i="1">
                <a:solidFill>
                  <a:srgbClr val="006600"/>
                </a:solidFill>
                <a:latin typeface="Times New Roman" panose="02020603050405020304" pitchFamily="18" charset="0"/>
                <a:cs typeface="Times New Roman" panose="02020603050405020304" pitchFamily="18" charset="0"/>
              </a:rPr>
              <a:t>Dùng một lọ thủy tinh không có đáy, úp vào cây nến đang cháy.</a:t>
            </a:r>
          </a:p>
          <a:p>
            <a:pPr algn="just">
              <a:spcBef>
                <a:spcPct val="50000"/>
              </a:spcBef>
            </a:pPr>
            <a:r>
              <a:rPr lang="en-US" altLang="en-US" sz="2800" b="1" i="1">
                <a:solidFill>
                  <a:srgbClr val="006600"/>
                </a:solidFill>
                <a:latin typeface="Times New Roman" panose="02020603050405020304" pitchFamily="18" charset="0"/>
                <a:cs typeface="Times New Roman" panose="02020603050405020304" pitchFamily="18" charset="0"/>
              </a:rPr>
              <a:t>Ngọn nến sẽ như thế nào?</a:t>
            </a:r>
          </a:p>
          <a:p>
            <a:pPr algn="just">
              <a:spcBef>
                <a:spcPct val="50000"/>
              </a:spcBef>
            </a:pPr>
            <a:endParaRPr lang="en-US" altLang="en-US" sz="2800" b="1" i="1">
              <a:solidFill>
                <a:srgbClr val="006600"/>
              </a:solidFill>
              <a:latin typeface="Times New Roman" panose="02020603050405020304" pitchFamily="18" charset="0"/>
              <a:cs typeface="Times New Roman" panose="02020603050405020304" pitchFamily="18" charset="0"/>
            </a:endParaRPr>
          </a:p>
        </p:txBody>
      </p:sp>
      <p:pic>
        <p:nvPicPr>
          <p:cNvPr id="54284" name="MOV03665.MPG">
            <a:hlinkClick r:id="" action="ppaction://media"/>
          </p:cNvPr>
          <p:cNvPicPr>
            <a:picLocks noGrp="1" noRot="1" noChangeAspect="1" noChangeArrowheads="1"/>
          </p:cNvPicPr>
          <p:nvPr>
            <p:ph idx="1"/>
            <a:videoFile r:link="rId1"/>
          </p:nvPr>
        </p:nvPicPr>
        <p:blipFill>
          <a:blip r:embed="rId3">
            <a:extLst>
              <a:ext uri="{28A0092B-C50C-407E-A947-70E740481C1C}">
                <a14:useLocalDpi xmlns:a14="http://schemas.microsoft.com/office/drawing/2010/main" val="0"/>
              </a:ext>
            </a:extLst>
          </a:blip>
          <a:srcRect/>
          <a:stretch>
            <a:fillRect/>
          </a:stretch>
        </p:blipFill>
        <p:spPr>
          <a:xfrm>
            <a:off x="5562600" y="990600"/>
            <a:ext cx="5761831" cy="4449441"/>
          </a:xfrm>
        </p:spPr>
      </p:pic>
    </p:spTree>
    <p:extLst>
      <p:ext uri="{BB962C8B-B14F-4D97-AF65-F5344CB8AC3E}">
        <p14:creationId xmlns:p14="http://schemas.microsoft.com/office/powerpoint/2010/main" val="2270677949"/>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9" presetClass="entr" presetSubtype="0" decel="100000" fill="hold" grpId="0" nodeType="clickEffect">
                                  <p:stCondLst>
                                    <p:cond delay="0"/>
                                  </p:stCondLst>
                                  <p:childTnLst>
                                    <p:set>
                                      <p:cBhvr>
                                        <p:cTn id="6" dur="1" fill="hold">
                                          <p:stCondLst>
                                            <p:cond delay="0"/>
                                          </p:stCondLst>
                                        </p:cTn>
                                        <p:tgtEl>
                                          <p:spTgt spid="54276"/>
                                        </p:tgtEl>
                                        <p:attrNameLst>
                                          <p:attrName>style.visibility</p:attrName>
                                        </p:attrNameLst>
                                      </p:cBhvr>
                                      <p:to>
                                        <p:strVal val="visible"/>
                                      </p:to>
                                    </p:set>
                                    <p:anim calcmode="lin" valueType="num">
                                      <p:cBhvr>
                                        <p:cTn id="7" dur="500" fill="hold"/>
                                        <p:tgtEl>
                                          <p:spTgt spid="54276"/>
                                        </p:tgtEl>
                                        <p:attrNameLst>
                                          <p:attrName>ppt_w</p:attrName>
                                        </p:attrNameLst>
                                      </p:cBhvr>
                                      <p:tavLst>
                                        <p:tav tm="0">
                                          <p:val>
                                            <p:fltVal val="0"/>
                                          </p:val>
                                        </p:tav>
                                        <p:tav tm="100000">
                                          <p:val>
                                            <p:strVal val="#ppt_w"/>
                                          </p:val>
                                        </p:tav>
                                      </p:tavLst>
                                    </p:anim>
                                    <p:anim calcmode="lin" valueType="num">
                                      <p:cBhvr>
                                        <p:cTn id="8" dur="500" fill="hold"/>
                                        <p:tgtEl>
                                          <p:spTgt spid="54276"/>
                                        </p:tgtEl>
                                        <p:attrNameLst>
                                          <p:attrName>ppt_h</p:attrName>
                                        </p:attrNameLst>
                                      </p:cBhvr>
                                      <p:tavLst>
                                        <p:tav tm="0">
                                          <p:val>
                                            <p:fltVal val="0"/>
                                          </p:val>
                                        </p:tav>
                                        <p:tav tm="100000">
                                          <p:val>
                                            <p:strVal val="#ppt_h"/>
                                          </p:val>
                                        </p:tav>
                                      </p:tavLst>
                                    </p:anim>
                                    <p:anim calcmode="lin" valueType="num">
                                      <p:cBhvr>
                                        <p:cTn id="9" dur="500" fill="hold"/>
                                        <p:tgtEl>
                                          <p:spTgt spid="54276"/>
                                        </p:tgtEl>
                                        <p:attrNameLst>
                                          <p:attrName>style.rotation</p:attrName>
                                        </p:attrNameLst>
                                      </p:cBhvr>
                                      <p:tavLst>
                                        <p:tav tm="0">
                                          <p:val>
                                            <p:fltVal val="360"/>
                                          </p:val>
                                        </p:tav>
                                        <p:tav tm="100000">
                                          <p:val>
                                            <p:fltVal val="0"/>
                                          </p:val>
                                        </p:tav>
                                      </p:tavLst>
                                    </p:anim>
                                    <p:animEffect transition="in" filter="fade">
                                      <p:cBhvr>
                                        <p:cTn id="10" dur="500"/>
                                        <p:tgtEl>
                                          <p:spTgt spid="54276"/>
                                        </p:tgtEl>
                                      </p:cBhvr>
                                    </p:animEffect>
                                  </p:childTnLst>
                                </p:cTn>
                              </p:par>
                              <p:par>
                                <p:cTn id="11" presetID="29" presetClass="entr" presetSubtype="0" fill="hold" nodeType="withEffect">
                                  <p:stCondLst>
                                    <p:cond delay="0"/>
                                  </p:stCondLst>
                                  <p:childTnLst>
                                    <p:set>
                                      <p:cBhvr>
                                        <p:cTn id="12" dur="1" fill="hold">
                                          <p:stCondLst>
                                            <p:cond delay="0"/>
                                          </p:stCondLst>
                                        </p:cTn>
                                        <p:tgtEl>
                                          <p:spTgt spid="54284"/>
                                        </p:tgtEl>
                                        <p:attrNameLst>
                                          <p:attrName>style.visibility</p:attrName>
                                        </p:attrNameLst>
                                      </p:cBhvr>
                                      <p:to>
                                        <p:strVal val="visible"/>
                                      </p:to>
                                    </p:set>
                                    <p:anim calcmode="lin" valueType="num">
                                      <p:cBhvr>
                                        <p:cTn id="13" dur="1000" fill="hold"/>
                                        <p:tgtEl>
                                          <p:spTgt spid="54284"/>
                                        </p:tgtEl>
                                        <p:attrNameLst>
                                          <p:attrName>ppt_x</p:attrName>
                                        </p:attrNameLst>
                                      </p:cBhvr>
                                      <p:tavLst>
                                        <p:tav tm="0">
                                          <p:val>
                                            <p:strVal val="#ppt_x-.2"/>
                                          </p:val>
                                        </p:tav>
                                        <p:tav tm="100000">
                                          <p:val>
                                            <p:strVal val="#ppt_x"/>
                                          </p:val>
                                        </p:tav>
                                      </p:tavLst>
                                    </p:anim>
                                    <p:anim calcmode="lin" valueType="num">
                                      <p:cBhvr>
                                        <p:cTn id="14" dur="1000" fill="hold"/>
                                        <p:tgtEl>
                                          <p:spTgt spid="54284"/>
                                        </p:tgtEl>
                                        <p:attrNameLst>
                                          <p:attrName>ppt_y</p:attrName>
                                        </p:attrNameLst>
                                      </p:cBhvr>
                                      <p:tavLst>
                                        <p:tav tm="0">
                                          <p:val>
                                            <p:strVal val="#ppt_y"/>
                                          </p:val>
                                        </p:tav>
                                        <p:tav tm="100000">
                                          <p:val>
                                            <p:strVal val="#ppt_y"/>
                                          </p:val>
                                        </p:tav>
                                      </p:tavLst>
                                    </p:anim>
                                    <p:animEffect transition="in" filter="wipe(right)" prLst="gradientSize: 0.1">
                                      <p:cBhvr>
                                        <p:cTn id="15" dur="1000"/>
                                        <p:tgtEl>
                                          <p:spTgt spid="54284"/>
                                        </p:tgtEl>
                                      </p:cBhvr>
                                    </p:animEffect>
                                  </p:childTnLst>
                                </p:cTn>
                              </p:par>
                            </p:childTnLst>
                          </p:cTn>
                        </p:par>
                      </p:childTnLst>
                    </p:cTn>
                  </p:par>
                </p:childTnLst>
              </p:cTn>
              <p:prevCondLst>
                <p:cond evt="onPrev" delay="0">
                  <p:tgtEl>
                    <p:sldTgt/>
                  </p:tgtEl>
                </p:cond>
              </p:prevCondLst>
              <p:nextCondLst>
                <p:cond evt="onNext" delay="0">
                  <p:tgtEl>
                    <p:sldTgt/>
                  </p:tgtEl>
                </p:cond>
              </p:nextCondLst>
            </p:seq>
            <p:video>
              <p:cMediaNode>
                <p:cTn id="16" fill="hold" display="0">
                  <p:stCondLst>
                    <p:cond delay="indefinite"/>
                  </p:stCondLst>
                  <p:endCondLst>
                    <p:cond evt="onNext" delay="0">
                      <p:tgtEl>
                        <p:sldTgt/>
                      </p:tgtEl>
                    </p:cond>
                    <p:cond evt="onPrev" delay="0">
                      <p:tgtEl>
                        <p:sldTgt/>
                      </p:tgtEl>
                    </p:cond>
                  </p:endCondLst>
                </p:cTn>
                <p:tgtEl>
                  <p:spTgt spid="54284"/>
                </p:tgtEl>
              </p:cMediaNode>
            </p:video>
          </p:childTnLst>
        </p:cTn>
      </p:par>
    </p:tnLst>
    <p:bldLst>
      <p:bldP spid="54276"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2"/>
          <p:cNvSpPr>
            <a:spLocks noGrp="1" noChangeArrowheads="1"/>
          </p:cNvSpPr>
          <p:nvPr>
            <p:ph idx="1"/>
          </p:nvPr>
        </p:nvSpPr>
        <p:spPr>
          <a:xfrm>
            <a:off x="623094" y="1676400"/>
            <a:ext cx="10945812" cy="990600"/>
          </a:xfrm>
        </p:spPr>
        <p:txBody>
          <a:bodyPr/>
          <a:lstStyle/>
          <a:p>
            <a:pPr algn="ctr" eaLnBrk="1" hangingPunct="1">
              <a:buFontTx/>
              <a:buNone/>
            </a:pPr>
            <a:r>
              <a:rPr lang="en-US" altLang="en-US" sz="3200" b="1" i="1">
                <a:solidFill>
                  <a:srgbClr val="0000FF"/>
                </a:solidFill>
                <a:latin typeface="Times New Roman" panose="02020603050405020304" pitchFamily="18" charset="0"/>
                <a:cs typeface="Times New Roman" panose="02020603050405020304" pitchFamily="18" charset="0"/>
              </a:rPr>
              <a:t>Vì sao ngọn nến lại tắt?</a:t>
            </a:r>
          </a:p>
        </p:txBody>
      </p:sp>
      <p:sp>
        <p:nvSpPr>
          <p:cNvPr id="69635" name="Text Box 3"/>
          <p:cNvSpPr txBox="1">
            <a:spLocks noChangeArrowheads="1"/>
          </p:cNvSpPr>
          <p:nvPr/>
        </p:nvSpPr>
        <p:spPr bwMode="auto">
          <a:xfrm>
            <a:off x="2362200" y="2667000"/>
            <a:ext cx="8011319" cy="1569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just">
              <a:spcBef>
                <a:spcPct val="50000"/>
              </a:spcBef>
            </a:pPr>
            <a:r>
              <a:rPr lang="en-US" altLang="en-US" sz="3200" b="1" i="1">
                <a:solidFill>
                  <a:srgbClr val="FF5050"/>
                </a:solidFill>
                <a:latin typeface="Times New Roman" panose="02020603050405020304" pitchFamily="18" charset="0"/>
                <a:cs typeface="Times New Roman" panose="02020603050405020304" pitchFamily="18" charset="0"/>
                <a:sym typeface="Wingdings" panose="05000000000000000000" pitchFamily="2" charset="2"/>
              </a:rPr>
              <a:t></a:t>
            </a:r>
            <a:r>
              <a:rPr lang="en-US" altLang="en-US" sz="3200" b="1" i="1">
                <a:solidFill>
                  <a:srgbClr val="FF3300"/>
                </a:solidFill>
                <a:latin typeface="Times New Roman" panose="02020603050405020304" pitchFamily="18" charset="0"/>
                <a:cs typeface="Times New Roman" panose="02020603050405020304" pitchFamily="18" charset="0"/>
              </a:rPr>
              <a:t>Vì khi vật cháy thì khí ô-xi sẽ bị mất đi. Khi khí ô-xi hết thì không còn duy trì sự cháy nên ngọn nến tắt.</a:t>
            </a:r>
          </a:p>
        </p:txBody>
      </p:sp>
      <p:sp>
        <p:nvSpPr>
          <p:cNvPr id="15364" name="Text Box 4"/>
          <p:cNvSpPr txBox="1">
            <a:spLocks noChangeArrowheads="1"/>
          </p:cNvSpPr>
          <p:nvPr/>
        </p:nvSpPr>
        <p:spPr bwMode="auto">
          <a:xfrm>
            <a:off x="1231107" y="4876801"/>
            <a:ext cx="8310563"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spcBef>
                <a:spcPct val="50000"/>
              </a:spcBef>
            </a:pPr>
            <a:endParaRPr lang="vi-VN" altLang="en-US">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846888125"/>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4" presetClass="entr" presetSubtype="0" fill="hold" grpId="0" nodeType="clickEffect">
                                  <p:stCondLst>
                                    <p:cond delay="0"/>
                                  </p:stCondLst>
                                  <p:childTnLst>
                                    <p:set>
                                      <p:cBhvr>
                                        <p:cTn id="6" dur="1" fill="hold">
                                          <p:stCondLst>
                                            <p:cond delay="0"/>
                                          </p:stCondLst>
                                        </p:cTn>
                                        <p:tgtEl>
                                          <p:spTgt spid="69634">
                                            <p:txEl>
                                              <p:pRg st="0" end="0"/>
                                            </p:txEl>
                                          </p:spTgt>
                                        </p:tgtEl>
                                        <p:attrNameLst>
                                          <p:attrName>style.visibility</p:attrName>
                                        </p:attrNameLst>
                                      </p:cBhvr>
                                      <p:to>
                                        <p:strVal val="visible"/>
                                      </p:to>
                                    </p:set>
                                    <p:anim from="(-#ppt_w/2)" to="(#ppt_x)" calcmode="lin" valueType="num">
                                      <p:cBhvr>
                                        <p:cTn id="7" dur="600" fill="hold">
                                          <p:stCondLst>
                                            <p:cond delay="0"/>
                                          </p:stCondLst>
                                        </p:cTn>
                                        <p:tgtEl>
                                          <p:spTgt spid="69634">
                                            <p:txEl>
                                              <p:pRg st="0" end="0"/>
                                            </p:txEl>
                                          </p:spTgt>
                                        </p:tgtEl>
                                        <p:attrNameLst>
                                          <p:attrName>ppt_x</p:attrName>
                                        </p:attrNameLst>
                                      </p:cBhvr>
                                    </p:anim>
                                    <p:anim from="0" to="-1.0" calcmode="lin" valueType="num">
                                      <p:cBhvr>
                                        <p:cTn id="8" dur="200" decel="50000" autoRev="1" fill="hold">
                                          <p:stCondLst>
                                            <p:cond delay="600"/>
                                          </p:stCondLst>
                                        </p:cTn>
                                        <p:tgtEl>
                                          <p:spTgt spid="69634">
                                            <p:txEl>
                                              <p:pRg st="0" end="0"/>
                                            </p:txEl>
                                          </p:spTgt>
                                        </p:tgtEl>
                                        <p:attrNameLst>
                                          <p:attrName>xshear</p:attrName>
                                        </p:attrNameLst>
                                      </p:cBhvr>
                                    </p:anim>
                                    <p:animScale>
                                      <p:cBhvr>
                                        <p:cTn id="9" dur="200" decel="100000" autoRev="1" fill="hold">
                                          <p:stCondLst>
                                            <p:cond delay="600"/>
                                          </p:stCondLst>
                                        </p:cTn>
                                        <p:tgtEl>
                                          <p:spTgt spid="69634">
                                            <p:txEl>
                                              <p:pRg st="0" end="0"/>
                                            </p:txEl>
                                          </p:spTgt>
                                        </p:tgtEl>
                                      </p:cBhvr>
                                      <p:from x="100000" y="100000"/>
                                      <p:to x="80000" y="100000"/>
                                    </p:animScale>
                                    <p:anim by="(#ppt_h/3+#ppt_w*0.1)" calcmode="lin" valueType="num">
                                      <p:cBhvr additive="sum">
                                        <p:cTn id="10" dur="200" decel="100000" autoRev="1" fill="hold">
                                          <p:stCondLst>
                                            <p:cond delay="600"/>
                                          </p:stCondLst>
                                        </p:cTn>
                                        <p:tgtEl>
                                          <p:spTgt spid="69634">
                                            <p:txEl>
                                              <p:pRg st="0" end="0"/>
                                            </p:txEl>
                                          </p:spTgt>
                                        </p:tgtEl>
                                        <p:attrNameLst>
                                          <p:attrName>ppt_x</p:attrName>
                                        </p:attrNameLst>
                                      </p:cBhvr>
                                    </p:anim>
                                  </p:childTnLst>
                                </p:cTn>
                              </p:par>
                            </p:childTnLst>
                          </p:cTn>
                        </p:par>
                      </p:childTnLst>
                    </p:cTn>
                  </p:par>
                  <p:par>
                    <p:cTn id="11" fill="hold" nodeType="clickPar">
                      <p:stCondLst>
                        <p:cond delay="indefinite"/>
                      </p:stCondLst>
                      <p:childTnLst>
                        <p:par>
                          <p:cTn id="12" fill="hold" nodeType="withGroup">
                            <p:stCondLst>
                              <p:cond delay="0"/>
                            </p:stCondLst>
                            <p:childTnLst>
                              <p:par>
                                <p:cTn id="13" presetID="49" presetClass="entr" presetSubtype="0" decel="100000" fill="hold" grpId="0" nodeType="clickEffect">
                                  <p:stCondLst>
                                    <p:cond delay="0"/>
                                  </p:stCondLst>
                                  <p:childTnLst>
                                    <p:set>
                                      <p:cBhvr>
                                        <p:cTn id="14" dur="1" fill="hold">
                                          <p:stCondLst>
                                            <p:cond delay="0"/>
                                          </p:stCondLst>
                                        </p:cTn>
                                        <p:tgtEl>
                                          <p:spTgt spid="69635"/>
                                        </p:tgtEl>
                                        <p:attrNameLst>
                                          <p:attrName>style.visibility</p:attrName>
                                        </p:attrNameLst>
                                      </p:cBhvr>
                                      <p:to>
                                        <p:strVal val="visible"/>
                                      </p:to>
                                    </p:set>
                                    <p:anim calcmode="lin" valueType="num">
                                      <p:cBhvr>
                                        <p:cTn id="15" dur="500" fill="hold"/>
                                        <p:tgtEl>
                                          <p:spTgt spid="69635"/>
                                        </p:tgtEl>
                                        <p:attrNameLst>
                                          <p:attrName>ppt_w</p:attrName>
                                        </p:attrNameLst>
                                      </p:cBhvr>
                                      <p:tavLst>
                                        <p:tav tm="0">
                                          <p:val>
                                            <p:fltVal val="0"/>
                                          </p:val>
                                        </p:tav>
                                        <p:tav tm="100000">
                                          <p:val>
                                            <p:strVal val="#ppt_w"/>
                                          </p:val>
                                        </p:tav>
                                      </p:tavLst>
                                    </p:anim>
                                    <p:anim calcmode="lin" valueType="num">
                                      <p:cBhvr>
                                        <p:cTn id="16" dur="500" fill="hold"/>
                                        <p:tgtEl>
                                          <p:spTgt spid="69635"/>
                                        </p:tgtEl>
                                        <p:attrNameLst>
                                          <p:attrName>ppt_h</p:attrName>
                                        </p:attrNameLst>
                                      </p:cBhvr>
                                      <p:tavLst>
                                        <p:tav tm="0">
                                          <p:val>
                                            <p:fltVal val="0"/>
                                          </p:val>
                                        </p:tav>
                                        <p:tav tm="100000">
                                          <p:val>
                                            <p:strVal val="#ppt_h"/>
                                          </p:val>
                                        </p:tav>
                                      </p:tavLst>
                                    </p:anim>
                                    <p:anim calcmode="lin" valueType="num">
                                      <p:cBhvr>
                                        <p:cTn id="17" dur="500" fill="hold"/>
                                        <p:tgtEl>
                                          <p:spTgt spid="69635"/>
                                        </p:tgtEl>
                                        <p:attrNameLst>
                                          <p:attrName>style.rotation</p:attrName>
                                        </p:attrNameLst>
                                      </p:cBhvr>
                                      <p:tavLst>
                                        <p:tav tm="0">
                                          <p:val>
                                            <p:fltVal val="360"/>
                                          </p:val>
                                        </p:tav>
                                        <p:tav tm="100000">
                                          <p:val>
                                            <p:fltVal val="0"/>
                                          </p:val>
                                        </p:tav>
                                      </p:tavLst>
                                    </p:anim>
                                    <p:animEffect transition="in" filter="fade">
                                      <p:cBhvr>
                                        <p:cTn id="18" dur="500"/>
                                        <p:tgtEl>
                                          <p:spTgt spid="696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9634" grpId="0" build="p"/>
      <p:bldP spid="69635"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553" name="Rectangle 121"/>
          <p:cNvSpPr>
            <a:spLocks noChangeArrowheads="1"/>
          </p:cNvSpPr>
          <p:nvPr/>
        </p:nvSpPr>
        <p:spPr bwMode="auto">
          <a:xfrm>
            <a:off x="1981200" y="2971800"/>
            <a:ext cx="9230519" cy="3657600"/>
          </a:xfrm>
          <a:prstGeom prst="rect">
            <a:avLst/>
          </a:prstGeom>
          <a:noFill/>
          <a:ln w="9525">
            <a:noFill/>
            <a:miter lim="800000"/>
            <a:headEnd/>
            <a:tailEnd/>
          </a:ln>
          <a:effectLst/>
        </p:spPr>
        <p:txBody>
          <a:bodyPr anchor="ctr"/>
          <a:lstStyle/>
          <a:p>
            <a:pPr algn="just" eaLnBrk="1" hangingPunct="1">
              <a:defRPr/>
            </a:pPr>
            <a:endParaRPr lang="en-US" sz="3200" b="1" i="1" dirty="0">
              <a:solidFill>
                <a:srgbClr val="FF0000"/>
              </a:solidFill>
              <a:effectLst>
                <a:outerShdw blurRad="38100" dist="38100" dir="2700000" algn="tl">
                  <a:srgbClr val="C0C0C0"/>
                </a:outerShdw>
              </a:effectLst>
              <a:latin typeface="Times New Roman" panose="02020603050405020304" pitchFamily="18" charset="0"/>
              <a:cs typeface="Times New Roman" panose="02020603050405020304" pitchFamily="18" charset="0"/>
            </a:endParaRPr>
          </a:p>
        </p:txBody>
      </p:sp>
      <p:sp>
        <p:nvSpPr>
          <p:cNvPr id="18554" name="Rectangle 122"/>
          <p:cNvSpPr>
            <a:spLocks noChangeArrowheads="1"/>
          </p:cNvSpPr>
          <p:nvPr/>
        </p:nvSpPr>
        <p:spPr bwMode="auto">
          <a:xfrm>
            <a:off x="638175" y="2162968"/>
            <a:ext cx="11553825" cy="1617663"/>
          </a:xfrm>
          <a:prstGeom prst="rect">
            <a:avLst/>
          </a:prstGeom>
          <a:noFill/>
          <a:ln w="9525">
            <a:noFill/>
            <a:miter lim="800000"/>
            <a:headEnd/>
            <a:tailEnd/>
          </a:ln>
          <a:effectLst/>
        </p:spPr>
        <p:txBody>
          <a:bodyPr anchor="ctr"/>
          <a:lstStyle/>
          <a:p>
            <a:pPr algn="ctr" eaLnBrk="1" hangingPunct="1">
              <a:defRPr/>
            </a:pPr>
            <a:r>
              <a:rPr lang="en-US" sz="4000" b="1" err="1">
                <a:solidFill>
                  <a:srgbClr val="FF5050"/>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Vậy</a:t>
            </a:r>
            <a:r>
              <a:rPr lang="en-US" sz="4000" b="1">
                <a:solidFill>
                  <a:srgbClr val="FF5050"/>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 </a:t>
            </a:r>
            <a:r>
              <a:rPr lang="en-US" sz="4000" b="1" smtClean="0">
                <a:solidFill>
                  <a:srgbClr val="FF5050"/>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ô-xi </a:t>
            </a:r>
            <a:r>
              <a:rPr lang="en-US" sz="4000" b="1" dirty="0" err="1">
                <a:solidFill>
                  <a:srgbClr val="FF5050"/>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có</a:t>
            </a:r>
            <a:r>
              <a:rPr lang="en-US" sz="4000" b="1" dirty="0">
                <a:solidFill>
                  <a:srgbClr val="FF5050"/>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 </a:t>
            </a:r>
            <a:r>
              <a:rPr lang="en-US" sz="4000" b="1" dirty="0" err="1">
                <a:solidFill>
                  <a:srgbClr val="FF5050"/>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vai</a:t>
            </a:r>
            <a:r>
              <a:rPr lang="en-US" sz="4000" b="1" dirty="0">
                <a:solidFill>
                  <a:srgbClr val="FF5050"/>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 </a:t>
            </a:r>
            <a:r>
              <a:rPr lang="en-US" sz="4000" b="1" dirty="0" err="1">
                <a:solidFill>
                  <a:srgbClr val="FF5050"/>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trò</a:t>
            </a:r>
            <a:r>
              <a:rPr lang="en-US" sz="4000" b="1" dirty="0">
                <a:solidFill>
                  <a:srgbClr val="FF5050"/>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 </a:t>
            </a:r>
            <a:r>
              <a:rPr lang="en-US" sz="4000" b="1" dirty="0" err="1">
                <a:solidFill>
                  <a:srgbClr val="FF5050"/>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như</a:t>
            </a:r>
            <a:r>
              <a:rPr lang="en-US" sz="4000" b="1" dirty="0">
                <a:solidFill>
                  <a:srgbClr val="FF5050"/>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 </a:t>
            </a:r>
            <a:r>
              <a:rPr lang="en-US" sz="4000" b="1" dirty="0" err="1">
                <a:solidFill>
                  <a:srgbClr val="FF5050"/>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thế</a:t>
            </a:r>
            <a:r>
              <a:rPr lang="en-US" sz="4000" b="1" dirty="0">
                <a:solidFill>
                  <a:srgbClr val="FF5050"/>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 </a:t>
            </a:r>
            <a:r>
              <a:rPr lang="en-US" sz="4000" b="1" err="1">
                <a:solidFill>
                  <a:srgbClr val="FF5050"/>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nào</a:t>
            </a:r>
            <a:r>
              <a:rPr lang="en-US" sz="4000" b="1">
                <a:solidFill>
                  <a:srgbClr val="FF5050"/>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 </a:t>
            </a:r>
            <a:endParaRPr lang="en-US" sz="4000" b="1" smtClean="0">
              <a:solidFill>
                <a:srgbClr val="FF5050"/>
              </a:solidFill>
              <a:effectLst>
                <a:outerShdw blurRad="38100" dist="38100" dir="2700000" algn="tl">
                  <a:srgbClr val="C0C0C0"/>
                </a:outerShdw>
              </a:effectLst>
              <a:latin typeface="Times New Roman" panose="02020603050405020304" pitchFamily="18" charset="0"/>
              <a:cs typeface="Times New Roman" panose="02020603050405020304" pitchFamily="18" charset="0"/>
            </a:endParaRPr>
          </a:p>
          <a:p>
            <a:pPr algn="ctr" eaLnBrk="1" hangingPunct="1">
              <a:defRPr/>
            </a:pPr>
            <a:r>
              <a:rPr lang="en-US" sz="4000" b="1" smtClean="0">
                <a:solidFill>
                  <a:srgbClr val="FF5050"/>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đối </a:t>
            </a:r>
            <a:r>
              <a:rPr lang="en-US" sz="4000" b="1" dirty="0" err="1">
                <a:solidFill>
                  <a:srgbClr val="FF5050"/>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với</a:t>
            </a:r>
            <a:r>
              <a:rPr lang="en-US" sz="4000" b="1" dirty="0">
                <a:solidFill>
                  <a:srgbClr val="FF5050"/>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 </a:t>
            </a:r>
            <a:r>
              <a:rPr lang="en-US" sz="4000" b="1" dirty="0" err="1">
                <a:solidFill>
                  <a:srgbClr val="FF5050"/>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sự</a:t>
            </a:r>
            <a:r>
              <a:rPr lang="en-US" sz="4000" b="1" dirty="0">
                <a:solidFill>
                  <a:srgbClr val="FF5050"/>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 </a:t>
            </a:r>
            <a:r>
              <a:rPr lang="en-US" sz="4000" b="1" dirty="0" err="1">
                <a:solidFill>
                  <a:srgbClr val="FF5050"/>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cháy</a:t>
            </a:r>
            <a:r>
              <a:rPr lang="en-US" sz="4000" b="1" dirty="0">
                <a:solidFill>
                  <a:srgbClr val="FF5050"/>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a:t>
            </a:r>
            <a:endParaRPr lang="en-US" sz="4000" b="1" i="1" dirty="0">
              <a:solidFill>
                <a:srgbClr val="FF5050"/>
              </a:solidFill>
              <a:effectLst>
                <a:outerShdw blurRad="38100" dist="38100" dir="2700000" algn="tl">
                  <a:srgbClr val="C0C0C0"/>
                </a:outerShdw>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69110878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a:grpSpLocks/>
          </p:cNvGrpSpPr>
          <p:nvPr/>
        </p:nvGrpSpPr>
        <p:grpSpPr bwMode="auto">
          <a:xfrm>
            <a:off x="1524000" y="1981200"/>
            <a:ext cx="9836150" cy="2446338"/>
            <a:chOff x="1143000" y="1981200"/>
            <a:chExt cx="9836150" cy="2446338"/>
          </a:xfrm>
        </p:grpSpPr>
        <p:sp>
          <p:nvSpPr>
            <p:cNvPr id="6" name="AutoShape 14"/>
            <p:cNvSpPr>
              <a:spLocks noChangeArrowheads="1"/>
            </p:cNvSpPr>
            <p:nvPr/>
          </p:nvSpPr>
          <p:spPr bwMode="auto">
            <a:xfrm>
              <a:off x="1143000" y="1981200"/>
              <a:ext cx="9836150" cy="2446338"/>
            </a:xfrm>
            <a:prstGeom prst="roundRect">
              <a:avLst>
                <a:gd name="adj" fmla="val 16667"/>
              </a:avLst>
            </a:prstGeom>
            <a:gradFill rotWithShape="1">
              <a:gsLst>
                <a:gs pos="40700">
                  <a:srgbClr val="E3FFEC"/>
                </a:gs>
                <a:gs pos="92000">
                  <a:srgbClr val="D8FFE5"/>
                </a:gs>
                <a:gs pos="0">
                  <a:srgbClr val="66FF99"/>
                </a:gs>
                <a:gs pos="4000">
                  <a:schemeClr val="bg1"/>
                </a:gs>
                <a:gs pos="100000">
                  <a:srgbClr val="66FF99"/>
                </a:gs>
              </a:gsLst>
              <a:lin ang="5400000" scaled="1"/>
            </a:gradFill>
            <a:ln w="57150" cmpd="thinThick">
              <a:solidFill>
                <a:srgbClr val="FF3300"/>
              </a:solidFill>
              <a:round/>
              <a:headEnd/>
              <a:tailEnd/>
            </a:ln>
            <a:effectLst/>
          </p:spPr>
          <p:txBody>
            <a:bodyPr wrap="none" anchor="ctr"/>
            <a:lstStyle/>
            <a:p>
              <a:pPr>
                <a:defRPr/>
              </a:pPr>
              <a:endParaRPr lang="en-US" sz="3600">
                <a:latin typeface="Arial"/>
              </a:endParaRPr>
            </a:p>
          </p:txBody>
        </p:sp>
        <p:sp>
          <p:nvSpPr>
            <p:cNvPr id="154629" name="Text Box 9"/>
            <p:cNvSpPr txBox="1">
              <a:spLocks noChangeArrowheads="1"/>
            </p:cNvSpPr>
            <p:nvPr/>
          </p:nvSpPr>
          <p:spPr bwMode="auto">
            <a:xfrm>
              <a:off x="1447800" y="2133600"/>
              <a:ext cx="9220200" cy="1949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45720" rIns="45720">
              <a:spAutoFit/>
            </a:bodyP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algn="just" eaLnBrk="1" hangingPunct="1">
                <a:lnSpc>
                  <a:spcPct val="130000"/>
                </a:lnSpc>
                <a:spcBef>
                  <a:spcPts val="300"/>
                </a:spcBef>
                <a:buClrTx/>
                <a:buSzTx/>
                <a:buFontTx/>
                <a:buNone/>
              </a:pPr>
              <a:r>
                <a:rPr lang="vi-VN" altLang="en-US" sz="3200" b="1">
                  <a:solidFill>
                    <a:schemeClr val="tx1"/>
                  </a:solidFill>
                  <a:latin typeface="Times New Roman" panose="02020603050405020304" pitchFamily="18" charset="0"/>
                </a:rPr>
                <a:t>Ô-xi trong không khí cần cho sự cháy. Càng có nhiều không khí thì càng có nhiều khí ô-xi để duy trì sự cháy lâu hơn.</a:t>
              </a:r>
            </a:p>
          </p:txBody>
        </p:sp>
      </p:grpSp>
      <p:sp>
        <p:nvSpPr>
          <p:cNvPr id="154627" name="Rectangle 2"/>
          <p:cNvSpPr>
            <a:spLocks noChangeArrowheads="1"/>
          </p:cNvSpPr>
          <p:nvPr/>
        </p:nvSpPr>
        <p:spPr bwMode="auto">
          <a:xfrm>
            <a:off x="5257800" y="1069851"/>
            <a:ext cx="2854325" cy="738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a:spcBef>
                <a:spcPct val="0"/>
              </a:spcBef>
              <a:buClrTx/>
              <a:buSzTx/>
              <a:buFontTx/>
              <a:buNone/>
            </a:pPr>
            <a:r>
              <a:rPr lang="en-US" altLang="en-US" sz="4200">
                <a:solidFill>
                  <a:srgbClr val="FF0000"/>
                </a:solidFill>
                <a:latin typeface="Times New Roman" panose="02020603050405020304" pitchFamily="18" charset="0"/>
                <a:cs typeface="Times New Roman" panose="02020603050405020304" pitchFamily="18" charset="0"/>
              </a:rPr>
              <a:t>KẾT LUẬN</a:t>
            </a:r>
            <a:endParaRPr lang="en-US" altLang="en-US" sz="4200">
              <a:solidFill>
                <a:srgbClr val="0033CC"/>
              </a:solidFill>
              <a:latin typeface="Times New Roman" panose="02020603050405020304" pitchFamily="18" charset="0"/>
              <a:cs typeface="Times New Roman" panose="02020603050405020304" pitchFamily="18" charset="0"/>
            </a:endParaRP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Google Shape;212;p32"/>
          <p:cNvPicPr preferRelativeResize="0">
            <a:picLocks noChangeAspect="1" noChangeArrowheads="1"/>
          </p:cNvPicPr>
          <p:nvPr/>
        </p:nvPicPr>
        <p:blipFill>
          <a:blip r:embed="rId3">
            <a:extLst>
              <a:ext uri="{28A0092B-C50C-407E-A947-70E740481C1C}">
                <a14:useLocalDpi xmlns:a14="http://schemas.microsoft.com/office/drawing/2010/main" val="0"/>
              </a:ext>
            </a:extLst>
          </a:blip>
          <a:srcRect l="8891" t="21025" b="16969"/>
          <a:stretch>
            <a:fillRect/>
          </a:stretch>
        </p:blipFill>
        <p:spPr bwMode="auto">
          <a:xfrm>
            <a:off x="1111250" y="1633538"/>
            <a:ext cx="2716213" cy="1081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387" name="Google Shape;213;p32"/>
          <p:cNvPicPr preferRelativeResize="0">
            <a:picLocks noChangeAspect="1" noChangeArrowheads="1"/>
          </p:cNvPicPr>
          <p:nvPr/>
        </p:nvPicPr>
        <p:blipFill>
          <a:blip r:embed="rId4">
            <a:extLst>
              <a:ext uri="{28A0092B-C50C-407E-A947-70E740481C1C}">
                <a14:useLocalDpi xmlns:a14="http://schemas.microsoft.com/office/drawing/2010/main" val="0"/>
              </a:ext>
            </a:extLst>
          </a:blip>
          <a:srcRect l="8891" t="18300" b="16734"/>
          <a:stretch>
            <a:fillRect/>
          </a:stretch>
        </p:blipFill>
        <p:spPr bwMode="auto">
          <a:xfrm>
            <a:off x="1111250" y="2317750"/>
            <a:ext cx="2716213" cy="1127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4" name="Google Shape;214;p32"/>
          <p:cNvSpPr txBox="1">
            <a:spLocks noGrp="1"/>
          </p:cNvSpPr>
          <p:nvPr>
            <p:ph type="title"/>
          </p:nvPr>
        </p:nvSpPr>
        <p:spPr>
          <a:xfrm>
            <a:off x="3657600" y="1905000"/>
            <a:ext cx="5064125" cy="1087438"/>
          </a:xfrm>
        </p:spPr>
        <p:txBody>
          <a:bodyPr lIns="121900" tIns="121900" rIns="121900" bIns="121900"/>
          <a:lstStyle/>
          <a:p>
            <a:pPr>
              <a:defRPr/>
            </a:pPr>
            <a:r>
              <a:rPr lang="en-US" b="1">
                <a:latin typeface="Times New Roman" pitchFamily="18" charset="0"/>
                <a:cs typeface="Times New Roman" pitchFamily="18" charset="0"/>
              </a:rPr>
              <a:t>HOẠT ĐỘNG </a:t>
            </a:r>
            <a:r>
              <a:rPr lang="en-US" b="1" smtClean="0">
                <a:latin typeface="Times New Roman" pitchFamily="18" charset="0"/>
                <a:cs typeface="Times New Roman" pitchFamily="18" charset="0"/>
              </a:rPr>
              <a:t>2</a:t>
            </a:r>
            <a:endParaRPr b="1">
              <a:latin typeface="Times New Roman" pitchFamily="18" charset="0"/>
              <a:cs typeface="Times New Roman" pitchFamily="18" charset="0"/>
            </a:endParaRPr>
          </a:p>
        </p:txBody>
      </p:sp>
      <p:sp>
        <p:nvSpPr>
          <p:cNvPr id="16389" name="Google Shape;214;p32"/>
          <p:cNvSpPr>
            <a:spLocks noGrp="1"/>
          </p:cNvSpPr>
          <p:nvPr>
            <p:ph type="title"/>
          </p:nvPr>
        </p:nvSpPr>
        <p:spPr>
          <a:xfrm>
            <a:off x="2819400" y="3132931"/>
            <a:ext cx="6359525" cy="1087438"/>
          </a:xfrm>
        </p:spPr>
        <p:txBody>
          <a:bodyPr lIns="121900" tIns="121900" rIns="121900" bIns="121900"/>
          <a:lstStyle/>
          <a:p>
            <a:pPr>
              <a:spcBef>
                <a:spcPct val="0"/>
              </a:spcBef>
              <a:spcAft>
                <a:spcPct val="0"/>
              </a:spcAft>
            </a:pPr>
            <a:r>
              <a:rPr lang="en-US" sz="4000" b="1">
                <a:solidFill>
                  <a:srgbClr val="FF0000"/>
                </a:solidFill>
                <a:latin typeface="Times New Roman" panose="02020603050405020304" pitchFamily="18" charset="0"/>
                <a:cs typeface="Times New Roman" panose="02020603050405020304" pitchFamily="18" charset="0"/>
              </a:rPr>
              <a:t>Tìm hiểu cách duy trì </a:t>
            </a:r>
            <a:r>
              <a:rPr lang="en-US" sz="4000" b="1" smtClean="0">
                <a:solidFill>
                  <a:srgbClr val="FF0000"/>
                </a:solidFill>
                <a:latin typeface="Times New Roman" panose="02020603050405020304" pitchFamily="18" charset="0"/>
                <a:cs typeface="Times New Roman" panose="02020603050405020304" pitchFamily="18" charset="0"/>
              </a:rPr>
              <a:t/>
            </a:r>
            <a:br>
              <a:rPr lang="en-US" sz="4000" b="1" smtClean="0">
                <a:solidFill>
                  <a:srgbClr val="FF0000"/>
                </a:solidFill>
                <a:latin typeface="Times New Roman" panose="02020603050405020304" pitchFamily="18" charset="0"/>
                <a:cs typeface="Times New Roman" panose="02020603050405020304" pitchFamily="18" charset="0"/>
              </a:rPr>
            </a:br>
            <a:r>
              <a:rPr lang="en-US" sz="4000" b="1" smtClean="0">
                <a:solidFill>
                  <a:srgbClr val="FF0000"/>
                </a:solidFill>
                <a:latin typeface="Times New Roman" panose="02020603050405020304" pitchFamily="18" charset="0"/>
                <a:cs typeface="Times New Roman" panose="02020603050405020304" pitchFamily="18" charset="0"/>
              </a:rPr>
              <a:t>sự cháy</a:t>
            </a:r>
            <a:endParaRPr lang="en-US" sz="4000" b="1">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86748027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2"/>
          <p:cNvSpPr>
            <a:spLocks noGrp="1" noChangeArrowheads="1"/>
          </p:cNvSpPr>
          <p:nvPr>
            <p:ph idx="1"/>
          </p:nvPr>
        </p:nvSpPr>
        <p:spPr>
          <a:xfrm>
            <a:off x="1027906" y="2365665"/>
            <a:ext cx="4919158" cy="1447800"/>
          </a:xfrm>
        </p:spPr>
        <p:txBody>
          <a:bodyPr rtlCol="0">
            <a:normAutofit/>
          </a:bodyPr>
          <a:lstStyle/>
          <a:p>
            <a:pPr algn="just" fontAlgn="auto">
              <a:spcAft>
                <a:spcPts val="0"/>
              </a:spcAft>
              <a:buNone/>
              <a:defRPr/>
            </a:pPr>
            <a:r>
              <a:rPr lang="en-US" sz="3200" b="1" smtClean="0">
                <a:solidFill>
                  <a:srgbClr val="006600"/>
                </a:solidFill>
                <a:latin typeface="Times New Roman" pitchFamily="18" charset="0"/>
              </a:rPr>
              <a:t>    - Để </a:t>
            </a:r>
            <a:r>
              <a:rPr lang="en-US" sz="3200" b="1" dirty="0" err="1">
                <a:solidFill>
                  <a:srgbClr val="006600"/>
                </a:solidFill>
                <a:latin typeface="Times New Roman" pitchFamily="18" charset="0"/>
              </a:rPr>
              <a:t>ngọn</a:t>
            </a:r>
            <a:r>
              <a:rPr lang="en-US" sz="3200" b="1" dirty="0">
                <a:solidFill>
                  <a:srgbClr val="006600"/>
                </a:solidFill>
                <a:latin typeface="Times New Roman" pitchFamily="18" charset="0"/>
              </a:rPr>
              <a:t> </a:t>
            </a:r>
            <a:r>
              <a:rPr lang="en-US" sz="3200" b="1" dirty="0" err="1">
                <a:solidFill>
                  <a:srgbClr val="006600"/>
                </a:solidFill>
                <a:latin typeface="Times New Roman" pitchFamily="18" charset="0"/>
              </a:rPr>
              <a:t>nến</a:t>
            </a:r>
            <a:r>
              <a:rPr lang="en-US" sz="3200" b="1" dirty="0">
                <a:solidFill>
                  <a:srgbClr val="006600"/>
                </a:solidFill>
                <a:latin typeface="Times New Roman" pitchFamily="18" charset="0"/>
              </a:rPr>
              <a:t> </a:t>
            </a:r>
            <a:r>
              <a:rPr lang="en-US" sz="3200" b="1" err="1">
                <a:solidFill>
                  <a:srgbClr val="006600"/>
                </a:solidFill>
                <a:latin typeface="Times New Roman" pitchFamily="18" charset="0"/>
              </a:rPr>
              <a:t>không</a:t>
            </a:r>
            <a:r>
              <a:rPr lang="en-US" sz="3200" b="1">
                <a:solidFill>
                  <a:srgbClr val="006600"/>
                </a:solidFill>
                <a:latin typeface="Times New Roman" pitchFamily="18" charset="0"/>
              </a:rPr>
              <a:t> </a:t>
            </a:r>
            <a:r>
              <a:rPr lang="en-US" sz="3200" b="1" smtClean="0">
                <a:solidFill>
                  <a:srgbClr val="006600"/>
                </a:solidFill>
                <a:latin typeface="Times New Roman" pitchFamily="18" charset="0"/>
              </a:rPr>
              <a:t>bị   tắt </a:t>
            </a:r>
            <a:r>
              <a:rPr lang="en-US" sz="3200" b="1" dirty="0" err="1">
                <a:solidFill>
                  <a:srgbClr val="006600"/>
                </a:solidFill>
                <a:latin typeface="Times New Roman" pitchFamily="18" charset="0"/>
              </a:rPr>
              <a:t>ta</a:t>
            </a:r>
            <a:r>
              <a:rPr lang="en-US" sz="3200" b="1" dirty="0">
                <a:solidFill>
                  <a:srgbClr val="006600"/>
                </a:solidFill>
                <a:latin typeface="Times New Roman" pitchFamily="18" charset="0"/>
              </a:rPr>
              <a:t> </a:t>
            </a:r>
            <a:r>
              <a:rPr lang="en-US" sz="3200" b="1" dirty="0" err="1">
                <a:solidFill>
                  <a:srgbClr val="006600"/>
                </a:solidFill>
                <a:latin typeface="Times New Roman" pitchFamily="18" charset="0"/>
              </a:rPr>
              <a:t>có</a:t>
            </a:r>
            <a:r>
              <a:rPr lang="en-US" sz="3200" b="1" dirty="0">
                <a:solidFill>
                  <a:srgbClr val="006600"/>
                </a:solidFill>
                <a:latin typeface="Times New Roman" pitchFamily="18" charset="0"/>
              </a:rPr>
              <a:t> </a:t>
            </a:r>
            <a:r>
              <a:rPr lang="en-US" sz="3200" b="1" dirty="0" err="1">
                <a:solidFill>
                  <a:srgbClr val="006600"/>
                </a:solidFill>
                <a:latin typeface="Times New Roman" pitchFamily="18" charset="0"/>
              </a:rPr>
              <a:t>thể</a:t>
            </a:r>
            <a:r>
              <a:rPr lang="en-US" sz="3200" b="1" dirty="0">
                <a:solidFill>
                  <a:srgbClr val="006600"/>
                </a:solidFill>
                <a:latin typeface="Times New Roman" pitchFamily="18" charset="0"/>
              </a:rPr>
              <a:t> </a:t>
            </a:r>
            <a:r>
              <a:rPr lang="en-US" sz="3200" b="1" dirty="0" err="1">
                <a:solidFill>
                  <a:srgbClr val="006600"/>
                </a:solidFill>
                <a:latin typeface="Times New Roman" pitchFamily="18" charset="0"/>
              </a:rPr>
              <a:t>làm</a:t>
            </a:r>
            <a:r>
              <a:rPr lang="en-US" sz="3200" b="1" dirty="0">
                <a:solidFill>
                  <a:srgbClr val="006600"/>
                </a:solidFill>
                <a:latin typeface="Times New Roman" pitchFamily="18" charset="0"/>
              </a:rPr>
              <a:t> </a:t>
            </a:r>
            <a:r>
              <a:rPr lang="en-US" sz="3200" b="1" dirty="0" err="1">
                <a:solidFill>
                  <a:srgbClr val="006600"/>
                </a:solidFill>
                <a:latin typeface="Times New Roman" pitchFamily="18" charset="0"/>
              </a:rPr>
              <a:t>thế</a:t>
            </a:r>
            <a:r>
              <a:rPr lang="en-US" sz="3200" b="1" dirty="0">
                <a:solidFill>
                  <a:srgbClr val="006600"/>
                </a:solidFill>
                <a:latin typeface="Times New Roman" pitchFamily="18" charset="0"/>
              </a:rPr>
              <a:t> </a:t>
            </a:r>
            <a:r>
              <a:rPr lang="en-US" sz="3200" b="1" dirty="0" err="1">
                <a:solidFill>
                  <a:srgbClr val="006600"/>
                </a:solidFill>
                <a:latin typeface="Times New Roman" pitchFamily="18" charset="0"/>
              </a:rPr>
              <a:t>nào</a:t>
            </a:r>
            <a:r>
              <a:rPr lang="en-US" sz="3200" b="1" dirty="0">
                <a:solidFill>
                  <a:srgbClr val="006600"/>
                </a:solidFill>
                <a:latin typeface="Times New Roman" pitchFamily="18" charset="0"/>
              </a:rPr>
              <a:t>?</a:t>
            </a:r>
          </a:p>
        </p:txBody>
      </p:sp>
      <p:sp>
        <p:nvSpPr>
          <p:cNvPr id="16387" name="Text Box 4"/>
          <p:cNvSpPr txBox="1">
            <a:spLocks noChangeArrowheads="1"/>
          </p:cNvSpPr>
          <p:nvPr/>
        </p:nvSpPr>
        <p:spPr bwMode="auto">
          <a:xfrm>
            <a:off x="1231107" y="4876801"/>
            <a:ext cx="8310563"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spcBef>
                <a:spcPct val="50000"/>
              </a:spcBef>
            </a:pPr>
            <a:endParaRPr lang="vi-VN" altLang="en-US"/>
          </a:p>
        </p:txBody>
      </p:sp>
      <p:sp>
        <p:nvSpPr>
          <p:cNvPr id="71689" name="Rectangle 9"/>
          <p:cNvSpPr>
            <a:spLocks noChangeArrowheads="1"/>
          </p:cNvSpPr>
          <p:nvPr/>
        </p:nvSpPr>
        <p:spPr bwMode="auto">
          <a:xfrm>
            <a:off x="1386176" y="3543300"/>
            <a:ext cx="4560888" cy="2590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just" eaLnBrk="1" hangingPunct="1">
              <a:spcBef>
                <a:spcPct val="20000"/>
              </a:spcBef>
              <a:buClr>
                <a:schemeClr val="tx2"/>
              </a:buClr>
            </a:pPr>
            <a:r>
              <a:rPr lang="en-US" altLang="en-US" sz="3200" b="1" smtClean="0">
                <a:solidFill>
                  <a:srgbClr val="C00000"/>
                </a:solidFill>
                <a:latin typeface="Times New Roman" panose="02020603050405020304" pitchFamily="18" charset="0"/>
              </a:rPr>
              <a:t>- Tại </a:t>
            </a:r>
            <a:r>
              <a:rPr lang="en-US" altLang="en-US" sz="3200" b="1">
                <a:solidFill>
                  <a:srgbClr val="C00000"/>
                </a:solidFill>
                <a:latin typeface="Times New Roman" panose="02020603050405020304" pitchFamily="18" charset="0"/>
              </a:rPr>
              <a:t>sao nến không bị tắt?</a:t>
            </a:r>
          </a:p>
        </p:txBody>
      </p:sp>
      <p:sp>
        <p:nvSpPr>
          <p:cNvPr id="71691" name="Rectangle 11"/>
          <p:cNvSpPr>
            <a:spLocks noChangeArrowheads="1"/>
          </p:cNvSpPr>
          <p:nvPr/>
        </p:nvSpPr>
        <p:spPr bwMode="auto">
          <a:xfrm>
            <a:off x="1386176" y="1246909"/>
            <a:ext cx="4560888" cy="3352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just" eaLnBrk="1" hangingPunct="1">
              <a:spcBef>
                <a:spcPct val="20000"/>
              </a:spcBef>
              <a:buClr>
                <a:schemeClr val="tx2"/>
              </a:buClr>
            </a:pPr>
            <a:r>
              <a:rPr lang="en-US" altLang="en-US" sz="3200" b="1" smtClean="0">
                <a:solidFill>
                  <a:srgbClr val="FF33CC"/>
                </a:solidFill>
                <a:latin typeface="Times New Roman" panose="02020603050405020304" pitchFamily="18" charset="0"/>
              </a:rPr>
              <a:t>- Thay </a:t>
            </a:r>
            <a:r>
              <a:rPr lang="en-US" altLang="en-US" sz="3200" b="1">
                <a:solidFill>
                  <a:srgbClr val="FF33CC"/>
                </a:solidFill>
                <a:latin typeface="Times New Roman" panose="02020603050405020304" pitchFamily="18" charset="0"/>
              </a:rPr>
              <a:t>đế gắn cây nến như trong hình.</a:t>
            </a:r>
          </a:p>
        </p:txBody>
      </p:sp>
      <p:pic>
        <p:nvPicPr>
          <p:cNvPr id="71692" name="Picture 12" descr="untitled"/>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05334" y="1371600"/>
            <a:ext cx="4928862" cy="434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628683267"/>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4" presetClass="entr" presetSubtype="0" fill="hold" grpId="0" nodeType="clickEffect">
                                  <p:stCondLst>
                                    <p:cond delay="0"/>
                                  </p:stCondLst>
                                  <p:childTnLst>
                                    <p:set>
                                      <p:cBhvr>
                                        <p:cTn id="6" dur="1" fill="hold">
                                          <p:stCondLst>
                                            <p:cond delay="0"/>
                                          </p:stCondLst>
                                        </p:cTn>
                                        <p:tgtEl>
                                          <p:spTgt spid="71682">
                                            <p:txEl>
                                              <p:pRg st="0" end="0"/>
                                            </p:txEl>
                                          </p:spTgt>
                                        </p:tgtEl>
                                        <p:attrNameLst>
                                          <p:attrName>style.visibility</p:attrName>
                                        </p:attrNameLst>
                                      </p:cBhvr>
                                      <p:to>
                                        <p:strVal val="visible"/>
                                      </p:to>
                                    </p:set>
                                    <p:anim from="(-#ppt_w/2)" to="(#ppt_x)" calcmode="lin" valueType="num">
                                      <p:cBhvr>
                                        <p:cTn id="7" dur="600" fill="hold">
                                          <p:stCondLst>
                                            <p:cond delay="0"/>
                                          </p:stCondLst>
                                        </p:cTn>
                                        <p:tgtEl>
                                          <p:spTgt spid="71682">
                                            <p:txEl>
                                              <p:pRg st="0" end="0"/>
                                            </p:txEl>
                                          </p:spTgt>
                                        </p:tgtEl>
                                        <p:attrNameLst>
                                          <p:attrName>ppt_x</p:attrName>
                                        </p:attrNameLst>
                                      </p:cBhvr>
                                    </p:anim>
                                    <p:anim from="0" to="-1.0" calcmode="lin" valueType="num">
                                      <p:cBhvr>
                                        <p:cTn id="8" dur="200" decel="50000" autoRev="1" fill="hold">
                                          <p:stCondLst>
                                            <p:cond delay="600"/>
                                          </p:stCondLst>
                                        </p:cTn>
                                        <p:tgtEl>
                                          <p:spTgt spid="71682">
                                            <p:txEl>
                                              <p:pRg st="0" end="0"/>
                                            </p:txEl>
                                          </p:spTgt>
                                        </p:tgtEl>
                                        <p:attrNameLst>
                                          <p:attrName>xshear</p:attrName>
                                        </p:attrNameLst>
                                      </p:cBhvr>
                                    </p:anim>
                                    <p:animScale>
                                      <p:cBhvr>
                                        <p:cTn id="9" dur="200" decel="100000" autoRev="1" fill="hold">
                                          <p:stCondLst>
                                            <p:cond delay="600"/>
                                          </p:stCondLst>
                                        </p:cTn>
                                        <p:tgtEl>
                                          <p:spTgt spid="71682">
                                            <p:txEl>
                                              <p:pRg st="0" end="0"/>
                                            </p:txEl>
                                          </p:spTgt>
                                        </p:tgtEl>
                                      </p:cBhvr>
                                      <p:from x="100000" y="100000"/>
                                      <p:to x="80000" y="100000"/>
                                    </p:animScale>
                                    <p:anim by="(#ppt_h/3+#ppt_w*0.1)" calcmode="lin" valueType="num">
                                      <p:cBhvr additive="sum">
                                        <p:cTn id="10" dur="200" decel="100000" autoRev="1" fill="hold">
                                          <p:stCondLst>
                                            <p:cond delay="600"/>
                                          </p:stCondLst>
                                        </p:cTn>
                                        <p:tgtEl>
                                          <p:spTgt spid="71682">
                                            <p:txEl>
                                              <p:pRg st="0" end="0"/>
                                            </p:txEl>
                                          </p:spTgt>
                                        </p:tgtEl>
                                        <p:attrNameLst>
                                          <p:attrName>ppt_x</p:attrName>
                                        </p:attrNameLst>
                                      </p:cBhvr>
                                    </p:anim>
                                  </p:childTnLst>
                                </p:cTn>
                              </p:par>
                            </p:childTnLst>
                          </p:cTn>
                        </p:par>
                      </p:childTnLst>
                    </p:cTn>
                  </p:par>
                  <p:par>
                    <p:cTn id="11" fill="hold" nodeType="clickPar">
                      <p:stCondLst>
                        <p:cond delay="indefinite"/>
                      </p:stCondLst>
                      <p:childTnLst>
                        <p:par>
                          <p:cTn id="12" fill="hold" nodeType="withGroup">
                            <p:stCondLst>
                              <p:cond delay="0"/>
                            </p:stCondLst>
                            <p:childTnLst>
                              <p:par>
                                <p:cTn id="13" presetID="4" presetClass="exit" presetSubtype="16" fill="hold" grpId="1" nodeType="clickEffect">
                                  <p:stCondLst>
                                    <p:cond delay="0"/>
                                  </p:stCondLst>
                                  <p:childTnLst>
                                    <p:animEffect transition="out" filter="box(in)">
                                      <p:cBhvr>
                                        <p:cTn id="14" dur="500"/>
                                        <p:tgtEl>
                                          <p:spTgt spid="71682">
                                            <p:txEl>
                                              <p:pRg st="0" end="0"/>
                                            </p:txEl>
                                          </p:spTgt>
                                        </p:tgtEl>
                                      </p:cBhvr>
                                    </p:animEffect>
                                    <p:set>
                                      <p:cBhvr>
                                        <p:cTn id="15" dur="1" fill="hold">
                                          <p:stCondLst>
                                            <p:cond delay="499"/>
                                          </p:stCondLst>
                                        </p:cTn>
                                        <p:tgtEl>
                                          <p:spTgt spid="71682">
                                            <p:txEl>
                                              <p:pRg st="0" end="0"/>
                                            </p:txEl>
                                          </p:spTgt>
                                        </p:tgtEl>
                                        <p:attrNameLst>
                                          <p:attrName>style.visibility</p:attrName>
                                        </p:attrNameLst>
                                      </p:cBhvr>
                                      <p:to>
                                        <p:strVal val="hidden"/>
                                      </p:to>
                                    </p:set>
                                  </p:childTnLst>
                                </p:cTn>
                              </p:par>
                              <p:par>
                                <p:cTn id="16" presetID="55" presetClass="entr" presetSubtype="0" fill="hold" grpId="0" nodeType="withEffect">
                                  <p:stCondLst>
                                    <p:cond delay="0"/>
                                  </p:stCondLst>
                                  <p:childTnLst>
                                    <p:set>
                                      <p:cBhvr>
                                        <p:cTn id="17" dur="1" fill="hold">
                                          <p:stCondLst>
                                            <p:cond delay="0"/>
                                          </p:stCondLst>
                                        </p:cTn>
                                        <p:tgtEl>
                                          <p:spTgt spid="71691">
                                            <p:txEl>
                                              <p:pRg st="0" end="0"/>
                                            </p:txEl>
                                          </p:spTgt>
                                        </p:tgtEl>
                                        <p:attrNameLst>
                                          <p:attrName>style.visibility</p:attrName>
                                        </p:attrNameLst>
                                      </p:cBhvr>
                                      <p:to>
                                        <p:strVal val="visible"/>
                                      </p:to>
                                    </p:set>
                                    <p:anim calcmode="lin" valueType="num">
                                      <p:cBhvr>
                                        <p:cTn id="18" dur="1000" fill="hold"/>
                                        <p:tgtEl>
                                          <p:spTgt spid="71691">
                                            <p:txEl>
                                              <p:pRg st="0" end="0"/>
                                            </p:txEl>
                                          </p:spTgt>
                                        </p:tgtEl>
                                        <p:attrNameLst>
                                          <p:attrName>ppt_w</p:attrName>
                                        </p:attrNameLst>
                                      </p:cBhvr>
                                      <p:tavLst>
                                        <p:tav tm="0">
                                          <p:val>
                                            <p:strVal val="#ppt_w*0.70"/>
                                          </p:val>
                                        </p:tav>
                                        <p:tav tm="100000">
                                          <p:val>
                                            <p:strVal val="#ppt_w"/>
                                          </p:val>
                                        </p:tav>
                                      </p:tavLst>
                                    </p:anim>
                                    <p:anim calcmode="lin" valueType="num">
                                      <p:cBhvr>
                                        <p:cTn id="19" dur="1000" fill="hold"/>
                                        <p:tgtEl>
                                          <p:spTgt spid="71691">
                                            <p:txEl>
                                              <p:pRg st="0" end="0"/>
                                            </p:txEl>
                                          </p:spTgt>
                                        </p:tgtEl>
                                        <p:attrNameLst>
                                          <p:attrName>ppt_h</p:attrName>
                                        </p:attrNameLst>
                                      </p:cBhvr>
                                      <p:tavLst>
                                        <p:tav tm="0">
                                          <p:val>
                                            <p:strVal val="#ppt_h"/>
                                          </p:val>
                                        </p:tav>
                                        <p:tav tm="100000">
                                          <p:val>
                                            <p:strVal val="#ppt_h"/>
                                          </p:val>
                                        </p:tav>
                                      </p:tavLst>
                                    </p:anim>
                                    <p:animEffect transition="in" filter="fade">
                                      <p:cBhvr>
                                        <p:cTn id="20" dur="1000"/>
                                        <p:tgtEl>
                                          <p:spTgt spid="71691">
                                            <p:txEl>
                                              <p:pRg st="0" end="0"/>
                                            </p:txEl>
                                          </p:spTgt>
                                        </p:tgtEl>
                                      </p:cBhvr>
                                    </p:animEffect>
                                  </p:childTnLst>
                                </p:cTn>
                              </p:par>
                              <p:par>
                                <p:cTn id="21" presetID="13" presetClass="entr" presetSubtype="16" fill="hold" nodeType="withEffect">
                                  <p:stCondLst>
                                    <p:cond delay="0"/>
                                  </p:stCondLst>
                                  <p:childTnLst>
                                    <p:set>
                                      <p:cBhvr>
                                        <p:cTn id="22" dur="1" fill="hold">
                                          <p:stCondLst>
                                            <p:cond delay="0"/>
                                          </p:stCondLst>
                                        </p:cTn>
                                        <p:tgtEl>
                                          <p:spTgt spid="71692"/>
                                        </p:tgtEl>
                                        <p:attrNameLst>
                                          <p:attrName>style.visibility</p:attrName>
                                        </p:attrNameLst>
                                      </p:cBhvr>
                                      <p:to>
                                        <p:strVal val="visible"/>
                                      </p:to>
                                    </p:set>
                                    <p:animEffect transition="in" filter="plus(in)">
                                      <p:cBhvr>
                                        <p:cTn id="23" dur="2000"/>
                                        <p:tgtEl>
                                          <p:spTgt spid="71692"/>
                                        </p:tgtEl>
                                      </p:cBhvr>
                                    </p:animEffect>
                                  </p:childTnLst>
                                </p:cTn>
                              </p:par>
                            </p:childTnLst>
                          </p:cTn>
                        </p:par>
                      </p:childTnLst>
                    </p:cTn>
                  </p:par>
                  <p:par>
                    <p:cTn id="24" fill="hold" nodeType="clickPar">
                      <p:stCondLst>
                        <p:cond delay="indefinite"/>
                      </p:stCondLst>
                      <p:childTnLst>
                        <p:par>
                          <p:cTn id="25" fill="hold" nodeType="withGroup">
                            <p:stCondLst>
                              <p:cond delay="0"/>
                            </p:stCondLst>
                            <p:childTnLst>
                              <p:par>
                                <p:cTn id="26" presetID="55" presetClass="entr" presetSubtype="0" fill="hold" grpId="0" nodeType="clickEffect">
                                  <p:stCondLst>
                                    <p:cond delay="0"/>
                                  </p:stCondLst>
                                  <p:childTnLst>
                                    <p:set>
                                      <p:cBhvr>
                                        <p:cTn id="27" dur="1" fill="hold">
                                          <p:stCondLst>
                                            <p:cond delay="0"/>
                                          </p:stCondLst>
                                        </p:cTn>
                                        <p:tgtEl>
                                          <p:spTgt spid="71689">
                                            <p:txEl>
                                              <p:pRg st="0" end="0"/>
                                            </p:txEl>
                                          </p:spTgt>
                                        </p:tgtEl>
                                        <p:attrNameLst>
                                          <p:attrName>style.visibility</p:attrName>
                                        </p:attrNameLst>
                                      </p:cBhvr>
                                      <p:to>
                                        <p:strVal val="visible"/>
                                      </p:to>
                                    </p:set>
                                    <p:anim calcmode="lin" valueType="num">
                                      <p:cBhvr>
                                        <p:cTn id="28" dur="1000" fill="hold"/>
                                        <p:tgtEl>
                                          <p:spTgt spid="71689">
                                            <p:txEl>
                                              <p:pRg st="0" end="0"/>
                                            </p:txEl>
                                          </p:spTgt>
                                        </p:tgtEl>
                                        <p:attrNameLst>
                                          <p:attrName>ppt_w</p:attrName>
                                        </p:attrNameLst>
                                      </p:cBhvr>
                                      <p:tavLst>
                                        <p:tav tm="0">
                                          <p:val>
                                            <p:strVal val="#ppt_w*0.70"/>
                                          </p:val>
                                        </p:tav>
                                        <p:tav tm="100000">
                                          <p:val>
                                            <p:strVal val="#ppt_w"/>
                                          </p:val>
                                        </p:tav>
                                      </p:tavLst>
                                    </p:anim>
                                    <p:anim calcmode="lin" valueType="num">
                                      <p:cBhvr>
                                        <p:cTn id="29" dur="1000" fill="hold"/>
                                        <p:tgtEl>
                                          <p:spTgt spid="71689">
                                            <p:txEl>
                                              <p:pRg st="0" end="0"/>
                                            </p:txEl>
                                          </p:spTgt>
                                        </p:tgtEl>
                                        <p:attrNameLst>
                                          <p:attrName>ppt_h</p:attrName>
                                        </p:attrNameLst>
                                      </p:cBhvr>
                                      <p:tavLst>
                                        <p:tav tm="0">
                                          <p:val>
                                            <p:strVal val="#ppt_h"/>
                                          </p:val>
                                        </p:tav>
                                        <p:tav tm="100000">
                                          <p:val>
                                            <p:strVal val="#ppt_h"/>
                                          </p:val>
                                        </p:tav>
                                      </p:tavLst>
                                    </p:anim>
                                    <p:animEffect transition="in" filter="fade">
                                      <p:cBhvr>
                                        <p:cTn id="30" dur="1000"/>
                                        <p:tgtEl>
                                          <p:spTgt spid="71689">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682" grpId="0" build="p"/>
      <p:bldP spid="71682" grpId="1" build="p"/>
      <p:bldP spid="71689" grpId="0" build="p"/>
      <p:bldP spid="71691"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idx="1"/>
          </p:nvPr>
        </p:nvSpPr>
        <p:spPr>
          <a:xfrm>
            <a:off x="228600" y="533400"/>
            <a:ext cx="12161838" cy="914400"/>
          </a:xfrm>
        </p:spPr>
        <p:txBody>
          <a:bodyPr/>
          <a:lstStyle/>
          <a:p>
            <a:pPr algn="ctr" eaLnBrk="1" hangingPunct="1">
              <a:buFontTx/>
              <a:buNone/>
            </a:pPr>
            <a:r>
              <a:rPr lang="en-US" altLang="en-US" sz="4000" b="1">
                <a:latin typeface="Times New Roman" panose="02020603050405020304" pitchFamily="18" charset="0"/>
              </a:rPr>
              <a:t>Tại sao ngọn nến không bị tắt ?</a:t>
            </a:r>
          </a:p>
        </p:txBody>
      </p:sp>
      <p:pic>
        <p:nvPicPr>
          <p:cNvPr id="17412" name="Picture 9" descr="11111111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95400" y="1714500"/>
            <a:ext cx="4154488" cy="403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2714" name="AutoShape 10"/>
          <p:cNvSpPr>
            <a:spLocks noChangeArrowheads="1"/>
          </p:cNvSpPr>
          <p:nvPr/>
        </p:nvSpPr>
        <p:spPr bwMode="auto">
          <a:xfrm>
            <a:off x="5943600" y="3962400"/>
            <a:ext cx="4953000" cy="1447800"/>
          </a:xfrm>
          <a:prstGeom prst="wedgeRectCallout">
            <a:avLst>
              <a:gd name="adj1" fmla="val -83642"/>
              <a:gd name="adj2" fmla="val 32125"/>
            </a:avLst>
          </a:prstGeom>
          <a:noFill/>
          <a:ln w="57150">
            <a:solidFill>
              <a:srgbClr val="FF00FF"/>
            </a:solidFill>
            <a:miter lim="800000"/>
            <a:headEnd/>
            <a:tailEnd/>
          </a:ln>
          <a:extLst>
            <a:ext uri="{909E8E84-426E-40DD-AFC4-6F175D3DCCD1}">
              <a14:hiddenFill xmlns:a14="http://schemas.microsoft.com/office/drawing/2010/main">
                <a:solidFill>
                  <a:srgbClr val="FFFFFF"/>
                </a:solidFill>
              </a14:hiddenFill>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just"/>
            <a:r>
              <a:rPr lang="en-US" altLang="en-US" sz="2800" b="1">
                <a:solidFill>
                  <a:srgbClr val="FF3300"/>
                </a:solidFill>
                <a:latin typeface="Times New Roman" panose="02020603050405020304" pitchFamily="18" charset="0"/>
              </a:rPr>
              <a:t>Không khí ở ngoài tràn vào, tiếp tục cung cấp ô-xi để duy trì ngọn lửa</a:t>
            </a:r>
            <a:r>
              <a:rPr lang="en-US" altLang="en-US" sz="2800">
                <a:solidFill>
                  <a:srgbClr val="FF3300"/>
                </a:solidFill>
                <a:latin typeface="Times New Roman" panose="02020603050405020304" pitchFamily="18" charset="0"/>
              </a:rPr>
              <a:t>.</a:t>
            </a:r>
          </a:p>
        </p:txBody>
      </p:sp>
      <p:sp>
        <p:nvSpPr>
          <p:cNvPr id="72715" name="AutoShape 11"/>
          <p:cNvSpPr>
            <a:spLocks noChangeArrowheads="1"/>
          </p:cNvSpPr>
          <p:nvPr/>
        </p:nvSpPr>
        <p:spPr bwMode="auto">
          <a:xfrm>
            <a:off x="5449888" y="1714500"/>
            <a:ext cx="4515788" cy="1143000"/>
          </a:xfrm>
          <a:prstGeom prst="wedgeRectCallout">
            <a:avLst>
              <a:gd name="adj1" fmla="val -78968"/>
              <a:gd name="adj2" fmla="val -28472"/>
            </a:avLst>
          </a:prstGeom>
          <a:noFill/>
          <a:ln w="57150">
            <a:solidFill>
              <a:srgbClr val="FF00FF"/>
            </a:solidFill>
            <a:miter lim="800000"/>
            <a:headEnd/>
            <a:tailEnd/>
          </a:ln>
          <a:extLst>
            <a:ext uri="{909E8E84-426E-40DD-AFC4-6F175D3DCCD1}">
              <a14:hiddenFill xmlns:a14="http://schemas.microsoft.com/office/drawing/2010/main">
                <a:solidFill>
                  <a:srgbClr val="FFFFFF"/>
                </a:solidFill>
              </a14:hiddenFill>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just"/>
            <a:r>
              <a:rPr lang="en-US" altLang="en-US" sz="2800" b="1">
                <a:solidFill>
                  <a:srgbClr val="FF3300"/>
                </a:solidFill>
                <a:latin typeface="Times New Roman" panose="02020603050405020304" pitchFamily="18" charset="0"/>
              </a:rPr>
              <a:t>Khí ni-tơ và khí các-bô-nic nóng nó sẽ lên bay lên cao</a:t>
            </a:r>
            <a:r>
              <a:rPr lang="en-US" altLang="en-US" sz="2800">
                <a:solidFill>
                  <a:srgbClr val="FF3300"/>
                </a:solidFill>
                <a:latin typeface="Times New Roman" panose="02020603050405020304" pitchFamily="18" charset="0"/>
              </a:rPr>
              <a:t>.</a:t>
            </a:r>
          </a:p>
        </p:txBody>
      </p:sp>
    </p:spTree>
    <p:extLst>
      <p:ext uri="{BB962C8B-B14F-4D97-AF65-F5344CB8AC3E}">
        <p14:creationId xmlns:p14="http://schemas.microsoft.com/office/powerpoint/2010/main" val="3507367763"/>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5" presetClass="entr" presetSubtype="0" fill="hold" grpId="0" nodeType="clickEffect">
                                  <p:stCondLst>
                                    <p:cond delay="0"/>
                                  </p:stCondLst>
                                  <p:childTnLst>
                                    <p:set>
                                      <p:cBhvr>
                                        <p:cTn id="6" dur="1" fill="hold">
                                          <p:stCondLst>
                                            <p:cond delay="0"/>
                                          </p:stCondLst>
                                        </p:cTn>
                                        <p:tgtEl>
                                          <p:spTgt spid="72715"/>
                                        </p:tgtEl>
                                        <p:attrNameLst>
                                          <p:attrName>style.visibility</p:attrName>
                                        </p:attrNameLst>
                                      </p:cBhvr>
                                      <p:to>
                                        <p:strVal val="visible"/>
                                      </p:to>
                                    </p:set>
                                    <p:animEffect transition="in" filter="fade">
                                      <p:cBhvr>
                                        <p:cTn id="7" dur="2000"/>
                                        <p:tgtEl>
                                          <p:spTgt spid="72715"/>
                                        </p:tgtEl>
                                      </p:cBhvr>
                                    </p:animEffect>
                                    <p:anim calcmode="lin" valueType="num">
                                      <p:cBhvr>
                                        <p:cTn id="8" dur="2000" fill="hold"/>
                                        <p:tgtEl>
                                          <p:spTgt spid="72715"/>
                                        </p:tgtEl>
                                        <p:attrNameLst>
                                          <p:attrName>style.rotation</p:attrName>
                                        </p:attrNameLst>
                                      </p:cBhvr>
                                      <p:tavLst>
                                        <p:tav tm="0">
                                          <p:val>
                                            <p:fltVal val="720"/>
                                          </p:val>
                                        </p:tav>
                                        <p:tav tm="100000">
                                          <p:val>
                                            <p:fltVal val="0"/>
                                          </p:val>
                                        </p:tav>
                                      </p:tavLst>
                                    </p:anim>
                                    <p:anim calcmode="lin" valueType="num">
                                      <p:cBhvr>
                                        <p:cTn id="9" dur="2000" fill="hold"/>
                                        <p:tgtEl>
                                          <p:spTgt spid="72715"/>
                                        </p:tgtEl>
                                        <p:attrNameLst>
                                          <p:attrName>ppt_h</p:attrName>
                                        </p:attrNameLst>
                                      </p:cBhvr>
                                      <p:tavLst>
                                        <p:tav tm="0">
                                          <p:val>
                                            <p:fltVal val="0"/>
                                          </p:val>
                                        </p:tav>
                                        <p:tav tm="100000">
                                          <p:val>
                                            <p:strVal val="#ppt_h"/>
                                          </p:val>
                                        </p:tav>
                                      </p:tavLst>
                                    </p:anim>
                                    <p:anim calcmode="lin" valueType="num">
                                      <p:cBhvr>
                                        <p:cTn id="10" dur="2000" fill="hold"/>
                                        <p:tgtEl>
                                          <p:spTgt spid="72715"/>
                                        </p:tgtEl>
                                        <p:attrNameLst>
                                          <p:attrName>ppt_w</p:attrName>
                                        </p:attrNameLst>
                                      </p:cBhvr>
                                      <p:tavLst>
                                        <p:tav tm="0">
                                          <p:val>
                                            <p:fltVal val="0"/>
                                          </p:val>
                                        </p:tav>
                                        <p:tav tm="100000">
                                          <p:val>
                                            <p:strVal val="#ppt_w"/>
                                          </p:val>
                                        </p:tav>
                                      </p:tavLst>
                                    </p:anim>
                                  </p:childTnLst>
                                </p:cTn>
                              </p:par>
                            </p:childTnLst>
                          </p:cTn>
                        </p:par>
                      </p:childTnLst>
                    </p:cTn>
                  </p:par>
                  <p:par>
                    <p:cTn id="11" fill="hold" nodeType="clickPar">
                      <p:stCondLst>
                        <p:cond delay="indefinite"/>
                      </p:stCondLst>
                      <p:childTnLst>
                        <p:par>
                          <p:cTn id="12" fill="hold" nodeType="withGroup">
                            <p:stCondLst>
                              <p:cond delay="0"/>
                            </p:stCondLst>
                            <p:childTnLst>
                              <p:par>
                                <p:cTn id="13" presetID="35" presetClass="entr" presetSubtype="0" fill="hold" grpId="0" nodeType="clickEffect">
                                  <p:stCondLst>
                                    <p:cond delay="0"/>
                                  </p:stCondLst>
                                  <p:childTnLst>
                                    <p:set>
                                      <p:cBhvr>
                                        <p:cTn id="14" dur="1" fill="hold">
                                          <p:stCondLst>
                                            <p:cond delay="0"/>
                                          </p:stCondLst>
                                        </p:cTn>
                                        <p:tgtEl>
                                          <p:spTgt spid="72714"/>
                                        </p:tgtEl>
                                        <p:attrNameLst>
                                          <p:attrName>style.visibility</p:attrName>
                                        </p:attrNameLst>
                                      </p:cBhvr>
                                      <p:to>
                                        <p:strVal val="visible"/>
                                      </p:to>
                                    </p:set>
                                    <p:animEffect transition="in" filter="fade">
                                      <p:cBhvr>
                                        <p:cTn id="15" dur="2000"/>
                                        <p:tgtEl>
                                          <p:spTgt spid="72714"/>
                                        </p:tgtEl>
                                      </p:cBhvr>
                                    </p:animEffect>
                                    <p:anim calcmode="lin" valueType="num">
                                      <p:cBhvr>
                                        <p:cTn id="16" dur="2000" fill="hold"/>
                                        <p:tgtEl>
                                          <p:spTgt spid="72714"/>
                                        </p:tgtEl>
                                        <p:attrNameLst>
                                          <p:attrName>style.rotation</p:attrName>
                                        </p:attrNameLst>
                                      </p:cBhvr>
                                      <p:tavLst>
                                        <p:tav tm="0">
                                          <p:val>
                                            <p:fltVal val="720"/>
                                          </p:val>
                                        </p:tav>
                                        <p:tav tm="100000">
                                          <p:val>
                                            <p:fltVal val="0"/>
                                          </p:val>
                                        </p:tav>
                                      </p:tavLst>
                                    </p:anim>
                                    <p:anim calcmode="lin" valueType="num">
                                      <p:cBhvr>
                                        <p:cTn id="17" dur="2000" fill="hold"/>
                                        <p:tgtEl>
                                          <p:spTgt spid="72714"/>
                                        </p:tgtEl>
                                        <p:attrNameLst>
                                          <p:attrName>ppt_h</p:attrName>
                                        </p:attrNameLst>
                                      </p:cBhvr>
                                      <p:tavLst>
                                        <p:tav tm="0">
                                          <p:val>
                                            <p:fltVal val="0"/>
                                          </p:val>
                                        </p:tav>
                                        <p:tav tm="100000">
                                          <p:val>
                                            <p:strVal val="#ppt_h"/>
                                          </p:val>
                                        </p:tav>
                                      </p:tavLst>
                                    </p:anim>
                                    <p:anim calcmode="lin" valueType="num">
                                      <p:cBhvr>
                                        <p:cTn id="18" dur="2000" fill="hold"/>
                                        <p:tgtEl>
                                          <p:spTgt spid="72714"/>
                                        </p:tgtEl>
                                        <p:attrNameLst>
                                          <p:attrName>ppt_w</p:attrName>
                                        </p:attrNameLst>
                                      </p:cBhvr>
                                      <p:tavLst>
                                        <p:tav tm="0">
                                          <p:val>
                                            <p:fltVal val="0"/>
                                          </p:val>
                                        </p:tav>
                                        <p:tav tm="100000">
                                          <p:val>
                                            <p:strVal val="#ppt_w"/>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2714" grpId="0" animBg="1"/>
      <p:bldP spid="72715"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11" descr="13729images1452875_62"/>
          <p:cNvPicPr>
            <a:picLocks noChangeAspect="1" noChangeArrowheads="1"/>
          </p:cNvPicPr>
          <p:nvPr/>
        </p:nvPicPr>
        <p:blipFill>
          <a:blip r:embed="rId2">
            <a:extLst>
              <a:ext uri="{28A0092B-C50C-407E-A947-70E740481C1C}">
                <a14:useLocalDpi xmlns:a14="http://schemas.microsoft.com/office/drawing/2010/main" val="0"/>
              </a:ext>
            </a:extLst>
          </a:blip>
          <a:srcRect l="26001" t="66000" r="39333"/>
          <a:stretch>
            <a:fillRect/>
          </a:stretch>
        </p:blipFill>
        <p:spPr bwMode="auto">
          <a:xfrm>
            <a:off x="1295400" y="737675"/>
            <a:ext cx="4876799" cy="4126578"/>
          </a:xfrm>
          <a:prstGeom prst="rect">
            <a:avLst/>
          </a:prstGeom>
          <a:noFill/>
          <a:ln w="38100">
            <a:noFill/>
            <a:miter lim="800000"/>
            <a:headEnd/>
            <a:tailEnd/>
          </a:ln>
          <a:extLst>
            <a:ext uri="{909E8E84-426E-40DD-AFC4-6F175D3DCCD1}">
              <a14:hiddenFill xmlns:a14="http://schemas.microsoft.com/office/drawing/2010/main">
                <a:solidFill>
                  <a:srgbClr val="FFFFFF"/>
                </a:solidFill>
              </a14:hiddenFill>
            </a:ext>
          </a:extLst>
        </p:spPr>
      </p:pic>
      <p:pic>
        <p:nvPicPr>
          <p:cNvPr id="4" name="Picture 4" descr="222222222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72199" y="744602"/>
            <a:ext cx="5231606" cy="41196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 Box 7"/>
          <p:cNvSpPr txBox="1">
            <a:spLocks noChangeArrowheads="1"/>
          </p:cNvSpPr>
          <p:nvPr/>
        </p:nvSpPr>
        <p:spPr bwMode="auto">
          <a:xfrm>
            <a:off x="838200" y="5046007"/>
            <a:ext cx="11110119"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spcBef>
                <a:spcPct val="50000"/>
              </a:spcBef>
            </a:pPr>
            <a:r>
              <a:rPr lang="en-US" altLang="en-US" sz="2800" b="1">
                <a:solidFill>
                  <a:srgbClr val="C00000"/>
                </a:solidFill>
                <a:latin typeface="Times New Roman" panose="02020603050405020304" pitchFamily="18" charset="0"/>
              </a:rPr>
              <a:t>- Làm thế nào để ngọn lửa không bị tắt ? Hãy giải thích vì sao?</a:t>
            </a:r>
          </a:p>
        </p:txBody>
      </p:sp>
      <p:sp>
        <p:nvSpPr>
          <p:cNvPr id="6" name="Text Box 12"/>
          <p:cNvSpPr txBox="1">
            <a:spLocks noChangeArrowheads="1"/>
          </p:cNvSpPr>
          <p:nvPr/>
        </p:nvSpPr>
        <p:spPr bwMode="auto">
          <a:xfrm>
            <a:off x="-151173" y="5547655"/>
            <a:ext cx="12161838"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spcBef>
                <a:spcPct val="50000"/>
              </a:spcBef>
            </a:pPr>
            <a:r>
              <a:rPr lang="en-US" altLang="en-US" sz="2800" b="1">
                <a:solidFill>
                  <a:srgbClr val="C00000"/>
                </a:solidFill>
                <a:latin typeface="Times New Roman" panose="02020603050405020304" pitchFamily="18" charset="0"/>
              </a:rPr>
              <a:t> - Làm cách nào để ngọn lửa bị tắt ? Hãy giải thích vì sao?</a:t>
            </a:r>
          </a:p>
        </p:txBody>
      </p:sp>
    </p:spTree>
    <p:extLst>
      <p:ext uri="{BB962C8B-B14F-4D97-AF65-F5344CB8AC3E}">
        <p14:creationId xmlns:p14="http://schemas.microsoft.com/office/powerpoint/2010/main" val="70184944"/>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3" presetClass="entr" presetSubtype="16"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plus(in)">
                                      <p:cBhvr>
                                        <p:cTn id="7" dur="2000"/>
                                        <p:tgtEl>
                                          <p:spTgt spid="3"/>
                                        </p:tgtEl>
                                      </p:cBhvr>
                                    </p:animEffect>
                                  </p:childTnLst>
                                </p:cTn>
                              </p:par>
                              <p:par>
                                <p:cTn id="8" presetID="13" presetClass="entr" presetSubtype="16" fill="hold"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plus(in)">
                                      <p:cBhvr>
                                        <p:cTn id="10" dur="2000"/>
                                        <p:tgtEl>
                                          <p:spTgt spid="4"/>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20"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wedge">
                                      <p:cBhvr>
                                        <p:cTn id="15" dur="2000"/>
                                        <p:tgtEl>
                                          <p:spTgt spid="5"/>
                                        </p:tgtEl>
                                      </p:cBhvr>
                                    </p:animEffect>
                                  </p:childTnLst>
                                </p:cTn>
                              </p:par>
                              <p:par>
                                <p:cTn id="16" presetID="21" presetClass="entr" presetSubtype="4" fill="hold" grpId="0" nodeType="with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wheel(4)">
                                      <p:cBhvr>
                                        <p:cTn id="18"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91" name="Rectangle 15"/>
          <p:cNvSpPr>
            <a:spLocks noGrp="1" noChangeArrowheads="1"/>
          </p:cNvSpPr>
          <p:nvPr>
            <p:ph idx="1"/>
          </p:nvPr>
        </p:nvSpPr>
        <p:spPr>
          <a:xfrm>
            <a:off x="15081" y="4800600"/>
            <a:ext cx="12161838" cy="914400"/>
          </a:xfrm>
        </p:spPr>
        <p:txBody>
          <a:bodyPr/>
          <a:lstStyle/>
          <a:p>
            <a:pPr algn="ctr" eaLnBrk="1" hangingPunct="1">
              <a:lnSpc>
                <a:spcPct val="90000"/>
              </a:lnSpc>
              <a:buFontTx/>
              <a:buNone/>
            </a:pPr>
            <a:r>
              <a:rPr lang="en-US" altLang="en-US" sz="2800" b="1" i="1">
                <a:solidFill>
                  <a:schemeClr val="bg1"/>
                </a:solidFill>
                <a:latin typeface="Times New Roman" panose="02020603050405020304" pitchFamily="18" charset="0"/>
                <a:cs typeface="Times New Roman" panose="02020603050405020304" pitchFamily="18" charset="0"/>
              </a:rPr>
              <a:t>Ni-tơ trong không khí có tác dụng  như thế nào đối với sự cháy ?</a:t>
            </a:r>
          </a:p>
        </p:txBody>
      </p:sp>
      <p:sp>
        <p:nvSpPr>
          <p:cNvPr id="75786" name="Rectangle 10"/>
          <p:cNvSpPr>
            <a:spLocks noChangeArrowheads="1"/>
          </p:cNvSpPr>
          <p:nvPr/>
        </p:nvSpPr>
        <p:spPr bwMode="auto">
          <a:xfrm>
            <a:off x="1027907" y="427831"/>
            <a:ext cx="11553825" cy="1066800"/>
          </a:xfrm>
          <a:prstGeom prst="rect">
            <a:avLst/>
          </a:prstGeom>
          <a:noFill/>
          <a:ln w="9525">
            <a:noFill/>
            <a:miter lim="800000"/>
            <a:headEnd/>
            <a:tailEnd/>
          </a:ln>
          <a:effectLst/>
        </p:spPr>
        <p:txBody>
          <a:bodyPr anchor="ctr"/>
          <a:lstStyle/>
          <a:p>
            <a:pPr eaLnBrk="1" hangingPunct="1">
              <a:defRPr/>
            </a:pPr>
            <a:r>
              <a:rPr lang="en-US" sz="2800" b="1" dirty="0">
                <a:effectLst>
                  <a:outerShdw blurRad="38100" dist="38100" dir="2700000" algn="tl">
                    <a:srgbClr val="C0C0C0"/>
                  </a:outerShdw>
                </a:effectLst>
                <a:latin typeface="Times New Roman" panose="02020603050405020304" pitchFamily="18" charset="0"/>
                <a:cs typeface="Times New Roman" panose="02020603050405020304" pitchFamily="18" charset="0"/>
              </a:rPr>
              <a:t> </a:t>
            </a:r>
            <a:r>
              <a:rPr lang="en-US" sz="2800" b="1" dirty="0">
                <a:solidFill>
                  <a:srgbClr val="FF0000"/>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1) Ô-xi </a:t>
            </a:r>
            <a:r>
              <a:rPr lang="en-US" sz="2800" b="1" dirty="0" err="1">
                <a:solidFill>
                  <a:srgbClr val="FF0000"/>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trong</a:t>
            </a:r>
            <a:r>
              <a:rPr lang="en-US" sz="2800" b="1" dirty="0">
                <a:solidFill>
                  <a:srgbClr val="FF0000"/>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 </a:t>
            </a:r>
            <a:r>
              <a:rPr lang="en-US" sz="2800" b="1" dirty="0" err="1">
                <a:solidFill>
                  <a:srgbClr val="FF0000"/>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không</a:t>
            </a:r>
            <a:r>
              <a:rPr lang="en-US" sz="2800" b="1" dirty="0">
                <a:solidFill>
                  <a:srgbClr val="FF0000"/>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 </a:t>
            </a:r>
            <a:r>
              <a:rPr lang="en-US" sz="2800" b="1" dirty="0" err="1">
                <a:solidFill>
                  <a:srgbClr val="FF0000"/>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khí</a:t>
            </a:r>
            <a:r>
              <a:rPr lang="en-US" sz="2800" b="1" dirty="0">
                <a:solidFill>
                  <a:srgbClr val="FF0000"/>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 </a:t>
            </a:r>
            <a:r>
              <a:rPr lang="en-US" sz="2800" b="1" dirty="0" err="1">
                <a:solidFill>
                  <a:srgbClr val="FF0000"/>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có</a:t>
            </a:r>
            <a:r>
              <a:rPr lang="en-US" sz="2800" b="1" dirty="0">
                <a:solidFill>
                  <a:srgbClr val="FF0000"/>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 </a:t>
            </a:r>
            <a:r>
              <a:rPr lang="en-US" sz="2800" b="1" dirty="0" err="1">
                <a:solidFill>
                  <a:srgbClr val="FF0000"/>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vai</a:t>
            </a:r>
            <a:r>
              <a:rPr lang="en-US" sz="2800" b="1" dirty="0">
                <a:solidFill>
                  <a:srgbClr val="FF0000"/>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 </a:t>
            </a:r>
            <a:r>
              <a:rPr lang="en-US" sz="2800" b="1" dirty="0" err="1">
                <a:solidFill>
                  <a:srgbClr val="FF0000"/>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trò</a:t>
            </a:r>
            <a:r>
              <a:rPr lang="en-US" sz="2800" b="1" dirty="0">
                <a:solidFill>
                  <a:srgbClr val="FF0000"/>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 </a:t>
            </a:r>
            <a:r>
              <a:rPr lang="en-US" sz="2800" b="1" dirty="0" err="1">
                <a:solidFill>
                  <a:srgbClr val="FF0000"/>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như</a:t>
            </a:r>
            <a:r>
              <a:rPr lang="en-US" sz="2800" b="1" dirty="0">
                <a:solidFill>
                  <a:srgbClr val="FF0000"/>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 </a:t>
            </a:r>
            <a:r>
              <a:rPr lang="en-US" sz="2800" b="1" dirty="0" err="1">
                <a:solidFill>
                  <a:srgbClr val="FF0000"/>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thế</a:t>
            </a:r>
            <a:r>
              <a:rPr lang="en-US" sz="2800" b="1" dirty="0">
                <a:solidFill>
                  <a:srgbClr val="FF0000"/>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 </a:t>
            </a:r>
            <a:r>
              <a:rPr lang="en-US" sz="2800" b="1" dirty="0" err="1">
                <a:solidFill>
                  <a:srgbClr val="FF0000"/>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nào</a:t>
            </a:r>
            <a:r>
              <a:rPr lang="en-US" sz="2800" b="1" dirty="0">
                <a:solidFill>
                  <a:srgbClr val="FF0000"/>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 </a:t>
            </a:r>
            <a:r>
              <a:rPr lang="en-US" sz="2800" b="1" dirty="0" err="1">
                <a:solidFill>
                  <a:srgbClr val="FF0000"/>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đối</a:t>
            </a:r>
            <a:r>
              <a:rPr lang="en-US" sz="2800" b="1" dirty="0">
                <a:solidFill>
                  <a:srgbClr val="FF0000"/>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 </a:t>
            </a:r>
            <a:r>
              <a:rPr lang="en-US" sz="2800" b="1" dirty="0" err="1">
                <a:solidFill>
                  <a:srgbClr val="FF0000"/>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với</a:t>
            </a:r>
            <a:r>
              <a:rPr lang="en-US" sz="2800" b="1" dirty="0">
                <a:solidFill>
                  <a:srgbClr val="FF0000"/>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 </a:t>
            </a:r>
            <a:r>
              <a:rPr lang="en-US" sz="2800" b="1" dirty="0" err="1">
                <a:solidFill>
                  <a:srgbClr val="FF0000"/>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sự</a:t>
            </a:r>
            <a:r>
              <a:rPr lang="en-US" sz="2800" b="1" dirty="0">
                <a:solidFill>
                  <a:srgbClr val="FF0000"/>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 </a:t>
            </a:r>
            <a:r>
              <a:rPr lang="en-US" sz="2800" b="1" dirty="0" err="1">
                <a:solidFill>
                  <a:srgbClr val="FF0000"/>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cháy</a:t>
            </a:r>
            <a:r>
              <a:rPr lang="en-US" sz="2800" b="1" dirty="0">
                <a:solidFill>
                  <a:srgbClr val="FF0000"/>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a:t>
            </a:r>
            <a:endParaRPr lang="en-US" sz="2800" b="1" i="1" dirty="0">
              <a:solidFill>
                <a:srgbClr val="FF0000"/>
              </a:solidFill>
              <a:effectLst>
                <a:outerShdw blurRad="38100" dist="38100" dir="2700000" algn="tl">
                  <a:srgbClr val="C0C0C0"/>
                </a:outerShdw>
              </a:effectLst>
              <a:latin typeface="Times New Roman" panose="02020603050405020304" pitchFamily="18" charset="0"/>
              <a:cs typeface="Times New Roman" panose="02020603050405020304" pitchFamily="18" charset="0"/>
            </a:endParaRPr>
          </a:p>
        </p:txBody>
      </p:sp>
      <p:sp>
        <p:nvSpPr>
          <p:cNvPr id="75787" name="Rectangle 11"/>
          <p:cNvSpPr>
            <a:spLocks noChangeArrowheads="1"/>
          </p:cNvSpPr>
          <p:nvPr/>
        </p:nvSpPr>
        <p:spPr bwMode="auto">
          <a:xfrm>
            <a:off x="1246367" y="2133600"/>
            <a:ext cx="10066140" cy="2667000"/>
          </a:xfrm>
          <a:prstGeom prst="rect">
            <a:avLst/>
          </a:prstGeom>
          <a:noFill/>
          <a:ln w="9525">
            <a:noFill/>
            <a:miter lim="800000"/>
            <a:headEnd/>
            <a:tailEnd/>
          </a:ln>
          <a:effectLst/>
        </p:spPr>
        <p:txBody>
          <a:bodyPr anchor="ctr"/>
          <a:lstStyle/>
          <a:p>
            <a:pPr algn="just" eaLnBrk="1" hangingPunct="1">
              <a:defRPr/>
            </a:pPr>
            <a:r>
              <a:rPr lang="en-US" sz="2800" b="1" smtClean="0">
                <a:solidFill>
                  <a:srgbClr val="FF33CC"/>
                </a:solidFill>
                <a:latin typeface="Times New Roman" panose="02020603050405020304" pitchFamily="18" charset="0"/>
                <a:cs typeface="Times New Roman" panose="02020603050405020304" pitchFamily="18" charset="0"/>
              </a:rPr>
              <a:t>	- Khi </a:t>
            </a:r>
            <a:r>
              <a:rPr lang="en-US" sz="2800" b="1" dirty="0" err="1">
                <a:solidFill>
                  <a:srgbClr val="FF33CC"/>
                </a:solidFill>
                <a:latin typeface="Times New Roman" panose="02020603050405020304" pitchFamily="18" charset="0"/>
                <a:cs typeface="Times New Roman" panose="02020603050405020304" pitchFamily="18" charset="0"/>
              </a:rPr>
              <a:t>một</a:t>
            </a:r>
            <a:r>
              <a:rPr lang="en-US" sz="2800" b="1" dirty="0">
                <a:solidFill>
                  <a:srgbClr val="FF33CC"/>
                </a:solidFill>
                <a:latin typeface="Times New Roman" panose="02020603050405020304" pitchFamily="18" charset="0"/>
                <a:cs typeface="Times New Roman" panose="02020603050405020304" pitchFamily="18" charset="0"/>
              </a:rPr>
              <a:t> </a:t>
            </a:r>
            <a:r>
              <a:rPr lang="en-US" sz="2800" b="1" dirty="0" err="1">
                <a:solidFill>
                  <a:srgbClr val="FF33CC"/>
                </a:solidFill>
                <a:latin typeface="Times New Roman" panose="02020603050405020304" pitchFamily="18" charset="0"/>
                <a:cs typeface="Times New Roman" panose="02020603050405020304" pitchFamily="18" charset="0"/>
              </a:rPr>
              <a:t>vật</a:t>
            </a:r>
            <a:r>
              <a:rPr lang="en-US" sz="2800" b="1" dirty="0">
                <a:solidFill>
                  <a:srgbClr val="FF33CC"/>
                </a:solidFill>
                <a:latin typeface="Times New Roman" panose="02020603050405020304" pitchFamily="18" charset="0"/>
                <a:cs typeface="Times New Roman" panose="02020603050405020304" pitchFamily="18" charset="0"/>
              </a:rPr>
              <a:t> </a:t>
            </a:r>
            <a:r>
              <a:rPr lang="en-US" sz="2800" b="1" dirty="0" err="1">
                <a:solidFill>
                  <a:srgbClr val="FF33CC"/>
                </a:solidFill>
                <a:latin typeface="Times New Roman" panose="02020603050405020304" pitchFamily="18" charset="0"/>
                <a:cs typeface="Times New Roman" panose="02020603050405020304" pitchFamily="18" charset="0"/>
              </a:rPr>
              <a:t>cháy</a:t>
            </a:r>
            <a:r>
              <a:rPr lang="en-US" sz="2800" b="1" dirty="0">
                <a:solidFill>
                  <a:srgbClr val="FF33CC"/>
                </a:solidFill>
                <a:latin typeface="Times New Roman" panose="02020603050405020304" pitchFamily="18" charset="0"/>
                <a:cs typeface="Times New Roman" panose="02020603050405020304" pitchFamily="18" charset="0"/>
              </a:rPr>
              <a:t>, </a:t>
            </a:r>
            <a:r>
              <a:rPr lang="en-US" sz="2800" b="1" dirty="0" err="1">
                <a:solidFill>
                  <a:srgbClr val="FF33CC"/>
                </a:solidFill>
                <a:latin typeface="Times New Roman" panose="02020603050405020304" pitchFamily="18" charset="0"/>
                <a:cs typeface="Times New Roman" panose="02020603050405020304" pitchFamily="18" charset="0"/>
              </a:rPr>
              <a:t>khí</a:t>
            </a:r>
            <a:r>
              <a:rPr lang="en-US" sz="2800" b="1" dirty="0">
                <a:solidFill>
                  <a:srgbClr val="FF33CC"/>
                </a:solidFill>
                <a:latin typeface="Times New Roman" panose="02020603050405020304" pitchFamily="18" charset="0"/>
                <a:cs typeface="Times New Roman" panose="02020603050405020304" pitchFamily="18" charset="0"/>
              </a:rPr>
              <a:t> ô-xi </a:t>
            </a:r>
            <a:r>
              <a:rPr lang="en-US" sz="2800" b="1" dirty="0" err="1">
                <a:solidFill>
                  <a:srgbClr val="FF33CC"/>
                </a:solidFill>
                <a:latin typeface="Times New Roman" panose="02020603050405020304" pitchFamily="18" charset="0"/>
                <a:cs typeface="Times New Roman" panose="02020603050405020304" pitchFamily="18" charset="0"/>
              </a:rPr>
              <a:t>sẽ</a:t>
            </a:r>
            <a:r>
              <a:rPr lang="en-US" sz="2800" b="1" dirty="0">
                <a:solidFill>
                  <a:srgbClr val="FF33CC"/>
                </a:solidFill>
                <a:latin typeface="Times New Roman" panose="02020603050405020304" pitchFamily="18" charset="0"/>
                <a:cs typeface="Times New Roman" panose="02020603050405020304" pitchFamily="18" charset="0"/>
              </a:rPr>
              <a:t> </a:t>
            </a:r>
            <a:r>
              <a:rPr lang="en-US" sz="2800" b="1" dirty="0" err="1">
                <a:solidFill>
                  <a:srgbClr val="FF33CC"/>
                </a:solidFill>
                <a:latin typeface="Times New Roman" panose="02020603050405020304" pitchFamily="18" charset="0"/>
                <a:cs typeface="Times New Roman" panose="02020603050405020304" pitchFamily="18" charset="0"/>
              </a:rPr>
              <a:t>bị</a:t>
            </a:r>
            <a:r>
              <a:rPr lang="en-US" sz="2800" b="1" dirty="0">
                <a:solidFill>
                  <a:srgbClr val="FF33CC"/>
                </a:solidFill>
                <a:latin typeface="Times New Roman" panose="02020603050405020304" pitchFamily="18" charset="0"/>
                <a:cs typeface="Times New Roman" panose="02020603050405020304" pitchFamily="18" charset="0"/>
              </a:rPr>
              <a:t> </a:t>
            </a:r>
            <a:r>
              <a:rPr lang="en-US" sz="2800" b="1" dirty="0" err="1">
                <a:solidFill>
                  <a:srgbClr val="FF33CC"/>
                </a:solidFill>
                <a:latin typeface="Times New Roman" panose="02020603050405020304" pitchFamily="18" charset="0"/>
                <a:cs typeface="Times New Roman" panose="02020603050405020304" pitchFamily="18" charset="0"/>
              </a:rPr>
              <a:t>mất</a:t>
            </a:r>
            <a:r>
              <a:rPr lang="en-US" sz="2800" b="1" dirty="0">
                <a:solidFill>
                  <a:srgbClr val="FF33CC"/>
                </a:solidFill>
                <a:latin typeface="Times New Roman" panose="02020603050405020304" pitchFamily="18" charset="0"/>
                <a:cs typeface="Times New Roman" panose="02020603050405020304" pitchFamily="18" charset="0"/>
              </a:rPr>
              <a:t> </a:t>
            </a:r>
            <a:r>
              <a:rPr lang="en-US" sz="2800" b="1" dirty="0" err="1">
                <a:solidFill>
                  <a:srgbClr val="FF33CC"/>
                </a:solidFill>
                <a:latin typeface="Times New Roman" panose="02020603050405020304" pitchFamily="18" charset="0"/>
                <a:cs typeface="Times New Roman" panose="02020603050405020304" pitchFamily="18" charset="0"/>
              </a:rPr>
              <a:t>đi</a:t>
            </a:r>
            <a:r>
              <a:rPr lang="en-US" sz="2800" b="1" dirty="0">
                <a:solidFill>
                  <a:srgbClr val="FF33CC"/>
                </a:solidFill>
                <a:latin typeface="Times New Roman" panose="02020603050405020304" pitchFamily="18" charset="0"/>
                <a:cs typeface="Times New Roman" panose="02020603050405020304" pitchFamily="18" charset="0"/>
              </a:rPr>
              <a:t>, </a:t>
            </a:r>
            <a:r>
              <a:rPr lang="en-US" sz="2800" b="1" dirty="0" err="1">
                <a:solidFill>
                  <a:srgbClr val="FF33CC"/>
                </a:solidFill>
                <a:latin typeface="Times New Roman" panose="02020603050405020304" pitchFamily="18" charset="0"/>
                <a:cs typeface="Times New Roman" panose="02020603050405020304" pitchFamily="18" charset="0"/>
              </a:rPr>
              <a:t>vì</a:t>
            </a:r>
            <a:r>
              <a:rPr lang="en-US" sz="2800" b="1" dirty="0">
                <a:solidFill>
                  <a:srgbClr val="FF33CC"/>
                </a:solidFill>
                <a:latin typeface="Times New Roman" panose="02020603050405020304" pitchFamily="18" charset="0"/>
                <a:cs typeface="Times New Roman" panose="02020603050405020304" pitchFamily="18" charset="0"/>
              </a:rPr>
              <a:t> </a:t>
            </a:r>
            <a:r>
              <a:rPr lang="en-US" sz="2800" b="1" dirty="0" err="1">
                <a:solidFill>
                  <a:srgbClr val="FF33CC"/>
                </a:solidFill>
                <a:latin typeface="Times New Roman" panose="02020603050405020304" pitchFamily="18" charset="0"/>
                <a:cs typeface="Times New Roman" panose="02020603050405020304" pitchFamily="18" charset="0"/>
              </a:rPr>
              <a:t>vậy</a:t>
            </a:r>
            <a:r>
              <a:rPr lang="en-US" sz="2800" b="1" dirty="0">
                <a:solidFill>
                  <a:srgbClr val="FF33CC"/>
                </a:solidFill>
                <a:latin typeface="Times New Roman" panose="02020603050405020304" pitchFamily="18" charset="0"/>
                <a:cs typeface="Times New Roman" panose="02020603050405020304" pitchFamily="18" charset="0"/>
              </a:rPr>
              <a:t> </a:t>
            </a:r>
            <a:r>
              <a:rPr lang="en-US" sz="2800" b="1" dirty="0" err="1">
                <a:solidFill>
                  <a:srgbClr val="FF33CC"/>
                </a:solidFill>
                <a:latin typeface="Times New Roman" panose="02020603050405020304" pitchFamily="18" charset="0"/>
                <a:cs typeface="Times New Roman" panose="02020603050405020304" pitchFamily="18" charset="0"/>
              </a:rPr>
              <a:t>cần</a:t>
            </a:r>
            <a:r>
              <a:rPr lang="en-US" sz="2800" b="1" dirty="0">
                <a:solidFill>
                  <a:srgbClr val="FF33CC"/>
                </a:solidFill>
                <a:latin typeface="Times New Roman" panose="02020603050405020304" pitchFamily="18" charset="0"/>
                <a:cs typeface="Times New Roman" panose="02020603050405020304" pitchFamily="18" charset="0"/>
              </a:rPr>
              <a:t> </a:t>
            </a:r>
            <a:r>
              <a:rPr lang="en-US" sz="2800" b="1" dirty="0" err="1">
                <a:solidFill>
                  <a:srgbClr val="FF33CC"/>
                </a:solidFill>
                <a:latin typeface="Times New Roman" panose="02020603050405020304" pitchFamily="18" charset="0"/>
                <a:cs typeface="Times New Roman" panose="02020603050405020304" pitchFamily="18" charset="0"/>
              </a:rPr>
              <a:t>liên</a:t>
            </a:r>
            <a:r>
              <a:rPr lang="en-US" sz="2800" b="1" dirty="0">
                <a:solidFill>
                  <a:srgbClr val="FF33CC"/>
                </a:solidFill>
                <a:latin typeface="Times New Roman" panose="02020603050405020304" pitchFamily="18" charset="0"/>
                <a:cs typeface="Times New Roman" panose="02020603050405020304" pitchFamily="18" charset="0"/>
              </a:rPr>
              <a:t> </a:t>
            </a:r>
            <a:r>
              <a:rPr lang="en-US" sz="2800" b="1" dirty="0" err="1">
                <a:solidFill>
                  <a:srgbClr val="FF33CC"/>
                </a:solidFill>
                <a:latin typeface="Times New Roman" panose="02020603050405020304" pitchFamily="18" charset="0"/>
                <a:cs typeface="Times New Roman" panose="02020603050405020304" pitchFamily="18" charset="0"/>
              </a:rPr>
              <a:t>tục</a:t>
            </a:r>
            <a:r>
              <a:rPr lang="en-US" sz="2800" b="1" dirty="0">
                <a:solidFill>
                  <a:srgbClr val="FF33CC"/>
                </a:solidFill>
                <a:latin typeface="Times New Roman" panose="02020603050405020304" pitchFamily="18" charset="0"/>
                <a:cs typeface="Times New Roman" panose="02020603050405020304" pitchFamily="18" charset="0"/>
              </a:rPr>
              <a:t> </a:t>
            </a:r>
            <a:r>
              <a:rPr lang="en-US" sz="2800" b="1" dirty="0" err="1">
                <a:solidFill>
                  <a:srgbClr val="FF33CC"/>
                </a:solidFill>
                <a:latin typeface="Times New Roman" panose="02020603050405020304" pitchFamily="18" charset="0"/>
                <a:cs typeface="Times New Roman" panose="02020603050405020304" pitchFamily="18" charset="0"/>
              </a:rPr>
              <a:t>cung</a:t>
            </a:r>
            <a:r>
              <a:rPr lang="en-US" sz="2800" b="1" dirty="0">
                <a:solidFill>
                  <a:srgbClr val="FF33CC"/>
                </a:solidFill>
                <a:latin typeface="Times New Roman" panose="02020603050405020304" pitchFamily="18" charset="0"/>
                <a:cs typeface="Times New Roman" panose="02020603050405020304" pitchFamily="18" charset="0"/>
              </a:rPr>
              <a:t> </a:t>
            </a:r>
            <a:r>
              <a:rPr lang="en-US" sz="2800" b="1" dirty="0" err="1">
                <a:solidFill>
                  <a:srgbClr val="FF33CC"/>
                </a:solidFill>
                <a:latin typeface="Times New Roman" panose="02020603050405020304" pitchFamily="18" charset="0"/>
                <a:cs typeface="Times New Roman" panose="02020603050405020304" pitchFamily="18" charset="0"/>
              </a:rPr>
              <a:t>cấp</a:t>
            </a:r>
            <a:r>
              <a:rPr lang="en-US" sz="2800" b="1" dirty="0">
                <a:solidFill>
                  <a:srgbClr val="FF33CC"/>
                </a:solidFill>
                <a:latin typeface="Times New Roman" panose="02020603050405020304" pitchFamily="18" charset="0"/>
                <a:cs typeface="Times New Roman" panose="02020603050405020304" pitchFamily="18" charset="0"/>
              </a:rPr>
              <a:t> </a:t>
            </a:r>
            <a:r>
              <a:rPr lang="en-US" sz="2800" b="1" dirty="0" err="1">
                <a:solidFill>
                  <a:srgbClr val="FF33CC"/>
                </a:solidFill>
                <a:latin typeface="Times New Roman" panose="02020603050405020304" pitchFamily="18" charset="0"/>
                <a:cs typeface="Times New Roman" panose="02020603050405020304" pitchFamily="18" charset="0"/>
              </a:rPr>
              <a:t>không</a:t>
            </a:r>
            <a:r>
              <a:rPr lang="en-US" sz="2800" b="1" dirty="0">
                <a:solidFill>
                  <a:srgbClr val="FF33CC"/>
                </a:solidFill>
                <a:latin typeface="Times New Roman" panose="02020603050405020304" pitchFamily="18" charset="0"/>
                <a:cs typeface="Times New Roman" panose="02020603050405020304" pitchFamily="18" charset="0"/>
              </a:rPr>
              <a:t> </a:t>
            </a:r>
            <a:r>
              <a:rPr lang="en-US" sz="2800" b="1" dirty="0" err="1">
                <a:solidFill>
                  <a:srgbClr val="FF33CC"/>
                </a:solidFill>
                <a:latin typeface="Times New Roman" panose="02020603050405020304" pitchFamily="18" charset="0"/>
                <a:cs typeface="Times New Roman" panose="02020603050405020304" pitchFamily="18" charset="0"/>
              </a:rPr>
              <a:t>khí</a:t>
            </a:r>
            <a:r>
              <a:rPr lang="en-US" sz="2800" b="1" dirty="0">
                <a:solidFill>
                  <a:srgbClr val="FF33CC"/>
                </a:solidFill>
                <a:latin typeface="Times New Roman" panose="02020603050405020304" pitchFamily="18" charset="0"/>
                <a:cs typeface="Times New Roman" panose="02020603050405020304" pitchFamily="18" charset="0"/>
              </a:rPr>
              <a:t> </a:t>
            </a:r>
            <a:r>
              <a:rPr lang="en-US" sz="2800" b="1" dirty="0" err="1">
                <a:solidFill>
                  <a:srgbClr val="FF33CC"/>
                </a:solidFill>
                <a:latin typeface="Times New Roman" panose="02020603050405020304" pitchFamily="18" charset="0"/>
                <a:cs typeface="Times New Roman" panose="02020603050405020304" pitchFamily="18" charset="0"/>
              </a:rPr>
              <a:t>có</a:t>
            </a:r>
            <a:r>
              <a:rPr lang="en-US" sz="2800" b="1" dirty="0">
                <a:solidFill>
                  <a:srgbClr val="FF33CC"/>
                </a:solidFill>
                <a:latin typeface="Times New Roman" panose="02020603050405020304" pitchFamily="18" charset="0"/>
                <a:cs typeface="Times New Roman" panose="02020603050405020304" pitchFamily="18" charset="0"/>
              </a:rPr>
              <a:t> </a:t>
            </a:r>
            <a:r>
              <a:rPr lang="en-US" sz="2800" b="1" dirty="0" err="1">
                <a:solidFill>
                  <a:srgbClr val="FF33CC"/>
                </a:solidFill>
                <a:latin typeface="Times New Roman" panose="02020603050405020304" pitchFamily="18" charset="0"/>
                <a:cs typeface="Times New Roman" panose="02020603050405020304" pitchFamily="18" charset="0"/>
              </a:rPr>
              <a:t>chứa</a:t>
            </a:r>
            <a:r>
              <a:rPr lang="en-US" sz="2800" b="1" dirty="0">
                <a:solidFill>
                  <a:srgbClr val="FF33CC"/>
                </a:solidFill>
                <a:latin typeface="Times New Roman" panose="02020603050405020304" pitchFamily="18" charset="0"/>
                <a:cs typeface="Times New Roman" panose="02020603050405020304" pitchFamily="18" charset="0"/>
              </a:rPr>
              <a:t> ô-xi </a:t>
            </a:r>
            <a:r>
              <a:rPr lang="en-US" sz="2800" b="1" dirty="0" err="1">
                <a:solidFill>
                  <a:srgbClr val="FF33CC"/>
                </a:solidFill>
                <a:latin typeface="Times New Roman" panose="02020603050405020304" pitchFamily="18" charset="0"/>
                <a:cs typeface="Times New Roman" panose="02020603050405020304" pitchFamily="18" charset="0"/>
              </a:rPr>
              <a:t>để</a:t>
            </a:r>
            <a:r>
              <a:rPr lang="en-US" sz="2800" b="1" dirty="0">
                <a:solidFill>
                  <a:srgbClr val="FF33CC"/>
                </a:solidFill>
                <a:latin typeface="Times New Roman" panose="02020603050405020304" pitchFamily="18" charset="0"/>
                <a:cs typeface="Times New Roman" panose="02020603050405020304" pitchFamily="18" charset="0"/>
              </a:rPr>
              <a:t> </a:t>
            </a:r>
            <a:r>
              <a:rPr lang="en-US" sz="2800" b="1" dirty="0" err="1">
                <a:solidFill>
                  <a:srgbClr val="FF33CC"/>
                </a:solidFill>
                <a:latin typeface="Times New Roman" panose="02020603050405020304" pitchFamily="18" charset="0"/>
                <a:cs typeface="Times New Roman" panose="02020603050405020304" pitchFamily="18" charset="0"/>
              </a:rPr>
              <a:t>sự</a:t>
            </a:r>
            <a:r>
              <a:rPr lang="en-US" sz="2800" b="1" dirty="0">
                <a:solidFill>
                  <a:srgbClr val="FF33CC"/>
                </a:solidFill>
                <a:latin typeface="Times New Roman" panose="02020603050405020304" pitchFamily="18" charset="0"/>
                <a:cs typeface="Times New Roman" panose="02020603050405020304" pitchFamily="18" charset="0"/>
              </a:rPr>
              <a:t> </a:t>
            </a:r>
            <a:r>
              <a:rPr lang="en-US" sz="2800" b="1" dirty="0" err="1">
                <a:solidFill>
                  <a:srgbClr val="FF33CC"/>
                </a:solidFill>
                <a:latin typeface="Times New Roman" panose="02020603050405020304" pitchFamily="18" charset="0"/>
                <a:cs typeface="Times New Roman" panose="02020603050405020304" pitchFamily="18" charset="0"/>
              </a:rPr>
              <a:t>cháy</a:t>
            </a:r>
            <a:r>
              <a:rPr lang="en-US" sz="2800" b="1" dirty="0">
                <a:solidFill>
                  <a:srgbClr val="FF33CC"/>
                </a:solidFill>
                <a:latin typeface="Times New Roman" panose="02020603050405020304" pitchFamily="18" charset="0"/>
                <a:cs typeface="Times New Roman" panose="02020603050405020304" pitchFamily="18" charset="0"/>
              </a:rPr>
              <a:t> </a:t>
            </a:r>
            <a:r>
              <a:rPr lang="en-US" sz="2800" b="1" dirty="0" err="1">
                <a:solidFill>
                  <a:srgbClr val="FF33CC"/>
                </a:solidFill>
                <a:latin typeface="Times New Roman" panose="02020603050405020304" pitchFamily="18" charset="0"/>
                <a:cs typeface="Times New Roman" panose="02020603050405020304" pitchFamily="18" charset="0"/>
              </a:rPr>
              <a:t>được</a:t>
            </a:r>
            <a:r>
              <a:rPr lang="en-US" sz="2800" b="1" dirty="0">
                <a:solidFill>
                  <a:srgbClr val="FF33CC"/>
                </a:solidFill>
                <a:latin typeface="Times New Roman" panose="02020603050405020304" pitchFamily="18" charset="0"/>
                <a:cs typeface="Times New Roman" panose="02020603050405020304" pitchFamily="18" charset="0"/>
              </a:rPr>
              <a:t> </a:t>
            </a:r>
            <a:r>
              <a:rPr lang="en-US" sz="2800" b="1" dirty="0" err="1">
                <a:solidFill>
                  <a:srgbClr val="FF33CC"/>
                </a:solidFill>
                <a:latin typeface="Times New Roman" panose="02020603050405020304" pitchFamily="18" charset="0"/>
                <a:cs typeface="Times New Roman" panose="02020603050405020304" pitchFamily="18" charset="0"/>
              </a:rPr>
              <a:t>tiếp</a:t>
            </a:r>
            <a:r>
              <a:rPr lang="en-US" sz="2800" b="1" dirty="0">
                <a:solidFill>
                  <a:srgbClr val="FF33CC"/>
                </a:solidFill>
                <a:latin typeface="Times New Roman" panose="02020603050405020304" pitchFamily="18" charset="0"/>
                <a:cs typeface="Times New Roman" panose="02020603050405020304" pitchFamily="18" charset="0"/>
              </a:rPr>
              <a:t> </a:t>
            </a:r>
            <a:r>
              <a:rPr lang="en-US" sz="2800" b="1" dirty="0" err="1">
                <a:solidFill>
                  <a:srgbClr val="FF33CC"/>
                </a:solidFill>
                <a:latin typeface="Times New Roman" panose="02020603050405020304" pitchFamily="18" charset="0"/>
                <a:cs typeface="Times New Roman" panose="02020603050405020304" pitchFamily="18" charset="0"/>
              </a:rPr>
              <a:t>tục</a:t>
            </a:r>
            <a:r>
              <a:rPr lang="en-US" sz="2800" b="1" dirty="0">
                <a:solidFill>
                  <a:srgbClr val="FF33CC"/>
                </a:solidFill>
                <a:latin typeface="Times New Roman" panose="02020603050405020304" pitchFamily="18" charset="0"/>
                <a:cs typeface="Times New Roman" panose="02020603050405020304" pitchFamily="18" charset="0"/>
              </a:rPr>
              <a:t>. </a:t>
            </a:r>
            <a:r>
              <a:rPr lang="en-US" sz="2800" b="1" dirty="0" err="1">
                <a:solidFill>
                  <a:srgbClr val="FF33CC"/>
                </a:solidFill>
                <a:latin typeface="Times New Roman" panose="02020603050405020304" pitchFamily="18" charset="0"/>
                <a:cs typeface="Times New Roman" panose="02020603050405020304" pitchFamily="18" charset="0"/>
              </a:rPr>
              <a:t>Càng</a:t>
            </a:r>
            <a:r>
              <a:rPr lang="en-US" sz="2800" b="1" dirty="0">
                <a:solidFill>
                  <a:srgbClr val="FF33CC"/>
                </a:solidFill>
                <a:latin typeface="Times New Roman" panose="02020603050405020304" pitchFamily="18" charset="0"/>
                <a:cs typeface="Times New Roman" panose="02020603050405020304" pitchFamily="18" charset="0"/>
              </a:rPr>
              <a:t> </a:t>
            </a:r>
            <a:r>
              <a:rPr lang="en-US" sz="2800" b="1" dirty="0" err="1">
                <a:solidFill>
                  <a:srgbClr val="FF33CC"/>
                </a:solidFill>
                <a:latin typeface="Times New Roman" panose="02020603050405020304" pitchFamily="18" charset="0"/>
                <a:cs typeface="Times New Roman" panose="02020603050405020304" pitchFamily="18" charset="0"/>
              </a:rPr>
              <a:t>có</a:t>
            </a:r>
            <a:r>
              <a:rPr lang="en-US" sz="2800" b="1" dirty="0">
                <a:solidFill>
                  <a:srgbClr val="FF33CC"/>
                </a:solidFill>
                <a:latin typeface="Times New Roman" panose="02020603050405020304" pitchFamily="18" charset="0"/>
                <a:cs typeface="Times New Roman" panose="02020603050405020304" pitchFamily="18" charset="0"/>
              </a:rPr>
              <a:t> </a:t>
            </a:r>
            <a:r>
              <a:rPr lang="en-US" sz="2800" b="1" dirty="0" err="1">
                <a:solidFill>
                  <a:srgbClr val="FF33CC"/>
                </a:solidFill>
                <a:latin typeface="Times New Roman" panose="02020603050405020304" pitchFamily="18" charset="0"/>
                <a:cs typeface="Times New Roman" panose="02020603050405020304" pitchFamily="18" charset="0"/>
              </a:rPr>
              <a:t>nhiều</a:t>
            </a:r>
            <a:r>
              <a:rPr lang="en-US" sz="2800" b="1" dirty="0">
                <a:solidFill>
                  <a:srgbClr val="FF33CC"/>
                </a:solidFill>
                <a:latin typeface="Times New Roman" panose="02020603050405020304" pitchFamily="18" charset="0"/>
                <a:cs typeface="Times New Roman" panose="02020603050405020304" pitchFamily="18" charset="0"/>
              </a:rPr>
              <a:t> </a:t>
            </a:r>
            <a:r>
              <a:rPr lang="en-US" sz="2800" b="1" dirty="0" err="1">
                <a:solidFill>
                  <a:srgbClr val="FF33CC"/>
                </a:solidFill>
                <a:latin typeface="Times New Roman" panose="02020603050405020304" pitchFamily="18" charset="0"/>
                <a:cs typeface="Times New Roman" panose="02020603050405020304" pitchFamily="18" charset="0"/>
              </a:rPr>
              <a:t>không</a:t>
            </a:r>
            <a:r>
              <a:rPr lang="en-US" sz="2800" b="1" dirty="0">
                <a:solidFill>
                  <a:srgbClr val="FF33CC"/>
                </a:solidFill>
                <a:latin typeface="Times New Roman" panose="02020603050405020304" pitchFamily="18" charset="0"/>
                <a:cs typeface="Times New Roman" panose="02020603050405020304" pitchFamily="18" charset="0"/>
              </a:rPr>
              <a:t> </a:t>
            </a:r>
            <a:r>
              <a:rPr lang="en-US" sz="2800" b="1" dirty="0" err="1">
                <a:solidFill>
                  <a:srgbClr val="FF33CC"/>
                </a:solidFill>
                <a:latin typeface="Times New Roman" panose="02020603050405020304" pitchFamily="18" charset="0"/>
                <a:cs typeface="Times New Roman" panose="02020603050405020304" pitchFamily="18" charset="0"/>
              </a:rPr>
              <a:t>khí</a:t>
            </a:r>
            <a:r>
              <a:rPr lang="en-US" sz="2800" b="1" dirty="0">
                <a:solidFill>
                  <a:srgbClr val="FF33CC"/>
                </a:solidFill>
                <a:latin typeface="Times New Roman" panose="02020603050405020304" pitchFamily="18" charset="0"/>
                <a:cs typeface="Times New Roman" panose="02020603050405020304" pitchFamily="18" charset="0"/>
              </a:rPr>
              <a:t> </a:t>
            </a:r>
            <a:r>
              <a:rPr lang="en-US" sz="2800" b="1" dirty="0" err="1">
                <a:solidFill>
                  <a:srgbClr val="FF33CC"/>
                </a:solidFill>
                <a:latin typeface="Times New Roman" panose="02020603050405020304" pitchFamily="18" charset="0"/>
                <a:cs typeface="Times New Roman" panose="02020603050405020304" pitchFamily="18" charset="0"/>
              </a:rPr>
              <a:t>thì</a:t>
            </a:r>
            <a:r>
              <a:rPr lang="en-US" sz="2800" b="1" dirty="0">
                <a:solidFill>
                  <a:srgbClr val="FF33CC"/>
                </a:solidFill>
                <a:latin typeface="Times New Roman" panose="02020603050405020304" pitchFamily="18" charset="0"/>
                <a:cs typeface="Times New Roman" panose="02020603050405020304" pitchFamily="18" charset="0"/>
              </a:rPr>
              <a:t> </a:t>
            </a:r>
            <a:r>
              <a:rPr lang="en-US" sz="2800" b="1" dirty="0" err="1">
                <a:solidFill>
                  <a:srgbClr val="FF33CC"/>
                </a:solidFill>
                <a:latin typeface="Times New Roman" panose="02020603050405020304" pitchFamily="18" charset="0"/>
                <a:cs typeface="Times New Roman" panose="02020603050405020304" pitchFamily="18" charset="0"/>
              </a:rPr>
              <a:t>càng</a:t>
            </a:r>
            <a:r>
              <a:rPr lang="en-US" sz="2800" b="1" dirty="0">
                <a:solidFill>
                  <a:srgbClr val="FF33CC"/>
                </a:solidFill>
                <a:latin typeface="Times New Roman" panose="02020603050405020304" pitchFamily="18" charset="0"/>
                <a:cs typeface="Times New Roman" panose="02020603050405020304" pitchFamily="18" charset="0"/>
              </a:rPr>
              <a:t> </a:t>
            </a:r>
            <a:r>
              <a:rPr lang="en-US" sz="2800" b="1" dirty="0" err="1">
                <a:solidFill>
                  <a:srgbClr val="FF33CC"/>
                </a:solidFill>
                <a:latin typeface="Times New Roman" panose="02020603050405020304" pitchFamily="18" charset="0"/>
                <a:cs typeface="Times New Roman" panose="02020603050405020304" pitchFamily="18" charset="0"/>
              </a:rPr>
              <a:t>có</a:t>
            </a:r>
            <a:r>
              <a:rPr lang="en-US" sz="2800" b="1" dirty="0">
                <a:solidFill>
                  <a:srgbClr val="FF33CC"/>
                </a:solidFill>
                <a:latin typeface="Times New Roman" panose="02020603050405020304" pitchFamily="18" charset="0"/>
                <a:cs typeface="Times New Roman" panose="02020603050405020304" pitchFamily="18" charset="0"/>
              </a:rPr>
              <a:t> </a:t>
            </a:r>
            <a:r>
              <a:rPr lang="en-US" sz="2800" b="1" dirty="0" err="1">
                <a:solidFill>
                  <a:srgbClr val="FF33CC"/>
                </a:solidFill>
                <a:latin typeface="Times New Roman" panose="02020603050405020304" pitchFamily="18" charset="0"/>
                <a:cs typeface="Times New Roman" panose="02020603050405020304" pitchFamily="18" charset="0"/>
              </a:rPr>
              <a:t>nhiều</a:t>
            </a:r>
            <a:r>
              <a:rPr lang="en-US" sz="2800" b="1" dirty="0">
                <a:solidFill>
                  <a:srgbClr val="FF33CC"/>
                </a:solidFill>
                <a:latin typeface="Times New Roman" panose="02020603050405020304" pitchFamily="18" charset="0"/>
                <a:cs typeface="Times New Roman" panose="02020603050405020304" pitchFamily="18" charset="0"/>
              </a:rPr>
              <a:t> ô-xi </a:t>
            </a:r>
            <a:r>
              <a:rPr lang="en-US" sz="2800" b="1" dirty="0" err="1">
                <a:solidFill>
                  <a:srgbClr val="FF33CC"/>
                </a:solidFill>
                <a:latin typeface="Times New Roman" panose="02020603050405020304" pitchFamily="18" charset="0"/>
                <a:cs typeface="Times New Roman" panose="02020603050405020304" pitchFamily="18" charset="0"/>
              </a:rPr>
              <a:t>và</a:t>
            </a:r>
            <a:r>
              <a:rPr lang="en-US" sz="2800" b="1" dirty="0">
                <a:solidFill>
                  <a:srgbClr val="FF33CC"/>
                </a:solidFill>
                <a:latin typeface="Times New Roman" panose="02020603050405020304" pitchFamily="18" charset="0"/>
                <a:cs typeface="Times New Roman" panose="02020603050405020304" pitchFamily="18" charset="0"/>
              </a:rPr>
              <a:t> </a:t>
            </a:r>
            <a:r>
              <a:rPr lang="en-US" sz="2800" b="1" dirty="0" err="1">
                <a:solidFill>
                  <a:srgbClr val="FF33CC"/>
                </a:solidFill>
                <a:latin typeface="Times New Roman" panose="02020603050405020304" pitchFamily="18" charset="0"/>
                <a:cs typeface="Times New Roman" panose="02020603050405020304" pitchFamily="18" charset="0"/>
              </a:rPr>
              <a:t>sự</a:t>
            </a:r>
            <a:r>
              <a:rPr lang="en-US" sz="2800" b="1" dirty="0">
                <a:solidFill>
                  <a:srgbClr val="FF33CC"/>
                </a:solidFill>
                <a:latin typeface="Times New Roman" panose="02020603050405020304" pitchFamily="18" charset="0"/>
                <a:cs typeface="Times New Roman" panose="02020603050405020304" pitchFamily="18" charset="0"/>
              </a:rPr>
              <a:t> </a:t>
            </a:r>
            <a:r>
              <a:rPr lang="en-US" sz="2800" b="1" dirty="0" err="1">
                <a:solidFill>
                  <a:srgbClr val="FF33CC"/>
                </a:solidFill>
                <a:latin typeface="Times New Roman" panose="02020603050405020304" pitchFamily="18" charset="0"/>
                <a:cs typeface="Times New Roman" panose="02020603050405020304" pitchFamily="18" charset="0"/>
              </a:rPr>
              <a:t>cháy</a:t>
            </a:r>
            <a:r>
              <a:rPr lang="en-US" sz="2800" b="1" dirty="0">
                <a:solidFill>
                  <a:srgbClr val="FF33CC"/>
                </a:solidFill>
                <a:latin typeface="Times New Roman" panose="02020603050405020304" pitchFamily="18" charset="0"/>
                <a:cs typeface="Times New Roman" panose="02020603050405020304" pitchFamily="18" charset="0"/>
              </a:rPr>
              <a:t> </a:t>
            </a:r>
            <a:r>
              <a:rPr lang="en-US" sz="2800" b="1" dirty="0" err="1">
                <a:solidFill>
                  <a:srgbClr val="FF33CC"/>
                </a:solidFill>
                <a:latin typeface="Times New Roman" panose="02020603050405020304" pitchFamily="18" charset="0"/>
                <a:cs typeface="Times New Roman" panose="02020603050405020304" pitchFamily="18" charset="0"/>
              </a:rPr>
              <a:t>sẽ</a:t>
            </a:r>
            <a:r>
              <a:rPr lang="en-US" sz="2800" b="1" dirty="0">
                <a:solidFill>
                  <a:srgbClr val="FF33CC"/>
                </a:solidFill>
                <a:latin typeface="Times New Roman" panose="02020603050405020304" pitchFamily="18" charset="0"/>
                <a:cs typeface="Times New Roman" panose="02020603050405020304" pitchFamily="18" charset="0"/>
              </a:rPr>
              <a:t> </a:t>
            </a:r>
            <a:r>
              <a:rPr lang="en-US" sz="2800" b="1" dirty="0" err="1">
                <a:solidFill>
                  <a:srgbClr val="FF33CC"/>
                </a:solidFill>
                <a:latin typeface="Times New Roman" panose="02020603050405020304" pitchFamily="18" charset="0"/>
                <a:cs typeface="Times New Roman" panose="02020603050405020304" pitchFamily="18" charset="0"/>
              </a:rPr>
              <a:t>tiếp</a:t>
            </a:r>
            <a:r>
              <a:rPr lang="en-US" sz="2800" b="1" dirty="0">
                <a:solidFill>
                  <a:srgbClr val="FF33CC"/>
                </a:solidFill>
                <a:latin typeface="Times New Roman" panose="02020603050405020304" pitchFamily="18" charset="0"/>
                <a:cs typeface="Times New Roman" panose="02020603050405020304" pitchFamily="18" charset="0"/>
              </a:rPr>
              <a:t> </a:t>
            </a:r>
            <a:r>
              <a:rPr lang="en-US" sz="2800" b="1" dirty="0" err="1">
                <a:solidFill>
                  <a:srgbClr val="FF33CC"/>
                </a:solidFill>
                <a:latin typeface="Times New Roman" panose="02020603050405020304" pitchFamily="18" charset="0"/>
                <a:cs typeface="Times New Roman" panose="02020603050405020304" pitchFamily="18" charset="0"/>
              </a:rPr>
              <a:t>diễn</a:t>
            </a:r>
            <a:r>
              <a:rPr lang="en-US" sz="2800" b="1" dirty="0">
                <a:solidFill>
                  <a:srgbClr val="FF33CC"/>
                </a:solidFill>
                <a:latin typeface="Times New Roman" panose="02020603050405020304" pitchFamily="18" charset="0"/>
                <a:cs typeface="Times New Roman" panose="02020603050405020304" pitchFamily="18" charset="0"/>
              </a:rPr>
              <a:t> </a:t>
            </a:r>
            <a:r>
              <a:rPr lang="en-US" sz="2800" b="1" dirty="0" err="1">
                <a:solidFill>
                  <a:srgbClr val="FF33CC"/>
                </a:solidFill>
                <a:latin typeface="Times New Roman" panose="02020603050405020304" pitchFamily="18" charset="0"/>
                <a:cs typeface="Times New Roman" panose="02020603050405020304" pitchFamily="18" charset="0"/>
              </a:rPr>
              <a:t>lâu</a:t>
            </a:r>
            <a:r>
              <a:rPr lang="en-US" sz="2800" b="1" dirty="0">
                <a:solidFill>
                  <a:srgbClr val="FF33CC"/>
                </a:solidFill>
                <a:latin typeface="Times New Roman" panose="02020603050405020304" pitchFamily="18" charset="0"/>
                <a:cs typeface="Times New Roman" panose="02020603050405020304" pitchFamily="18" charset="0"/>
              </a:rPr>
              <a:t> </a:t>
            </a:r>
            <a:r>
              <a:rPr lang="en-US" sz="2800" b="1" dirty="0" err="1">
                <a:solidFill>
                  <a:srgbClr val="FF33CC"/>
                </a:solidFill>
                <a:latin typeface="Times New Roman" panose="02020603050405020304" pitchFamily="18" charset="0"/>
                <a:cs typeface="Times New Roman" panose="02020603050405020304" pitchFamily="18" charset="0"/>
              </a:rPr>
              <a:t>hơn</a:t>
            </a:r>
            <a:r>
              <a:rPr lang="en-US" sz="2800" b="1" dirty="0">
                <a:solidFill>
                  <a:srgbClr val="FF33CC"/>
                </a:solidFill>
                <a:latin typeface="Times New Roman" panose="02020603050405020304" pitchFamily="18" charset="0"/>
                <a:cs typeface="Times New Roman" panose="02020603050405020304" pitchFamily="18" charset="0"/>
              </a:rPr>
              <a:t>.</a:t>
            </a:r>
          </a:p>
        </p:txBody>
      </p:sp>
      <p:sp>
        <p:nvSpPr>
          <p:cNvPr id="75788" name="Rectangle 12"/>
          <p:cNvSpPr>
            <a:spLocks noChangeArrowheads="1"/>
          </p:cNvSpPr>
          <p:nvPr/>
        </p:nvSpPr>
        <p:spPr bwMode="auto">
          <a:xfrm>
            <a:off x="1218658" y="1399130"/>
            <a:ext cx="10605294" cy="1617662"/>
          </a:xfrm>
          <a:prstGeom prst="rect">
            <a:avLst/>
          </a:prstGeom>
          <a:noFill/>
          <a:ln w="9525">
            <a:noFill/>
            <a:miter lim="800000"/>
            <a:headEnd/>
            <a:tailEnd/>
          </a:ln>
          <a:effectLst/>
        </p:spPr>
        <p:txBody>
          <a:bodyPr anchor="ctr"/>
          <a:lstStyle/>
          <a:p>
            <a:pPr eaLnBrk="1" hangingPunct="1">
              <a:defRPr/>
            </a:pPr>
            <a:r>
              <a:rPr lang="en-US" sz="2800" b="1" dirty="0">
                <a:solidFill>
                  <a:srgbClr val="FF0000"/>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2) </a:t>
            </a:r>
            <a:r>
              <a:rPr lang="en-US" sz="2800" b="1" dirty="0" err="1">
                <a:solidFill>
                  <a:srgbClr val="FF0000"/>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Khi</a:t>
            </a:r>
            <a:r>
              <a:rPr lang="en-US" sz="2800" b="1" dirty="0">
                <a:solidFill>
                  <a:srgbClr val="FF0000"/>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 </a:t>
            </a:r>
            <a:r>
              <a:rPr lang="en-US" sz="2800" b="1" dirty="0" err="1">
                <a:solidFill>
                  <a:srgbClr val="FF0000"/>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một</a:t>
            </a:r>
            <a:r>
              <a:rPr lang="en-US" sz="2800" b="1" dirty="0">
                <a:solidFill>
                  <a:srgbClr val="FF0000"/>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 </a:t>
            </a:r>
            <a:r>
              <a:rPr lang="en-US" sz="2800" b="1" dirty="0" err="1">
                <a:solidFill>
                  <a:srgbClr val="FF0000"/>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vật</a:t>
            </a:r>
            <a:r>
              <a:rPr lang="en-US" sz="2800" b="1" dirty="0">
                <a:solidFill>
                  <a:srgbClr val="FF0000"/>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 </a:t>
            </a:r>
            <a:r>
              <a:rPr lang="en-US" sz="2800" b="1" dirty="0" err="1">
                <a:solidFill>
                  <a:srgbClr val="FF0000"/>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cháy</a:t>
            </a:r>
            <a:r>
              <a:rPr lang="en-US" sz="2800" b="1" dirty="0">
                <a:solidFill>
                  <a:srgbClr val="FF0000"/>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 </a:t>
            </a:r>
            <a:r>
              <a:rPr lang="en-US" sz="2800" b="1" dirty="0" err="1">
                <a:solidFill>
                  <a:srgbClr val="FF0000"/>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khí</a:t>
            </a:r>
            <a:r>
              <a:rPr lang="en-US" sz="2800" b="1" dirty="0">
                <a:solidFill>
                  <a:srgbClr val="FF0000"/>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 ô-xi </a:t>
            </a:r>
            <a:r>
              <a:rPr lang="en-US" sz="2800" b="1" dirty="0" err="1">
                <a:solidFill>
                  <a:srgbClr val="FF0000"/>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sẽ</a:t>
            </a:r>
            <a:r>
              <a:rPr lang="en-US" sz="2800" b="1" dirty="0">
                <a:solidFill>
                  <a:srgbClr val="FF0000"/>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 </a:t>
            </a:r>
            <a:r>
              <a:rPr lang="en-US" sz="2800" b="1" dirty="0" err="1">
                <a:solidFill>
                  <a:srgbClr val="FF0000"/>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như</a:t>
            </a:r>
            <a:r>
              <a:rPr lang="en-US" sz="2800" b="1" dirty="0">
                <a:solidFill>
                  <a:srgbClr val="FF0000"/>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 </a:t>
            </a:r>
            <a:r>
              <a:rPr lang="en-US" sz="2800" b="1" dirty="0" err="1">
                <a:solidFill>
                  <a:srgbClr val="FF0000"/>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thế</a:t>
            </a:r>
            <a:r>
              <a:rPr lang="en-US" sz="2800" b="1" dirty="0">
                <a:solidFill>
                  <a:srgbClr val="FF0000"/>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 </a:t>
            </a:r>
            <a:r>
              <a:rPr lang="en-US" sz="2800" b="1" dirty="0" err="1">
                <a:solidFill>
                  <a:srgbClr val="FF0000"/>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nào</a:t>
            </a:r>
            <a:r>
              <a:rPr lang="en-US" sz="2800" b="1" dirty="0">
                <a:solidFill>
                  <a:srgbClr val="FF0000"/>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 </a:t>
            </a:r>
            <a:r>
              <a:rPr lang="en-US" sz="2800" b="1" dirty="0" err="1">
                <a:solidFill>
                  <a:srgbClr val="FF0000"/>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Để</a:t>
            </a:r>
            <a:r>
              <a:rPr lang="en-US" sz="2800" b="1" dirty="0">
                <a:solidFill>
                  <a:srgbClr val="FF0000"/>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 </a:t>
            </a:r>
            <a:r>
              <a:rPr lang="en-US" sz="2800" b="1" dirty="0" err="1">
                <a:solidFill>
                  <a:srgbClr val="FF0000"/>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duy</a:t>
            </a:r>
            <a:r>
              <a:rPr lang="en-US" sz="2800" b="1" dirty="0">
                <a:solidFill>
                  <a:srgbClr val="FF0000"/>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 </a:t>
            </a:r>
            <a:r>
              <a:rPr lang="en-US" sz="2800" b="1" dirty="0" err="1">
                <a:solidFill>
                  <a:srgbClr val="FF0000"/>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trì</a:t>
            </a:r>
            <a:r>
              <a:rPr lang="en-US" sz="2800" b="1" dirty="0">
                <a:solidFill>
                  <a:srgbClr val="FF0000"/>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 </a:t>
            </a:r>
            <a:r>
              <a:rPr lang="en-US" sz="2800" b="1" dirty="0" err="1">
                <a:solidFill>
                  <a:srgbClr val="FF0000"/>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sự</a:t>
            </a:r>
            <a:r>
              <a:rPr lang="en-US" sz="2800" b="1" dirty="0">
                <a:solidFill>
                  <a:srgbClr val="FF0000"/>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 </a:t>
            </a:r>
            <a:r>
              <a:rPr lang="en-US" sz="2800" b="1" dirty="0" err="1">
                <a:solidFill>
                  <a:srgbClr val="FF0000"/>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cháy</a:t>
            </a:r>
            <a:r>
              <a:rPr lang="en-US" sz="2800" b="1" dirty="0">
                <a:solidFill>
                  <a:srgbClr val="FF0000"/>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 </a:t>
            </a:r>
            <a:r>
              <a:rPr lang="en-US" sz="2800" b="1" dirty="0" err="1">
                <a:solidFill>
                  <a:srgbClr val="FF0000"/>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ta</a:t>
            </a:r>
            <a:r>
              <a:rPr lang="en-US" sz="2800" b="1" dirty="0">
                <a:solidFill>
                  <a:srgbClr val="FF0000"/>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 </a:t>
            </a:r>
            <a:r>
              <a:rPr lang="en-US" sz="2800" b="1" dirty="0" err="1">
                <a:solidFill>
                  <a:srgbClr val="FF0000"/>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phải</a:t>
            </a:r>
            <a:r>
              <a:rPr lang="en-US" sz="2800" b="1" dirty="0">
                <a:solidFill>
                  <a:srgbClr val="FF0000"/>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 </a:t>
            </a:r>
            <a:r>
              <a:rPr lang="en-US" sz="2800" b="1" dirty="0" err="1">
                <a:solidFill>
                  <a:srgbClr val="FF0000"/>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làm</a:t>
            </a:r>
            <a:r>
              <a:rPr lang="en-US" sz="2800" b="1" dirty="0">
                <a:solidFill>
                  <a:srgbClr val="FF0000"/>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 </a:t>
            </a:r>
            <a:r>
              <a:rPr lang="en-US" sz="2800" b="1" dirty="0" err="1">
                <a:solidFill>
                  <a:srgbClr val="FF0000"/>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gì</a:t>
            </a:r>
            <a:r>
              <a:rPr lang="en-US" sz="2800" b="1" dirty="0">
                <a:solidFill>
                  <a:srgbClr val="FF0000"/>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a:t>
            </a:r>
            <a:endParaRPr lang="en-US" sz="2800" b="1" i="1" dirty="0">
              <a:solidFill>
                <a:srgbClr val="FF0000"/>
              </a:solidFill>
              <a:effectLst>
                <a:outerShdw blurRad="38100" dist="38100" dir="2700000" algn="tl">
                  <a:srgbClr val="C0C0C0"/>
                </a:outerShdw>
              </a:effectLst>
              <a:latin typeface="Times New Roman" panose="02020603050405020304" pitchFamily="18" charset="0"/>
              <a:cs typeface="Times New Roman" panose="02020603050405020304" pitchFamily="18" charset="0"/>
            </a:endParaRPr>
          </a:p>
        </p:txBody>
      </p:sp>
      <p:sp>
        <p:nvSpPr>
          <p:cNvPr id="75790" name="Rectangle 14"/>
          <p:cNvSpPr>
            <a:spLocks noChangeArrowheads="1"/>
          </p:cNvSpPr>
          <p:nvPr/>
        </p:nvSpPr>
        <p:spPr bwMode="auto">
          <a:xfrm>
            <a:off x="1524000" y="885031"/>
            <a:ext cx="11757025" cy="1219200"/>
          </a:xfrm>
          <a:prstGeom prst="rect">
            <a:avLst/>
          </a:prstGeom>
          <a:noFill/>
          <a:ln w="9525">
            <a:noFill/>
            <a:miter lim="800000"/>
            <a:headEnd/>
            <a:tailEnd/>
          </a:ln>
          <a:effectLst/>
        </p:spPr>
        <p:txBody>
          <a:bodyPr anchor="ctr"/>
          <a:lstStyle/>
          <a:p>
            <a:pPr eaLnBrk="1" hangingPunct="1">
              <a:defRPr/>
            </a:pPr>
            <a:r>
              <a:rPr lang="en-US" sz="2800" b="1" dirty="0">
                <a:solidFill>
                  <a:srgbClr val="FF33CC"/>
                </a:solidFill>
                <a:latin typeface="Times New Roman" panose="02020603050405020304" pitchFamily="18" charset="0"/>
                <a:cs typeface="Times New Roman" panose="02020603050405020304" pitchFamily="18" charset="0"/>
              </a:rPr>
              <a:t>  - Ô-xi </a:t>
            </a:r>
            <a:r>
              <a:rPr lang="en-US" sz="2800" b="1" dirty="0" err="1">
                <a:solidFill>
                  <a:srgbClr val="FF33CC"/>
                </a:solidFill>
                <a:latin typeface="Times New Roman" panose="02020603050405020304" pitchFamily="18" charset="0"/>
                <a:cs typeface="Times New Roman" panose="02020603050405020304" pitchFamily="18" charset="0"/>
              </a:rPr>
              <a:t>trong</a:t>
            </a:r>
            <a:r>
              <a:rPr lang="en-US" sz="2800" b="1" dirty="0">
                <a:solidFill>
                  <a:srgbClr val="FF33CC"/>
                </a:solidFill>
                <a:latin typeface="Times New Roman" panose="02020603050405020304" pitchFamily="18" charset="0"/>
                <a:cs typeface="Times New Roman" panose="02020603050405020304" pitchFamily="18" charset="0"/>
              </a:rPr>
              <a:t> </a:t>
            </a:r>
            <a:r>
              <a:rPr lang="en-US" sz="2800" b="1" dirty="0" err="1">
                <a:solidFill>
                  <a:srgbClr val="FF33CC"/>
                </a:solidFill>
                <a:latin typeface="Times New Roman" panose="02020603050405020304" pitchFamily="18" charset="0"/>
                <a:cs typeface="Times New Roman" panose="02020603050405020304" pitchFamily="18" charset="0"/>
              </a:rPr>
              <a:t>không</a:t>
            </a:r>
            <a:r>
              <a:rPr lang="en-US" sz="2800" b="1" dirty="0">
                <a:solidFill>
                  <a:srgbClr val="FF33CC"/>
                </a:solidFill>
                <a:latin typeface="Times New Roman" panose="02020603050405020304" pitchFamily="18" charset="0"/>
                <a:cs typeface="Times New Roman" panose="02020603050405020304" pitchFamily="18" charset="0"/>
              </a:rPr>
              <a:t> </a:t>
            </a:r>
            <a:r>
              <a:rPr lang="en-US" sz="2800" b="1" dirty="0" err="1">
                <a:solidFill>
                  <a:srgbClr val="FF33CC"/>
                </a:solidFill>
                <a:latin typeface="Times New Roman" panose="02020603050405020304" pitchFamily="18" charset="0"/>
                <a:cs typeface="Times New Roman" panose="02020603050405020304" pitchFamily="18" charset="0"/>
              </a:rPr>
              <a:t>khí</a:t>
            </a:r>
            <a:r>
              <a:rPr lang="en-US" sz="2800" b="1" dirty="0">
                <a:solidFill>
                  <a:srgbClr val="FF33CC"/>
                </a:solidFill>
                <a:latin typeface="Times New Roman" panose="02020603050405020304" pitchFamily="18" charset="0"/>
                <a:cs typeface="Times New Roman" panose="02020603050405020304" pitchFamily="18" charset="0"/>
              </a:rPr>
              <a:t> </a:t>
            </a:r>
            <a:r>
              <a:rPr lang="en-US" sz="2800" b="1" dirty="0" err="1">
                <a:solidFill>
                  <a:srgbClr val="FF33CC"/>
                </a:solidFill>
                <a:latin typeface="Times New Roman" panose="02020603050405020304" pitchFamily="18" charset="0"/>
                <a:cs typeface="Times New Roman" panose="02020603050405020304" pitchFamily="18" charset="0"/>
              </a:rPr>
              <a:t>cần</a:t>
            </a:r>
            <a:r>
              <a:rPr lang="en-US" sz="2800" b="1" dirty="0">
                <a:solidFill>
                  <a:srgbClr val="FF33CC"/>
                </a:solidFill>
                <a:latin typeface="Times New Roman" panose="02020603050405020304" pitchFamily="18" charset="0"/>
                <a:cs typeface="Times New Roman" panose="02020603050405020304" pitchFamily="18" charset="0"/>
              </a:rPr>
              <a:t> </a:t>
            </a:r>
            <a:r>
              <a:rPr lang="en-US" sz="2800" b="1" dirty="0" err="1">
                <a:solidFill>
                  <a:srgbClr val="FF33CC"/>
                </a:solidFill>
                <a:latin typeface="Times New Roman" panose="02020603050405020304" pitchFamily="18" charset="0"/>
                <a:cs typeface="Times New Roman" panose="02020603050405020304" pitchFamily="18" charset="0"/>
              </a:rPr>
              <a:t>cho</a:t>
            </a:r>
            <a:r>
              <a:rPr lang="en-US" sz="2800" b="1" dirty="0">
                <a:solidFill>
                  <a:srgbClr val="FF33CC"/>
                </a:solidFill>
                <a:latin typeface="Times New Roman" panose="02020603050405020304" pitchFamily="18" charset="0"/>
                <a:cs typeface="Times New Roman" panose="02020603050405020304" pitchFamily="18" charset="0"/>
              </a:rPr>
              <a:t> </a:t>
            </a:r>
            <a:r>
              <a:rPr lang="en-US" sz="2800" b="1" dirty="0" err="1">
                <a:solidFill>
                  <a:srgbClr val="FF33CC"/>
                </a:solidFill>
                <a:latin typeface="Times New Roman" panose="02020603050405020304" pitchFamily="18" charset="0"/>
                <a:cs typeface="Times New Roman" panose="02020603050405020304" pitchFamily="18" charset="0"/>
              </a:rPr>
              <a:t>sự</a:t>
            </a:r>
            <a:r>
              <a:rPr lang="en-US" sz="2800" b="1" dirty="0">
                <a:solidFill>
                  <a:srgbClr val="FF33CC"/>
                </a:solidFill>
                <a:latin typeface="Times New Roman" panose="02020603050405020304" pitchFamily="18" charset="0"/>
                <a:cs typeface="Times New Roman" panose="02020603050405020304" pitchFamily="18" charset="0"/>
              </a:rPr>
              <a:t> </a:t>
            </a:r>
            <a:r>
              <a:rPr lang="en-US" sz="2800" b="1" dirty="0" err="1">
                <a:solidFill>
                  <a:srgbClr val="FF33CC"/>
                </a:solidFill>
                <a:latin typeface="Times New Roman" panose="02020603050405020304" pitchFamily="18" charset="0"/>
                <a:cs typeface="Times New Roman" panose="02020603050405020304" pitchFamily="18" charset="0"/>
              </a:rPr>
              <a:t>cháy</a:t>
            </a:r>
            <a:r>
              <a:rPr lang="en-US" sz="2800" b="1" dirty="0">
                <a:solidFill>
                  <a:srgbClr val="FF33CC"/>
                </a:solidFill>
                <a:latin typeface="Times New Roman" panose="02020603050405020304" pitchFamily="18" charset="0"/>
                <a:cs typeface="Times New Roman" panose="02020603050405020304" pitchFamily="18" charset="0"/>
              </a:rPr>
              <a:t>.  </a:t>
            </a:r>
          </a:p>
        </p:txBody>
      </p:sp>
      <p:sp>
        <p:nvSpPr>
          <p:cNvPr id="2" name="Rectangle 1"/>
          <p:cNvSpPr/>
          <p:nvPr/>
        </p:nvSpPr>
        <p:spPr>
          <a:xfrm>
            <a:off x="1246367" y="3915894"/>
            <a:ext cx="10066140" cy="1341906"/>
          </a:xfrm>
          <a:prstGeom prst="rect">
            <a:avLst/>
          </a:prstGeom>
        </p:spPr>
        <p:txBody>
          <a:bodyPr wrap="square">
            <a:spAutoFit/>
          </a:bodyPr>
          <a:lstStyle/>
          <a:p>
            <a:pPr algn="just" eaLnBrk="1" hangingPunct="1">
              <a:lnSpc>
                <a:spcPct val="90000"/>
              </a:lnSpc>
              <a:spcBef>
                <a:spcPct val="20000"/>
              </a:spcBef>
              <a:buClr>
                <a:schemeClr val="tx2"/>
              </a:buClr>
            </a:pPr>
            <a:endParaRPr lang="en-US" altLang="en-US" sz="2800">
              <a:solidFill>
                <a:srgbClr val="99FF66"/>
              </a:solidFill>
              <a:latin typeface="Times New Roman" panose="02020603050405020304" pitchFamily="18" charset="0"/>
              <a:cs typeface="Times New Roman" panose="02020603050405020304" pitchFamily="18" charset="0"/>
            </a:endParaRPr>
          </a:p>
          <a:p>
            <a:pPr algn="just" eaLnBrk="1" hangingPunct="1">
              <a:lnSpc>
                <a:spcPct val="90000"/>
              </a:lnSpc>
              <a:spcBef>
                <a:spcPct val="20000"/>
              </a:spcBef>
              <a:buClr>
                <a:schemeClr val="tx2"/>
              </a:buClr>
            </a:pPr>
            <a:r>
              <a:rPr lang="en-US" altLang="en-US" sz="2800" b="1" smtClean="0">
                <a:solidFill>
                  <a:srgbClr val="FF33CC"/>
                </a:solidFill>
                <a:latin typeface="Times New Roman" panose="02020603050405020304" pitchFamily="18" charset="0"/>
                <a:cs typeface="Times New Roman" panose="02020603050405020304" pitchFamily="18" charset="0"/>
              </a:rPr>
              <a:t>	- Ni-tơ </a:t>
            </a:r>
            <a:r>
              <a:rPr lang="en-US" altLang="en-US" sz="2800" b="1">
                <a:solidFill>
                  <a:srgbClr val="FF33CC"/>
                </a:solidFill>
                <a:latin typeface="Times New Roman" panose="02020603050405020304" pitchFamily="18" charset="0"/>
                <a:cs typeface="Times New Roman" panose="02020603050405020304" pitchFamily="18" charset="0"/>
              </a:rPr>
              <a:t>trong không khí không duy trì sự cháy nhưng nó giữ cho sự cháy không diễn ra quá mạnh, quá nhanh.</a:t>
            </a:r>
          </a:p>
        </p:txBody>
      </p:sp>
    </p:spTree>
    <p:extLst>
      <p:ext uri="{BB962C8B-B14F-4D97-AF65-F5344CB8AC3E}">
        <p14:creationId xmlns:p14="http://schemas.microsoft.com/office/powerpoint/2010/main" val="1443194354"/>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579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grpId="0" nodeType="clickEffect">
                                  <p:stCondLst>
                                    <p:cond delay="0"/>
                                  </p:stCondLst>
                                  <p:childTnLst>
                                    <p:set>
                                      <p:cBhvr>
                                        <p:cTn id="10" dur="1" fill="hold">
                                          <p:stCondLst>
                                            <p:cond delay="0"/>
                                          </p:stCondLst>
                                        </p:cTn>
                                        <p:tgtEl>
                                          <p:spTgt spid="75787"/>
                                        </p:tgtEl>
                                        <p:attrNameLst>
                                          <p:attrName>style.visibility</p:attrName>
                                        </p:attrNameLst>
                                      </p:cBhvr>
                                      <p:to>
                                        <p:strVal val="visible"/>
                                      </p:to>
                                    </p:set>
                                    <p:animEffect transition="in" filter="fade">
                                      <p:cBhvr>
                                        <p:cTn id="11" dur="500"/>
                                        <p:tgtEl>
                                          <p:spTgt spid="75787"/>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grpId="0" nodeType="click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fade">
                                      <p:cBhvr>
                                        <p:cTn id="16"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787" grpId="0"/>
      <p:bldP spid="75790" grpId="0"/>
      <p:bldP spid="2"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êu đề 1"/>
          <p:cNvSpPr>
            <a:spLocks noGrp="1"/>
          </p:cNvSpPr>
          <p:nvPr>
            <p:ph type="ctrTitle"/>
          </p:nvPr>
        </p:nvSpPr>
        <p:spPr>
          <a:xfrm>
            <a:off x="3124200" y="1981200"/>
            <a:ext cx="6858000" cy="1828800"/>
          </a:xfrm>
        </p:spPr>
        <p:txBody>
          <a:bodyPr>
            <a:normAutofit fontScale="90000"/>
          </a:bodyPr>
          <a:lstStyle/>
          <a:p>
            <a:pPr algn="ctr" fontAlgn="auto">
              <a:spcAft>
                <a:spcPts val="0"/>
              </a:spcAft>
              <a:defRPr/>
            </a:pPr>
            <a:r>
              <a:rPr lang="en-US" sz="8800" b="1" dirty="0">
                <a:solidFill>
                  <a:srgbClr val="CC33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KHỞI ĐỘNG</a:t>
            </a:r>
            <a:endParaRPr lang="vi-VN" sz="8800" b="1" dirty="0">
              <a:solidFill>
                <a:srgbClr val="CC33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Tree>
  </p:cSld>
  <p:clrMapOvr>
    <a:masterClrMapping/>
  </p:clrMapOvr>
  <p:transition spd="med">
    <p:fad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749" name="Picture 5" descr="images[13]"/>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15081" y="0"/>
            <a:ext cx="12161838" cy="6858000"/>
          </a:xfrm>
          <a:noFill/>
        </p:spPr>
      </p:pic>
      <p:pic>
        <p:nvPicPr>
          <p:cNvPr id="31753" name="Picture 9" descr="images[1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081" y="0"/>
            <a:ext cx="12161838"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754" name="Picture 10" descr="images[1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081" y="0"/>
            <a:ext cx="12161838" cy="7010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159654097"/>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1" presetClass="entr" presetSubtype="0" fill="hold" nodeType="clickEffect">
                                  <p:stCondLst>
                                    <p:cond delay="0"/>
                                  </p:stCondLst>
                                  <p:iterate type="lt">
                                    <p:tmPct val="5000"/>
                                  </p:iterate>
                                  <p:childTnLst>
                                    <p:set>
                                      <p:cBhvr>
                                        <p:cTn id="6" dur="1" fill="hold">
                                          <p:stCondLst>
                                            <p:cond delay="0"/>
                                          </p:stCondLst>
                                        </p:cTn>
                                        <p:tgtEl>
                                          <p:spTgt spid="31749"/>
                                        </p:tgtEl>
                                        <p:attrNameLst>
                                          <p:attrName>style.visibility</p:attrName>
                                        </p:attrNameLst>
                                      </p:cBhvr>
                                      <p:to>
                                        <p:strVal val="visible"/>
                                      </p:to>
                                    </p:set>
                                    <p:anim calcmode="lin" valueType="num">
                                      <p:cBhvr>
                                        <p:cTn id="7" dur="1000" fill="hold"/>
                                        <p:tgtEl>
                                          <p:spTgt spid="31749"/>
                                        </p:tgtEl>
                                        <p:attrNameLst>
                                          <p:attrName>ppt_w</p:attrName>
                                        </p:attrNameLst>
                                      </p:cBhvr>
                                      <p:tavLst>
                                        <p:tav tm="0">
                                          <p:val>
                                            <p:fltVal val="0"/>
                                          </p:val>
                                        </p:tav>
                                        <p:tav tm="100000">
                                          <p:val>
                                            <p:strVal val="#ppt_w"/>
                                          </p:val>
                                        </p:tav>
                                      </p:tavLst>
                                    </p:anim>
                                    <p:anim calcmode="lin" valueType="num">
                                      <p:cBhvr>
                                        <p:cTn id="8" dur="1000" fill="hold"/>
                                        <p:tgtEl>
                                          <p:spTgt spid="31749"/>
                                        </p:tgtEl>
                                        <p:attrNameLst>
                                          <p:attrName>ppt_h</p:attrName>
                                        </p:attrNameLst>
                                      </p:cBhvr>
                                      <p:tavLst>
                                        <p:tav tm="0">
                                          <p:val>
                                            <p:fltVal val="0"/>
                                          </p:val>
                                        </p:tav>
                                        <p:tav tm="100000">
                                          <p:val>
                                            <p:strVal val="#ppt_h"/>
                                          </p:val>
                                        </p:tav>
                                      </p:tavLst>
                                    </p:anim>
                                    <p:anim calcmode="lin" valueType="num">
                                      <p:cBhvr>
                                        <p:cTn id="9" dur="1000" fill="hold"/>
                                        <p:tgtEl>
                                          <p:spTgt spid="31749"/>
                                        </p:tgtEl>
                                        <p:attrNameLst>
                                          <p:attrName>style.rotation</p:attrName>
                                        </p:attrNameLst>
                                      </p:cBhvr>
                                      <p:tavLst>
                                        <p:tav tm="0">
                                          <p:val>
                                            <p:fltVal val="90"/>
                                          </p:val>
                                        </p:tav>
                                        <p:tav tm="100000">
                                          <p:val>
                                            <p:fltVal val="0"/>
                                          </p:val>
                                        </p:tav>
                                      </p:tavLst>
                                    </p:anim>
                                    <p:animEffect transition="in" filter="fade">
                                      <p:cBhvr>
                                        <p:cTn id="10" dur="1000"/>
                                        <p:tgtEl>
                                          <p:spTgt spid="31749"/>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35" presetClass="entr" presetSubtype="0" fill="hold" nodeType="clickEffect">
                                  <p:stCondLst>
                                    <p:cond delay="0"/>
                                  </p:stCondLst>
                                  <p:childTnLst>
                                    <p:set>
                                      <p:cBhvr>
                                        <p:cTn id="14" dur="1" fill="hold">
                                          <p:stCondLst>
                                            <p:cond delay="0"/>
                                          </p:stCondLst>
                                        </p:cTn>
                                        <p:tgtEl>
                                          <p:spTgt spid="31753"/>
                                        </p:tgtEl>
                                        <p:attrNameLst>
                                          <p:attrName>style.visibility</p:attrName>
                                        </p:attrNameLst>
                                      </p:cBhvr>
                                      <p:to>
                                        <p:strVal val="visible"/>
                                      </p:to>
                                    </p:set>
                                    <p:animEffect transition="in" filter="fade">
                                      <p:cBhvr>
                                        <p:cTn id="15" dur="2000"/>
                                        <p:tgtEl>
                                          <p:spTgt spid="31753"/>
                                        </p:tgtEl>
                                      </p:cBhvr>
                                    </p:animEffect>
                                    <p:anim calcmode="lin" valueType="num">
                                      <p:cBhvr>
                                        <p:cTn id="16" dur="2000" fill="hold"/>
                                        <p:tgtEl>
                                          <p:spTgt spid="31753"/>
                                        </p:tgtEl>
                                        <p:attrNameLst>
                                          <p:attrName>style.rotation</p:attrName>
                                        </p:attrNameLst>
                                      </p:cBhvr>
                                      <p:tavLst>
                                        <p:tav tm="0">
                                          <p:val>
                                            <p:fltVal val="720"/>
                                          </p:val>
                                        </p:tav>
                                        <p:tav tm="100000">
                                          <p:val>
                                            <p:fltVal val="0"/>
                                          </p:val>
                                        </p:tav>
                                      </p:tavLst>
                                    </p:anim>
                                    <p:anim calcmode="lin" valueType="num">
                                      <p:cBhvr>
                                        <p:cTn id="17" dur="2000" fill="hold"/>
                                        <p:tgtEl>
                                          <p:spTgt spid="31753"/>
                                        </p:tgtEl>
                                        <p:attrNameLst>
                                          <p:attrName>ppt_h</p:attrName>
                                        </p:attrNameLst>
                                      </p:cBhvr>
                                      <p:tavLst>
                                        <p:tav tm="0">
                                          <p:val>
                                            <p:fltVal val="0"/>
                                          </p:val>
                                        </p:tav>
                                        <p:tav tm="100000">
                                          <p:val>
                                            <p:strVal val="#ppt_h"/>
                                          </p:val>
                                        </p:tav>
                                      </p:tavLst>
                                    </p:anim>
                                    <p:anim calcmode="lin" valueType="num">
                                      <p:cBhvr>
                                        <p:cTn id="18" dur="2000" fill="hold"/>
                                        <p:tgtEl>
                                          <p:spTgt spid="31753"/>
                                        </p:tgtEl>
                                        <p:attrNameLst>
                                          <p:attrName>ppt_w</p:attrName>
                                        </p:attrNameLst>
                                      </p:cBhvr>
                                      <p:tavLst>
                                        <p:tav tm="0">
                                          <p:val>
                                            <p:fltVal val="0"/>
                                          </p:val>
                                        </p:tav>
                                        <p:tav tm="100000">
                                          <p:val>
                                            <p:strVal val="#ppt_w"/>
                                          </p:val>
                                        </p:tav>
                                      </p:tavLst>
                                    </p:anim>
                                  </p:childTnLst>
                                </p:cTn>
                              </p:par>
                            </p:childTnLst>
                          </p:cTn>
                        </p:par>
                      </p:childTnLst>
                    </p:cTn>
                  </p:par>
                  <p:par>
                    <p:cTn id="19" fill="hold" nodeType="clickPar">
                      <p:stCondLst>
                        <p:cond delay="indefinite"/>
                      </p:stCondLst>
                      <p:childTnLst>
                        <p:par>
                          <p:cTn id="20" fill="hold" nodeType="withGroup">
                            <p:stCondLst>
                              <p:cond delay="0"/>
                            </p:stCondLst>
                            <p:childTnLst>
                              <p:par>
                                <p:cTn id="21" presetID="39" presetClass="entr" presetSubtype="0" accel="100000" fill="hold" nodeType="clickEffect">
                                  <p:stCondLst>
                                    <p:cond delay="0"/>
                                  </p:stCondLst>
                                  <p:childTnLst>
                                    <p:set>
                                      <p:cBhvr>
                                        <p:cTn id="22" dur="1" fill="hold">
                                          <p:stCondLst>
                                            <p:cond delay="0"/>
                                          </p:stCondLst>
                                        </p:cTn>
                                        <p:tgtEl>
                                          <p:spTgt spid="31754"/>
                                        </p:tgtEl>
                                        <p:attrNameLst>
                                          <p:attrName>style.visibility</p:attrName>
                                        </p:attrNameLst>
                                      </p:cBhvr>
                                      <p:to>
                                        <p:strVal val="visible"/>
                                      </p:to>
                                    </p:set>
                                    <p:anim calcmode="lin" valueType="num">
                                      <p:cBhvr>
                                        <p:cTn id="23" dur="500" fill="hold"/>
                                        <p:tgtEl>
                                          <p:spTgt spid="31754"/>
                                        </p:tgtEl>
                                        <p:attrNameLst>
                                          <p:attrName>ppt_h</p:attrName>
                                        </p:attrNameLst>
                                      </p:cBhvr>
                                      <p:tavLst>
                                        <p:tav tm="0">
                                          <p:val>
                                            <p:strVal val="#ppt_h/20"/>
                                          </p:val>
                                        </p:tav>
                                        <p:tav tm="50000">
                                          <p:val>
                                            <p:strVal val="#ppt_h/20"/>
                                          </p:val>
                                        </p:tav>
                                        <p:tav tm="100000">
                                          <p:val>
                                            <p:strVal val="#ppt_h"/>
                                          </p:val>
                                        </p:tav>
                                      </p:tavLst>
                                    </p:anim>
                                    <p:anim calcmode="lin" valueType="num">
                                      <p:cBhvr>
                                        <p:cTn id="24" dur="500" fill="hold"/>
                                        <p:tgtEl>
                                          <p:spTgt spid="31754"/>
                                        </p:tgtEl>
                                        <p:attrNameLst>
                                          <p:attrName>ppt_w</p:attrName>
                                        </p:attrNameLst>
                                      </p:cBhvr>
                                      <p:tavLst>
                                        <p:tav tm="0">
                                          <p:val>
                                            <p:strVal val="#ppt_w+.3"/>
                                          </p:val>
                                        </p:tav>
                                        <p:tav tm="50000">
                                          <p:val>
                                            <p:strVal val="#ppt_w+.3"/>
                                          </p:val>
                                        </p:tav>
                                        <p:tav tm="100000">
                                          <p:val>
                                            <p:strVal val="#ppt_w"/>
                                          </p:val>
                                        </p:tav>
                                      </p:tavLst>
                                    </p:anim>
                                    <p:anim calcmode="lin" valueType="num">
                                      <p:cBhvr>
                                        <p:cTn id="25" dur="500" fill="hold"/>
                                        <p:tgtEl>
                                          <p:spTgt spid="31754"/>
                                        </p:tgtEl>
                                        <p:attrNameLst>
                                          <p:attrName>ppt_x</p:attrName>
                                        </p:attrNameLst>
                                      </p:cBhvr>
                                      <p:tavLst>
                                        <p:tav tm="0">
                                          <p:val>
                                            <p:strVal val="#ppt_x-.3"/>
                                          </p:val>
                                        </p:tav>
                                        <p:tav tm="50000">
                                          <p:val>
                                            <p:strVal val="#ppt_x"/>
                                          </p:val>
                                        </p:tav>
                                        <p:tav tm="100000">
                                          <p:val>
                                            <p:strVal val="#ppt_x"/>
                                          </p:val>
                                        </p:tav>
                                      </p:tavLst>
                                    </p:anim>
                                    <p:anim calcmode="lin" valueType="num">
                                      <p:cBhvr>
                                        <p:cTn id="26" dur="500" fill="hold"/>
                                        <p:tgtEl>
                                          <p:spTgt spid="3175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a:grpSpLocks/>
          </p:cNvGrpSpPr>
          <p:nvPr/>
        </p:nvGrpSpPr>
        <p:grpSpPr bwMode="auto">
          <a:xfrm>
            <a:off x="1385887" y="1447800"/>
            <a:ext cx="9836150" cy="4124258"/>
            <a:chOff x="1143000" y="1981199"/>
            <a:chExt cx="9836150" cy="4124258"/>
          </a:xfrm>
        </p:grpSpPr>
        <p:sp>
          <p:nvSpPr>
            <p:cNvPr id="6" name="AutoShape 14"/>
            <p:cNvSpPr>
              <a:spLocks noChangeArrowheads="1"/>
            </p:cNvSpPr>
            <p:nvPr/>
          </p:nvSpPr>
          <p:spPr bwMode="auto">
            <a:xfrm>
              <a:off x="1143000" y="1981199"/>
              <a:ext cx="9836150" cy="4124257"/>
            </a:xfrm>
            <a:prstGeom prst="roundRect">
              <a:avLst>
                <a:gd name="adj" fmla="val 16667"/>
              </a:avLst>
            </a:prstGeom>
            <a:gradFill rotWithShape="1">
              <a:gsLst>
                <a:gs pos="40700">
                  <a:srgbClr val="E3FFEC"/>
                </a:gs>
                <a:gs pos="92000">
                  <a:srgbClr val="D8FFE5"/>
                </a:gs>
                <a:gs pos="0">
                  <a:srgbClr val="66FF99"/>
                </a:gs>
                <a:gs pos="4000">
                  <a:schemeClr val="bg1"/>
                </a:gs>
                <a:gs pos="100000">
                  <a:srgbClr val="66FF99"/>
                </a:gs>
              </a:gsLst>
              <a:lin ang="5400000" scaled="1"/>
            </a:gradFill>
            <a:ln w="57150" cmpd="thinThick">
              <a:solidFill>
                <a:srgbClr val="FF3300"/>
              </a:solidFill>
              <a:round/>
              <a:headEnd/>
              <a:tailEnd/>
            </a:ln>
            <a:effectLst/>
          </p:spPr>
          <p:txBody>
            <a:bodyPr wrap="none" anchor="ctr"/>
            <a:lstStyle/>
            <a:p>
              <a:pPr>
                <a:defRPr/>
              </a:pPr>
              <a:endParaRPr lang="en-US" sz="3600">
                <a:latin typeface="Arial"/>
              </a:endParaRPr>
            </a:p>
          </p:txBody>
        </p:sp>
        <p:sp>
          <p:nvSpPr>
            <p:cNvPr id="154629" name="Text Box 9"/>
            <p:cNvSpPr txBox="1">
              <a:spLocks noChangeArrowheads="1"/>
            </p:cNvSpPr>
            <p:nvPr/>
          </p:nvSpPr>
          <p:spPr bwMode="auto">
            <a:xfrm>
              <a:off x="1447800" y="2133600"/>
              <a:ext cx="9220200" cy="39718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45720" rIns="45720">
              <a:spAutoFit/>
            </a:bodyP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algn="just" eaLnBrk="1" hangingPunct="1">
                <a:lnSpc>
                  <a:spcPct val="130000"/>
                </a:lnSpc>
                <a:spcBef>
                  <a:spcPts val="300"/>
                </a:spcBef>
                <a:buClrTx/>
                <a:buSzTx/>
                <a:buFontTx/>
                <a:buNone/>
              </a:pPr>
              <a:r>
                <a:rPr lang="en-US" altLang="en-US" sz="3200" b="1" smtClean="0">
                  <a:solidFill>
                    <a:schemeClr val="tx1"/>
                  </a:solidFill>
                  <a:latin typeface="Times New Roman" panose="02020603050405020304" pitchFamily="18" charset="0"/>
                </a:rPr>
                <a:t>- </a:t>
              </a:r>
              <a:r>
                <a:rPr lang="vi-VN" altLang="en-US" sz="3200" b="1" smtClean="0">
                  <a:solidFill>
                    <a:schemeClr val="tx1"/>
                  </a:solidFill>
                  <a:latin typeface="Times New Roman" panose="02020603050405020304" pitchFamily="18" charset="0"/>
                </a:rPr>
                <a:t>Cần </a:t>
              </a:r>
              <a:r>
                <a:rPr lang="vi-VN" altLang="en-US" sz="3200" b="1">
                  <a:solidFill>
                    <a:schemeClr val="tx1"/>
                  </a:solidFill>
                  <a:latin typeface="Times New Roman" panose="02020603050405020304" pitchFamily="18" charset="0"/>
                </a:rPr>
                <a:t>liên tục cung cấp không khí có chứa ô-xi để sự cháy được tiếp tục.Càng có nhiều không khí thì càng có nhiều ô-xi và sự cháy sẽ tiếp diễn lâu hơn</a:t>
              </a:r>
              <a:r>
                <a:rPr lang="vi-VN" altLang="en-US" sz="3200" b="1" smtClean="0">
                  <a:solidFill>
                    <a:schemeClr val="tx1"/>
                  </a:solidFill>
                  <a:latin typeface="Times New Roman" panose="02020603050405020304" pitchFamily="18" charset="0"/>
                </a:rPr>
                <a:t>.</a:t>
              </a:r>
              <a:endParaRPr lang="en-US" altLang="en-US" sz="3200" b="1" smtClean="0">
                <a:solidFill>
                  <a:schemeClr val="tx1"/>
                </a:solidFill>
                <a:latin typeface="Times New Roman" panose="02020603050405020304" pitchFamily="18" charset="0"/>
              </a:endParaRPr>
            </a:p>
            <a:p>
              <a:pPr algn="just" eaLnBrk="1" hangingPunct="1">
                <a:lnSpc>
                  <a:spcPct val="130000"/>
                </a:lnSpc>
                <a:spcBef>
                  <a:spcPts val="300"/>
                </a:spcBef>
                <a:buClrTx/>
                <a:buSzTx/>
                <a:buFontTx/>
                <a:buNone/>
              </a:pPr>
              <a:r>
                <a:rPr lang="en-US" altLang="en-US" sz="3200" b="1" smtClean="0">
                  <a:solidFill>
                    <a:schemeClr val="tx1"/>
                  </a:solidFill>
                  <a:latin typeface="Times New Roman" panose="02020603050405020304" pitchFamily="18" charset="0"/>
                </a:rPr>
                <a:t>- </a:t>
              </a:r>
              <a:r>
                <a:rPr lang="vi-VN" altLang="en-US" sz="3200" b="1" smtClean="0">
                  <a:solidFill>
                    <a:schemeClr val="tx1"/>
                  </a:solidFill>
                  <a:latin typeface="Times New Roman" panose="02020603050405020304" pitchFamily="18" charset="0"/>
                </a:rPr>
                <a:t>Ni-tơ </a:t>
              </a:r>
              <a:r>
                <a:rPr lang="vi-VN" altLang="en-US" sz="3200" b="1">
                  <a:solidFill>
                    <a:schemeClr val="tx1"/>
                  </a:solidFill>
                  <a:latin typeface="Times New Roman" panose="02020603050405020304" pitchFamily="18" charset="0"/>
                </a:rPr>
                <a:t>trong không khí không duy trì sự cháy nhưng nó giữ cho sự cháy không diễn ra quá mạnh, quá nhanh</a:t>
              </a:r>
              <a:r>
                <a:rPr lang="vi-VN" altLang="en-US" sz="3200" b="1" smtClean="0">
                  <a:solidFill>
                    <a:schemeClr val="tx1"/>
                  </a:solidFill>
                  <a:latin typeface="Times New Roman" panose="02020603050405020304" pitchFamily="18" charset="0"/>
                </a:rPr>
                <a:t>.</a:t>
              </a:r>
              <a:endParaRPr lang="vi-VN" altLang="en-US" sz="3200" b="1">
                <a:solidFill>
                  <a:schemeClr val="tx1"/>
                </a:solidFill>
                <a:latin typeface="Times New Roman" panose="02020603050405020304" pitchFamily="18" charset="0"/>
              </a:endParaRPr>
            </a:p>
          </p:txBody>
        </p:sp>
      </p:grpSp>
      <p:sp>
        <p:nvSpPr>
          <p:cNvPr id="154627" name="Rectangle 2"/>
          <p:cNvSpPr>
            <a:spLocks noChangeArrowheads="1"/>
          </p:cNvSpPr>
          <p:nvPr/>
        </p:nvSpPr>
        <p:spPr bwMode="auto">
          <a:xfrm>
            <a:off x="4876800" y="533400"/>
            <a:ext cx="2854325" cy="738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a:spcBef>
                <a:spcPct val="0"/>
              </a:spcBef>
              <a:buClrTx/>
              <a:buSzTx/>
              <a:buFontTx/>
              <a:buNone/>
            </a:pPr>
            <a:r>
              <a:rPr lang="en-US" altLang="en-US" sz="4200">
                <a:solidFill>
                  <a:srgbClr val="FF0000"/>
                </a:solidFill>
                <a:latin typeface="Times New Roman" panose="02020603050405020304" pitchFamily="18" charset="0"/>
                <a:cs typeface="Times New Roman" panose="02020603050405020304" pitchFamily="18" charset="0"/>
              </a:rPr>
              <a:t>KẾT LUẬN</a:t>
            </a:r>
            <a:endParaRPr lang="en-US" altLang="en-US" sz="4200">
              <a:solidFill>
                <a:srgbClr val="0033CC"/>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162246175"/>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2"/>
          <p:cNvSpPr>
            <a:spLocks noGrp="1" noChangeArrowheads="1"/>
          </p:cNvSpPr>
          <p:nvPr>
            <p:ph idx="1"/>
          </p:nvPr>
        </p:nvSpPr>
        <p:spPr>
          <a:xfrm>
            <a:off x="1231107" y="1066800"/>
            <a:ext cx="9741693" cy="5257800"/>
          </a:xfrm>
        </p:spPr>
        <p:txBody>
          <a:bodyPr/>
          <a:lstStyle/>
          <a:p>
            <a:pPr algn="just" eaLnBrk="1" hangingPunct="1">
              <a:lnSpc>
                <a:spcPct val="80000"/>
              </a:lnSpc>
              <a:buFontTx/>
              <a:buNone/>
            </a:pPr>
            <a:r>
              <a:rPr lang="en-US" altLang="en-US" sz="2800" b="1" smtClean="0">
                <a:solidFill>
                  <a:srgbClr val="C00000"/>
                </a:solidFill>
                <a:latin typeface="Times New Roman" panose="02020603050405020304" pitchFamily="18" charset="0"/>
              </a:rPr>
              <a:t> 		Trong </a:t>
            </a:r>
            <a:r>
              <a:rPr lang="en-US" altLang="en-US" sz="2800" b="1">
                <a:solidFill>
                  <a:srgbClr val="C00000"/>
                </a:solidFill>
                <a:latin typeface="Times New Roman" panose="02020603050405020304" pitchFamily="18" charset="0"/>
              </a:rPr>
              <a:t>bầu khí quyển của trái đất, ni-tơ chiếm khoảng 78%, ô-xi chiếm khoảng 21%. Nhưng vai trò điều hòa khí hậu của Trái Đất lại thuộc về 1% khí còn lại, đó là khí nhà kính. Các khí nhà kính chính bao gồm: Hơi nước, dioxit cacbon (CO2), mêtan (CH4), ni-tơ oxit (N2O), ôzôn và các hợp chất halocacbon. Các khí nhà kính có thể phát sinh từ tự nhiên và từ hoạt động sản xuất công nghiệp. Nếu khí nhà kính trong khí quyển tăng sẽ làm cho bầu khí quyển gần Trái Đất và nhiệt độ bề mặt Trái Đất tăng lên khác thường.</a:t>
            </a:r>
          </a:p>
        </p:txBody>
      </p:sp>
      <p:sp>
        <p:nvSpPr>
          <p:cNvPr id="22531" name="Text Box 3"/>
          <p:cNvSpPr txBox="1">
            <a:spLocks noChangeArrowheads="1"/>
          </p:cNvSpPr>
          <p:nvPr/>
        </p:nvSpPr>
        <p:spPr bwMode="auto">
          <a:xfrm>
            <a:off x="1231107" y="4876801"/>
            <a:ext cx="8310563"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spcBef>
                <a:spcPct val="50000"/>
              </a:spcBef>
            </a:pPr>
            <a:endParaRPr lang="vi-VN" altLang="en-US"/>
          </a:p>
        </p:txBody>
      </p:sp>
      <p:sp>
        <p:nvSpPr>
          <p:cNvPr id="5" name="Text Box 14"/>
          <p:cNvSpPr txBox="1">
            <a:spLocks noChangeArrowheads="1"/>
          </p:cNvSpPr>
          <p:nvPr/>
        </p:nvSpPr>
        <p:spPr bwMode="auto">
          <a:xfrm>
            <a:off x="1390650" y="4521548"/>
            <a:ext cx="9601200"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spcBef>
                <a:spcPct val="50000"/>
              </a:spcBef>
            </a:pPr>
            <a:r>
              <a:rPr lang="en-US" altLang="en-US" sz="3200" b="1">
                <a:solidFill>
                  <a:srgbClr val="000000"/>
                </a:solidFill>
                <a:latin typeface="Times New Roman" panose="02020603050405020304" pitchFamily="18" charset="0"/>
                <a:cs typeface="Times New Roman" panose="02020603050405020304" pitchFamily="18" charset="0"/>
              </a:rPr>
              <a:t>Vậy để hạn chế việc gia tăng khí nhà kính chúng ta phải làm gì?</a:t>
            </a:r>
          </a:p>
        </p:txBody>
      </p:sp>
    </p:spTree>
    <p:extLst>
      <p:ext uri="{BB962C8B-B14F-4D97-AF65-F5344CB8AC3E}">
        <p14:creationId xmlns:p14="http://schemas.microsoft.com/office/powerpoint/2010/main" val="3535610068"/>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6" presetClass="exit" presetSubtype="21" fill="hold" grpId="0" nodeType="clickEffect">
                                  <p:stCondLst>
                                    <p:cond delay="0"/>
                                  </p:stCondLst>
                                  <p:childTnLst>
                                    <p:animEffect transition="out" filter="barn(inVertical)">
                                      <p:cBhvr>
                                        <p:cTn id="6" dur="500"/>
                                        <p:tgtEl>
                                          <p:spTgt spid="78850">
                                            <p:txEl>
                                              <p:pRg st="0" end="0"/>
                                            </p:txEl>
                                          </p:spTgt>
                                        </p:tgtEl>
                                      </p:cBhvr>
                                    </p:animEffect>
                                    <p:set>
                                      <p:cBhvr>
                                        <p:cTn id="7" dur="1" fill="hold">
                                          <p:stCondLst>
                                            <p:cond delay="499"/>
                                          </p:stCondLst>
                                        </p:cTn>
                                        <p:tgtEl>
                                          <p:spTgt spid="78850">
                                            <p:txEl>
                                              <p:pRg st="0" end="0"/>
                                            </p:txEl>
                                          </p:spTgt>
                                        </p:tgtEl>
                                        <p:attrNameLst>
                                          <p:attrName>style.visibility</p:attrName>
                                        </p:attrNameLst>
                                      </p:cBhvr>
                                      <p:to>
                                        <p:strVal val="hidden"/>
                                      </p:to>
                                    </p:set>
                                  </p:childTnLst>
                                </p:cTn>
                              </p:par>
                            </p:childTnLst>
                          </p:cTn>
                        </p:par>
                      </p:childTnLst>
                    </p:cTn>
                  </p:par>
                  <p:par>
                    <p:cTn id="8" fill="hold" nodeType="clickPar">
                      <p:stCondLst>
                        <p:cond delay="indefinite"/>
                      </p:stCondLst>
                      <p:childTnLst>
                        <p:par>
                          <p:cTn id="9" fill="hold" nodeType="withGroup">
                            <p:stCondLst>
                              <p:cond delay="0"/>
                            </p:stCondLst>
                            <p:childTnLst>
                              <p:par>
                                <p:cTn id="10" presetID="45"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2000"/>
                                        <p:tgtEl>
                                          <p:spTgt spid="5"/>
                                        </p:tgtEl>
                                      </p:cBhvr>
                                    </p:animEffect>
                                    <p:anim calcmode="lin" valueType="num">
                                      <p:cBhvr>
                                        <p:cTn id="13" dur="2000" fill="hold"/>
                                        <p:tgtEl>
                                          <p:spTgt spid="5"/>
                                        </p:tgtEl>
                                        <p:attrNameLst>
                                          <p:attrName>ppt_w</p:attrName>
                                        </p:attrNameLst>
                                      </p:cBhvr>
                                      <p:tavLst>
                                        <p:tav tm="0" fmla="#ppt_w*sin(2.5*pi*$)">
                                          <p:val>
                                            <p:fltVal val="0"/>
                                          </p:val>
                                        </p:tav>
                                        <p:tav tm="100000">
                                          <p:val>
                                            <p:fltVal val="1"/>
                                          </p:val>
                                        </p:tav>
                                      </p:tavLst>
                                    </p:anim>
                                    <p:anim calcmode="lin" valueType="num">
                                      <p:cBhvr>
                                        <p:cTn id="14" dur="2000" fill="hold"/>
                                        <p:tgtEl>
                                          <p:spTgt spid="5"/>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8850" grpId="0" build="p"/>
      <p:bldP spid="5"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a:grpSpLocks/>
          </p:cNvGrpSpPr>
          <p:nvPr/>
        </p:nvGrpSpPr>
        <p:grpSpPr bwMode="auto">
          <a:xfrm>
            <a:off x="1295400" y="1273175"/>
            <a:ext cx="10210801" cy="4615864"/>
            <a:chOff x="838200" y="1981199"/>
            <a:chExt cx="10950575" cy="4615864"/>
          </a:xfrm>
        </p:grpSpPr>
        <p:sp>
          <p:nvSpPr>
            <p:cNvPr id="6" name="AutoShape 14"/>
            <p:cNvSpPr>
              <a:spLocks noChangeArrowheads="1"/>
            </p:cNvSpPr>
            <p:nvPr/>
          </p:nvSpPr>
          <p:spPr bwMode="auto">
            <a:xfrm>
              <a:off x="838200" y="1981199"/>
              <a:ext cx="10950575" cy="4615863"/>
            </a:xfrm>
            <a:prstGeom prst="roundRect">
              <a:avLst>
                <a:gd name="adj" fmla="val 16667"/>
              </a:avLst>
            </a:prstGeom>
            <a:gradFill rotWithShape="1">
              <a:gsLst>
                <a:gs pos="40700">
                  <a:srgbClr val="E3FFEC"/>
                </a:gs>
                <a:gs pos="92000">
                  <a:srgbClr val="D8FFE5"/>
                </a:gs>
                <a:gs pos="0">
                  <a:srgbClr val="66FF99"/>
                </a:gs>
                <a:gs pos="4000">
                  <a:schemeClr val="bg1"/>
                </a:gs>
                <a:gs pos="100000">
                  <a:srgbClr val="66FF99"/>
                </a:gs>
              </a:gsLst>
              <a:lin ang="5400000" scaled="1"/>
            </a:gradFill>
            <a:ln w="57150" cmpd="thinThick">
              <a:solidFill>
                <a:srgbClr val="FF3300"/>
              </a:solidFill>
              <a:round/>
              <a:headEnd/>
              <a:tailEnd/>
            </a:ln>
            <a:effectLst/>
          </p:spPr>
          <p:txBody>
            <a:bodyPr wrap="none" anchor="ctr"/>
            <a:lstStyle/>
            <a:p>
              <a:pPr>
                <a:defRPr/>
              </a:pPr>
              <a:endParaRPr lang="en-US" sz="3600">
                <a:latin typeface="Arial"/>
              </a:endParaRPr>
            </a:p>
          </p:txBody>
        </p:sp>
        <p:sp>
          <p:nvSpPr>
            <p:cNvPr id="46083" name="Text Box 9"/>
            <p:cNvSpPr txBox="1">
              <a:spLocks noChangeArrowheads="1"/>
            </p:cNvSpPr>
            <p:nvPr/>
          </p:nvSpPr>
          <p:spPr bwMode="auto">
            <a:xfrm>
              <a:off x="1155700" y="2173288"/>
              <a:ext cx="10426700" cy="4423775"/>
            </a:xfrm>
            <a:prstGeom prst="rect">
              <a:avLst/>
            </a:prstGeom>
            <a:noFill/>
            <a:ln>
              <a:noFill/>
            </a:ln>
          </p:spPr>
          <p:txBody>
            <a:bodyPr lIns="45720" rIns="45720">
              <a:spAutoFit/>
            </a:bodyP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algn="just">
                <a:lnSpc>
                  <a:spcPct val="130000"/>
                </a:lnSpc>
                <a:spcAft>
                  <a:spcPts val="600"/>
                </a:spcAft>
                <a:buNone/>
                <a:defRPr/>
              </a:pPr>
              <a:r>
                <a:rPr lang="en-US" altLang="en-US" sz="2800" smtClean="0">
                  <a:solidFill>
                    <a:srgbClr val="0000FF"/>
                  </a:solidFill>
                  <a:latin typeface="Times New Roman" panose="02020603050405020304" pitchFamily="18" charset="0"/>
                </a:rPr>
                <a:t>- Ô-xi </a:t>
              </a:r>
              <a:r>
                <a:rPr lang="en-US" altLang="en-US" sz="2800">
                  <a:solidFill>
                    <a:srgbClr val="0000FF"/>
                  </a:solidFill>
                  <a:latin typeface="Times New Roman" panose="02020603050405020304" pitchFamily="18" charset="0"/>
                </a:rPr>
                <a:t>trong không khí cần cho sự cháy</a:t>
              </a:r>
              <a:r>
                <a:rPr lang="en-US" altLang="en-US" sz="2800" smtClean="0">
                  <a:solidFill>
                    <a:srgbClr val="0000FF"/>
                  </a:solidFill>
                  <a:latin typeface="Times New Roman" panose="02020603050405020304" pitchFamily="18" charset="0"/>
                </a:rPr>
                <a:t>.</a:t>
              </a:r>
            </a:p>
            <a:p>
              <a:pPr algn="just">
                <a:lnSpc>
                  <a:spcPct val="130000"/>
                </a:lnSpc>
                <a:spcAft>
                  <a:spcPts val="600"/>
                </a:spcAft>
                <a:buNone/>
                <a:defRPr/>
              </a:pPr>
              <a:r>
                <a:rPr lang="en-US" altLang="en-US" sz="2800" smtClean="0">
                  <a:solidFill>
                    <a:srgbClr val="0000FF"/>
                  </a:solidFill>
                  <a:latin typeface="Times New Roman" panose="02020603050405020304" pitchFamily="18" charset="0"/>
                </a:rPr>
                <a:t>- </a:t>
              </a:r>
              <a:r>
                <a:rPr lang="vi-VN" altLang="en-US" sz="2800" smtClean="0">
                  <a:solidFill>
                    <a:srgbClr val="0000FF"/>
                  </a:solidFill>
                  <a:latin typeface="Times New Roman" panose="02020603050405020304" pitchFamily="18" charset="0"/>
                </a:rPr>
                <a:t>Khi </a:t>
              </a:r>
              <a:r>
                <a:rPr lang="vi-VN" altLang="en-US" sz="2800">
                  <a:solidFill>
                    <a:srgbClr val="0000FF"/>
                  </a:solidFill>
                  <a:latin typeface="Times New Roman" panose="02020603050405020304" pitchFamily="18" charset="0"/>
                </a:rPr>
                <a:t>một vật cháy, khí ô-xi sẽ bị mất đi, vì vậy cần liên tục cung cấp không khí có chứa ô-xi để sự cháy được tiếp tục. Càng có nhiều không khí thì càng có nhiều ô-xi và sự cháy sẽ tiếp diễn lâu hơn</a:t>
              </a:r>
              <a:r>
                <a:rPr lang="vi-VN" altLang="en-US" sz="2800" smtClean="0">
                  <a:solidFill>
                    <a:srgbClr val="0000FF"/>
                  </a:solidFill>
                  <a:latin typeface="Times New Roman" panose="02020603050405020304" pitchFamily="18" charset="0"/>
                </a:rPr>
                <a:t>.</a:t>
              </a:r>
              <a:endParaRPr lang="en-US" altLang="en-US" sz="2800" smtClean="0">
                <a:solidFill>
                  <a:srgbClr val="0000FF"/>
                </a:solidFill>
                <a:latin typeface="Times New Roman" panose="02020603050405020304" pitchFamily="18" charset="0"/>
              </a:endParaRPr>
            </a:p>
            <a:p>
              <a:pPr algn="just">
                <a:lnSpc>
                  <a:spcPct val="130000"/>
                </a:lnSpc>
                <a:spcAft>
                  <a:spcPts val="600"/>
                </a:spcAft>
                <a:buNone/>
                <a:defRPr/>
              </a:pPr>
              <a:r>
                <a:rPr lang="vi-VN" altLang="en-US" sz="2800">
                  <a:solidFill>
                    <a:srgbClr val="0000FF"/>
                  </a:solidFill>
                  <a:latin typeface="Times New Roman" panose="02020603050405020304" pitchFamily="18" charset="0"/>
                </a:rPr>
                <a:t>- Ni-tơ trong không khí không duy trì sự cháy nhưng nó giữ cho sự cháy không diễn ra quá mạnh, quá nhanh</a:t>
              </a:r>
              <a:r>
                <a:rPr lang="vi-VN" altLang="en-US" sz="2800" smtClean="0">
                  <a:solidFill>
                    <a:srgbClr val="0000FF"/>
                  </a:solidFill>
                  <a:latin typeface="Times New Roman" panose="02020603050405020304" pitchFamily="18" charset="0"/>
                </a:rPr>
                <a:t>.</a:t>
              </a:r>
              <a:endParaRPr lang="en-US" altLang="en-US" sz="2800" smtClean="0">
                <a:solidFill>
                  <a:srgbClr val="0000FF"/>
                </a:solidFill>
                <a:latin typeface="Times New Roman" panose="02020603050405020304" pitchFamily="18" charset="0"/>
              </a:endParaRPr>
            </a:p>
          </p:txBody>
        </p:sp>
      </p:grpSp>
      <p:sp>
        <p:nvSpPr>
          <p:cNvPr id="160771" name="Rectangle 2"/>
          <p:cNvSpPr>
            <a:spLocks noChangeArrowheads="1"/>
          </p:cNvSpPr>
          <p:nvPr/>
        </p:nvSpPr>
        <p:spPr bwMode="auto">
          <a:xfrm>
            <a:off x="4648200" y="533400"/>
            <a:ext cx="2982913" cy="739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a:spcBef>
                <a:spcPct val="0"/>
              </a:spcBef>
              <a:buClrTx/>
              <a:buSzTx/>
              <a:buFontTx/>
              <a:buNone/>
            </a:pPr>
            <a:r>
              <a:rPr lang="en-US" altLang="en-US" sz="4200" b="1">
                <a:solidFill>
                  <a:srgbClr val="FF0000"/>
                </a:solidFill>
                <a:latin typeface="Times New Roman" panose="02020603050405020304" pitchFamily="18" charset="0"/>
                <a:cs typeface="Times New Roman" panose="02020603050405020304" pitchFamily="18" charset="0"/>
              </a:rPr>
              <a:t>KẾT LUẬN</a:t>
            </a:r>
            <a:endParaRPr lang="en-US" altLang="en-US" sz="4200" b="1">
              <a:solidFill>
                <a:srgbClr val="0033CC"/>
              </a:solidFill>
              <a:latin typeface="Times New Roman" panose="02020603050405020304" pitchFamily="18" charset="0"/>
              <a:cs typeface="Times New Roman" panose="02020603050405020304" pitchFamily="18" charset="0"/>
            </a:endParaRP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Rounded Corners 13">
            <a:extLst/>
          </p:cNvPr>
          <p:cNvSpPr/>
          <p:nvPr/>
        </p:nvSpPr>
        <p:spPr>
          <a:xfrm>
            <a:off x="1524000" y="1558925"/>
            <a:ext cx="9347200" cy="1222375"/>
          </a:xfrm>
          <a:prstGeom prst="roundRect">
            <a:avLst>
              <a:gd name="adj" fmla="val 50000"/>
            </a:avLst>
          </a:prstGeom>
          <a:ln/>
        </p:spPr>
        <p:style>
          <a:lnRef idx="2">
            <a:schemeClr val="accent2"/>
          </a:lnRef>
          <a:fillRef idx="1">
            <a:schemeClr val="lt1"/>
          </a:fillRef>
          <a:effectRef idx="0">
            <a:schemeClr val="accent2"/>
          </a:effectRef>
          <a:fontRef idx="minor">
            <a:schemeClr val="dk1"/>
          </a:fontRef>
        </p:style>
        <p:txBody>
          <a:bodyPr anchor="ctr"/>
          <a:lstStyle/>
          <a:p>
            <a:pPr eaLnBrk="1" hangingPunct="1">
              <a:defRPr/>
            </a:pPr>
            <a:r>
              <a:rPr lang="it-IT" sz="2800" b="1">
                <a:solidFill>
                  <a:srgbClr val="0033CC"/>
                </a:solidFill>
                <a:latin typeface="Times New Roman" panose="02020603050405020304" pitchFamily="18" charset="0"/>
                <a:cs typeface="Times New Roman" panose="02020603050405020304" pitchFamily="18" charset="0"/>
              </a:rPr>
              <a:t>+ </a:t>
            </a:r>
            <a:r>
              <a:rPr lang="vi-VN" sz="2800" b="1">
                <a:solidFill>
                  <a:srgbClr val="0033CC"/>
                </a:solidFill>
                <a:latin typeface="Times New Roman" panose="02020603050405020304" pitchFamily="18" charset="0"/>
                <a:cs typeface="Times New Roman" panose="02020603050405020304" pitchFamily="18" charset="0"/>
              </a:rPr>
              <a:t>Biết được không khí</a:t>
            </a:r>
            <a:r>
              <a:rPr lang="en-US" sz="2800" b="1">
                <a:solidFill>
                  <a:srgbClr val="0033CC"/>
                </a:solidFill>
                <a:latin typeface="Times New Roman" panose="02020603050405020304" pitchFamily="18" charset="0"/>
                <a:cs typeface="Times New Roman" panose="02020603050405020304" pitchFamily="18" charset="0"/>
              </a:rPr>
              <a:t> cần để duy trì sự cháy. </a:t>
            </a:r>
            <a:endParaRPr lang="vi-VN" sz="2800" b="1">
              <a:solidFill>
                <a:srgbClr val="0033CC"/>
              </a:solidFill>
              <a:latin typeface="Times New Roman" panose="02020603050405020304" pitchFamily="18" charset="0"/>
              <a:cs typeface="Times New Roman" panose="02020603050405020304" pitchFamily="18" charset="0"/>
            </a:endParaRPr>
          </a:p>
        </p:txBody>
      </p:sp>
      <p:sp>
        <p:nvSpPr>
          <p:cNvPr id="18" name="Rectangle: Rounded Corners 22">
            <a:extLst/>
          </p:cNvPr>
          <p:cNvSpPr/>
          <p:nvPr/>
        </p:nvSpPr>
        <p:spPr>
          <a:xfrm>
            <a:off x="1524000" y="3225800"/>
            <a:ext cx="9448800" cy="1222375"/>
          </a:xfrm>
          <a:prstGeom prst="roundRect">
            <a:avLst>
              <a:gd name="adj" fmla="val 50000"/>
            </a:avLst>
          </a:prstGeom>
          <a:ln/>
        </p:spPr>
        <p:style>
          <a:lnRef idx="2">
            <a:schemeClr val="accent2"/>
          </a:lnRef>
          <a:fillRef idx="1">
            <a:schemeClr val="lt1"/>
          </a:fillRef>
          <a:effectRef idx="0">
            <a:schemeClr val="accent2"/>
          </a:effectRef>
          <a:fontRef idx="minor">
            <a:schemeClr val="dk1"/>
          </a:fontRef>
        </p:style>
        <p:txBody>
          <a:bodyPr anchor="ctr"/>
          <a:lstStyle/>
          <a:p>
            <a:pPr eaLnBrk="1" hangingPunct="1">
              <a:defRPr/>
            </a:pPr>
            <a:r>
              <a:rPr lang="en-US" sz="2800" b="1" i="1">
                <a:solidFill>
                  <a:srgbClr val="0033CC"/>
                </a:solidFill>
                <a:latin typeface="Times New Roman" panose="02020603050405020304" pitchFamily="18" charset="0"/>
                <a:cs typeface="Times New Roman" panose="02020603050405020304" pitchFamily="18" charset="0"/>
              </a:rPr>
              <a:t> </a:t>
            </a:r>
            <a:endParaRPr lang="vi-VN" sz="2800" b="1" i="1" dirty="0">
              <a:solidFill>
                <a:srgbClr val="0033CC"/>
              </a:solidFill>
              <a:latin typeface="Times New Roman" panose="02020603050405020304" pitchFamily="18" charset="0"/>
              <a:cs typeface="Times New Roman" panose="02020603050405020304" pitchFamily="18" charset="0"/>
            </a:endParaRPr>
          </a:p>
        </p:txBody>
      </p:sp>
      <p:sp>
        <p:nvSpPr>
          <p:cNvPr id="27" name="Rectangle 26"/>
          <p:cNvSpPr/>
          <p:nvPr/>
        </p:nvSpPr>
        <p:spPr>
          <a:xfrm>
            <a:off x="4239444" y="521134"/>
            <a:ext cx="3360985" cy="861774"/>
          </a:xfrm>
          <a:prstGeom prst="rect">
            <a:avLst/>
          </a:prstGeom>
          <a:noFill/>
        </p:spPr>
        <p:txBody>
          <a:bodyPr wrap="none" lIns="121920" tIns="60960" rIns="121920" bIns="6096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eaLnBrk="1" hangingPunct="1">
              <a:defRPr/>
            </a:pPr>
            <a:r>
              <a:rPr lang="en-US" sz="4800" b="1">
                <a:ln w="11430"/>
                <a:solidFill>
                  <a:srgbClr val="FF0000"/>
                </a:solidFill>
                <a:effectLst>
                  <a:outerShdw blurRad="50800" dist="39000" dir="5460000" algn="tl">
                    <a:srgbClr val="000000">
                      <a:alpha val="38000"/>
                    </a:srgbClr>
                  </a:outerShdw>
                </a:effectLst>
                <a:latin typeface="Times New Roman" panose="02020603050405020304" pitchFamily="18" charset="0"/>
                <a:cs typeface="Times New Roman" panose="02020603050405020304" pitchFamily="18" charset="0"/>
              </a:rPr>
              <a:t>MỤC TIÊU</a:t>
            </a:r>
          </a:p>
        </p:txBody>
      </p:sp>
      <p:sp>
        <p:nvSpPr>
          <p:cNvPr id="14342" name="Rectangle 1"/>
          <p:cNvSpPr>
            <a:spLocks noChangeArrowheads="1"/>
          </p:cNvSpPr>
          <p:nvPr/>
        </p:nvSpPr>
        <p:spPr bwMode="auto">
          <a:xfrm>
            <a:off x="1727200" y="3327083"/>
            <a:ext cx="9042400" cy="9848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21920" tIns="60960" rIns="121920" bIns="60960" anchor="ct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just"/>
            <a:r>
              <a:rPr lang="en-US" sz="2800" b="1">
                <a:solidFill>
                  <a:srgbClr val="0033CC"/>
                </a:solidFill>
                <a:latin typeface="Times New Roman" panose="02020603050405020304" pitchFamily="18" charset="0"/>
                <a:cs typeface="Times New Roman" panose="02020603050405020304" pitchFamily="18" charset="0"/>
              </a:rPr>
              <a:t>+</a:t>
            </a:r>
            <a:r>
              <a:rPr lang="vi-VN" sz="2800" b="1">
                <a:solidFill>
                  <a:srgbClr val="0033CC"/>
                </a:solidFill>
                <a:latin typeface="Times New Roman" panose="02020603050405020304" pitchFamily="18" charset="0"/>
                <a:cs typeface="Times New Roman" panose="02020603050405020304" pitchFamily="18" charset="0"/>
              </a:rPr>
              <a:t> Nêu được ứng dụng thực tế liên quan đến vai trò của không khí đối với sự cháy</a:t>
            </a:r>
            <a:endParaRPr lang="en-US" sz="2800" b="1">
              <a:solidFill>
                <a:srgbClr val="0033CC"/>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845253066"/>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êu đề 1"/>
          <p:cNvSpPr>
            <a:spLocks noGrp="1"/>
          </p:cNvSpPr>
          <p:nvPr>
            <p:ph type="ctrTitle"/>
          </p:nvPr>
        </p:nvSpPr>
        <p:spPr>
          <a:xfrm>
            <a:off x="3048000" y="1828800"/>
            <a:ext cx="6858000" cy="1828800"/>
          </a:xfrm>
        </p:spPr>
        <p:txBody>
          <a:bodyPr/>
          <a:lstStyle/>
          <a:p>
            <a:pPr algn="ctr" fontAlgn="auto">
              <a:spcAft>
                <a:spcPts val="0"/>
              </a:spcAft>
              <a:defRPr/>
            </a:pPr>
            <a:r>
              <a:rPr lang="en-US" sz="8800" b="1" dirty="0">
                <a:solidFill>
                  <a:srgbClr val="CC33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VẬN DỤNG</a:t>
            </a:r>
            <a:endParaRPr lang="vi-VN" sz="8800" b="1" dirty="0">
              <a:solidFill>
                <a:srgbClr val="CC33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Tree>
  </p:cSld>
  <p:clrMapOvr>
    <a:masterClrMapping/>
  </p:clrMapOvr>
  <p:transition spd="med">
    <p:fade/>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9986" name="Picture 4" descr="Kết quả hình ảnh cho hình nền powerpoin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3813"/>
            <a:ext cx="12192000" cy="6791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Box 5"/>
          <p:cNvSpPr txBox="1"/>
          <p:nvPr/>
        </p:nvSpPr>
        <p:spPr>
          <a:xfrm>
            <a:off x="1581150" y="2751138"/>
            <a:ext cx="9029700" cy="1003300"/>
          </a:xfrm>
          <a:prstGeom prst="rect">
            <a:avLst/>
          </a:prstGeom>
          <a:noFill/>
        </p:spPr>
        <p:txBody>
          <a:bodyPr>
            <a:prstTxWarp prst="textChevron">
              <a:avLst/>
            </a:prstTxWarp>
            <a:spAutoFit/>
          </a:bodyPr>
          <a:lstStyle/>
          <a:p>
            <a:pPr algn="ctr">
              <a:defRPr/>
            </a:pPr>
            <a:endParaRPr lang="en-US" sz="5926" b="1" dirty="0">
              <a:solidFill>
                <a:srgbClr val="00B050"/>
              </a:solidFill>
              <a:latin typeface="Times New Roman" panose="02020603050405020304" pitchFamily="18" charset="0"/>
              <a:cs typeface="Times New Roman" panose="02020603050405020304" pitchFamily="18" charset="0"/>
            </a:endParaRPr>
          </a:p>
        </p:txBody>
      </p:sp>
      <p:pic>
        <p:nvPicPr>
          <p:cNvPr id="8" name="Picture 7"/>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002338" y="2978150"/>
            <a:ext cx="2200275" cy="2106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8"/>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8408988" y="2965450"/>
            <a:ext cx="2200275" cy="2106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Rectangle 10"/>
          <p:cNvSpPr/>
          <p:nvPr/>
        </p:nvSpPr>
        <p:spPr>
          <a:xfrm>
            <a:off x="1613849" y="2524184"/>
            <a:ext cx="8964312" cy="1734064"/>
          </a:xfrm>
          <a:prstGeom prst="rect">
            <a:avLst/>
          </a:prstGeom>
          <a:noFill/>
        </p:spPr>
        <p:txBody>
          <a:bodyPr wrap="none">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defRPr/>
            </a:pPr>
            <a:r>
              <a:rPr lang="en-US" sz="5334" b="1" dirty="0" err="1">
                <a:ln w="11430"/>
                <a:solidFill>
                  <a:srgbClr val="FF0000"/>
                </a:solidFill>
                <a:effectLst>
                  <a:outerShdw blurRad="50800" dist="39000" dir="5460000" algn="tl">
                    <a:srgbClr val="000000">
                      <a:alpha val="38000"/>
                    </a:srgbClr>
                  </a:outerShdw>
                </a:effectLst>
                <a:latin typeface="Times New Roman" pitchFamily="18" charset="0"/>
                <a:cs typeface="Times New Roman" pitchFamily="18" charset="0"/>
              </a:rPr>
              <a:t>CHÚC</a:t>
            </a:r>
            <a:r>
              <a:rPr lang="en-US" sz="5334" b="1" dirty="0">
                <a:ln w="11430"/>
                <a:solidFill>
                  <a:srgbClr val="FF0000"/>
                </a:solidFill>
                <a:effectLst>
                  <a:outerShdw blurRad="50800" dist="39000" dir="5460000" algn="tl">
                    <a:srgbClr val="000000">
                      <a:alpha val="38000"/>
                    </a:srgbClr>
                  </a:outerShdw>
                </a:effectLst>
                <a:latin typeface="Times New Roman" pitchFamily="18" charset="0"/>
                <a:cs typeface="Times New Roman" pitchFamily="18" charset="0"/>
              </a:rPr>
              <a:t> </a:t>
            </a:r>
            <a:r>
              <a:rPr lang="en-US" sz="5334" b="1" dirty="0" err="1">
                <a:ln w="11430"/>
                <a:solidFill>
                  <a:srgbClr val="FF0000"/>
                </a:solidFill>
                <a:effectLst>
                  <a:outerShdw blurRad="50800" dist="39000" dir="5460000" algn="tl">
                    <a:srgbClr val="000000">
                      <a:alpha val="38000"/>
                    </a:srgbClr>
                  </a:outerShdw>
                </a:effectLst>
                <a:latin typeface="Times New Roman" pitchFamily="18" charset="0"/>
                <a:cs typeface="Times New Roman" pitchFamily="18" charset="0"/>
              </a:rPr>
              <a:t>CÁC</a:t>
            </a:r>
            <a:r>
              <a:rPr lang="en-US" sz="5334" b="1" dirty="0">
                <a:ln w="11430"/>
                <a:solidFill>
                  <a:srgbClr val="FF0000"/>
                </a:solidFill>
                <a:effectLst>
                  <a:outerShdw blurRad="50800" dist="39000" dir="5460000" algn="tl">
                    <a:srgbClr val="000000">
                      <a:alpha val="38000"/>
                    </a:srgbClr>
                  </a:outerShdw>
                </a:effectLst>
                <a:latin typeface="Times New Roman" pitchFamily="18" charset="0"/>
                <a:cs typeface="Times New Roman" pitchFamily="18" charset="0"/>
              </a:rPr>
              <a:t> </a:t>
            </a:r>
            <a:r>
              <a:rPr lang="en-US" sz="5334" b="1" err="1">
                <a:ln w="11430"/>
                <a:solidFill>
                  <a:srgbClr val="FF0000"/>
                </a:solidFill>
                <a:effectLst>
                  <a:outerShdw blurRad="50800" dist="39000" dir="5460000" algn="tl">
                    <a:srgbClr val="000000">
                      <a:alpha val="38000"/>
                    </a:srgbClr>
                  </a:outerShdw>
                </a:effectLst>
                <a:latin typeface="Times New Roman" pitchFamily="18" charset="0"/>
                <a:cs typeface="Times New Roman" pitchFamily="18" charset="0"/>
              </a:rPr>
              <a:t>EM</a:t>
            </a:r>
            <a:r>
              <a:rPr lang="en-US" sz="5334" b="1">
                <a:ln w="11430"/>
                <a:solidFill>
                  <a:srgbClr val="FF0000"/>
                </a:solidFill>
                <a:effectLst>
                  <a:outerShdw blurRad="50800" dist="39000" dir="5460000" algn="tl">
                    <a:srgbClr val="000000">
                      <a:alpha val="38000"/>
                    </a:srgbClr>
                  </a:outerShdw>
                </a:effectLst>
                <a:latin typeface="Times New Roman" pitchFamily="18" charset="0"/>
                <a:cs typeface="Times New Roman" pitchFamily="18" charset="0"/>
              </a:rPr>
              <a:t> </a:t>
            </a:r>
            <a:endParaRPr lang="en-US" sz="5334" b="1" smtClean="0">
              <a:ln w="11430"/>
              <a:solidFill>
                <a:srgbClr val="FF0000"/>
              </a:solidFill>
              <a:effectLst>
                <a:outerShdw blurRad="50800" dist="39000" dir="5460000" algn="tl">
                  <a:srgbClr val="000000">
                    <a:alpha val="38000"/>
                  </a:srgbClr>
                </a:outerShdw>
              </a:effectLst>
              <a:latin typeface="Times New Roman" pitchFamily="18" charset="0"/>
              <a:cs typeface="Times New Roman" pitchFamily="18" charset="0"/>
            </a:endParaRPr>
          </a:p>
          <a:p>
            <a:pPr algn="ctr">
              <a:defRPr/>
            </a:pPr>
            <a:r>
              <a:rPr lang="en-US" sz="5334" b="1" smtClean="0">
                <a:ln w="11430"/>
                <a:solidFill>
                  <a:srgbClr val="FF0000"/>
                </a:solidFill>
                <a:effectLst>
                  <a:outerShdw blurRad="50800" dist="39000" dir="5460000" algn="tl">
                    <a:srgbClr val="000000">
                      <a:alpha val="38000"/>
                    </a:srgbClr>
                  </a:outerShdw>
                </a:effectLst>
                <a:latin typeface="Times New Roman" pitchFamily="18" charset="0"/>
                <a:cs typeface="Times New Roman" pitchFamily="18" charset="0"/>
              </a:rPr>
              <a:t>CHĂM </a:t>
            </a:r>
            <a:r>
              <a:rPr lang="en-US" sz="5334" b="1" dirty="0" err="1">
                <a:ln w="11430"/>
                <a:solidFill>
                  <a:srgbClr val="FF0000"/>
                </a:solidFill>
                <a:effectLst>
                  <a:outerShdw blurRad="50800" dist="39000" dir="5460000" algn="tl">
                    <a:srgbClr val="000000">
                      <a:alpha val="38000"/>
                    </a:srgbClr>
                  </a:outerShdw>
                </a:effectLst>
                <a:latin typeface="Times New Roman" pitchFamily="18" charset="0"/>
                <a:cs typeface="Times New Roman" pitchFamily="18" charset="0"/>
              </a:rPr>
              <a:t>NGOAN</a:t>
            </a:r>
            <a:r>
              <a:rPr lang="en-US" sz="5334" b="1" dirty="0">
                <a:ln w="11430"/>
                <a:solidFill>
                  <a:srgbClr val="FF0000"/>
                </a:solidFill>
                <a:effectLst>
                  <a:outerShdw blurRad="50800" dist="39000" dir="5460000" algn="tl">
                    <a:srgbClr val="000000">
                      <a:alpha val="38000"/>
                    </a:srgbClr>
                  </a:outerShdw>
                </a:effectLst>
                <a:latin typeface="Times New Roman" pitchFamily="18" charset="0"/>
                <a:cs typeface="Times New Roman" pitchFamily="18" charset="0"/>
              </a:rPr>
              <a:t>, </a:t>
            </a:r>
            <a:r>
              <a:rPr lang="en-US" sz="5334" b="1" dirty="0" err="1">
                <a:ln w="11430"/>
                <a:solidFill>
                  <a:srgbClr val="FF0000"/>
                </a:solidFill>
                <a:effectLst>
                  <a:outerShdw blurRad="50800" dist="39000" dir="5460000" algn="tl">
                    <a:srgbClr val="000000">
                      <a:alpha val="38000"/>
                    </a:srgbClr>
                  </a:outerShdw>
                </a:effectLst>
                <a:latin typeface="Times New Roman" pitchFamily="18" charset="0"/>
                <a:cs typeface="Times New Roman" pitchFamily="18" charset="0"/>
              </a:rPr>
              <a:t>HỌC</a:t>
            </a:r>
            <a:r>
              <a:rPr lang="en-US" sz="5334" b="1" dirty="0">
                <a:ln w="11430"/>
                <a:solidFill>
                  <a:srgbClr val="FF0000"/>
                </a:solidFill>
                <a:effectLst>
                  <a:outerShdw blurRad="50800" dist="39000" dir="5460000" algn="tl">
                    <a:srgbClr val="000000">
                      <a:alpha val="38000"/>
                    </a:srgbClr>
                  </a:outerShdw>
                </a:effectLst>
                <a:latin typeface="Times New Roman" pitchFamily="18" charset="0"/>
                <a:cs typeface="Times New Roman" pitchFamily="18" charset="0"/>
              </a:rPr>
              <a:t> </a:t>
            </a:r>
            <a:r>
              <a:rPr lang="en-US" sz="5334" b="1" dirty="0" err="1">
                <a:ln w="11430"/>
                <a:solidFill>
                  <a:srgbClr val="FF0000"/>
                </a:solidFill>
                <a:effectLst>
                  <a:outerShdw blurRad="50800" dist="39000" dir="5460000" algn="tl">
                    <a:srgbClr val="000000">
                      <a:alpha val="38000"/>
                    </a:srgbClr>
                  </a:outerShdw>
                </a:effectLst>
                <a:latin typeface="Times New Roman" pitchFamily="18" charset="0"/>
                <a:cs typeface="Times New Roman" pitchFamily="18" charset="0"/>
              </a:rPr>
              <a:t>GIỎI</a:t>
            </a:r>
            <a:r>
              <a:rPr lang="en-US" sz="5334" b="1" dirty="0">
                <a:ln w="11430"/>
                <a:solidFill>
                  <a:srgbClr val="FF0000"/>
                </a:solidFill>
                <a:effectLst>
                  <a:outerShdw blurRad="50800" dist="39000" dir="5460000" algn="tl">
                    <a:srgbClr val="000000">
                      <a:alpha val="38000"/>
                    </a:srgbClr>
                  </a:outerShdw>
                </a:effectLst>
                <a:latin typeface="Times New Roman" pitchFamily="18" charset="0"/>
                <a:cs typeface="Times New Roman" pitchFamily="18" charset="0"/>
              </a:rPr>
              <a:t>!</a:t>
            </a: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1" presetClass="entr" presetSubtype="0" fill="hold" grpId="0" nodeType="afterEffect" nodePh="1">
                                  <p:stCondLst>
                                    <p:cond delay="0"/>
                                  </p:stCondLst>
                                  <p:endCondLst>
                                    <p:cond evt="begin" delay="0">
                                      <p:tn val="5"/>
                                    </p:cond>
                                  </p:endCondLst>
                                  <p:iterate type="lt">
                                    <p:tmPct val="10000"/>
                                  </p:iterate>
                                  <p:childTnLst>
                                    <p:set>
                                      <p:cBhvr>
                                        <p:cTn id="6" dur="1" fill="hold">
                                          <p:stCondLst>
                                            <p:cond delay="0"/>
                                          </p:stCondLst>
                                        </p:cTn>
                                        <p:tgtEl>
                                          <p:spTgt spid="6"/>
                                        </p:tgtEl>
                                        <p:attrNameLst>
                                          <p:attrName>style.visibility</p:attrName>
                                        </p:attrNameLst>
                                      </p:cBhvr>
                                      <p:to>
                                        <p:strVal val="visible"/>
                                      </p:to>
                                    </p:set>
                                    <p:anim calcmode="lin" valueType="num">
                                      <p:cBhvr>
                                        <p:cTn id="7" dur="1250" fill="hold"/>
                                        <p:tgtEl>
                                          <p:spTgt spid="6"/>
                                        </p:tgtEl>
                                        <p:attrNameLst>
                                          <p:attrName>ppt_x</p:attrName>
                                        </p:attrNameLst>
                                      </p:cBhvr>
                                      <p:tavLst>
                                        <p:tav tm="0">
                                          <p:val>
                                            <p:strVal val="#ppt_x"/>
                                          </p:val>
                                        </p:tav>
                                        <p:tav tm="50000">
                                          <p:val>
                                            <p:strVal val="#ppt_x+.1"/>
                                          </p:val>
                                        </p:tav>
                                        <p:tav tm="100000">
                                          <p:val>
                                            <p:strVal val="#ppt_x"/>
                                          </p:val>
                                        </p:tav>
                                      </p:tavLst>
                                    </p:anim>
                                    <p:anim calcmode="lin" valueType="num">
                                      <p:cBhvr>
                                        <p:cTn id="8" dur="1250" fill="hold"/>
                                        <p:tgtEl>
                                          <p:spTgt spid="6"/>
                                        </p:tgtEl>
                                        <p:attrNameLst>
                                          <p:attrName>ppt_y</p:attrName>
                                        </p:attrNameLst>
                                      </p:cBhvr>
                                      <p:tavLst>
                                        <p:tav tm="0">
                                          <p:val>
                                            <p:strVal val="#ppt_y"/>
                                          </p:val>
                                        </p:tav>
                                        <p:tav tm="100000">
                                          <p:val>
                                            <p:strVal val="#ppt_y"/>
                                          </p:val>
                                        </p:tav>
                                      </p:tavLst>
                                    </p:anim>
                                    <p:anim calcmode="lin" valueType="num">
                                      <p:cBhvr>
                                        <p:cTn id="9" dur="1250" fill="hold"/>
                                        <p:tgtEl>
                                          <p:spTgt spid="6"/>
                                        </p:tgtEl>
                                        <p:attrNameLst>
                                          <p:attrName>ppt_h</p:attrName>
                                        </p:attrNameLst>
                                      </p:cBhvr>
                                      <p:tavLst>
                                        <p:tav tm="0">
                                          <p:val>
                                            <p:strVal val="#ppt_h/10"/>
                                          </p:val>
                                        </p:tav>
                                        <p:tav tm="50000">
                                          <p:val>
                                            <p:strVal val="#ppt_h+.01"/>
                                          </p:val>
                                        </p:tav>
                                        <p:tav tm="100000">
                                          <p:val>
                                            <p:strVal val="#ppt_h"/>
                                          </p:val>
                                        </p:tav>
                                      </p:tavLst>
                                    </p:anim>
                                    <p:anim calcmode="lin" valueType="num">
                                      <p:cBhvr>
                                        <p:cTn id="10" dur="1250" fill="hold"/>
                                        <p:tgtEl>
                                          <p:spTgt spid="6"/>
                                        </p:tgtEl>
                                        <p:attrNameLst>
                                          <p:attrName>ppt_w</p:attrName>
                                        </p:attrNameLst>
                                      </p:cBhvr>
                                      <p:tavLst>
                                        <p:tav tm="0">
                                          <p:val>
                                            <p:strVal val="#ppt_w/10"/>
                                          </p:val>
                                        </p:tav>
                                        <p:tav tm="50000">
                                          <p:val>
                                            <p:strVal val="#ppt_w+.01"/>
                                          </p:val>
                                        </p:tav>
                                        <p:tav tm="100000">
                                          <p:val>
                                            <p:strVal val="#ppt_w"/>
                                          </p:val>
                                        </p:tav>
                                      </p:tavLst>
                                    </p:anim>
                                    <p:animEffect transition="in" filter="fade">
                                      <p:cBhvr>
                                        <p:cTn id="11" dur="1250" tmFilter="0,0; .5, 1; 1, 1"/>
                                        <p:tgtEl>
                                          <p:spTgt spid="6"/>
                                        </p:tgtEl>
                                      </p:cBhvr>
                                    </p:animEffect>
                                  </p:childTnLst>
                                </p:cTn>
                              </p:par>
                            </p:childTnLst>
                          </p:cTn>
                        </p:par>
                        <p:par>
                          <p:cTn id="12" fill="hold" nodeType="afterGroup">
                            <p:stCondLst>
                              <p:cond delay="2125"/>
                            </p:stCondLst>
                            <p:childTnLst>
                              <p:par>
                                <p:cTn id="13" presetID="21" presetClass="emph" presetSubtype="0" fill="hold" grpId="1" nodeType="afterEffect" nodePh="1">
                                  <p:stCondLst>
                                    <p:cond delay="0"/>
                                  </p:stCondLst>
                                  <p:endCondLst>
                                    <p:cond evt="begin" delay="0">
                                      <p:tn val="13"/>
                                    </p:cond>
                                  </p:endCondLst>
                                  <p:iterate type="lt">
                                    <p:tmPct val="0"/>
                                  </p:iterate>
                                  <p:childTnLst>
                                    <p:animClr clrSpc="hsl" dir="cw">
                                      <p:cBhvr override="childStyle">
                                        <p:cTn id="14" dur="3000" fill="hold"/>
                                        <p:tgtEl>
                                          <p:spTgt spid="6"/>
                                        </p:tgtEl>
                                        <p:attrNameLst>
                                          <p:attrName>style.color</p:attrName>
                                        </p:attrNameLst>
                                      </p:cBhvr>
                                      <p:by>
                                        <p:hsl h="7200000" s="0" l="0"/>
                                      </p:by>
                                    </p:animClr>
                                    <p:animClr clrSpc="hsl" dir="cw">
                                      <p:cBhvr>
                                        <p:cTn id="15" dur="3000" fill="hold"/>
                                        <p:tgtEl>
                                          <p:spTgt spid="6"/>
                                        </p:tgtEl>
                                        <p:attrNameLst>
                                          <p:attrName>fillcolor</p:attrName>
                                        </p:attrNameLst>
                                      </p:cBhvr>
                                      <p:by>
                                        <p:hsl h="7200000" s="0" l="0"/>
                                      </p:by>
                                    </p:animClr>
                                    <p:animClr clrSpc="hsl" dir="cw">
                                      <p:cBhvr>
                                        <p:cTn id="16" dur="3000" fill="hold"/>
                                        <p:tgtEl>
                                          <p:spTgt spid="6"/>
                                        </p:tgtEl>
                                        <p:attrNameLst>
                                          <p:attrName>stroke.color</p:attrName>
                                        </p:attrNameLst>
                                      </p:cBhvr>
                                      <p:by>
                                        <p:hsl h="7200000" s="0" l="0"/>
                                      </p:by>
                                    </p:animClr>
                                    <p:set>
                                      <p:cBhvr>
                                        <p:cTn id="17" dur="3000" fill="hold"/>
                                        <p:tgtEl>
                                          <p:spTgt spid="6"/>
                                        </p:tgtEl>
                                        <p:attrNameLst>
                                          <p:attrName>fill.type</p:attrName>
                                        </p:attrNameLst>
                                      </p:cBhvr>
                                      <p:to>
                                        <p:strVal val="solid"/>
                                      </p:to>
                                    </p:set>
                                  </p:childTnLst>
                                </p:cTn>
                              </p:par>
                              <p:par>
                                <p:cTn id="18" presetID="10" presetClass="entr" presetSubtype="0" fill="hold" nodeType="withEffect">
                                  <p:stCondLst>
                                    <p:cond delay="0"/>
                                  </p:stCondLst>
                                  <p:childTnLst>
                                    <p:set>
                                      <p:cBhvr>
                                        <p:cTn id="19" dur="1" fill="hold">
                                          <p:stCondLst>
                                            <p:cond delay="0"/>
                                          </p:stCondLst>
                                        </p:cTn>
                                        <p:tgtEl>
                                          <p:spTgt spid="9"/>
                                        </p:tgtEl>
                                        <p:attrNameLst>
                                          <p:attrName>style.visibility</p:attrName>
                                        </p:attrNameLst>
                                      </p:cBhvr>
                                      <p:to>
                                        <p:strVal val="visible"/>
                                      </p:to>
                                    </p:set>
                                    <p:animEffect transition="in" filter="fade">
                                      <p:cBhvr>
                                        <p:cTn id="20" dur="1000"/>
                                        <p:tgtEl>
                                          <p:spTgt spid="9"/>
                                        </p:tgtEl>
                                      </p:cBhvr>
                                    </p:animEffect>
                                  </p:childTnLst>
                                </p:cTn>
                              </p:par>
                              <p:par>
                                <p:cTn id="21" presetID="10" presetClass="entr" presetSubtype="0" fill="hold" nodeType="with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fade">
                                      <p:cBhvr>
                                        <p:cTn id="23"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6" grpId="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1"/>
          <p:cNvSpPr>
            <a:spLocks noChangeArrowheads="1"/>
          </p:cNvSpPr>
          <p:nvPr/>
        </p:nvSpPr>
        <p:spPr bwMode="auto">
          <a:xfrm>
            <a:off x="1447800" y="685800"/>
            <a:ext cx="9347200" cy="615950"/>
          </a:xfrm>
          <a:prstGeom prst="rect">
            <a:avLst/>
          </a:prstGeom>
          <a:noFill/>
          <a:ln w="9525">
            <a:noFill/>
            <a:miter lim="800000"/>
            <a:headEnd/>
            <a:tailEnd/>
          </a:ln>
          <a:effectLst/>
        </p:spPr>
        <p:txBody>
          <a:bodyPr lIns="121920" tIns="60960" rIns="121920" bIns="60960" anchor="ctr">
            <a:spAutoFit/>
          </a:bodyPr>
          <a:lstStyle/>
          <a:p>
            <a:pPr algn="ctr" defTabSz="1219170" eaLnBrk="1" hangingPunct="1">
              <a:defRPr/>
            </a:pPr>
            <a:r>
              <a:rPr lang="en-US" sz="3200" b="1">
                <a:solidFill>
                  <a:srgbClr val="0000CC"/>
                </a:solidFill>
                <a:latin typeface="Times New Roman" pitchFamily="18" charset="0"/>
                <a:cs typeface="Times New Roman" pitchFamily="18" charset="0"/>
              </a:rPr>
              <a:t>Khoa học</a:t>
            </a:r>
            <a:endParaRPr lang="nl-NL" sz="4267" b="1">
              <a:solidFill>
                <a:srgbClr val="0000CC"/>
              </a:solidFill>
            </a:endParaRPr>
          </a:p>
        </p:txBody>
      </p:sp>
      <p:sp>
        <p:nvSpPr>
          <p:cNvPr id="38917" name="Rectangle 1"/>
          <p:cNvSpPr>
            <a:spLocks noChangeArrowheads="1"/>
          </p:cNvSpPr>
          <p:nvPr/>
        </p:nvSpPr>
        <p:spPr bwMode="auto">
          <a:xfrm>
            <a:off x="1479550" y="1336675"/>
            <a:ext cx="9550400" cy="615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21920" tIns="60960" rIns="121920" bIns="60960" anchor="ctr">
            <a:spAutoFit/>
          </a:bodyPr>
          <a:lstStyle>
            <a:lvl1pPr defTabSz="1217613">
              <a:defRPr>
                <a:solidFill>
                  <a:schemeClr val="tx1"/>
                </a:solidFill>
                <a:latin typeface="Arial" panose="020B0604020202020204" pitchFamily="34" charset="0"/>
                <a:cs typeface="Arial" panose="020B0604020202020204" pitchFamily="34" charset="0"/>
              </a:defRPr>
            </a:lvl1pPr>
            <a:lvl2pPr marL="742950" indent="-285750" defTabSz="1217613">
              <a:defRPr>
                <a:solidFill>
                  <a:schemeClr val="tx1"/>
                </a:solidFill>
                <a:latin typeface="Arial" panose="020B0604020202020204" pitchFamily="34" charset="0"/>
                <a:cs typeface="Arial" panose="020B0604020202020204" pitchFamily="34" charset="0"/>
              </a:defRPr>
            </a:lvl2pPr>
            <a:lvl3pPr marL="1143000" indent="-228600" defTabSz="1217613">
              <a:defRPr>
                <a:solidFill>
                  <a:schemeClr val="tx1"/>
                </a:solidFill>
                <a:latin typeface="Arial" panose="020B0604020202020204" pitchFamily="34" charset="0"/>
                <a:cs typeface="Arial" panose="020B0604020202020204" pitchFamily="34" charset="0"/>
              </a:defRPr>
            </a:lvl3pPr>
            <a:lvl4pPr marL="1600200" indent="-228600" defTabSz="1217613">
              <a:defRPr>
                <a:solidFill>
                  <a:schemeClr val="tx1"/>
                </a:solidFill>
                <a:latin typeface="Arial" panose="020B0604020202020204" pitchFamily="34" charset="0"/>
                <a:cs typeface="Arial" panose="020B0604020202020204" pitchFamily="34" charset="0"/>
              </a:defRPr>
            </a:lvl4pPr>
            <a:lvl5pPr marL="2057400" indent="-228600" defTabSz="1217613">
              <a:defRPr>
                <a:solidFill>
                  <a:schemeClr val="tx1"/>
                </a:solidFill>
                <a:latin typeface="Arial" panose="020B0604020202020204" pitchFamily="34" charset="0"/>
                <a:cs typeface="Arial" panose="020B0604020202020204" pitchFamily="34" charset="0"/>
              </a:defRPr>
            </a:lvl5pPr>
            <a:lvl6pPr marL="2514600" indent="-228600" defTabSz="121761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121761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121761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121761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sz="3200" b="1">
                <a:solidFill>
                  <a:srgbClr val="0000CC"/>
                </a:solidFill>
                <a:latin typeface="Times New Roman" panose="02020603050405020304" pitchFamily="18" charset="0"/>
                <a:cs typeface="Times New Roman" panose="02020603050405020304" pitchFamily="18" charset="0"/>
              </a:rPr>
              <a:t>Không khí cần cho sự </a:t>
            </a:r>
            <a:r>
              <a:rPr lang="en-US" sz="3200" b="1" smtClean="0">
                <a:solidFill>
                  <a:srgbClr val="0000CC"/>
                </a:solidFill>
                <a:latin typeface="Times New Roman" panose="02020603050405020304" pitchFamily="18" charset="0"/>
                <a:cs typeface="Times New Roman" panose="02020603050405020304" pitchFamily="18" charset="0"/>
              </a:rPr>
              <a:t>cháy</a:t>
            </a:r>
            <a:endParaRPr lang="en-US" sz="3200" b="1">
              <a:solidFill>
                <a:srgbClr val="0000CC"/>
              </a:solidFill>
              <a:latin typeface="Times New Roman" panose="02020603050405020304" pitchFamily="18" charset="0"/>
              <a:cs typeface="Times New Roman" panose="02020603050405020304" pitchFamily="18" charset="0"/>
            </a:endParaRPr>
          </a:p>
        </p:txBody>
      </p:sp>
      <p:sp>
        <p:nvSpPr>
          <p:cNvPr id="38918" name="Rectangle 1"/>
          <p:cNvSpPr>
            <a:spLocks noChangeArrowheads="1"/>
          </p:cNvSpPr>
          <p:nvPr/>
        </p:nvSpPr>
        <p:spPr bwMode="auto">
          <a:xfrm>
            <a:off x="1004887" y="1987550"/>
            <a:ext cx="10499725" cy="3046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just"/>
            <a:r>
              <a:rPr lang="vi-VN" sz="3200" b="1" u="sng">
                <a:solidFill>
                  <a:srgbClr val="0033CC"/>
                </a:solidFill>
                <a:latin typeface="Times New Roman" panose="02020603050405020304" pitchFamily="18" charset="0"/>
                <a:cs typeface="Times New Roman" panose="02020603050405020304" pitchFamily="18" charset="0"/>
              </a:rPr>
              <a:t>1.Vai trò của ô-xi đối với sự cháy </a:t>
            </a:r>
          </a:p>
          <a:p>
            <a:pPr algn="just"/>
            <a:r>
              <a:rPr lang="vi-VN" sz="3200" b="1">
                <a:solidFill>
                  <a:srgbClr val="0033CC"/>
                </a:solidFill>
                <a:latin typeface="Times New Roman" panose="02020603050405020304" pitchFamily="18" charset="0"/>
                <a:cs typeface="Times New Roman" panose="02020603050405020304" pitchFamily="18" charset="0"/>
              </a:rPr>
              <a:t>- Không khí có </a:t>
            </a:r>
            <a:r>
              <a:rPr lang="en-US" sz="3200" b="1">
                <a:solidFill>
                  <a:srgbClr val="0033CC"/>
                </a:solidFill>
                <a:latin typeface="Times New Roman" panose="02020603050405020304" pitchFamily="18" charset="0"/>
                <a:cs typeface="Times New Roman" panose="02020603050405020304" pitchFamily="18" charset="0"/>
              </a:rPr>
              <a:t>ô</a:t>
            </a:r>
            <a:r>
              <a:rPr lang="vi-VN" sz="3200" b="1" smtClean="0">
                <a:solidFill>
                  <a:srgbClr val="0033CC"/>
                </a:solidFill>
                <a:latin typeface="Times New Roman" panose="02020603050405020304" pitchFamily="18" charset="0"/>
                <a:cs typeface="Times New Roman" panose="02020603050405020304" pitchFamily="18" charset="0"/>
              </a:rPr>
              <a:t>-xi </a:t>
            </a:r>
            <a:r>
              <a:rPr lang="vi-VN" sz="3200" b="1">
                <a:solidFill>
                  <a:srgbClr val="0033CC"/>
                </a:solidFill>
                <a:latin typeface="Times New Roman" panose="02020603050405020304" pitchFamily="18" charset="0"/>
                <a:cs typeface="Times New Roman" panose="02020603050405020304" pitchFamily="18" charset="0"/>
              </a:rPr>
              <a:t>nên cần không khí để duy trì sự cháy.</a:t>
            </a:r>
          </a:p>
          <a:p>
            <a:pPr algn="just"/>
            <a:r>
              <a:rPr lang="vi-VN" sz="3200" b="1">
                <a:solidFill>
                  <a:srgbClr val="0033CC"/>
                </a:solidFill>
                <a:latin typeface="Times New Roman" panose="02020603050405020304" pitchFamily="18" charset="0"/>
                <a:cs typeface="Times New Roman" panose="02020603050405020304" pitchFamily="18" charset="0"/>
              </a:rPr>
              <a:t>Để duy trì sự cháy, cần liên tục cung cấp không khí.</a:t>
            </a:r>
          </a:p>
          <a:p>
            <a:pPr algn="just"/>
            <a:r>
              <a:rPr lang="vi-VN" sz="3200" b="1" u="sng">
                <a:solidFill>
                  <a:srgbClr val="0033CC"/>
                </a:solidFill>
                <a:latin typeface="Times New Roman" panose="02020603050405020304" pitchFamily="18" charset="0"/>
                <a:cs typeface="Times New Roman" panose="02020603050405020304" pitchFamily="18" charset="0"/>
              </a:rPr>
              <a:t>2. Vai trò của ni-tơ </a:t>
            </a:r>
          </a:p>
          <a:p>
            <a:pPr algn="just"/>
            <a:r>
              <a:rPr lang="vi-VN" sz="3200" b="1">
                <a:solidFill>
                  <a:srgbClr val="0033CC"/>
                </a:solidFill>
                <a:latin typeface="Times New Roman" panose="02020603050405020304" pitchFamily="18" charset="0"/>
                <a:cs typeface="Times New Roman" panose="02020603050405020304" pitchFamily="18" charset="0"/>
              </a:rPr>
              <a:t>- Ni-tơ trong không khí không duy trì sự cháy nhưng nó giữ cho sự cháy không diễn ra quá mạnh, quá nhanh</a:t>
            </a:r>
            <a:r>
              <a:rPr lang="vi-VN" sz="2800" b="1">
                <a:solidFill>
                  <a:srgbClr val="0033CC"/>
                </a:solidFill>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392975398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a:grpSpLocks/>
          </p:cNvGrpSpPr>
          <p:nvPr/>
        </p:nvGrpSpPr>
        <p:grpSpPr bwMode="auto">
          <a:xfrm>
            <a:off x="2514600" y="533400"/>
            <a:ext cx="7010970" cy="2771040"/>
            <a:chOff x="1200150" y="133350"/>
            <a:chExt cx="7975963" cy="2077914"/>
          </a:xfrm>
        </p:grpSpPr>
        <p:grpSp>
          <p:nvGrpSpPr>
            <p:cNvPr id="145420" name="AutoShape 7"/>
            <p:cNvGrpSpPr>
              <a:grpSpLocks/>
            </p:cNvGrpSpPr>
            <p:nvPr/>
          </p:nvGrpSpPr>
          <p:grpSpPr bwMode="auto">
            <a:xfrm>
              <a:off x="1200150" y="171449"/>
              <a:ext cx="7975963" cy="2039815"/>
              <a:chOff x="968" y="1609"/>
              <a:chExt cx="4823" cy="696"/>
            </a:xfrm>
          </p:grpSpPr>
          <p:pic>
            <p:nvPicPr>
              <p:cNvPr id="145422" name="AutoShape 7"/>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68" y="1609"/>
                <a:ext cx="4823" cy="6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7664" name="Text Box 8"/>
              <p:cNvSpPr txBox="1">
                <a:spLocks noChangeArrowheads="1"/>
              </p:cNvSpPr>
              <p:nvPr/>
            </p:nvSpPr>
            <p:spPr bwMode="auto">
              <a:xfrm>
                <a:off x="1222" y="1848"/>
                <a:ext cx="4098" cy="443"/>
              </a:xfrm>
              <a:prstGeom prst="rect">
                <a:avLst/>
              </a:prstGeom>
              <a:noFill/>
              <a:ln>
                <a:noFill/>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defRPr/>
                </a:pPr>
                <a:endParaRPr lang="en-US" altLang="en-US" sz="3467" b="1">
                  <a:solidFill>
                    <a:srgbClr val="FF0000"/>
                  </a:solidFill>
                  <a:latin typeface="Times New Roman" panose="02020603050405020304" pitchFamily="18" charset="0"/>
                  <a:ea typeface="Tahoma" panose="020B0604030504040204" pitchFamily="34" charset="0"/>
                  <a:cs typeface="Times New Roman" panose="02020603050405020304" pitchFamily="18" charset="0"/>
                </a:endParaRPr>
              </a:p>
            </p:txBody>
          </p:sp>
        </p:grpSp>
        <p:sp>
          <p:nvSpPr>
            <p:cNvPr id="145421" name="Rectangle 7"/>
            <p:cNvSpPr>
              <a:spLocks noChangeArrowheads="1"/>
            </p:cNvSpPr>
            <p:nvPr/>
          </p:nvSpPr>
          <p:spPr bwMode="auto">
            <a:xfrm>
              <a:off x="1294869" y="133350"/>
              <a:ext cx="7620531" cy="7154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algn="just" eaLnBrk="1" hangingPunct="1">
                <a:buNone/>
              </a:pPr>
              <a:r>
                <a:rPr lang="en-US" altLang="en-US" sz="2800" b="1">
                  <a:solidFill>
                    <a:schemeClr val="bg2">
                      <a:lumMod val="50000"/>
                    </a:schemeClr>
                  </a:solidFill>
                  <a:latin typeface="Times New Roman" panose="02020603050405020304" pitchFamily="18" charset="0"/>
                  <a:ea typeface="Tahoma" panose="020B0604030504040204" pitchFamily="34" charset="0"/>
                  <a:cs typeface="Times New Roman" panose="02020603050405020304" pitchFamily="18" charset="0"/>
                </a:rPr>
                <a:t> </a:t>
              </a:r>
              <a:r>
                <a:rPr lang="en-US" altLang="en-US" sz="2800" b="1" smtClean="0">
                  <a:solidFill>
                    <a:schemeClr val="bg2">
                      <a:lumMod val="50000"/>
                    </a:schemeClr>
                  </a:solidFill>
                  <a:latin typeface="Times New Roman" panose="02020603050405020304" pitchFamily="18" charset="0"/>
                  <a:ea typeface="Tahoma" panose="020B0604030504040204" pitchFamily="34" charset="0"/>
                  <a:cs typeface="Times New Roman" panose="02020603050405020304" pitchFamily="18" charset="0"/>
                </a:rPr>
                <a:t>1) </a:t>
              </a:r>
              <a:r>
                <a:rPr lang="en-US" altLang="en-US" sz="2800" b="1">
                  <a:solidFill>
                    <a:schemeClr val="bg2">
                      <a:lumMod val="50000"/>
                    </a:schemeClr>
                  </a:solidFill>
                  <a:latin typeface="Times New Roman" panose="02020603050405020304" pitchFamily="18" charset="0"/>
                  <a:ea typeface="Tahoma" panose="020B0604030504040204" pitchFamily="34" charset="0"/>
                  <a:cs typeface="Times New Roman" panose="02020603050405020304" pitchFamily="18" charset="0"/>
                </a:rPr>
                <a:t>Không khí có ở đâu?  Không khí có những tính chất gì?</a:t>
              </a:r>
            </a:p>
          </p:txBody>
        </p:sp>
      </p:grpSp>
      <p:grpSp>
        <p:nvGrpSpPr>
          <p:cNvPr id="3" name="Group 2"/>
          <p:cNvGrpSpPr>
            <a:grpSpLocks/>
          </p:cNvGrpSpPr>
          <p:nvPr/>
        </p:nvGrpSpPr>
        <p:grpSpPr bwMode="auto">
          <a:xfrm>
            <a:off x="2795588" y="3886200"/>
            <a:ext cx="9209867" cy="2819400"/>
            <a:chOff x="457200" y="2800351"/>
            <a:chExt cx="7829550" cy="2666999"/>
          </a:xfrm>
        </p:grpSpPr>
        <p:grpSp>
          <p:nvGrpSpPr>
            <p:cNvPr id="145416" name="AutoShape 7"/>
            <p:cNvGrpSpPr>
              <a:grpSpLocks/>
            </p:cNvGrpSpPr>
            <p:nvPr/>
          </p:nvGrpSpPr>
          <p:grpSpPr bwMode="auto">
            <a:xfrm>
              <a:off x="457200" y="2800351"/>
              <a:ext cx="7829550" cy="2666999"/>
              <a:chOff x="968" y="1609"/>
              <a:chExt cx="4458" cy="697"/>
            </a:xfrm>
          </p:grpSpPr>
          <p:pic>
            <p:nvPicPr>
              <p:cNvPr id="145418" name="AutoShape 7"/>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68" y="1609"/>
                <a:ext cx="4458" cy="5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7660" name="Text Box 8"/>
              <p:cNvSpPr txBox="1">
                <a:spLocks noChangeArrowheads="1"/>
              </p:cNvSpPr>
              <p:nvPr/>
            </p:nvSpPr>
            <p:spPr bwMode="auto">
              <a:xfrm>
                <a:off x="1011" y="1650"/>
                <a:ext cx="4374" cy="656"/>
              </a:xfrm>
              <a:prstGeom prst="rect">
                <a:avLst/>
              </a:prstGeom>
              <a:noFill/>
              <a:ln>
                <a:noFill/>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defRPr/>
                </a:pPr>
                <a:endParaRPr lang="en-US" altLang="en-US" sz="3467" b="1">
                  <a:solidFill>
                    <a:srgbClr val="FF0000"/>
                  </a:solidFill>
                  <a:latin typeface="Times New Roman" panose="02020603050405020304" pitchFamily="18" charset="0"/>
                  <a:ea typeface="Tahoma" panose="020B0604030504040204" pitchFamily="34" charset="0"/>
                  <a:cs typeface="Times New Roman" panose="02020603050405020304" pitchFamily="18" charset="0"/>
                </a:endParaRPr>
              </a:p>
            </p:txBody>
          </p:sp>
        </p:grpSp>
        <p:sp>
          <p:nvSpPr>
            <p:cNvPr id="145417" name="Rectangle 6"/>
            <p:cNvSpPr>
              <a:spLocks noChangeArrowheads="1"/>
            </p:cNvSpPr>
            <p:nvPr/>
          </p:nvSpPr>
          <p:spPr bwMode="auto">
            <a:xfrm>
              <a:off x="671767" y="2872431"/>
              <a:ext cx="7542975" cy="9025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algn="just" eaLnBrk="1" hangingPunct="1">
                <a:buNone/>
              </a:pPr>
              <a:r>
                <a:rPr lang="en-US" altLang="en-US" sz="2800" b="1" smtClean="0">
                  <a:solidFill>
                    <a:srgbClr val="0000FF"/>
                  </a:solidFill>
                  <a:latin typeface="Times New Roman" panose="02020603050405020304" pitchFamily="18" charset="0"/>
                  <a:ea typeface="Tahoma" panose="020B0604030504040204" pitchFamily="34" charset="0"/>
                  <a:cs typeface="Times New Roman" panose="02020603050405020304" pitchFamily="18" charset="0"/>
                </a:rPr>
                <a:t>2) Không </a:t>
              </a:r>
              <a:r>
                <a:rPr lang="en-US" altLang="en-US" sz="2800" b="1">
                  <a:solidFill>
                    <a:srgbClr val="0000FF"/>
                  </a:solidFill>
                  <a:latin typeface="Times New Roman" panose="02020603050405020304" pitchFamily="18" charset="0"/>
                  <a:ea typeface="Tahoma" panose="020B0604030504040204" pitchFamily="34" charset="0"/>
                  <a:cs typeface="Times New Roman" panose="02020603050405020304" pitchFamily="18" charset="0"/>
                </a:rPr>
                <a:t>khí gồm những thành phần chính nào? Nêu tác dụng của từng thành phần chính đó.</a:t>
              </a:r>
            </a:p>
          </p:txBody>
        </p:sp>
      </p:grpSp>
      <p:sp>
        <p:nvSpPr>
          <p:cNvPr id="19" name="AutoShape 7"/>
          <p:cNvSpPr>
            <a:spLocks noChangeArrowheads="1"/>
          </p:cNvSpPr>
          <p:nvPr/>
        </p:nvSpPr>
        <p:spPr bwMode="auto">
          <a:xfrm>
            <a:off x="411064" y="2041020"/>
            <a:ext cx="1828800" cy="2641600"/>
          </a:xfrm>
          <a:prstGeom prst="flowChartConnector">
            <a:avLst/>
          </a:prstGeom>
          <a:gradFill>
            <a:gsLst>
              <a:gs pos="85850">
                <a:schemeClr val="accent6">
                  <a:lumMod val="20000"/>
                  <a:lumOff val="80000"/>
                </a:schemeClr>
              </a:gs>
              <a:gs pos="0">
                <a:srgbClr val="00B0F0"/>
              </a:gs>
              <a:gs pos="50000">
                <a:srgbClr val="FFFFFF"/>
              </a:gs>
              <a:gs pos="100000">
                <a:srgbClr val="FF66FF"/>
              </a:gs>
            </a:gsLst>
            <a:lin ang="5400000" scaled="1"/>
          </a:gradFill>
          <a:ln w="9525">
            <a:solidFill>
              <a:srgbClr val="FF0066"/>
            </a:solidFill>
            <a:round/>
            <a:headEnd/>
            <a:tailEnd/>
          </a:ln>
        </p:spPr>
        <p:txBody>
          <a:bodyPr wrap="none" anchor="ctr"/>
          <a:lstStyle>
            <a:lvl1pPr>
              <a:defRPr>
                <a:solidFill>
                  <a:schemeClr val="tx1"/>
                </a:solidFill>
                <a:latin typeface="Arial" panose="020B0604020202020204" pitchFamily="34" charset="0"/>
                <a:ea typeface="Microsoft YaHei" panose="020B0503020204020204" pitchFamily="34" charset="-122"/>
              </a:defRPr>
            </a:lvl1pPr>
            <a:lvl2pPr marL="742950" indent="-285750">
              <a:defRPr>
                <a:solidFill>
                  <a:schemeClr val="tx1"/>
                </a:solidFill>
                <a:latin typeface="Arial" panose="020B0604020202020204" pitchFamily="34" charset="0"/>
                <a:ea typeface="Microsoft YaHei" panose="020B0503020204020204" pitchFamily="34" charset="-122"/>
              </a:defRPr>
            </a:lvl2pPr>
            <a:lvl3pPr marL="1143000" indent="-228600">
              <a:defRPr>
                <a:solidFill>
                  <a:schemeClr val="tx1"/>
                </a:solidFill>
                <a:latin typeface="Arial" panose="020B0604020202020204" pitchFamily="34" charset="0"/>
                <a:ea typeface="Microsoft YaHei" panose="020B0503020204020204" pitchFamily="34" charset="-122"/>
              </a:defRPr>
            </a:lvl3pPr>
            <a:lvl4pPr marL="1600200" indent="-228600">
              <a:defRPr>
                <a:solidFill>
                  <a:schemeClr val="tx1"/>
                </a:solidFill>
                <a:latin typeface="Arial" panose="020B0604020202020204" pitchFamily="34" charset="0"/>
                <a:ea typeface="Microsoft YaHei" panose="020B0503020204020204" pitchFamily="34" charset="-122"/>
              </a:defRPr>
            </a:lvl4pPr>
            <a:lvl5pPr marL="2057400" indent="-228600">
              <a:defRPr>
                <a:solidFill>
                  <a:schemeClr val="tx1"/>
                </a:solidFill>
                <a:latin typeface="Arial" panose="020B0604020202020204" pitchFamily="34" charset="0"/>
                <a:ea typeface="Microsoft YaHei" panose="020B0503020204020204" pitchFamily="34" charset="-122"/>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Microsoft YaHei" panose="020B0503020204020204" pitchFamily="34" charset="-122"/>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Microsoft YaHei" panose="020B0503020204020204" pitchFamily="34" charset="-122"/>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Microsoft YaHei" panose="020B0503020204020204" pitchFamily="34" charset="-122"/>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Microsoft YaHei" panose="020B0503020204020204" pitchFamily="34" charset="-122"/>
              </a:defRPr>
            </a:lvl9pPr>
          </a:lstStyle>
          <a:p>
            <a:pPr algn="ctr">
              <a:defRPr/>
            </a:pPr>
            <a:endParaRPr lang="en-US" altLang="en-US" sz="3467" dirty="0">
              <a:solidFill>
                <a:srgbClr val="000000"/>
              </a:solidFill>
              <a:latin typeface="Times New Roman" panose="02020603050405020304" pitchFamily="18" charset="0"/>
              <a:ea typeface="Tahoma" panose="020B0604030504040204" pitchFamily="34" charset="0"/>
              <a:cs typeface="Times New Roman" panose="02020603050405020304" pitchFamily="18" charset="0"/>
            </a:endParaRPr>
          </a:p>
        </p:txBody>
      </p:sp>
      <p:sp>
        <p:nvSpPr>
          <p:cNvPr id="145415" name="Rectangle 1"/>
          <p:cNvSpPr>
            <a:spLocks noChangeArrowheads="1"/>
          </p:cNvSpPr>
          <p:nvPr/>
        </p:nvSpPr>
        <p:spPr bwMode="auto">
          <a:xfrm>
            <a:off x="304800" y="2717800"/>
            <a:ext cx="1727200" cy="1077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algn="ctr" eaLnBrk="1" hangingPunct="1">
              <a:spcBef>
                <a:spcPct val="0"/>
              </a:spcBef>
              <a:buClrTx/>
              <a:buSzTx/>
              <a:buFontTx/>
              <a:buNone/>
            </a:pPr>
            <a:r>
              <a:rPr lang="en-US" altLang="en-US" sz="3200" b="1">
                <a:solidFill>
                  <a:srgbClr val="0000CC"/>
                </a:solidFill>
                <a:latin typeface="Times New Roman" panose="02020603050405020304" pitchFamily="18" charset="0"/>
                <a:ea typeface="Tahoma" panose="020B0604030504040204" pitchFamily="34" charset="0"/>
                <a:cs typeface="Times New Roman" panose="02020603050405020304" pitchFamily="18" charset="0"/>
              </a:rPr>
              <a:t>KHỞI</a:t>
            </a:r>
          </a:p>
          <a:p>
            <a:pPr algn="ctr" eaLnBrk="1" hangingPunct="1">
              <a:spcBef>
                <a:spcPct val="0"/>
              </a:spcBef>
              <a:buClrTx/>
              <a:buSzTx/>
              <a:buFontTx/>
              <a:buNone/>
            </a:pPr>
            <a:r>
              <a:rPr lang="en-US" altLang="en-US" sz="3200" b="1">
                <a:solidFill>
                  <a:srgbClr val="0000CC"/>
                </a:solidFill>
                <a:latin typeface="Times New Roman" panose="02020603050405020304" pitchFamily="18" charset="0"/>
                <a:ea typeface="Tahoma" panose="020B0604030504040204" pitchFamily="34" charset="0"/>
                <a:cs typeface="Times New Roman" panose="02020603050405020304" pitchFamily="18" charset="0"/>
              </a:rPr>
              <a:t>ĐỘNG</a:t>
            </a:r>
            <a:endParaRPr lang="en-US" altLang="en-US" sz="3200">
              <a:solidFill>
                <a:schemeClr val="tx1"/>
              </a:solidFill>
              <a:latin typeface="Times New Roman" panose="02020603050405020304" pitchFamily="18" charset="0"/>
              <a:ea typeface="Tahoma" panose="020B0604030504040204" pitchFamily="34" charset="0"/>
              <a:cs typeface="Times New Roman" panose="02020603050405020304" pitchFamily="18" charset="0"/>
            </a:endParaRPr>
          </a:p>
        </p:txBody>
      </p:sp>
      <p:sp>
        <p:nvSpPr>
          <p:cNvPr id="4" name="Rectangle 3"/>
          <p:cNvSpPr/>
          <p:nvPr/>
        </p:nvSpPr>
        <p:spPr>
          <a:xfrm>
            <a:off x="2707084" y="1365448"/>
            <a:ext cx="6703901" cy="1938992"/>
          </a:xfrm>
          <a:prstGeom prst="rect">
            <a:avLst/>
          </a:prstGeom>
        </p:spPr>
        <p:txBody>
          <a:bodyPr wrap="square">
            <a:spAutoFit/>
          </a:bodyPr>
          <a:lstStyle/>
          <a:p>
            <a:pPr algn="just" eaLnBrk="1" hangingPunct="1">
              <a:buFontTx/>
              <a:buChar char="-"/>
              <a:defRPr/>
            </a:pPr>
            <a:r>
              <a:rPr lang="en-US" sz="2400">
                <a:solidFill>
                  <a:srgbClr val="CC3300"/>
                </a:solidFill>
                <a:effectLst>
                  <a:outerShdw blurRad="38100" dist="38100" dir="2700000" algn="tl">
                    <a:srgbClr val="C0C0C0"/>
                  </a:outerShdw>
                </a:effectLst>
                <a:latin typeface="Times New Roman" panose="02020603050405020304" pitchFamily="18" charset="0"/>
                <a:ea typeface="Tahoma" panose="020B0604030504040204" pitchFamily="34" charset="0"/>
                <a:cs typeface="Times New Roman" panose="02020603050405020304" pitchFamily="18" charset="0"/>
              </a:rPr>
              <a:t> Xung quanh mọi vật và mọi chỗ rỗng bên trong vật đều có không khí</a:t>
            </a:r>
            <a:r>
              <a:rPr lang="en-US" sz="2400" smtClean="0">
                <a:solidFill>
                  <a:srgbClr val="CC3300"/>
                </a:solidFill>
                <a:effectLst>
                  <a:outerShdw blurRad="38100" dist="38100" dir="2700000" algn="tl">
                    <a:srgbClr val="C0C0C0"/>
                  </a:outerShdw>
                </a:effectLst>
                <a:latin typeface="Times New Roman" panose="02020603050405020304" pitchFamily="18" charset="0"/>
                <a:ea typeface="Tahoma" panose="020B0604030504040204" pitchFamily="34" charset="0"/>
                <a:cs typeface="Times New Roman" panose="02020603050405020304" pitchFamily="18" charset="0"/>
              </a:rPr>
              <a:t>.</a:t>
            </a:r>
          </a:p>
          <a:p>
            <a:pPr algn="just" eaLnBrk="1" hangingPunct="1">
              <a:buFontTx/>
              <a:buChar char="-"/>
              <a:defRPr/>
            </a:pPr>
            <a:r>
              <a:rPr lang="en-US" sz="2400" smtClean="0">
                <a:solidFill>
                  <a:srgbClr val="CC3300"/>
                </a:solidFill>
                <a:effectLst>
                  <a:outerShdw blurRad="38100" dist="38100" dir="2700000" algn="tl">
                    <a:srgbClr val="C0C0C0"/>
                  </a:outerShdw>
                </a:effectLst>
                <a:latin typeface="Times New Roman" panose="02020603050405020304" pitchFamily="18" charset="0"/>
                <a:ea typeface="Tahoma" panose="020B0604030504040204" pitchFamily="34" charset="0"/>
                <a:cs typeface="Times New Roman" panose="02020603050405020304" pitchFamily="18" charset="0"/>
              </a:rPr>
              <a:t> Không </a:t>
            </a:r>
            <a:r>
              <a:rPr lang="en-US" sz="2400">
                <a:solidFill>
                  <a:srgbClr val="CC3300"/>
                </a:solidFill>
                <a:effectLst>
                  <a:outerShdw blurRad="38100" dist="38100" dir="2700000" algn="tl">
                    <a:srgbClr val="C0C0C0"/>
                  </a:outerShdw>
                </a:effectLst>
                <a:latin typeface="Times New Roman" panose="02020603050405020304" pitchFamily="18" charset="0"/>
                <a:ea typeface="Tahoma" panose="020B0604030504040204" pitchFamily="34" charset="0"/>
                <a:cs typeface="Times New Roman" panose="02020603050405020304" pitchFamily="18" charset="0"/>
              </a:rPr>
              <a:t>khí trong suốt, không màu, không mùi, không vị, không có hình dạng nhất định. Không khí có thể bị nén lại hoặc giãn ra.</a:t>
            </a:r>
            <a:endParaRPr lang="en-US" sz="2400" dirty="0">
              <a:solidFill>
                <a:srgbClr val="CC3300"/>
              </a:solidFill>
              <a:effectLst>
                <a:outerShdw blurRad="38100" dist="38100" dir="2700000" algn="tl">
                  <a:srgbClr val="C0C0C0"/>
                </a:outerShdw>
              </a:effectLst>
              <a:latin typeface="Times New Roman" panose="02020603050405020304" pitchFamily="18" charset="0"/>
              <a:ea typeface="Tahoma" panose="020B0604030504040204" pitchFamily="34" charset="0"/>
              <a:cs typeface="Times New Roman" panose="02020603050405020304" pitchFamily="18" charset="0"/>
            </a:endParaRPr>
          </a:p>
        </p:txBody>
      </p:sp>
      <p:sp>
        <p:nvSpPr>
          <p:cNvPr id="5" name="Rectangle 4"/>
          <p:cNvSpPr/>
          <p:nvPr/>
        </p:nvSpPr>
        <p:spPr>
          <a:xfrm>
            <a:off x="3047982" y="4951142"/>
            <a:ext cx="8872770" cy="954107"/>
          </a:xfrm>
          <a:prstGeom prst="rect">
            <a:avLst/>
          </a:prstGeom>
        </p:spPr>
        <p:txBody>
          <a:bodyPr wrap="square">
            <a:spAutoFit/>
          </a:bodyPr>
          <a:lstStyle/>
          <a:p>
            <a:pPr algn="just" eaLnBrk="1" hangingPunct="1">
              <a:buFontTx/>
              <a:buChar char="-"/>
              <a:defRPr/>
            </a:pPr>
            <a:r>
              <a:rPr lang="en-US" sz="2800" smtClean="0">
                <a:solidFill>
                  <a:srgbClr val="CC3300"/>
                </a:solidFill>
                <a:effectLst>
                  <a:outerShdw blurRad="38100" dist="38100" dir="2700000" algn="tl">
                    <a:srgbClr val="C0C0C0"/>
                  </a:outerShdw>
                </a:effectLst>
                <a:latin typeface="Times New Roman" panose="02020603050405020304" pitchFamily="18" charset="0"/>
                <a:ea typeface="Tahoma" panose="020B0604030504040204" pitchFamily="34" charset="0"/>
                <a:cs typeface="Times New Roman" panose="02020603050405020304" pitchFamily="18" charset="0"/>
              </a:rPr>
              <a:t> Không </a:t>
            </a:r>
            <a:r>
              <a:rPr lang="en-US" sz="2800">
                <a:solidFill>
                  <a:srgbClr val="CC3300"/>
                </a:solidFill>
                <a:effectLst>
                  <a:outerShdw blurRad="38100" dist="38100" dir="2700000" algn="tl">
                    <a:srgbClr val="C0C0C0"/>
                  </a:outerShdw>
                </a:effectLst>
                <a:latin typeface="Times New Roman" panose="02020603050405020304" pitchFamily="18" charset="0"/>
                <a:ea typeface="Tahoma" panose="020B0604030504040204" pitchFamily="34" charset="0"/>
                <a:cs typeface="Times New Roman" panose="02020603050405020304" pitchFamily="18" charset="0"/>
              </a:rPr>
              <a:t>khí gồm 2 thành phần chính là khí ô-xi duy trì sự cháy và khí ni-tơ không duy trì sự cháy.</a:t>
            </a:r>
            <a:endParaRPr lang="en-US" sz="2800" dirty="0">
              <a:solidFill>
                <a:srgbClr val="CC3300"/>
              </a:solidFill>
              <a:effectLst>
                <a:outerShdw blurRad="38100" dist="38100" dir="2700000" algn="tl">
                  <a:srgbClr val="C0C0C0"/>
                </a:outerShdw>
              </a:effectLst>
              <a:latin typeface="Times New Roman" panose="02020603050405020304" pitchFamily="18" charset="0"/>
              <a:ea typeface="Tahoma" panose="020B0604030504040204" pitchFamily="34" charset="0"/>
              <a:cs typeface="Times New Roman" panose="02020603050405020304" pitchFamily="18" charset="0"/>
            </a:endParaRP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êu đề 1"/>
          <p:cNvSpPr>
            <a:spLocks noGrp="1"/>
          </p:cNvSpPr>
          <p:nvPr>
            <p:ph type="ctrTitle"/>
          </p:nvPr>
        </p:nvSpPr>
        <p:spPr>
          <a:xfrm>
            <a:off x="2925122" y="1676400"/>
            <a:ext cx="6858000" cy="833438"/>
          </a:xfrm>
        </p:spPr>
        <p:txBody>
          <a:bodyPr/>
          <a:lstStyle/>
          <a:p>
            <a:pPr algn="ctr" fontAlgn="auto">
              <a:spcAft>
                <a:spcPts val="0"/>
              </a:spcAft>
              <a:defRPr/>
            </a:pPr>
            <a:r>
              <a:rPr lang="en-US" sz="4000" dirty="0">
                <a:solidFill>
                  <a:srgbClr val="0033CC"/>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KHOA </a:t>
            </a:r>
            <a:r>
              <a:rPr lang="en-US" sz="4000">
                <a:solidFill>
                  <a:srgbClr val="0033CC"/>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HỌC </a:t>
            </a:r>
            <a:r>
              <a:rPr lang="en-US" sz="4000" smtClean="0">
                <a:solidFill>
                  <a:srgbClr val="0033CC"/>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4</a:t>
            </a:r>
            <a:endParaRPr lang="vi-VN" sz="4000" dirty="0">
              <a:solidFill>
                <a:srgbClr val="0033CC"/>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3" name="Rectangle 2"/>
          <p:cNvSpPr/>
          <p:nvPr/>
        </p:nvSpPr>
        <p:spPr>
          <a:xfrm>
            <a:off x="571129" y="2895600"/>
            <a:ext cx="11565987" cy="923330"/>
          </a:xfrm>
          <a:prstGeom prst="rect">
            <a:avLst/>
          </a:prstGeom>
          <a:noFill/>
        </p:spPr>
        <p:txBody>
          <a:bodyPr wrap="none">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lvl="1" algn="ctr">
              <a:defRPr/>
            </a:pPr>
            <a:r>
              <a:rPr lang="en-US" sz="5400" b="1" dirty="0">
                <a:ln w="11430"/>
                <a:solidFill>
                  <a:srgbClr val="C00000"/>
                </a:solidFill>
                <a:effectLst>
                  <a:outerShdw blurRad="50800" dist="39000" dir="5460000" algn="tl">
                    <a:srgbClr val="000000">
                      <a:alpha val="38000"/>
                    </a:srgbClr>
                  </a:outerShdw>
                </a:effectLst>
                <a:latin typeface="Times New Roman" pitchFamily="18" charset="0"/>
                <a:cs typeface="Times New Roman" pitchFamily="18" charset="0"/>
              </a:rPr>
              <a:t>KHÔNG KHÍ CẦN CHO </a:t>
            </a:r>
            <a:r>
              <a:rPr lang="en-US" sz="5400" b="1">
                <a:ln w="11430"/>
                <a:solidFill>
                  <a:srgbClr val="C00000"/>
                </a:solidFill>
                <a:effectLst>
                  <a:outerShdw blurRad="50800" dist="39000" dir="5460000" algn="tl">
                    <a:srgbClr val="000000">
                      <a:alpha val="38000"/>
                    </a:srgbClr>
                  </a:outerShdw>
                </a:effectLst>
                <a:latin typeface="Times New Roman" pitchFamily="18" charset="0"/>
                <a:cs typeface="Times New Roman" pitchFamily="18" charset="0"/>
              </a:rPr>
              <a:t>SỰ </a:t>
            </a:r>
            <a:r>
              <a:rPr lang="en-US" sz="5400" b="1" smtClean="0">
                <a:ln w="11430"/>
                <a:solidFill>
                  <a:srgbClr val="C00000"/>
                </a:solidFill>
                <a:effectLst>
                  <a:outerShdw blurRad="50800" dist="39000" dir="5460000" algn="tl">
                    <a:srgbClr val="000000">
                      <a:alpha val="38000"/>
                    </a:srgbClr>
                  </a:outerShdw>
                </a:effectLst>
                <a:latin typeface="Times New Roman" pitchFamily="18" charset="0"/>
                <a:cs typeface="Times New Roman" pitchFamily="18" charset="0"/>
              </a:rPr>
              <a:t>CHÁY</a:t>
            </a:r>
            <a:endParaRPr lang="en-US" sz="5400" b="1" dirty="0">
              <a:ln w="11430"/>
              <a:solidFill>
                <a:srgbClr val="C00000"/>
              </a:solidFill>
              <a:effectLst>
                <a:outerShdw blurRad="50800" dist="39000" dir="5460000" algn="tl">
                  <a:srgbClr val="000000">
                    <a:alpha val="38000"/>
                  </a:srgbClr>
                </a:outerShdw>
              </a:effectLst>
              <a:latin typeface="Times New Roman" pitchFamily="18" charset="0"/>
              <a:cs typeface="Times New Roman" pitchFamily="18" charset="0"/>
            </a:endParaRPr>
          </a:p>
        </p:txBody>
      </p:sp>
    </p:spTree>
    <p:extLst>
      <p:ext uri="{BB962C8B-B14F-4D97-AF65-F5344CB8AC3E}">
        <p14:creationId xmlns:p14="http://schemas.microsoft.com/office/powerpoint/2010/main" val="4124591379"/>
      </p:ext>
    </p:extLst>
  </p:cSld>
  <p:clrMapOvr>
    <a:masterClrMapping/>
  </p:clrMapOvr>
  <p:transition spd="med">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Rounded Corners 13">
            <a:extLst/>
          </p:cNvPr>
          <p:cNvSpPr/>
          <p:nvPr/>
        </p:nvSpPr>
        <p:spPr>
          <a:xfrm>
            <a:off x="1524000" y="1558925"/>
            <a:ext cx="9347200" cy="1222375"/>
          </a:xfrm>
          <a:prstGeom prst="roundRect">
            <a:avLst>
              <a:gd name="adj" fmla="val 50000"/>
            </a:avLst>
          </a:prstGeom>
          <a:ln/>
        </p:spPr>
        <p:style>
          <a:lnRef idx="2">
            <a:schemeClr val="accent2"/>
          </a:lnRef>
          <a:fillRef idx="1">
            <a:schemeClr val="lt1"/>
          </a:fillRef>
          <a:effectRef idx="0">
            <a:schemeClr val="accent2"/>
          </a:effectRef>
          <a:fontRef idx="minor">
            <a:schemeClr val="dk1"/>
          </a:fontRef>
        </p:style>
        <p:txBody>
          <a:bodyPr anchor="ctr"/>
          <a:lstStyle/>
          <a:p>
            <a:pPr eaLnBrk="1" hangingPunct="1">
              <a:defRPr/>
            </a:pPr>
            <a:r>
              <a:rPr lang="it-IT" sz="2800" b="1">
                <a:solidFill>
                  <a:srgbClr val="0033CC"/>
                </a:solidFill>
                <a:latin typeface="Times New Roman" panose="02020603050405020304" pitchFamily="18" charset="0"/>
                <a:cs typeface="Times New Roman" panose="02020603050405020304" pitchFamily="18" charset="0"/>
              </a:rPr>
              <a:t>+ </a:t>
            </a:r>
            <a:r>
              <a:rPr lang="vi-VN" sz="2800" b="1">
                <a:solidFill>
                  <a:srgbClr val="0033CC"/>
                </a:solidFill>
                <a:latin typeface="Times New Roman" panose="02020603050405020304" pitchFamily="18" charset="0"/>
                <a:cs typeface="Times New Roman" panose="02020603050405020304" pitchFamily="18" charset="0"/>
              </a:rPr>
              <a:t>Biết được không khí</a:t>
            </a:r>
            <a:r>
              <a:rPr lang="en-US" sz="2800" b="1">
                <a:solidFill>
                  <a:srgbClr val="0033CC"/>
                </a:solidFill>
                <a:latin typeface="Times New Roman" panose="02020603050405020304" pitchFamily="18" charset="0"/>
                <a:cs typeface="Times New Roman" panose="02020603050405020304" pitchFamily="18" charset="0"/>
              </a:rPr>
              <a:t> cần để duy trì sự cháy. </a:t>
            </a:r>
            <a:endParaRPr lang="vi-VN" sz="2800" b="1">
              <a:solidFill>
                <a:srgbClr val="0033CC"/>
              </a:solidFill>
              <a:latin typeface="Times New Roman" panose="02020603050405020304" pitchFamily="18" charset="0"/>
              <a:cs typeface="Times New Roman" panose="02020603050405020304" pitchFamily="18" charset="0"/>
            </a:endParaRPr>
          </a:p>
        </p:txBody>
      </p:sp>
      <p:sp>
        <p:nvSpPr>
          <p:cNvPr id="18" name="Rectangle: Rounded Corners 22">
            <a:extLst/>
          </p:cNvPr>
          <p:cNvSpPr/>
          <p:nvPr/>
        </p:nvSpPr>
        <p:spPr>
          <a:xfrm>
            <a:off x="1524000" y="3225800"/>
            <a:ext cx="9448800" cy="1222375"/>
          </a:xfrm>
          <a:prstGeom prst="roundRect">
            <a:avLst>
              <a:gd name="adj" fmla="val 50000"/>
            </a:avLst>
          </a:prstGeom>
          <a:ln/>
        </p:spPr>
        <p:style>
          <a:lnRef idx="2">
            <a:schemeClr val="accent2"/>
          </a:lnRef>
          <a:fillRef idx="1">
            <a:schemeClr val="lt1"/>
          </a:fillRef>
          <a:effectRef idx="0">
            <a:schemeClr val="accent2"/>
          </a:effectRef>
          <a:fontRef idx="minor">
            <a:schemeClr val="dk1"/>
          </a:fontRef>
        </p:style>
        <p:txBody>
          <a:bodyPr anchor="ctr"/>
          <a:lstStyle/>
          <a:p>
            <a:pPr eaLnBrk="1" hangingPunct="1">
              <a:defRPr/>
            </a:pPr>
            <a:r>
              <a:rPr lang="en-US" sz="2800" b="1" i="1">
                <a:solidFill>
                  <a:srgbClr val="0033CC"/>
                </a:solidFill>
                <a:latin typeface="Times New Roman" panose="02020603050405020304" pitchFamily="18" charset="0"/>
                <a:cs typeface="Times New Roman" panose="02020603050405020304" pitchFamily="18" charset="0"/>
              </a:rPr>
              <a:t> </a:t>
            </a:r>
            <a:endParaRPr lang="vi-VN" sz="2800" b="1" i="1" dirty="0">
              <a:solidFill>
                <a:srgbClr val="0033CC"/>
              </a:solidFill>
              <a:latin typeface="Times New Roman" panose="02020603050405020304" pitchFamily="18" charset="0"/>
              <a:cs typeface="Times New Roman" panose="02020603050405020304" pitchFamily="18" charset="0"/>
            </a:endParaRPr>
          </a:p>
        </p:txBody>
      </p:sp>
      <p:sp>
        <p:nvSpPr>
          <p:cNvPr id="27" name="Rectangle 26"/>
          <p:cNvSpPr/>
          <p:nvPr/>
        </p:nvSpPr>
        <p:spPr>
          <a:xfrm>
            <a:off x="4239444" y="521134"/>
            <a:ext cx="3360985" cy="861774"/>
          </a:xfrm>
          <a:prstGeom prst="rect">
            <a:avLst/>
          </a:prstGeom>
          <a:noFill/>
        </p:spPr>
        <p:txBody>
          <a:bodyPr wrap="none" lIns="121920" tIns="60960" rIns="121920" bIns="6096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eaLnBrk="1" hangingPunct="1">
              <a:defRPr/>
            </a:pPr>
            <a:r>
              <a:rPr lang="en-US" sz="4800" b="1">
                <a:ln w="11430"/>
                <a:solidFill>
                  <a:srgbClr val="FF0000"/>
                </a:solidFill>
                <a:effectLst>
                  <a:outerShdw blurRad="50800" dist="39000" dir="5460000" algn="tl">
                    <a:srgbClr val="000000">
                      <a:alpha val="38000"/>
                    </a:srgbClr>
                  </a:outerShdw>
                </a:effectLst>
                <a:latin typeface="Times New Roman" panose="02020603050405020304" pitchFamily="18" charset="0"/>
                <a:cs typeface="Times New Roman" panose="02020603050405020304" pitchFamily="18" charset="0"/>
              </a:rPr>
              <a:t>MỤC TIÊU</a:t>
            </a:r>
          </a:p>
        </p:txBody>
      </p:sp>
      <p:sp>
        <p:nvSpPr>
          <p:cNvPr id="14342" name="Rectangle 1"/>
          <p:cNvSpPr>
            <a:spLocks noChangeArrowheads="1"/>
          </p:cNvSpPr>
          <p:nvPr/>
        </p:nvSpPr>
        <p:spPr bwMode="auto">
          <a:xfrm>
            <a:off x="1727200" y="3327083"/>
            <a:ext cx="9042400" cy="9848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21920" tIns="60960" rIns="121920" bIns="60960" anchor="ct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just"/>
            <a:r>
              <a:rPr lang="en-US" sz="2800" b="1">
                <a:solidFill>
                  <a:srgbClr val="0033CC"/>
                </a:solidFill>
                <a:latin typeface="Times New Roman" panose="02020603050405020304" pitchFamily="18" charset="0"/>
                <a:cs typeface="Times New Roman" panose="02020603050405020304" pitchFamily="18" charset="0"/>
              </a:rPr>
              <a:t>+</a:t>
            </a:r>
            <a:r>
              <a:rPr lang="vi-VN" sz="2800" b="1">
                <a:solidFill>
                  <a:srgbClr val="0033CC"/>
                </a:solidFill>
                <a:latin typeface="Times New Roman" panose="02020603050405020304" pitchFamily="18" charset="0"/>
                <a:cs typeface="Times New Roman" panose="02020603050405020304" pitchFamily="18" charset="0"/>
              </a:rPr>
              <a:t> Nêu được ứng dụng thực tế liên quan đến vai trò của không khí đối với sự cháy</a:t>
            </a:r>
            <a:endParaRPr lang="en-US" sz="2800" b="1">
              <a:solidFill>
                <a:srgbClr val="0033CC"/>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32800276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êu đề 1"/>
          <p:cNvSpPr>
            <a:spLocks noGrp="1"/>
          </p:cNvSpPr>
          <p:nvPr>
            <p:ph type="ctrTitle"/>
          </p:nvPr>
        </p:nvSpPr>
        <p:spPr>
          <a:xfrm>
            <a:off x="3124200" y="2057400"/>
            <a:ext cx="6858000" cy="1828800"/>
          </a:xfrm>
        </p:spPr>
        <p:txBody>
          <a:bodyPr/>
          <a:lstStyle/>
          <a:p>
            <a:pPr algn="ctr" fontAlgn="auto">
              <a:spcAft>
                <a:spcPts val="0"/>
              </a:spcAft>
              <a:defRPr/>
            </a:pPr>
            <a:r>
              <a:rPr lang="en-US" sz="8800" b="1" dirty="0">
                <a:solidFill>
                  <a:srgbClr val="CC33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KHÁM PHÁ</a:t>
            </a:r>
            <a:endParaRPr lang="vi-VN" sz="8800" b="1" dirty="0">
              <a:solidFill>
                <a:srgbClr val="CC33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Tree>
  </p:cSld>
  <p:clrMapOvr>
    <a:masterClrMapping/>
  </p:clrMapOvr>
  <p:transition spd="med">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Google Shape;212;p32"/>
          <p:cNvPicPr preferRelativeResize="0">
            <a:picLocks noChangeAspect="1" noChangeArrowheads="1"/>
          </p:cNvPicPr>
          <p:nvPr/>
        </p:nvPicPr>
        <p:blipFill>
          <a:blip r:embed="rId3">
            <a:extLst>
              <a:ext uri="{28A0092B-C50C-407E-A947-70E740481C1C}">
                <a14:useLocalDpi xmlns:a14="http://schemas.microsoft.com/office/drawing/2010/main" val="0"/>
              </a:ext>
            </a:extLst>
          </a:blip>
          <a:srcRect l="8891" t="21025" b="16969"/>
          <a:stretch>
            <a:fillRect/>
          </a:stretch>
        </p:blipFill>
        <p:spPr bwMode="auto">
          <a:xfrm>
            <a:off x="1111250" y="1633538"/>
            <a:ext cx="2716213" cy="1081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387" name="Google Shape;213;p32"/>
          <p:cNvPicPr preferRelativeResize="0">
            <a:picLocks noChangeAspect="1" noChangeArrowheads="1"/>
          </p:cNvPicPr>
          <p:nvPr/>
        </p:nvPicPr>
        <p:blipFill>
          <a:blip r:embed="rId4">
            <a:extLst>
              <a:ext uri="{28A0092B-C50C-407E-A947-70E740481C1C}">
                <a14:useLocalDpi xmlns:a14="http://schemas.microsoft.com/office/drawing/2010/main" val="0"/>
              </a:ext>
            </a:extLst>
          </a:blip>
          <a:srcRect l="8891" t="18300" b="16734"/>
          <a:stretch>
            <a:fillRect/>
          </a:stretch>
        </p:blipFill>
        <p:spPr bwMode="auto">
          <a:xfrm>
            <a:off x="1111250" y="2317750"/>
            <a:ext cx="2716213" cy="1127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4" name="Google Shape;214;p32"/>
          <p:cNvSpPr txBox="1">
            <a:spLocks noGrp="1"/>
          </p:cNvSpPr>
          <p:nvPr>
            <p:ph type="title"/>
          </p:nvPr>
        </p:nvSpPr>
        <p:spPr>
          <a:xfrm>
            <a:off x="3657600" y="1905000"/>
            <a:ext cx="5064125" cy="1087438"/>
          </a:xfrm>
        </p:spPr>
        <p:txBody>
          <a:bodyPr lIns="121900" tIns="121900" rIns="121900" bIns="121900"/>
          <a:lstStyle/>
          <a:p>
            <a:pPr>
              <a:defRPr/>
            </a:pPr>
            <a:r>
              <a:rPr lang="en-US" b="1">
                <a:latin typeface="Times New Roman" pitchFamily="18" charset="0"/>
                <a:cs typeface="Times New Roman" pitchFamily="18" charset="0"/>
              </a:rPr>
              <a:t>HOẠT ĐỘNG </a:t>
            </a:r>
            <a:r>
              <a:rPr lang="en-US" b="1" smtClean="0">
                <a:latin typeface="Times New Roman" pitchFamily="18" charset="0"/>
                <a:cs typeface="Times New Roman" pitchFamily="18" charset="0"/>
              </a:rPr>
              <a:t>1</a:t>
            </a:r>
            <a:endParaRPr b="1">
              <a:latin typeface="Times New Roman" pitchFamily="18" charset="0"/>
              <a:cs typeface="Times New Roman" pitchFamily="18" charset="0"/>
            </a:endParaRPr>
          </a:p>
        </p:txBody>
      </p:sp>
      <p:sp>
        <p:nvSpPr>
          <p:cNvPr id="16389" name="Google Shape;214;p32"/>
          <p:cNvSpPr>
            <a:spLocks noGrp="1"/>
          </p:cNvSpPr>
          <p:nvPr>
            <p:ph type="title"/>
          </p:nvPr>
        </p:nvSpPr>
        <p:spPr>
          <a:xfrm>
            <a:off x="2819400" y="3132931"/>
            <a:ext cx="6359525" cy="1087438"/>
          </a:xfrm>
        </p:spPr>
        <p:txBody>
          <a:bodyPr lIns="121900" tIns="121900" rIns="121900" bIns="121900"/>
          <a:lstStyle/>
          <a:p>
            <a:pPr>
              <a:spcBef>
                <a:spcPct val="0"/>
              </a:spcBef>
              <a:spcAft>
                <a:spcPct val="0"/>
              </a:spcAft>
            </a:pPr>
            <a:r>
              <a:rPr lang="en-US" sz="4000" b="1">
                <a:solidFill>
                  <a:srgbClr val="FF0000"/>
                </a:solidFill>
                <a:latin typeface="Times New Roman" panose="02020603050405020304" pitchFamily="18" charset="0"/>
                <a:cs typeface="Times New Roman" panose="02020603050405020304" pitchFamily="18" charset="0"/>
              </a:rPr>
              <a:t>Vai trò của </a:t>
            </a:r>
            <a:r>
              <a:rPr lang="en-US" sz="4000" b="1" smtClean="0">
                <a:solidFill>
                  <a:srgbClr val="FF0000"/>
                </a:solidFill>
                <a:latin typeface="Times New Roman" panose="02020603050405020304" pitchFamily="18" charset="0"/>
                <a:cs typeface="Times New Roman" panose="02020603050405020304" pitchFamily="18" charset="0"/>
              </a:rPr>
              <a:t>ô-xi </a:t>
            </a:r>
            <a:r>
              <a:rPr lang="en-US" sz="4000" b="1">
                <a:solidFill>
                  <a:srgbClr val="FF0000"/>
                </a:solidFill>
                <a:latin typeface="Times New Roman" panose="02020603050405020304" pitchFamily="18" charset="0"/>
                <a:cs typeface="Times New Roman" panose="02020603050405020304" pitchFamily="18" charset="0"/>
              </a:rPr>
              <a:t>đối với </a:t>
            </a:r>
            <a:r>
              <a:rPr lang="en-US" sz="4000" b="1" smtClean="0">
                <a:solidFill>
                  <a:srgbClr val="FF0000"/>
                </a:solidFill>
                <a:latin typeface="Times New Roman" panose="02020603050405020304" pitchFamily="18" charset="0"/>
                <a:cs typeface="Times New Roman" panose="02020603050405020304" pitchFamily="18" charset="0"/>
              </a:rPr>
              <a:t/>
            </a:r>
            <a:br>
              <a:rPr lang="en-US" sz="4000" b="1" smtClean="0">
                <a:solidFill>
                  <a:srgbClr val="FF0000"/>
                </a:solidFill>
                <a:latin typeface="Times New Roman" panose="02020603050405020304" pitchFamily="18" charset="0"/>
                <a:cs typeface="Times New Roman" panose="02020603050405020304" pitchFamily="18" charset="0"/>
              </a:rPr>
            </a:br>
            <a:r>
              <a:rPr lang="en-US" sz="4000" b="1" smtClean="0">
                <a:solidFill>
                  <a:srgbClr val="FF0000"/>
                </a:solidFill>
                <a:latin typeface="Times New Roman" panose="02020603050405020304" pitchFamily="18" charset="0"/>
                <a:cs typeface="Times New Roman" panose="02020603050405020304" pitchFamily="18" charset="0"/>
              </a:rPr>
              <a:t>sự </a:t>
            </a:r>
            <a:r>
              <a:rPr lang="en-US" sz="4000" b="1">
                <a:solidFill>
                  <a:srgbClr val="FF0000"/>
                </a:solidFill>
                <a:latin typeface="Times New Roman" panose="02020603050405020304" pitchFamily="18" charset="0"/>
                <a:cs typeface="Times New Roman" panose="02020603050405020304" pitchFamily="18" charset="0"/>
              </a:rPr>
              <a:t>cháy</a:t>
            </a:r>
          </a:p>
        </p:txBody>
      </p:sp>
    </p:spTree>
    <p:extLst>
      <p:ext uri="{BB962C8B-B14F-4D97-AF65-F5344CB8AC3E}">
        <p14:creationId xmlns:p14="http://schemas.microsoft.com/office/powerpoint/2010/main" val="179456385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8" name="Rectangle 6"/>
          <p:cNvSpPr>
            <a:spLocks noChangeArrowheads="1"/>
          </p:cNvSpPr>
          <p:nvPr/>
        </p:nvSpPr>
        <p:spPr bwMode="auto">
          <a:xfrm>
            <a:off x="1600200" y="1066800"/>
            <a:ext cx="9829800" cy="2286000"/>
          </a:xfrm>
          <a:prstGeom prst="rect">
            <a:avLst/>
          </a:prstGeom>
          <a:noFill/>
          <a:ln w="9525">
            <a:noFill/>
            <a:miter lim="800000"/>
            <a:headEnd/>
            <a:tailEnd/>
          </a:ln>
          <a:effectLst/>
        </p:spPr>
        <p:txBody>
          <a:bodyPr anchor="ctr"/>
          <a:lstStyle/>
          <a:p>
            <a:pPr algn="just" eaLnBrk="1" hangingPunct="1">
              <a:buFontTx/>
              <a:buChar char="-"/>
              <a:defRPr/>
            </a:pPr>
            <a:r>
              <a:rPr lang="en-US" sz="3600" dirty="0">
                <a:solidFill>
                  <a:srgbClr val="CC3300"/>
                </a:solidFill>
                <a:effectLst>
                  <a:outerShdw blurRad="38100" dist="38100" dir="2700000" algn="tl">
                    <a:srgbClr val="C0C0C0"/>
                  </a:outerShdw>
                </a:effectLst>
                <a:latin typeface="Times New Roman" pitchFamily="18" charset="0"/>
              </a:rPr>
              <a:t> </a:t>
            </a:r>
            <a:r>
              <a:rPr lang="en-US" sz="3600" u="sng" dirty="0" err="1">
                <a:solidFill>
                  <a:srgbClr val="000000"/>
                </a:solidFill>
                <a:effectLst>
                  <a:outerShdw blurRad="38100" dist="38100" dir="2700000" algn="tl">
                    <a:srgbClr val="C0C0C0"/>
                  </a:outerShdw>
                </a:effectLst>
                <a:latin typeface="Times New Roman" pitchFamily="18" charset="0"/>
              </a:rPr>
              <a:t>Thí</a:t>
            </a:r>
            <a:r>
              <a:rPr lang="en-US" sz="3600" u="sng" dirty="0">
                <a:solidFill>
                  <a:srgbClr val="000000"/>
                </a:solidFill>
                <a:effectLst>
                  <a:outerShdw blurRad="38100" dist="38100" dir="2700000" algn="tl">
                    <a:srgbClr val="C0C0C0"/>
                  </a:outerShdw>
                </a:effectLst>
                <a:latin typeface="Times New Roman" pitchFamily="18" charset="0"/>
              </a:rPr>
              <a:t> </a:t>
            </a:r>
            <a:r>
              <a:rPr lang="en-US" sz="3600" u="sng" dirty="0" err="1">
                <a:solidFill>
                  <a:srgbClr val="000000"/>
                </a:solidFill>
                <a:effectLst>
                  <a:outerShdw blurRad="38100" dist="38100" dir="2700000" algn="tl">
                    <a:srgbClr val="C0C0C0"/>
                  </a:outerShdw>
                </a:effectLst>
                <a:latin typeface="Times New Roman" pitchFamily="18" charset="0"/>
              </a:rPr>
              <a:t>nghiệm</a:t>
            </a:r>
            <a:r>
              <a:rPr lang="en-US" sz="3600" dirty="0">
                <a:solidFill>
                  <a:srgbClr val="CC3300"/>
                </a:solidFill>
                <a:effectLst>
                  <a:outerShdw blurRad="38100" dist="38100" dir="2700000" algn="tl">
                    <a:srgbClr val="C0C0C0"/>
                  </a:outerShdw>
                </a:effectLst>
                <a:latin typeface="Times New Roman" pitchFamily="18" charset="0"/>
              </a:rPr>
              <a:t>: </a:t>
            </a:r>
            <a:r>
              <a:rPr lang="en-US" sz="3600" dirty="0" err="1">
                <a:solidFill>
                  <a:srgbClr val="CC3300"/>
                </a:solidFill>
                <a:effectLst>
                  <a:outerShdw blurRad="38100" dist="38100" dir="2700000" algn="tl">
                    <a:srgbClr val="C0C0C0"/>
                  </a:outerShdw>
                </a:effectLst>
                <a:latin typeface="Times New Roman" pitchFamily="18" charset="0"/>
              </a:rPr>
              <a:t>Dùng</a:t>
            </a:r>
            <a:r>
              <a:rPr lang="en-US" sz="3600" dirty="0">
                <a:solidFill>
                  <a:srgbClr val="CC3300"/>
                </a:solidFill>
                <a:effectLst>
                  <a:outerShdw blurRad="38100" dist="38100" dir="2700000" algn="tl">
                    <a:srgbClr val="C0C0C0"/>
                  </a:outerShdw>
                </a:effectLst>
                <a:latin typeface="Times New Roman" pitchFamily="18" charset="0"/>
              </a:rPr>
              <a:t> </a:t>
            </a:r>
            <a:r>
              <a:rPr lang="en-US" sz="3600" dirty="0" err="1">
                <a:solidFill>
                  <a:srgbClr val="CC3300"/>
                </a:solidFill>
                <a:effectLst>
                  <a:outerShdw blurRad="38100" dist="38100" dir="2700000" algn="tl">
                    <a:srgbClr val="C0C0C0"/>
                  </a:outerShdw>
                </a:effectLst>
                <a:latin typeface="Times New Roman" pitchFamily="18" charset="0"/>
              </a:rPr>
              <a:t>hai</a:t>
            </a:r>
            <a:r>
              <a:rPr lang="en-US" sz="3600" dirty="0">
                <a:solidFill>
                  <a:srgbClr val="CC3300"/>
                </a:solidFill>
                <a:effectLst>
                  <a:outerShdw blurRad="38100" dist="38100" dir="2700000" algn="tl">
                    <a:srgbClr val="C0C0C0"/>
                  </a:outerShdw>
                </a:effectLst>
                <a:latin typeface="Times New Roman" pitchFamily="18" charset="0"/>
              </a:rPr>
              <a:t> </a:t>
            </a:r>
            <a:r>
              <a:rPr lang="en-US" sz="3600" dirty="0" err="1">
                <a:solidFill>
                  <a:srgbClr val="CC3300"/>
                </a:solidFill>
                <a:effectLst>
                  <a:outerShdw blurRad="38100" dist="38100" dir="2700000" algn="tl">
                    <a:srgbClr val="C0C0C0"/>
                  </a:outerShdw>
                </a:effectLst>
                <a:latin typeface="Times New Roman" pitchFamily="18" charset="0"/>
              </a:rPr>
              <a:t>cây</a:t>
            </a:r>
            <a:r>
              <a:rPr lang="en-US" sz="3600" dirty="0">
                <a:solidFill>
                  <a:srgbClr val="CC3300"/>
                </a:solidFill>
                <a:effectLst>
                  <a:outerShdw blurRad="38100" dist="38100" dir="2700000" algn="tl">
                    <a:srgbClr val="C0C0C0"/>
                  </a:outerShdw>
                </a:effectLst>
                <a:latin typeface="Times New Roman" pitchFamily="18" charset="0"/>
              </a:rPr>
              <a:t> </a:t>
            </a:r>
            <a:r>
              <a:rPr lang="en-US" sz="3600" dirty="0" err="1">
                <a:solidFill>
                  <a:srgbClr val="CC3300"/>
                </a:solidFill>
                <a:effectLst>
                  <a:outerShdw blurRad="38100" dist="38100" dir="2700000" algn="tl">
                    <a:srgbClr val="C0C0C0"/>
                  </a:outerShdw>
                </a:effectLst>
                <a:latin typeface="Times New Roman" pitchFamily="18" charset="0"/>
              </a:rPr>
              <a:t>nến</a:t>
            </a:r>
            <a:r>
              <a:rPr lang="en-US" sz="3600" dirty="0">
                <a:solidFill>
                  <a:srgbClr val="CC3300"/>
                </a:solidFill>
                <a:effectLst>
                  <a:outerShdw blurRad="38100" dist="38100" dir="2700000" algn="tl">
                    <a:srgbClr val="C0C0C0"/>
                  </a:outerShdw>
                </a:effectLst>
                <a:latin typeface="Times New Roman" pitchFamily="18" charset="0"/>
              </a:rPr>
              <a:t> </a:t>
            </a:r>
            <a:r>
              <a:rPr lang="en-US" sz="3600" dirty="0" err="1">
                <a:solidFill>
                  <a:srgbClr val="CC3300"/>
                </a:solidFill>
                <a:effectLst>
                  <a:outerShdw blurRad="38100" dist="38100" dir="2700000" algn="tl">
                    <a:srgbClr val="C0C0C0"/>
                  </a:outerShdw>
                </a:effectLst>
                <a:latin typeface="Times New Roman" pitchFamily="18" charset="0"/>
              </a:rPr>
              <a:t>như</a:t>
            </a:r>
            <a:r>
              <a:rPr lang="en-US" sz="3600" dirty="0">
                <a:solidFill>
                  <a:srgbClr val="CC3300"/>
                </a:solidFill>
                <a:effectLst>
                  <a:outerShdw blurRad="38100" dist="38100" dir="2700000" algn="tl">
                    <a:srgbClr val="C0C0C0"/>
                  </a:outerShdw>
                </a:effectLst>
                <a:latin typeface="Times New Roman" pitchFamily="18" charset="0"/>
              </a:rPr>
              <a:t> </a:t>
            </a:r>
            <a:r>
              <a:rPr lang="en-US" sz="3600" dirty="0" err="1">
                <a:solidFill>
                  <a:srgbClr val="CC3300"/>
                </a:solidFill>
                <a:effectLst>
                  <a:outerShdw blurRad="38100" dist="38100" dir="2700000" algn="tl">
                    <a:srgbClr val="C0C0C0"/>
                  </a:outerShdw>
                </a:effectLst>
                <a:latin typeface="Times New Roman" pitchFamily="18" charset="0"/>
              </a:rPr>
              <a:t>nhau</a:t>
            </a:r>
            <a:r>
              <a:rPr lang="en-US" sz="3600" dirty="0">
                <a:solidFill>
                  <a:srgbClr val="CC3300"/>
                </a:solidFill>
                <a:effectLst>
                  <a:outerShdw blurRad="38100" dist="38100" dir="2700000" algn="tl">
                    <a:srgbClr val="C0C0C0"/>
                  </a:outerShdw>
                </a:effectLst>
                <a:latin typeface="Times New Roman" pitchFamily="18" charset="0"/>
              </a:rPr>
              <a:t> </a:t>
            </a:r>
            <a:r>
              <a:rPr lang="en-US" sz="3600" dirty="0" err="1">
                <a:solidFill>
                  <a:srgbClr val="CC3300"/>
                </a:solidFill>
                <a:effectLst>
                  <a:outerShdw blurRad="38100" dist="38100" dir="2700000" algn="tl">
                    <a:srgbClr val="C0C0C0"/>
                  </a:outerShdw>
                </a:effectLst>
                <a:latin typeface="Times New Roman" pitchFamily="18" charset="0"/>
              </a:rPr>
              <a:t>và</a:t>
            </a:r>
            <a:r>
              <a:rPr lang="en-US" sz="3600" dirty="0">
                <a:solidFill>
                  <a:srgbClr val="CC3300"/>
                </a:solidFill>
                <a:effectLst>
                  <a:outerShdw blurRad="38100" dist="38100" dir="2700000" algn="tl">
                    <a:srgbClr val="C0C0C0"/>
                  </a:outerShdw>
                </a:effectLst>
                <a:latin typeface="Times New Roman" pitchFamily="18" charset="0"/>
              </a:rPr>
              <a:t> </a:t>
            </a:r>
            <a:r>
              <a:rPr lang="en-US" sz="3600" dirty="0" err="1">
                <a:solidFill>
                  <a:srgbClr val="CC3300"/>
                </a:solidFill>
                <a:effectLst>
                  <a:outerShdw blurRad="38100" dist="38100" dir="2700000" algn="tl">
                    <a:srgbClr val="C0C0C0"/>
                  </a:outerShdw>
                </a:effectLst>
                <a:latin typeface="Times New Roman" pitchFamily="18" charset="0"/>
              </a:rPr>
              <a:t>hai</a:t>
            </a:r>
            <a:r>
              <a:rPr lang="en-US" sz="3600" dirty="0">
                <a:solidFill>
                  <a:srgbClr val="CC3300"/>
                </a:solidFill>
                <a:effectLst>
                  <a:outerShdw blurRad="38100" dist="38100" dir="2700000" algn="tl">
                    <a:srgbClr val="C0C0C0"/>
                  </a:outerShdw>
                </a:effectLst>
                <a:latin typeface="Times New Roman" pitchFamily="18" charset="0"/>
              </a:rPr>
              <a:t> </a:t>
            </a:r>
            <a:r>
              <a:rPr lang="en-US" sz="3600" dirty="0" err="1">
                <a:solidFill>
                  <a:srgbClr val="CC3300"/>
                </a:solidFill>
                <a:effectLst>
                  <a:outerShdw blurRad="38100" dist="38100" dir="2700000" algn="tl">
                    <a:srgbClr val="C0C0C0"/>
                  </a:outerShdw>
                </a:effectLst>
                <a:latin typeface="Times New Roman" pitchFamily="18" charset="0"/>
              </a:rPr>
              <a:t>lọ</a:t>
            </a:r>
            <a:r>
              <a:rPr lang="en-US" sz="3600" dirty="0">
                <a:solidFill>
                  <a:srgbClr val="CC3300"/>
                </a:solidFill>
                <a:effectLst>
                  <a:outerShdw blurRad="38100" dist="38100" dir="2700000" algn="tl">
                    <a:srgbClr val="C0C0C0"/>
                  </a:outerShdw>
                </a:effectLst>
                <a:latin typeface="Times New Roman" pitchFamily="18" charset="0"/>
              </a:rPr>
              <a:t> </a:t>
            </a:r>
            <a:r>
              <a:rPr lang="en-US" sz="3600" dirty="0" err="1">
                <a:solidFill>
                  <a:srgbClr val="CC3300"/>
                </a:solidFill>
                <a:effectLst>
                  <a:outerShdw blurRad="38100" dist="38100" dir="2700000" algn="tl">
                    <a:srgbClr val="C0C0C0"/>
                  </a:outerShdw>
                </a:effectLst>
                <a:latin typeface="Times New Roman" pitchFamily="18" charset="0"/>
              </a:rPr>
              <a:t>thủy</a:t>
            </a:r>
            <a:r>
              <a:rPr lang="en-US" sz="3600" dirty="0">
                <a:solidFill>
                  <a:srgbClr val="CC3300"/>
                </a:solidFill>
                <a:effectLst>
                  <a:outerShdw blurRad="38100" dist="38100" dir="2700000" algn="tl">
                    <a:srgbClr val="C0C0C0"/>
                  </a:outerShdw>
                </a:effectLst>
                <a:latin typeface="Times New Roman" pitchFamily="18" charset="0"/>
              </a:rPr>
              <a:t> </a:t>
            </a:r>
            <a:r>
              <a:rPr lang="en-US" sz="3600" dirty="0" err="1">
                <a:solidFill>
                  <a:srgbClr val="CC3300"/>
                </a:solidFill>
                <a:effectLst>
                  <a:outerShdw blurRad="38100" dist="38100" dir="2700000" algn="tl">
                    <a:srgbClr val="C0C0C0"/>
                  </a:outerShdw>
                </a:effectLst>
                <a:latin typeface="Times New Roman" pitchFamily="18" charset="0"/>
              </a:rPr>
              <a:t>tinh</a:t>
            </a:r>
            <a:r>
              <a:rPr lang="en-US" sz="3600" dirty="0">
                <a:solidFill>
                  <a:srgbClr val="CC3300"/>
                </a:solidFill>
                <a:effectLst>
                  <a:outerShdw blurRad="38100" dist="38100" dir="2700000" algn="tl">
                    <a:srgbClr val="C0C0C0"/>
                  </a:outerShdw>
                </a:effectLst>
                <a:latin typeface="Times New Roman" pitchFamily="18" charset="0"/>
              </a:rPr>
              <a:t> </a:t>
            </a:r>
            <a:r>
              <a:rPr lang="en-US" sz="3600" dirty="0" err="1">
                <a:solidFill>
                  <a:srgbClr val="CC3300"/>
                </a:solidFill>
                <a:effectLst>
                  <a:outerShdw blurRad="38100" dist="38100" dir="2700000" algn="tl">
                    <a:srgbClr val="C0C0C0"/>
                  </a:outerShdw>
                </a:effectLst>
                <a:latin typeface="Times New Roman" pitchFamily="18" charset="0"/>
              </a:rPr>
              <a:t>không</a:t>
            </a:r>
            <a:r>
              <a:rPr lang="en-US" sz="3600" dirty="0">
                <a:solidFill>
                  <a:srgbClr val="CC3300"/>
                </a:solidFill>
                <a:effectLst>
                  <a:outerShdw blurRad="38100" dist="38100" dir="2700000" algn="tl">
                    <a:srgbClr val="C0C0C0"/>
                  </a:outerShdw>
                </a:effectLst>
                <a:latin typeface="Times New Roman" pitchFamily="18" charset="0"/>
              </a:rPr>
              <a:t> </a:t>
            </a:r>
            <a:r>
              <a:rPr lang="en-US" sz="3600" dirty="0" err="1">
                <a:solidFill>
                  <a:srgbClr val="CC3300"/>
                </a:solidFill>
                <a:effectLst>
                  <a:outerShdw blurRad="38100" dist="38100" dir="2700000" algn="tl">
                    <a:srgbClr val="C0C0C0"/>
                  </a:outerShdw>
                </a:effectLst>
                <a:latin typeface="Times New Roman" pitchFamily="18" charset="0"/>
              </a:rPr>
              <a:t>bằng</a:t>
            </a:r>
            <a:r>
              <a:rPr lang="en-US" sz="3600" dirty="0">
                <a:solidFill>
                  <a:srgbClr val="CC3300"/>
                </a:solidFill>
                <a:effectLst>
                  <a:outerShdw blurRad="38100" dist="38100" dir="2700000" algn="tl">
                    <a:srgbClr val="C0C0C0"/>
                  </a:outerShdw>
                </a:effectLst>
                <a:latin typeface="Times New Roman" pitchFamily="18" charset="0"/>
              </a:rPr>
              <a:t> </a:t>
            </a:r>
            <a:r>
              <a:rPr lang="en-US" sz="3600" dirty="0" err="1">
                <a:solidFill>
                  <a:srgbClr val="CC3300"/>
                </a:solidFill>
                <a:effectLst>
                  <a:outerShdw blurRad="38100" dist="38100" dir="2700000" algn="tl">
                    <a:srgbClr val="C0C0C0"/>
                  </a:outerShdw>
                </a:effectLst>
                <a:latin typeface="Times New Roman" pitchFamily="18" charset="0"/>
              </a:rPr>
              <a:t>nhau</a:t>
            </a:r>
            <a:r>
              <a:rPr lang="en-US" sz="3600" dirty="0">
                <a:solidFill>
                  <a:srgbClr val="CC3300"/>
                </a:solidFill>
                <a:effectLst>
                  <a:outerShdw blurRad="38100" dist="38100" dir="2700000" algn="tl">
                    <a:srgbClr val="C0C0C0"/>
                  </a:outerShdw>
                </a:effectLst>
                <a:latin typeface="Times New Roman" pitchFamily="18" charset="0"/>
              </a:rPr>
              <a:t>: </a:t>
            </a:r>
            <a:r>
              <a:rPr lang="en-US" sz="3600" dirty="0" err="1">
                <a:solidFill>
                  <a:srgbClr val="CC3300"/>
                </a:solidFill>
                <a:effectLst>
                  <a:outerShdw blurRad="38100" dist="38100" dir="2700000" algn="tl">
                    <a:srgbClr val="C0C0C0"/>
                  </a:outerShdw>
                </a:effectLst>
                <a:latin typeface="Times New Roman" pitchFamily="18" charset="0"/>
              </a:rPr>
              <a:t>một</a:t>
            </a:r>
            <a:r>
              <a:rPr lang="en-US" sz="3600" dirty="0">
                <a:solidFill>
                  <a:srgbClr val="CC3300"/>
                </a:solidFill>
                <a:effectLst>
                  <a:outerShdw blurRad="38100" dist="38100" dir="2700000" algn="tl">
                    <a:srgbClr val="C0C0C0"/>
                  </a:outerShdw>
                </a:effectLst>
                <a:latin typeface="Times New Roman" pitchFamily="18" charset="0"/>
              </a:rPr>
              <a:t> </a:t>
            </a:r>
            <a:r>
              <a:rPr lang="en-US" sz="3600" dirty="0" err="1">
                <a:solidFill>
                  <a:srgbClr val="CC3300"/>
                </a:solidFill>
                <a:effectLst>
                  <a:outerShdw blurRad="38100" dist="38100" dir="2700000" algn="tl">
                    <a:srgbClr val="C0C0C0"/>
                  </a:outerShdw>
                </a:effectLst>
                <a:latin typeface="Times New Roman" pitchFamily="18" charset="0"/>
              </a:rPr>
              <a:t>lọ</a:t>
            </a:r>
            <a:r>
              <a:rPr lang="en-US" sz="3600" dirty="0">
                <a:solidFill>
                  <a:srgbClr val="CC3300"/>
                </a:solidFill>
                <a:effectLst>
                  <a:outerShdw blurRad="38100" dist="38100" dir="2700000" algn="tl">
                    <a:srgbClr val="C0C0C0"/>
                  </a:outerShdw>
                </a:effectLst>
                <a:latin typeface="Times New Roman" pitchFamily="18" charset="0"/>
              </a:rPr>
              <a:t> </a:t>
            </a:r>
            <a:r>
              <a:rPr lang="en-US" sz="3600" dirty="0" err="1">
                <a:solidFill>
                  <a:srgbClr val="CC3300"/>
                </a:solidFill>
                <a:effectLst>
                  <a:outerShdw blurRad="38100" dist="38100" dir="2700000" algn="tl">
                    <a:srgbClr val="C0C0C0"/>
                  </a:outerShdw>
                </a:effectLst>
                <a:latin typeface="Times New Roman" pitchFamily="18" charset="0"/>
              </a:rPr>
              <a:t>nhỏ</a:t>
            </a:r>
            <a:r>
              <a:rPr lang="en-US" sz="3600" dirty="0">
                <a:solidFill>
                  <a:srgbClr val="CC3300"/>
                </a:solidFill>
                <a:effectLst>
                  <a:outerShdw blurRad="38100" dist="38100" dir="2700000" algn="tl">
                    <a:srgbClr val="C0C0C0"/>
                  </a:outerShdw>
                </a:effectLst>
                <a:latin typeface="Times New Roman" pitchFamily="18" charset="0"/>
              </a:rPr>
              <a:t> </a:t>
            </a:r>
            <a:r>
              <a:rPr lang="en-US" sz="3600" dirty="0" err="1">
                <a:solidFill>
                  <a:srgbClr val="CC3300"/>
                </a:solidFill>
                <a:effectLst>
                  <a:outerShdw blurRad="38100" dist="38100" dir="2700000" algn="tl">
                    <a:srgbClr val="C0C0C0"/>
                  </a:outerShdw>
                </a:effectLst>
                <a:latin typeface="Times New Roman" pitchFamily="18" charset="0"/>
              </a:rPr>
              <a:t>và</a:t>
            </a:r>
            <a:r>
              <a:rPr lang="en-US" sz="3600" dirty="0">
                <a:solidFill>
                  <a:srgbClr val="CC3300"/>
                </a:solidFill>
                <a:effectLst>
                  <a:outerShdw blurRad="38100" dist="38100" dir="2700000" algn="tl">
                    <a:srgbClr val="C0C0C0"/>
                  </a:outerShdw>
                </a:effectLst>
                <a:latin typeface="Times New Roman" pitchFamily="18" charset="0"/>
              </a:rPr>
              <a:t> </a:t>
            </a:r>
            <a:r>
              <a:rPr lang="en-US" sz="3600" dirty="0" err="1">
                <a:solidFill>
                  <a:srgbClr val="CC3300"/>
                </a:solidFill>
                <a:effectLst>
                  <a:outerShdw blurRad="38100" dist="38100" dir="2700000" algn="tl">
                    <a:srgbClr val="C0C0C0"/>
                  </a:outerShdw>
                </a:effectLst>
                <a:latin typeface="Times New Roman" pitchFamily="18" charset="0"/>
              </a:rPr>
              <a:t>một</a:t>
            </a:r>
            <a:r>
              <a:rPr lang="en-US" sz="3600" dirty="0">
                <a:solidFill>
                  <a:srgbClr val="CC3300"/>
                </a:solidFill>
                <a:effectLst>
                  <a:outerShdw blurRad="38100" dist="38100" dir="2700000" algn="tl">
                    <a:srgbClr val="C0C0C0"/>
                  </a:outerShdw>
                </a:effectLst>
                <a:latin typeface="Times New Roman" pitchFamily="18" charset="0"/>
              </a:rPr>
              <a:t> </a:t>
            </a:r>
            <a:r>
              <a:rPr lang="en-US" sz="3600" dirty="0" err="1">
                <a:solidFill>
                  <a:srgbClr val="CC3300"/>
                </a:solidFill>
                <a:effectLst>
                  <a:outerShdw blurRad="38100" dist="38100" dir="2700000" algn="tl">
                    <a:srgbClr val="C0C0C0"/>
                  </a:outerShdw>
                </a:effectLst>
                <a:latin typeface="Times New Roman" pitchFamily="18" charset="0"/>
              </a:rPr>
              <a:t>lọ</a:t>
            </a:r>
            <a:r>
              <a:rPr lang="en-US" sz="3600" dirty="0">
                <a:solidFill>
                  <a:srgbClr val="CC3300"/>
                </a:solidFill>
                <a:effectLst>
                  <a:outerShdw blurRad="38100" dist="38100" dir="2700000" algn="tl">
                    <a:srgbClr val="C0C0C0"/>
                  </a:outerShdw>
                </a:effectLst>
                <a:latin typeface="Times New Roman" pitchFamily="18" charset="0"/>
              </a:rPr>
              <a:t> to </a:t>
            </a:r>
            <a:r>
              <a:rPr lang="en-US" sz="3600" dirty="0" err="1">
                <a:solidFill>
                  <a:srgbClr val="CC3300"/>
                </a:solidFill>
                <a:effectLst>
                  <a:outerShdw blurRad="38100" dist="38100" dir="2700000" algn="tl">
                    <a:srgbClr val="C0C0C0"/>
                  </a:outerShdw>
                </a:effectLst>
                <a:latin typeface="Times New Roman" pitchFamily="18" charset="0"/>
              </a:rPr>
              <a:t>úp</a:t>
            </a:r>
            <a:r>
              <a:rPr lang="en-US" sz="3600" dirty="0">
                <a:solidFill>
                  <a:srgbClr val="CC3300"/>
                </a:solidFill>
                <a:effectLst>
                  <a:outerShdw blurRad="38100" dist="38100" dir="2700000" algn="tl">
                    <a:srgbClr val="C0C0C0"/>
                  </a:outerShdw>
                </a:effectLst>
                <a:latin typeface="Times New Roman" pitchFamily="18" charset="0"/>
              </a:rPr>
              <a:t> </a:t>
            </a:r>
            <a:r>
              <a:rPr lang="en-US" sz="3600" dirty="0" err="1">
                <a:solidFill>
                  <a:srgbClr val="CC3300"/>
                </a:solidFill>
                <a:effectLst>
                  <a:outerShdw blurRad="38100" dist="38100" dir="2700000" algn="tl">
                    <a:srgbClr val="C0C0C0"/>
                  </a:outerShdw>
                </a:effectLst>
                <a:latin typeface="Times New Roman" pitchFamily="18" charset="0"/>
              </a:rPr>
              <a:t>vào</a:t>
            </a:r>
            <a:r>
              <a:rPr lang="en-US" sz="3600" dirty="0">
                <a:solidFill>
                  <a:srgbClr val="CC3300"/>
                </a:solidFill>
                <a:effectLst>
                  <a:outerShdw blurRad="38100" dist="38100" dir="2700000" algn="tl">
                    <a:srgbClr val="C0C0C0"/>
                  </a:outerShdw>
                </a:effectLst>
                <a:latin typeface="Times New Roman" pitchFamily="18" charset="0"/>
              </a:rPr>
              <a:t> </a:t>
            </a:r>
            <a:r>
              <a:rPr lang="en-US" sz="3600" dirty="0" err="1">
                <a:solidFill>
                  <a:srgbClr val="CC3300"/>
                </a:solidFill>
                <a:effectLst>
                  <a:outerShdw blurRad="38100" dist="38100" dir="2700000" algn="tl">
                    <a:srgbClr val="C0C0C0"/>
                  </a:outerShdw>
                </a:effectLst>
                <a:latin typeface="Times New Roman" pitchFamily="18" charset="0"/>
              </a:rPr>
              <a:t>hai</a:t>
            </a:r>
            <a:r>
              <a:rPr lang="en-US" sz="3600" dirty="0">
                <a:solidFill>
                  <a:srgbClr val="CC3300"/>
                </a:solidFill>
                <a:effectLst>
                  <a:outerShdw blurRad="38100" dist="38100" dir="2700000" algn="tl">
                    <a:srgbClr val="C0C0C0"/>
                  </a:outerShdw>
                </a:effectLst>
                <a:latin typeface="Times New Roman" pitchFamily="18" charset="0"/>
              </a:rPr>
              <a:t> </a:t>
            </a:r>
            <a:r>
              <a:rPr lang="en-US" sz="3600" dirty="0" err="1">
                <a:solidFill>
                  <a:srgbClr val="CC3300"/>
                </a:solidFill>
                <a:effectLst>
                  <a:outerShdw blurRad="38100" dist="38100" dir="2700000" algn="tl">
                    <a:srgbClr val="C0C0C0"/>
                  </a:outerShdw>
                </a:effectLst>
                <a:latin typeface="Times New Roman" pitchFamily="18" charset="0"/>
              </a:rPr>
              <a:t>cây</a:t>
            </a:r>
            <a:r>
              <a:rPr lang="en-US" sz="3600" dirty="0">
                <a:solidFill>
                  <a:srgbClr val="CC3300"/>
                </a:solidFill>
                <a:effectLst>
                  <a:outerShdw blurRad="38100" dist="38100" dir="2700000" algn="tl">
                    <a:srgbClr val="C0C0C0"/>
                  </a:outerShdw>
                </a:effectLst>
                <a:latin typeface="Times New Roman" pitchFamily="18" charset="0"/>
              </a:rPr>
              <a:t> </a:t>
            </a:r>
            <a:r>
              <a:rPr lang="en-US" sz="3600" dirty="0" err="1">
                <a:solidFill>
                  <a:srgbClr val="CC3300"/>
                </a:solidFill>
                <a:effectLst>
                  <a:outerShdw blurRad="38100" dist="38100" dir="2700000" algn="tl">
                    <a:srgbClr val="C0C0C0"/>
                  </a:outerShdw>
                </a:effectLst>
                <a:latin typeface="Times New Roman" pitchFamily="18" charset="0"/>
              </a:rPr>
              <a:t>nến</a:t>
            </a:r>
            <a:r>
              <a:rPr lang="en-US" sz="3600" dirty="0">
                <a:solidFill>
                  <a:srgbClr val="CC3300"/>
                </a:solidFill>
                <a:effectLst>
                  <a:outerShdw blurRad="38100" dist="38100" dir="2700000" algn="tl">
                    <a:srgbClr val="C0C0C0"/>
                  </a:outerShdw>
                </a:effectLst>
                <a:latin typeface="Times New Roman" pitchFamily="18" charset="0"/>
              </a:rPr>
              <a:t> </a:t>
            </a:r>
            <a:r>
              <a:rPr lang="en-US" sz="3600" dirty="0" err="1">
                <a:solidFill>
                  <a:srgbClr val="CC3300"/>
                </a:solidFill>
                <a:effectLst>
                  <a:outerShdw blurRad="38100" dist="38100" dir="2700000" algn="tl">
                    <a:srgbClr val="C0C0C0"/>
                  </a:outerShdw>
                </a:effectLst>
                <a:latin typeface="Times New Roman" pitchFamily="18" charset="0"/>
              </a:rPr>
              <a:t>đang</a:t>
            </a:r>
            <a:r>
              <a:rPr lang="en-US" sz="3600" dirty="0">
                <a:solidFill>
                  <a:srgbClr val="CC3300"/>
                </a:solidFill>
                <a:effectLst>
                  <a:outerShdw blurRad="38100" dist="38100" dir="2700000" algn="tl">
                    <a:srgbClr val="C0C0C0"/>
                  </a:outerShdw>
                </a:effectLst>
                <a:latin typeface="Times New Roman" pitchFamily="18" charset="0"/>
              </a:rPr>
              <a:t> </a:t>
            </a:r>
            <a:r>
              <a:rPr lang="en-US" sz="3600" dirty="0" err="1">
                <a:solidFill>
                  <a:srgbClr val="CC3300"/>
                </a:solidFill>
                <a:effectLst>
                  <a:outerShdw blurRad="38100" dist="38100" dir="2700000" algn="tl">
                    <a:srgbClr val="C0C0C0"/>
                  </a:outerShdw>
                </a:effectLst>
                <a:latin typeface="Times New Roman" pitchFamily="18" charset="0"/>
              </a:rPr>
              <a:t>cháy</a:t>
            </a:r>
            <a:r>
              <a:rPr lang="en-US" sz="3600" dirty="0">
                <a:solidFill>
                  <a:srgbClr val="CC3300"/>
                </a:solidFill>
                <a:effectLst>
                  <a:outerShdw blurRad="38100" dist="38100" dir="2700000" algn="tl">
                    <a:srgbClr val="C0C0C0"/>
                  </a:outerShdw>
                </a:effectLst>
                <a:latin typeface="Times New Roman" pitchFamily="18" charset="0"/>
              </a:rPr>
              <a:t>. </a:t>
            </a:r>
          </a:p>
        </p:txBody>
      </p:sp>
    </p:spTree>
    <p:extLst>
      <p:ext uri="{BB962C8B-B14F-4D97-AF65-F5344CB8AC3E}">
        <p14:creationId xmlns:p14="http://schemas.microsoft.com/office/powerpoint/2010/main" val="3565674861"/>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4" presetClass="entr" presetSubtype="0" fill="hold" grpId="0" nodeType="clickEffect">
                                  <p:stCondLst>
                                    <p:cond delay="0"/>
                                  </p:stCondLst>
                                  <p:childTnLst>
                                    <p:set>
                                      <p:cBhvr>
                                        <p:cTn id="6" dur="1" fill="hold">
                                          <p:stCondLst>
                                            <p:cond delay="0"/>
                                          </p:stCondLst>
                                        </p:cTn>
                                        <p:tgtEl>
                                          <p:spTgt spid="64518"/>
                                        </p:tgtEl>
                                        <p:attrNameLst>
                                          <p:attrName>style.visibility</p:attrName>
                                        </p:attrNameLst>
                                      </p:cBhvr>
                                      <p:to>
                                        <p:strVal val="visible"/>
                                      </p:to>
                                    </p:set>
                                    <p:anim to="" calcmode="lin" valueType="num">
                                      <p:cBhvr>
                                        <p:cTn id="7" dur="1" fill="hold"/>
                                        <p:tgtEl>
                                          <p:spTgt spid="64518"/>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4518"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7592" name="MOV03663.MPG">
            <a:hlinkClick r:id="" action="ppaction://media"/>
          </p:cNvPr>
          <p:cNvPicPr>
            <a:picLocks noGrp="1" noRot="1" noChangeAspect="1" noChangeArrowheads="1"/>
          </p:cNvPicPr>
          <p:nvPr>
            <p:ph idx="1"/>
            <a:videoFile r:link="rId1"/>
          </p:nvPr>
        </p:nvPicPr>
        <p:blipFill>
          <a:blip r:embed="rId3">
            <a:extLst>
              <a:ext uri="{28A0092B-C50C-407E-A947-70E740481C1C}">
                <a14:useLocalDpi xmlns:a14="http://schemas.microsoft.com/office/drawing/2010/main" val="0"/>
              </a:ext>
            </a:extLst>
          </a:blip>
          <a:srcRect/>
          <a:stretch>
            <a:fillRect/>
          </a:stretch>
        </p:blipFill>
        <p:spPr>
          <a:xfrm>
            <a:off x="1371600" y="985617"/>
            <a:ext cx="5181600" cy="5115365"/>
          </a:xfrm>
        </p:spPr>
      </p:pic>
      <p:sp>
        <p:nvSpPr>
          <p:cNvPr id="67594" name="Rectangle 10"/>
          <p:cNvSpPr>
            <a:spLocks noChangeArrowheads="1"/>
          </p:cNvSpPr>
          <p:nvPr/>
        </p:nvSpPr>
        <p:spPr bwMode="auto">
          <a:xfrm>
            <a:off x="6804819" y="985617"/>
            <a:ext cx="4244181" cy="5115366"/>
          </a:xfrm>
          <a:prstGeom prst="rect">
            <a:avLst/>
          </a:prstGeom>
          <a:noFill/>
          <a:ln w="38100">
            <a:solidFill>
              <a:srgbClr val="FF33CC"/>
            </a:solidFill>
            <a:miter lim="800000"/>
            <a:headEnd/>
            <a:tailEnd/>
          </a:ln>
          <a:effectLst/>
        </p:spPr>
        <p:txBody>
          <a:bodyPr anchor="ctr"/>
          <a:lstStyle/>
          <a:p>
            <a:pPr algn="ctr" eaLnBrk="1" hangingPunct="1">
              <a:defRPr/>
            </a:pPr>
            <a:r>
              <a:rPr lang="en-US" sz="3600" smtClean="0">
                <a:solidFill>
                  <a:srgbClr val="CC3300"/>
                </a:solidFill>
                <a:effectLst>
                  <a:outerShdw blurRad="38100" dist="38100" dir="2700000" algn="tl">
                    <a:srgbClr val="C0C0C0"/>
                  </a:outerShdw>
                </a:effectLst>
                <a:latin typeface="Times New Roman" pitchFamily="18" charset="0"/>
              </a:rPr>
              <a:t>- Theo </a:t>
            </a:r>
            <a:r>
              <a:rPr lang="en-US" sz="3600" dirty="0" err="1">
                <a:solidFill>
                  <a:srgbClr val="CC3300"/>
                </a:solidFill>
                <a:effectLst>
                  <a:outerShdw blurRad="38100" dist="38100" dir="2700000" algn="tl">
                    <a:srgbClr val="C0C0C0"/>
                  </a:outerShdw>
                </a:effectLst>
                <a:latin typeface="Times New Roman" pitchFamily="18" charset="0"/>
              </a:rPr>
              <a:t>em</a:t>
            </a:r>
            <a:r>
              <a:rPr lang="en-US" sz="3600" dirty="0">
                <a:solidFill>
                  <a:srgbClr val="CC3300"/>
                </a:solidFill>
                <a:effectLst>
                  <a:outerShdw blurRad="38100" dist="38100" dir="2700000" algn="tl">
                    <a:srgbClr val="C0C0C0"/>
                  </a:outerShdw>
                </a:effectLst>
                <a:latin typeface="Times New Roman" pitchFamily="18" charset="0"/>
              </a:rPr>
              <a:t>, </a:t>
            </a:r>
            <a:r>
              <a:rPr lang="en-US" sz="3600" dirty="0" err="1">
                <a:solidFill>
                  <a:srgbClr val="CC3300"/>
                </a:solidFill>
                <a:effectLst>
                  <a:outerShdw blurRad="38100" dist="38100" dir="2700000" algn="tl">
                    <a:srgbClr val="C0C0C0"/>
                  </a:outerShdw>
                </a:effectLst>
                <a:latin typeface="Times New Roman" pitchFamily="18" charset="0"/>
              </a:rPr>
              <a:t>cây</a:t>
            </a:r>
            <a:r>
              <a:rPr lang="en-US" sz="3600" dirty="0">
                <a:solidFill>
                  <a:srgbClr val="CC3300"/>
                </a:solidFill>
                <a:effectLst>
                  <a:outerShdw blurRad="38100" dist="38100" dir="2700000" algn="tl">
                    <a:srgbClr val="C0C0C0"/>
                  </a:outerShdw>
                </a:effectLst>
                <a:latin typeface="Times New Roman" pitchFamily="18" charset="0"/>
              </a:rPr>
              <a:t> </a:t>
            </a:r>
            <a:r>
              <a:rPr lang="en-US" sz="3600" dirty="0" err="1">
                <a:solidFill>
                  <a:srgbClr val="CC3300"/>
                </a:solidFill>
                <a:effectLst>
                  <a:outerShdw blurRad="38100" dist="38100" dir="2700000" algn="tl">
                    <a:srgbClr val="C0C0C0"/>
                  </a:outerShdw>
                </a:effectLst>
                <a:latin typeface="Times New Roman" pitchFamily="18" charset="0"/>
              </a:rPr>
              <a:t>nến</a:t>
            </a:r>
            <a:r>
              <a:rPr lang="en-US" sz="3600" dirty="0">
                <a:solidFill>
                  <a:srgbClr val="CC3300"/>
                </a:solidFill>
                <a:effectLst>
                  <a:outerShdw blurRad="38100" dist="38100" dir="2700000" algn="tl">
                    <a:srgbClr val="C0C0C0"/>
                  </a:outerShdw>
                </a:effectLst>
                <a:latin typeface="Times New Roman" pitchFamily="18" charset="0"/>
              </a:rPr>
              <a:t> ở </a:t>
            </a:r>
            <a:r>
              <a:rPr lang="en-US" sz="3600" dirty="0" err="1">
                <a:solidFill>
                  <a:srgbClr val="CC3300"/>
                </a:solidFill>
                <a:effectLst>
                  <a:outerShdw blurRad="38100" dist="38100" dir="2700000" algn="tl">
                    <a:srgbClr val="C0C0C0"/>
                  </a:outerShdw>
                </a:effectLst>
                <a:latin typeface="Times New Roman" pitchFamily="18" charset="0"/>
              </a:rPr>
              <a:t>trong</a:t>
            </a:r>
            <a:r>
              <a:rPr lang="en-US" sz="3600" dirty="0">
                <a:solidFill>
                  <a:srgbClr val="CC3300"/>
                </a:solidFill>
                <a:effectLst>
                  <a:outerShdw blurRad="38100" dist="38100" dir="2700000" algn="tl">
                    <a:srgbClr val="C0C0C0"/>
                  </a:outerShdw>
                </a:effectLst>
                <a:latin typeface="Times New Roman" pitchFamily="18" charset="0"/>
              </a:rPr>
              <a:t> </a:t>
            </a:r>
            <a:r>
              <a:rPr lang="en-US" sz="3600" dirty="0" err="1">
                <a:solidFill>
                  <a:srgbClr val="CC3300"/>
                </a:solidFill>
                <a:effectLst>
                  <a:outerShdw blurRad="38100" dist="38100" dir="2700000" algn="tl">
                    <a:srgbClr val="C0C0C0"/>
                  </a:outerShdw>
                </a:effectLst>
                <a:latin typeface="Times New Roman" pitchFamily="18" charset="0"/>
              </a:rPr>
              <a:t>hai</a:t>
            </a:r>
            <a:r>
              <a:rPr lang="en-US" sz="3600" dirty="0">
                <a:solidFill>
                  <a:srgbClr val="CC3300"/>
                </a:solidFill>
                <a:effectLst>
                  <a:outerShdw blurRad="38100" dist="38100" dir="2700000" algn="tl">
                    <a:srgbClr val="C0C0C0"/>
                  </a:outerShdw>
                </a:effectLst>
                <a:latin typeface="Times New Roman" pitchFamily="18" charset="0"/>
              </a:rPr>
              <a:t> </a:t>
            </a:r>
            <a:r>
              <a:rPr lang="en-US" sz="3600" dirty="0" err="1">
                <a:solidFill>
                  <a:srgbClr val="CC3300"/>
                </a:solidFill>
                <a:effectLst>
                  <a:outerShdw blurRad="38100" dist="38100" dir="2700000" algn="tl">
                    <a:srgbClr val="C0C0C0"/>
                  </a:outerShdw>
                </a:effectLst>
                <a:latin typeface="Times New Roman" pitchFamily="18" charset="0"/>
              </a:rPr>
              <a:t>lọ</a:t>
            </a:r>
            <a:r>
              <a:rPr lang="en-US" sz="3600" dirty="0">
                <a:solidFill>
                  <a:srgbClr val="CC3300"/>
                </a:solidFill>
                <a:effectLst>
                  <a:outerShdw blurRad="38100" dist="38100" dir="2700000" algn="tl">
                    <a:srgbClr val="C0C0C0"/>
                  </a:outerShdw>
                </a:effectLst>
                <a:latin typeface="Times New Roman" pitchFamily="18" charset="0"/>
              </a:rPr>
              <a:t> </a:t>
            </a:r>
            <a:r>
              <a:rPr lang="en-US" sz="3600" err="1">
                <a:solidFill>
                  <a:srgbClr val="CC3300"/>
                </a:solidFill>
                <a:effectLst>
                  <a:outerShdw blurRad="38100" dist="38100" dir="2700000" algn="tl">
                    <a:srgbClr val="C0C0C0"/>
                  </a:outerShdw>
                </a:effectLst>
                <a:latin typeface="Times New Roman" pitchFamily="18" charset="0"/>
              </a:rPr>
              <a:t>sẽ</a:t>
            </a:r>
            <a:r>
              <a:rPr lang="en-US" sz="3600">
                <a:solidFill>
                  <a:srgbClr val="CC3300"/>
                </a:solidFill>
                <a:effectLst>
                  <a:outerShdw blurRad="38100" dist="38100" dir="2700000" algn="tl">
                    <a:srgbClr val="C0C0C0"/>
                  </a:outerShdw>
                </a:effectLst>
                <a:latin typeface="Times New Roman" pitchFamily="18" charset="0"/>
              </a:rPr>
              <a:t> </a:t>
            </a:r>
            <a:r>
              <a:rPr lang="en-US" sz="3600" smtClean="0">
                <a:solidFill>
                  <a:srgbClr val="CC3300"/>
                </a:solidFill>
                <a:effectLst>
                  <a:outerShdw blurRad="38100" dist="38100" dir="2700000" algn="tl">
                    <a:srgbClr val="C0C0C0"/>
                  </a:outerShdw>
                </a:effectLst>
                <a:latin typeface="Times New Roman" pitchFamily="18" charset="0"/>
              </a:rPr>
              <a:t>như </a:t>
            </a:r>
            <a:r>
              <a:rPr lang="en-US" sz="3600" dirty="0" err="1">
                <a:solidFill>
                  <a:srgbClr val="CC3300"/>
                </a:solidFill>
                <a:effectLst>
                  <a:outerShdw blurRad="38100" dist="38100" dir="2700000" algn="tl">
                    <a:srgbClr val="C0C0C0"/>
                  </a:outerShdw>
                </a:effectLst>
                <a:latin typeface="Times New Roman" pitchFamily="18" charset="0"/>
              </a:rPr>
              <a:t>thế</a:t>
            </a:r>
            <a:r>
              <a:rPr lang="en-US" sz="3600" dirty="0">
                <a:solidFill>
                  <a:srgbClr val="CC3300"/>
                </a:solidFill>
                <a:effectLst>
                  <a:outerShdw blurRad="38100" dist="38100" dir="2700000" algn="tl">
                    <a:srgbClr val="C0C0C0"/>
                  </a:outerShdw>
                </a:effectLst>
                <a:latin typeface="Times New Roman" pitchFamily="18" charset="0"/>
              </a:rPr>
              <a:t> </a:t>
            </a:r>
            <a:r>
              <a:rPr lang="en-US" sz="3600" dirty="0" err="1">
                <a:solidFill>
                  <a:srgbClr val="CC3300"/>
                </a:solidFill>
                <a:effectLst>
                  <a:outerShdw blurRad="38100" dist="38100" dir="2700000" algn="tl">
                    <a:srgbClr val="C0C0C0"/>
                  </a:outerShdw>
                </a:effectLst>
                <a:latin typeface="Times New Roman" pitchFamily="18" charset="0"/>
              </a:rPr>
              <a:t>nào</a:t>
            </a:r>
            <a:r>
              <a:rPr lang="en-US" sz="3600" dirty="0">
                <a:solidFill>
                  <a:srgbClr val="CC3300"/>
                </a:solidFill>
                <a:effectLst>
                  <a:outerShdw blurRad="38100" dist="38100" dir="2700000" algn="tl">
                    <a:srgbClr val="C0C0C0"/>
                  </a:outerShdw>
                </a:effectLst>
                <a:latin typeface="Times New Roman" pitchFamily="18" charset="0"/>
              </a:rPr>
              <a:t>?</a:t>
            </a:r>
          </a:p>
        </p:txBody>
      </p:sp>
    </p:spTree>
    <p:extLst>
      <p:ext uri="{BB962C8B-B14F-4D97-AF65-F5344CB8AC3E}">
        <p14:creationId xmlns:p14="http://schemas.microsoft.com/office/powerpoint/2010/main" val="2686679909"/>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5" presetClass="entr" presetSubtype="0" fill="hold" nodeType="clickEffect">
                                  <p:stCondLst>
                                    <p:cond delay="0"/>
                                  </p:stCondLst>
                                  <p:childTnLst>
                                    <p:set>
                                      <p:cBhvr>
                                        <p:cTn id="6" dur="1" fill="hold">
                                          <p:stCondLst>
                                            <p:cond delay="0"/>
                                          </p:stCondLst>
                                        </p:cTn>
                                        <p:tgtEl>
                                          <p:spTgt spid="67592"/>
                                        </p:tgtEl>
                                        <p:attrNameLst>
                                          <p:attrName>style.visibility</p:attrName>
                                        </p:attrNameLst>
                                      </p:cBhvr>
                                      <p:to>
                                        <p:strVal val="visible"/>
                                      </p:to>
                                    </p:set>
                                    <p:anim calcmode="lin" valueType="num">
                                      <p:cBhvr>
                                        <p:cTn id="7" dur="1000" fill="hold"/>
                                        <p:tgtEl>
                                          <p:spTgt spid="67592"/>
                                        </p:tgtEl>
                                        <p:attrNameLst>
                                          <p:attrName>ppt_w</p:attrName>
                                        </p:attrNameLst>
                                      </p:cBhvr>
                                      <p:tavLst>
                                        <p:tav tm="0">
                                          <p:val>
                                            <p:strVal val="#ppt_w*0.70"/>
                                          </p:val>
                                        </p:tav>
                                        <p:tav tm="100000">
                                          <p:val>
                                            <p:strVal val="#ppt_w"/>
                                          </p:val>
                                        </p:tav>
                                      </p:tavLst>
                                    </p:anim>
                                    <p:anim calcmode="lin" valueType="num">
                                      <p:cBhvr>
                                        <p:cTn id="8" dur="1000" fill="hold"/>
                                        <p:tgtEl>
                                          <p:spTgt spid="67592"/>
                                        </p:tgtEl>
                                        <p:attrNameLst>
                                          <p:attrName>ppt_h</p:attrName>
                                        </p:attrNameLst>
                                      </p:cBhvr>
                                      <p:tavLst>
                                        <p:tav tm="0">
                                          <p:val>
                                            <p:strVal val="#ppt_h"/>
                                          </p:val>
                                        </p:tav>
                                        <p:tav tm="100000">
                                          <p:val>
                                            <p:strVal val="#ppt_h"/>
                                          </p:val>
                                        </p:tav>
                                      </p:tavLst>
                                    </p:anim>
                                    <p:animEffect transition="in" filter="fade">
                                      <p:cBhvr>
                                        <p:cTn id="9" dur="1000"/>
                                        <p:tgtEl>
                                          <p:spTgt spid="67592"/>
                                        </p:tgtEl>
                                      </p:cBhvr>
                                    </p:animEffect>
                                  </p:childTnLst>
                                </p:cTn>
                              </p:par>
                              <p:par>
                                <p:cTn id="10" presetID="24" presetClass="entr" presetSubtype="0" fill="hold" grpId="0" nodeType="withEffect">
                                  <p:stCondLst>
                                    <p:cond delay="0"/>
                                  </p:stCondLst>
                                  <p:childTnLst>
                                    <p:set>
                                      <p:cBhvr>
                                        <p:cTn id="11" dur="1" fill="hold">
                                          <p:stCondLst>
                                            <p:cond delay="0"/>
                                          </p:stCondLst>
                                        </p:cTn>
                                        <p:tgtEl>
                                          <p:spTgt spid="67594"/>
                                        </p:tgtEl>
                                        <p:attrNameLst>
                                          <p:attrName>style.visibility</p:attrName>
                                        </p:attrNameLst>
                                      </p:cBhvr>
                                      <p:to>
                                        <p:strVal val="visible"/>
                                      </p:to>
                                    </p:set>
                                    <p:anim to="" calcmode="lin" valueType="num">
                                      <p:cBhvr>
                                        <p:cTn id="12" dur="1" fill="hold"/>
                                        <p:tgtEl>
                                          <p:spTgt spid="67594"/>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video>
              <p:cMediaNode>
                <p:cTn id="13" fill="hold" display="0">
                  <p:stCondLst>
                    <p:cond delay="indefinite"/>
                  </p:stCondLst>
                  <p:endCondLst>
                    <p:cond evt="onNext" delay="0">
                      <p:tgtEl>
                        <p:sldTgt/>
                      </p:tgtEl>
                    </p:cond>
                    <p:cond evt="onPrev" delay="0">
                      <p:tgtEl>
                        <p:sldTgt/>
                      </p:tgtEl>
                    </p:cond>
                  </p:endCondLst>
                </p:cTn>
                <p:tgtEl>
                  <p:spTgt spid="67592"/>
                </p:tgtEl>
              </p:cMediaNode>
            </p:video>
          </p:childTnLst>
        </p:cTn>
      </p:par>
    </p:tnLst>
    <p:bldLst>
      <p:bldP spid="67594" grpId="0" animBg="1"/>
    </p:bldLst>
  </p:timing>
</p:sld>
</file>

<file path=ppt/tags/tag1.xml><?xml version="1.0" encoding="utf-8"?>
<p:tagLst xmlns:a="http://schemas.openxmlformats.org/drawingml/2006/main" xmlns:r="http://schemas.openxmlformats.org/officeDocument/2006/relationships" xmlns:p="http://schemas.openxmlformats.org/presentationml/2006/main">
  <p:tag name="INKNOELEADERBOARD" val="2053891215"/>
</p:tagLst>
</file>

<file path=ppt/theme/theme1.xml><?xml version="1.0" encoding="utf-8"?>
<a:theme xmlns:a="http://schemas.openxmlformats.org/drawingml/2006/main" name="Minh họa Thiên nhiên 16x9">
  <a:themeElements>
    <a:clrScheme name="Nature Illustration">
      <a:dk1>
        <a:srgbClr val="9A5315"/>
      </a:dk1>
      <a:lt1>
        <a:srgbClr val="FFFFFF"/>
      </a:lt1>
      <a:dk2>
        <a:srgbClr val="000000"/>
      </a:dk2>
      <a:lt2>
        <a:srgbClr val="D1E5F9"/>
      </a:lt2>
      <a:accent1>
        <a:srgbClr val="F3771A"/>
      </a:accent1>
      <a:accent2>
        <a:srgbClr val="8BBEF1"/>
      </a:accent2>
      <a:accent3>
        <a:srgbClr val="6DC025"/>
      </a:accent3>
      <a:accent4>
        <a:srgbClr val="9A5315"/>
      </a:accent4>
      <a:accent5>
        <a:srgbClr val="F1471F"/>
      </a:accent5>
      <a:accent6>
        <a:srgbClr val="DA6FDF"/>
      </a:accent6>
      <a:hlink>
        <a:srgbClr val="6DC025"/>
      </a:hlink>
      <a:folHlink>
        <a:srgbClr val="9A5315"/>
      </a:folHlink>
    </a:clrScheme>
    <a:fontScheme name="Segoe Print">
      <a:majorFont>
        <a:latin typeface="Segoe Print"/>
        <a:ea typeface=""/>
        <a:cs typeface=""/>
      </a:majorFont>
      <a:minorFont>
        <a:latin typeface="Segoe Prin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_9532659_TF03431377" id="{2C514971-1104-44BE-8A82-52E651B19D0B}" vid="{C4421EC6-96FF-4A5E-B3D4-F2DC0555C665}"/>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2059</TotalTime>
  <Words>891</Words>
  <Application>Microsoft Office PowerPoint</Application>
  <PresentationFormat>Widescreen</PresentationFormat>
  <Paragraphs>88</Paragraphs>
  <Slides>27</Slides>
  <Notes>6</Notes>
  <HiddenSlides>0</HiddenSlides>
  <MMClips>2</MMClips>
  <ScaleCrop>false</ScaleCrop>
  <HeadingPairs>
    <vt:vector size="6" baseType="variant">
      <vt:variant>
        <vt:lpstr>Fonts Used</vt:lpstr>
      </vt:variant>
      <vt:variant>
        <vt:i4>9</vt:i4>
      </vt:variant>
      <vt:variant>
        <vt:lpstr>Theme</vt:lpstr>
      </vt:variant>
      <vt:variant>
        <vt:i4>2</vt:i4>
      </vt:variant>
      <vt:variant>
        <vt:lpstr>Slide Titles</vt:lpstr>
      </vt:variant>
      <vt:variant>
        <vt:i4>27</vt:i4>
      </vt:variant>
    </vt:vector>
  </HeadingPairs>
  <TitlesOfParts>
    <vt:vector size="38" baseType="lpstr">
      <vt:lpstr>Arial</vt:lpstr>
      <vt:lpstr>Calibri</vt:lpstr>
      <vt:lpstr>Calibri Light</vt:lpstr>
      <vt:lpstr>Coming Soon</vt:lpstr>
      <vt:lpstr>Tahoma</vt:lpstr>
      <vt:lpstr>Times New Roman</vt:lpstr>
      <vt:lpstr>Trebuchet MS</vt:lpstr>
      <vt:lpstr>Wingdings</vt:lpstr>
      <vt:lpstr>Wingdings 3</vt:lpstr>
      <vt:lpstr>Minh họa Thiên nhiên 16x9</vt:lpstr>
      <vt:lpstr>Office Theme</vt:lpstr>
      <vt:lpstr>PowerPoint Presentation</vt:lpstr>
      <vt:lpstr>KHỞI ĐỘNG</vt:lpstr>
      <vt:lpstr>PowerPoint Presentation</vt:lpstr>
      <vt:lpstr>KHOA HỌC 4</vt:lpstr>
      <vt:lpstr>PowerPoint Presentation</vt:lpstr>
      <vt:lpstr>KHÁM PHÁ</vt:lpstr>
      <vt:lpstr>HOẠT ĐỘNG 1</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HOẠT ĐỘNG 2</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VẬN DỤNG</vt:lpstr>
      <vt:lpstr>PowerPoint Presentation</vt:lpstr>
      <vt:lpstr>PowerPoint Presentation</vt:lpstr>
    </vt:vector>
  </TitlesOfParts>
  <Company>ETC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USER</dc:creator>
  <cp:lastModifiedBy>Admin</cp:lastModifiedBy>
  <cp:revision>226</cp:revision>
  <cp:lastPrinted>1601-01-01T00:00:00Z</cp:lastPrinted>
  <dcterms:created xsi:type="dcterms:W3CDTF">2009-02-20T13:46:22Z</dcterms:created>
  <dcterms:modified xsi:type="dcterms:W3CDTF">2022-12-25T15:59:23Z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Version">
    <vt:i4>8</vt:i4>
  </property>
</Properties>
</file>