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706" y="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178217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2" y="665321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Rau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9761</TotalTime>
  <Words>305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doan hoang</cp:lastModifiedBy>
  <cp:revision>1102</cp:revision>
  <dcterms:created xsi:type="dcterms:W3CDTF">2008-09-09T22:52:10Z</dcterms:created>
  <dcterms:modified xsi:type="dcterms:W3CDTF">2023-03-15T15:14:43Z</dcterms:modified>
</cp:coreProperties>
</file>