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03" r:id="rId4"/>
    <p:sldMasterId id="2147483715" r:id="rId5"/>
    <p:sldMasterId id="2147483720" r:id="rId6"/>
    <p:sldMasterId id="2147483731" r:id="rId7"/>
    <p:sldMasterId id="2147483774" r:id="rId8"/>
    <p:sldMasterId id="2147483786" r:id="rId9"/>
  </p:sldMasterIdLst>
  <p:notesMasterIdLst>
    <p:notesMasterId r:id="rId22"/>
  </p:notesMasterIdLst>
  <p:sldIdLst>
    <p:sldId id="534" r:id="rId10"/>
    <p:sldId id="264" r:id="rId11"/>
    <p:sldId id="2007577104" r:id="rId12"/>
    <p:sldId id="2007577150" r:id="rId13"/>
    <p:sldId id="292" r:id="rId14"/>
    <p:sldId id="348" r:id="rId15"/>
    <p:sldId id="2007577128" r:id="rId16"/>
    <p:sldId id="350" r:id="rId17"/>
    <p:sldId id="2007577152" r:id="rId18"/>
    <p:sldId id="2007577161" r:id="rId19"/>
    <p:sldId id="2007577103" r:id="rId20"/>
    <p:sldId id="20075771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9" d="100"/>
          <a:sy n="69" d="100"/>
        </p:scale>
        <p:origin x="-76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FD5D-8662-4E46-B691-854BA79865B2}"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93CE6-34C6-4D59-8144-42A465EEAA68}" type="slidenum">
              <a:rPr lang="en-US" smtClean="0"/>
              <a:t>‹#›</a:t>
            </a:fld>
            <a:endParaRPr lang="en-US"/>
          </a:p>
        </p:txBody>
      </p:sp>
    </p:spTree>
    <p:extLst>
      <p:ext uri="{BB962C8B-B14F-4D97-AF65-F5344CB8AC3E}">
        <p14:creationId xmlns:p14="http://schemas.microsoft.com/office/powerpoint/2010/main" val="306406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188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131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51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730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56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88773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3453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8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6924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49282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30451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63831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23452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85173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104078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92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837" b="17581"/>
          <a:stretch/>
        </p:blipFill>
        <p:spPr>
          <a:xfrm>
            <a:off x="0" y="0"/>
            <a:ext cx="12203722" cy="6858000"/>
          </a:xfrm>
          <a:prstGeom prst="rect">
            <a:avLst/>
          </a:prstGeom>
        </p:spPr>
      </p:pic>
    </p:spTree>
    <p:extLst>
      <p:ext uri="{BB962C8B-B14F-4D97-AF65-F5344CB8AC3E}">
        <p14:creationId xmlns:p14="http://schemas.microsoft.com/office/powerpoint/2010/main" val="37529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81901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817898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81396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64822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3074" name="그림 6" descr="2.png"/>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8" name="직사각형 7"/>
          <p:cNvSpPr/>
          <p:nvPr/>
        </p:nvSpPr>
        <p:spPr>
          <a:xfrm>
            <a:off x="0" y="6413501"/>
            <a:ext cx="12192000" cy="174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076" name="그림 8" descr="3.png"/>
          <p:cNvPicPr>
            <a:picLocks noChangeAspect="1"/>
          </p:cNvPicPr>
          <p:nvPr/>
        </p:nvPicPr>
        <p:blipFill>
          <a:blip r:embed="rId3"/>
          <a:stretch>
            <a:fillRect/>
          </a:stretch>
        </p:blipFill>
        <p:spPr>
          <a:xfrm>
            <a:off x="334433" y="2949576"/>
            <a:ext cx="2827867" cy="2779713"/>
          </a:xfrm>
          <a:prstGeom prst="rect">
            <a:avLst/>
          </a:prstGeom>
          <a:noFill/>
          <a:ln w="9525">
            <a:noFill/>
          </a:ln>
        </p:spPr>
      </p:pic>
      <p:pic>
        <p:nvPicPr>
          <p:cNvPr id="3077" name="그림 9" descr="4.png"/>
          <p:cNvPicPr>
            <a:picLocks noChangeAspect="1"/>
          </p:cNvPicPr>
          <p:nvPr/>
        </p:nvPicPr>
        <p:blipFill>
          <a:blip r:embed="rId4"/>
          <a:stretch>
            <a:fillRect/>
          </a:stretch>
        </p:blipFill>
        <p:spPr>
          <a:xfrm>
            <a:off x="9334500" y="3708401"/>
            <a:ext cx="2389717" cy="1763713"/>
          </a:xfrm>
          <a:prstGeom prst="rect">
            <a:avLst/>
          </a:prstGeom>
          <a:noFill/>
          <a:ln w="9525">
            <a:noFill/>
          </a:ln>
        </p:spPr>
      </p:pic>
      <p:pic>
        <p:nvPicPr>
          <p:cNvPr id="3078" name="그림 10" descr="5.png"/>
          <p:cNvPicPr>
            <a:picLocks noChangeAspect="1"/>
          </p:cNvPicPr>
          <p:nvPr/>
        </p:nvPicPr>
        <p:blipFill>
          <a:blip r:embed="rId5"/>
          <a:stretch>
            <a:fillRect/>
          </a:stretch>
        </p:blipFill>
        <p:spPr>
          <a:xfrm>
            <a:off x="2321985" y="2722563"/>
            <a:ext cx="7548033" cy="3492500"/>
          </a:xfrm>
          <a:prstGeom prst="rect">
            <a:avLst/>
          </a:prstGeom>
          <a:noFill/>
          <a:ln w="9525">
            <a:noFill/>
          </a:ln>
        </p:spPr>
      </p:pic>
      <p:sp>
        <p:nvSpPr>
          <p:cNvPr id="2" name="제목 1"/>
          <p:cNvSpPr>
            <a:spLocks noGrp="1"/>
          </p:cNvSpPr>
          <p:nvPr>
            <p:ph type="ctrTitle" hasCustomPrompt="1"/>
          </p:nvPr>
        </p:nvSpPr>
        <p:spPr>
          <a:xfrm>
            <a:off x="914400" y="2130426"/>
            <a:ext cx="10363200" cy="1470025"/>
          </a:xfrm>
        </p:spPr>
        <p:txBody>
          <a:bodyPr/>
          <a:lstStyle/>
          <a:p>
            <a:r>
              <a:rPr lang="ko-KR" altLang="en-US"/>
              <a:t>마스터 제목 스타일 편집</a:t>
            </a:r>
          </a:p>
        </p:txBody>
      </p:sp>
      <p:sp>
        <p:nvSpPr>
          <p:cNvPr id="3" name="부제목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12"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p>
            <a:pPr latinLnBrk="1">
              <a:defRPr/>
            </a:pPr>
            <a:fld id="{77DDF403-B60D-4F2B-B047-018E1BD1D8E6}" type="datetimeFigureOut">
              <a:rPr lang="ko-KR" altLang="en-US" smtClean="0"/>
              <a:pPr latinLnBrk="1">
                <a:defRPr/>
              </a:pPr>
              <a:t>2022-12-05</a:t>
            </a:fld>
            <a:endParaRPr lang="ko-KR" altLang="en-US"/>
          </a:p>
        </p:txBody>
      </p:sp>
      <p:sp>
        <p:nvSpPr>
          <p:cNvPr id="13"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p>
            <a:pPr latinLnBrk="1">
              <a:defRPr/>
            </a:pPr>
            <a:endParaRPr lang="ko-KR" altLang="en-US"/>
          </a:p>
        </p:txBody>
      </p:sp>
      <p:sp>
        <p:nvSpPr>
          <p:cNvPr id="14"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p>
            <a:pPr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366782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p>
        </p:txBody>
      </p:sp>
      <p:sp>
        <p:nvSpPr>
          <p:cNvPr id="3" name="내용 개체 틀 2"/>
          <p:cNvSpPr>
            <a:spLocks noGrp="1"/>
          </p:cNvSpPr>
          <p:nvPr>
            <p:ph idx="1" hasCustomPrompt="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日期占位符 3"/>
          <p:cNvSpPr>
            <a:spLocks noGrp="1"/>
          </p:cNvSpPr>
          <p:nvPr>
            <p:ph type="dt" sz="half" idx="10"/>
          </p:nvPr>
        </p:nvSpPr>
        <p:spPr/>
        <p:txBody>
          <a:bodyPr/>
          <a:lstStyle/>
          <a:p>
            <a:pPr latinLnBrk="1">
              <a:defRPr/>
            </a:pPr>
            <a:endParaRPr lang="ko-KR" altLang="en-US"/>
          </a:p>
        </p:txBody>
      </p:sp>
      <p:sp>
        <p:nvSpPr>
          <p:cNvPr id="5" name="页脚占位符 4"/>
          <p:cNvSpPr>
            <a:spLocks noGrp="1"/>
          </p:cNvSpPr>
          <p:nvPr>
            <p:ph type="ftr" sz="quarter" idx="11"/>
          </p:nvPr>
        </p:nvSpPr>
        <p:spPr/>
        <p:txBody>
          <a:bodyPr/>
          <a:lstStyle/>
          <a:p>
            <a:pPr latinLnBrk="1">
              <a:defRPr/>
            </a:pPr>
            <a:endParaRPr lang="ko-KR" altLang="en-US"/>
          </a:p>
        </p:txBody>
      </p:sp>
      <p:sp>
        <p:nvSpPr>
          <p:cNvPr id="6" name="灯片编号占位符 5"/>
          <p:cNvSpPr>
            <a:spLocks noGrp="1"/>
          </p:cNvSpPr>
          <p:nvPr>
            <p:ph type="sldNum" sz="quarter" idx="12"/>
          </p:nvPr>
        </p:nvSpPr>
        <p:spPr/>
        <p:txBody>
          <a:bodyPr/>
          <a:lstStyle/>
          <a:p>
            <a:pPr lvl="0"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401914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609600" y="56901"/>
            <a:ext cx="10972800" cy="909603"/>
          </a:xfrm>
        </p:spPr>
        <p:txBody>
          <a:bodyPr>
            <a:normAutofit/>
          </a:bodyPr>
          <a:lstStyle>
            <a:lvl1pPr>
              <a:defRPr sz="3500" b="0"/>
            </a:lvl1pPr>
          </a:lstStyle>
          <a:p>
            <a:r>
              <a:rPr lang="ko-KR" altLang="en-US" dirty="0"/>
              <a:t>마스터 제목 스타일 편집</a:t>
            </a:r>
          </a:p>
        </p:txBody>
      </p:sp>
      <p:sp>
        <p:nvSpPr>
          <p:cNvPr id="3" name="日期占位符 2"/>
          <p:cNvSpPr>
            <a:spLocks noGrp="1"/>
          </p:cNvSpPr>
          <p:nvPr>
            <p:ph type="dt" sz="half" idx="10"/>
          </p:nvPr>
        </p:nvSpPr>
        <p:spPr/>
        <p:txBody>
          <a:bodyPr/>
          <a:lstStyle/>
          <a:p>
            <a:pPr latinLnBrk="1">
              <a:defRPr/>
            </a:pPr>
            <a:endParaRPr lang="ko-KR" altLang="en-US"/>
          </a:p>
        </p:txBody>
      </p:sp>
      <p:sp>
        <p:nvSpPr>
          <p:cNvPr id="4" name="页脚占位符 3"/>
          <p:cNvSpPr>
            <a:spLocks noGrp="1"/>
          </p:cNvSpPr>
          <p:nvPr>
            <p:ph type="ftr" sz="quarter" idx="11"/>
          </p:nvPr>
        </p:nvSpPr>
        <p:spPr/>
        <p:txBody>
          <a:bodyPr/>
          <a:lstStyle/>
          <a:p>
            <a:pPr latinLnBrk="1">
              <a:defRPr/>
            </a:pPr>
            <a:endParaRPr lang="ko-KR" altLang="en-US"/>
          </a:p>
        </p:txBody>
      </p:sp>
      <p:sp>
        <p:nvSpPr>
          <p:cNvPr id="5" name="灯片编号占位符 4"/>
          <p:cNvSpPr>
            <a:spLocks noGrp="1"/>
          </p:cNvSpPr>
          <p:nvPr>
            <p:ph type="sldNum" sz="quarter" idx="12"/>
          </p:nvPr>
        </p:nvSpPr>
        <p:spPr/>
        <p:txBody>
          <a:bodyPr/>
          <a:lstStyle/>
          <a:p>
            <a:pPr lvl="0"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267580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pic>
        <p:nvPicPr>
          <p:cNvPr id="4098" name="그림 6" descr="나비.png"/>
          <p:cNvPicPr>
            <a:picLocks noChangeAspect="1"/>
          </p:cNvPicPr>
          <p:nvPr userDrawn="1"/>
        </p:nvPicPr>
        <p:blipFill>
          <a:blip r:embed="rId2"/>
          <a:srcRect l="53795" r="16418"/>
          <a:stretch>
            <a:fillRect/>
          </a:stretch>
        </p:blipFill>
        <p:spPr>
          <a:xfrm rot="565956">
            <a:off x="6074833" y="1982788"/>
            <a:ext cx="2116667" cy="1325562"/>
          </a:xfrm>
          <a:prstGeom prst="rect">
            <a:avLst/>
          </a:prstGeom>
          <a:noFill/>
          <a:ln w="9525">
            <a:noFill/>
          </a:ln>
        </p:spPr>
      </p:pic>
      <p:sp>
        <p:nvSpPr>
          <p:cNvPr id="8"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p>
            <a:pPr latinLnBrk="1">
              <a:defRPr/>
            </a:pPr>
            <a:endParaRPr lang="ko-KR" altLang="en-US" dirty="0"/>
          </a:p>
        </p:txBody>
      </p:sp>
      <p:sp>
        <p:nvSpPr>
          <p:cNvPr id="9"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p>
            <a:pPr latinLnBrk="1">
              <a:defRPr/>
            </a:pPr>
            <a:endParaRPr lang="ko-KR" altLang="en-US" dirty="0"/>
          </a:p>
        </p:txBody>
      </p:sp>
      <p:sp>
        <p:nvSpPr>
          <p:cNvPr id="10"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p>
            <a:pPr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416571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881766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884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338586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422612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9292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56668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7196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404561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386531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147893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318281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18896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6136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8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0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23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512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43421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0098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8956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6939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4619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6617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5970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2559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92422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54198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02534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47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069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39773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914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79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0994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220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8550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7217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300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1842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
        <p:nvSpPr>
          <p:cNvPr id="5" name="TextBox 4">
            <a:extLst>
              <a:ext uri="{FF2B5EF4-FFF2-40B4-BE49-F238E27FC236}">
                <a16:creationId xmlns:a16="http://schemas.microsoft.com/office/drawing/2014/main" xmlns="" id="{95401802-2CD5-4D2C-B861-B6597225E212}"/>
              </a:ext>
            </a:extLst>
          </p:cNvPr>
          <p:cNvSpPr txBox="1"/>
          <p:nvPr userDrawn="1"/>
        </p:nvSpPr>
        <p:spPr>
          <a:xfrm>
            <a:off x="1244010" y="6502009"/>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26798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2996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0100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5287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4115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0164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21118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5770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1190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3820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7736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5367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8350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1983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7901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025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26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2014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870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1992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8887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3663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30189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345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66067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theme" Target="../theme/theme5.xml"/><Relationship Id="rId10" Type="http://schemas.openxmlformats.org/officeDocument/2006/relationships/image" Target="../media/image12.png"/><Relationship Id="rId4" Type="http://schemas.openxmlformats.org/officeDocument/2006/relationships/slideLayout" Target="../slideLayouts/slideLayout43.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6.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0207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5402732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제목 개체 틀 1"/>
          <p:cNvSpPr>
            <a:spLocks noGrp="1"/>
          </p:cNvSpPr>
          <p:nvPr userDrawn="1">
            <p:ph type="title"/>
          </p:nvPr>
        </p:nvSpPr>
        <p:spPr>
          <a:xfrm>
            <a:off x="609600" y="0"/>
            <a:ext cx="10972800" cy="909638"/>
          </a:xfrm>
          <a:prstGeom prst="rect">
            <a:avLst/>
          </a:prstGeom>
          <a:noFill/>
          <a:ln w="9525">
            <a:noFill/>
          </a:ln>
        </p:spPr>
        <p:txBody>
          <a:bodyPr anchor="ctr"/>
          <a:lstStyle/>
          <a:p>
            <a:pPr lvl="0"/>
            <a:r>
              <a:rPr lang="ko-KR" altLang="en-US" dirty="0"/>
              <a:t>마스터 제목 스타일 편집</a:t>
            </a:r>
          </a:p>
        </p:txBody>
      </p:sp>
      <p:sp>
        <p:nvSpPr>
          <p:cNvPr id="1027" name="텍스트 개체 틀 2"/>
          <p:cNvSpPr>
            <a:spLocks noGrp="1"/>
          </p:cNvSpPr>
          <p:nvPr userDrawn="1">
            <p:ph type="body" idx="1"/>
          </p:nvPr>
        </p:nvSpPr>
        <p:spPr>
          <a:xfrm>
            <a:off x="609600" y="1600201"/>
            <a:ext cx="10972800" cy="4525963"/>
          </a:xfrm>
          <a:prstGeom prst="rect">
            <a:avLst/>
          </a:prstGeom>
          <a:noFill/>
          <a:ln w="9525">
            <a:noFill/>
          </a:ln>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defRPr/>
            </a:pPr>
            <a:fld id="{B25735D7-CE78-4F2F-A040-7D836B67C313}" type="datetimeFigureOut">
              <a:rPr lang="ko-KR" altLang="en-US" smtClean="0"/>
              <a:pPr latinLnBrk="1">
                <a:defRPr/>
              </a:pPr>
              <a:t>2022-12-05</a:t>
            </a:fld>
            <a:endParaRPr lang="ko-KR" altLang="en-US"/>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defRPr/>
            </a:pPr>
            <a:endParaRPr lang="ko-KR" altLang="en-US"/>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p>
            <a:pPr lvl="0"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29096305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1" hangingPunct="1">
        <a:spcBef>
          <a:spcPct val="0"/>
        </a:spcBef>
        <a:buNone/>
        <a:defRPr sz="4000" kern="1200">
          <a:solidFill>
            <a:schemeClr val="tx1"/>
          </a:solidFill>
          <a:latin typeface="HY견고딕" pitchFamily="18" charset="-127"/>
          <a:ea typeface="HY견고딕" pitchFamily="18" charset="-127"/>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2239050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DE4826-5B4A-4BC3-84D8-C88B63A55A1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7663" b="7370"/>
          <a:stretch/>
        </p:blipFill>
        <p:spPr>
          <a:xfrm>
            <a:off x="0" y="0"/>
            <a:ext cx="12192000" cy="6858000"/>
          </a:xfrm>
          <a:prstGeom prst="rect">
            <a:avLst/>
          </a:prstGeom>
        </p:spPr>
      </p:pic>
      <p:sp>
        <p:nvSpPr>
          <p:cNvPr id="3" name="矩形 2">
            <a:extLst>
              <a:ext uri="{FF2B5EF4-FFF2-40B4-BE49-F238E27FC236}">
                <a16:creationId xmlns:a16="http://schemas.microsoft.com/office/drawing/2014/main" xmlns="" id="{5AB4E442-A751-43E9-A45C-7DDB7A47685A}"/>
              </a:ext>
            </a:extLst>
          </p:cNvPr>
          <p:cNvSpPr/>
          <p:nvPr userDrawn="1"/>
        </p:nvSpPr>
        <p:spPr>
          <a:xfrm>
            <a:off x="0" y="0"/>
            <a:ext cx="12192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1E2678BB-B56C-4713-A2A2-A0E438A21F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87" r="7187" b="19473"/>
          <a:stretch/>
        </p:blipFill>
        <p:spPr>
          <a:xfrm>
            <a:off x="0" y="5518755"/>
            <a:ext cx="12192000" cy="1339245"/>
          </a:xfrm>
          <a:prstGeom prst="rect">
            <a:avLst/>
          </a:prstGeom>
        </p:spPr>
      </p:pic>
      <p:pic>
        <p:nvPicPr>
          <p:cNvPr id="5" name="图片 4">
            <a:extLst>
              <a:ext uri="{FF2B5EF4-FFF2-40B4-BE49-F238E27FC236}">
                <a16:creationId xmlns:a16="http://schemas.microsoft.com/office/drawing/2014/main" xmlns="" id="{A6D62FD3-F3DE-4915-9A9B-24E6CECB43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29707" y="6236871"/>
            <a:ext cx="5583247" cy="567174"/>
          </a:xfrm>
          <a:prstGeom prst="rect">
            <a:avLst/>
          </a:prstGeom>
        </p:spPr>
      </p:pic>
      <p:pic>
        <p:nvPicPr>
          <p:cNvPr id="6" name="图片 5">
            <a:extLst>
              <a:ext uri="{FF2B5EF4-FFF2-40B4-BE49-F238E27FC236}">
                <a16:creationId xmlns:a16="http://schemas.microsoft.com/office/drawing/2014/main" xmlns="" id="{E0C55E9C-00B0-45D6-AEB6-895465D218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9787" y="5904686"/>
            <a:ext cx="1357313" cy="142101"/>
          </a:xfrm>
          <a:prstGeom prst="rect">
            <a:avLst/>
          </a:prstGeom>
        </p:spPr>
      </p:pic>
      <p:pic>
        <p:nvPicPr>
          <p:cNvPr id="7" name="图片 6">
            <a:extLst>
              <a:ext uri="{FF2B5EF4-FFF2-40B4-BE49-F238E27FC236}">
                <a16:creationId xmlns:a16="http://schemas.microsoft.com/office/drawing/2014/main" xmlns="" id="{3DDDE340-11E3-4E71-A8E9-0009FA9034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870017"/>
            <a:ext cx="1162050" cy="154585"/>
          </a:xfrm>
          <a:prstGeom prst="rect">
            <a:avLst/>
          </a:prstGeom>
        </p:spPr>
      </p:pic>
      <p:pic>
        <p:nvPicPr>
          <p:cNvPr id="8" name="图片 7">
            <a:extLst>
              <a:ext uri="{FF2B5EF4-FFF2-40B4-BE49-F238E27FC236}">
                <a16:creationId xmlns:a16="http://schemas.microsoft.com/office/drawing/2014/main" xmlns="" id="{9154F506-702C-4FA1-B787-AA4B9C50DB3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326" y="6382247"/>
            <a:ext cx="1320800" cy="137781"/>
          </a:xfrm>
          <a:prstGeom prst="rect">
            <a:avLst/>
          </a:prstGeom>
        </p:spPr>
      </p:pic>
      <p:pic>
        <p:nvPicPr>
          <p:cNvPr id="9" name="图片 8">
            <a:extLst>
              <a:ext uri="{FF2B5EF4-FFF2-40B4-BE49-F238E27FC236}">
                <a16:creationId xmlns:a16="http://schemas.microsoft.com/office/drawing/2014/main" xmlns="" id="{6D770628-DACC-4000-9917-8318718BDEF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65153" y="4851400"/>
            <a:ext cx="2181344" cy="1743098"/>
          </a:xfrm>
          <a:prstGeom prst="rect">
            <a:avLst/>
          </a:prstGeom>
        </p:spPr>
      </p:pic>
    </p:spTree>
    <p:extLst>
      <p:ext uri="{BB962C8B-B14F-4D97-AF65-F5344CB8AC3E}">
        <p14:creationId xmlns:p14="http://schemas.microsoft.com/office/powerpoint/2010/main" val="2132509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19403819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96022819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xmlns="" id="{480346E4-A210-4C2A-B899-1318E67B4576}"/>
              </a:ext>
            </a:extLst>
          </p:cNvPr>
          <p:cNvSpPr txBox="1"/>
          <p:nvPr userDrawn="1"/>
        </p:nvSpPr>
        <p:spPr>
          <a:xfrm>
            <a:off x="8153400" y="6525479"/>
            <a:ext cx="3710762" cy="292388"/>
          </a:xfrm>
          <a:prstGeom prst="rect">
            <a:avLst/>
          </a:prstGeom>
          <a:noFill/>
        </p:spPr>
        <p:txBody>
          <a:bodyPr wrap="square" rtlCol="0">
            <a:spAutoFit/>
          </a:bodyPr>
          <a:lstStyle/>
          <a:p>
            <a:r>
              <a:rPr lang="en-US" sz="1300" dirty="0" err="1">
                <a:solidFill>
                  <a:schemeClr val="bg1">
                    <a:lumMod val="65000"/>
                  </a:schemeClr>
                </a:solidFill>
              </a:rPr>
              <a:t>Hương</a:t>
            </a:r>
            <a:r>
              <a:rPr lang="en-US" sz="1300" dirty="0">
                <a:solidFill>
                  <a:schemeClr val="bg1">
                    <a:lumMod val="65000"/>
                  </a:schemeClr>
                </a:solidFill>
              </a:rPr>
              <a:t> </a:t>
            </a:r>
            <a:r>
              <a:rPr lang="en-US" sz="1300" dirty="0" err="1">
                <a:solidFill>
                  <a:schemeClr val="bg1">
                    <a:lumMod val="65000"/>
                  </a:schemeClr>
                </a:solidFill>
              </a:rPr>
              <a:t>thảo</a:t>
            </a:r>
            <a:r>
              <a:rPr lang="en-US" sz="1300" dirty="0">
                <a:solidFill>
                  <a:schemeClr val="bg1">
                    <a:lumMod val="65000"/>
                  </a:schemeClr>
                </a:solidFill>
              </a:rPr>
              <a:t>: tranthao121004@gmail.com</a:t>
            </a:r>
          </a:p>
        </p:txBody>
      </p:sp>
    </p:spTree>
    <p:extLst>
      <p:ext uri="{BB962C8B-B14F-4D97-AF65-F5344CB8AC3E}">
        <p14:creationId xmlns:p14="http://schemas.microsoft.com/office/powerpoint/2010/main" val="413125042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5124815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slideLayout" Target="../slideLayouts/slideLayout1.xml"/><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7.sv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54.png"/><Relationship Id="rId5" Type="http://schemas.openxmlformats.org/officeDocument/2006/relationships/image" Target="../media/image39.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27.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7.sv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em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em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915716" y="1943157"/>
            <a:ext cx="66065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Chào</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mừng</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các</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em</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đến</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với</a:t>
            </a:r>
            <a:r>
              <a:rPr kumimoji="0" lang="en-US" altLang="zh-CN" sz="4800" b="0" i="0" u="none" strike="noStrike" kern="1200" cap="all" spc="0" normalizeH="0" baseline="0" noProof="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smtClean="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tiết</a:t>
            </a:r>
            <a:r>
              <a:rPr kumimoji="0" lang="vi-VN" altLang="zh-CN" sz="4800" b="0" i="0" u="none" strike="noStrike" kern="1200" cap="all" spc="0" normalizeH="0" baseline="0" noProof="0" smtClean="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TỰ</a:t>
            </a:r>
            <a:r>
              <a:rPr kumimoji="0" lang="vi-VN" altLang="zh-CN" sz="4800" b="0" i="0" u="none" strike="noStrike" kern="1200" cap="all" spc="0" normalizeH="0" noProof="0" smtClean="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NHIÊN VÀ XÃ HỘI</a:t>
            </a:r>
            <a:endParaRPr kumimoji="0" lang="zh-CN" altLang="en-US"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10" presetClass="entr" presetSubtype="0" fill="hold" nodeType="withEffect">
                                  <p:stCondLst>
                                    <p:cond delay="13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2000"/>
                                        <p:tgtEl>
                                          <p:spTgt spid="32"/>
                                        </p:tgtEl>
                                      </p:cBhvr>
                                    </p:animEffect>
                                  </p:childTnLst>
                                </p:cTn>
                              </p:par>
                              <p:par>
                                <p:cTn id="21" presetID="63" presetClass="path" presetSubtype="0" repeatCount="indefinite" autoRev="1" fill="hold" nodeType="withEffect">
                                  <p:stCondLst>
                                    <p:cond delay="1400"/>
                                  </p:stCondLst>
                                  <p:childTnLst>
                                    <p:animMotion origin="layout" path="M -2.08333E-6 2.22222E-6 L 0.09753 2.22222E-6 " pathEditMode="relative" rAng="0" ptsTypes="AA">
                                      <p:cBhvr>
                                        <p:cTn id="22" dur="5000" spd="-100000" fill="hold"/>
                                        <p:tgtEl>
                                          <p:spTgt spid="32"/>
                                        </p:tgtEl>
                                        <p:attrNameLst>
                                          <p:attrName>ppt_x</p:attrName>
                                          <p:attrName>ppt_y</p:attrName>
                                        </p:attrNameLst>
                                      </p:cBhvr>
                                      <p:rCtr x="4870" y="0"/>
                                    </p:animMotion>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000"/>
                                        <p:tgtEl>
                                          <p:spTgt spid="49"/>
                                        </p:tgtEl>
                                      </p:cBhvr>
                                    </p:animEffect>
                                  </p:childTnLst>
                                </p:cTn>
                              </p:par>
                              <p:par>
                                <p:cTn id="26" presetID="63" presetClass="path" presetSubtype="0" repeatCount="indefinite" autoRev="1" fill="hold" nodeType="withEffect">
                                  <p:stCondLst>
                                    <p:cond delay="0"/>
                                  </p:stCondLst>
                                  <p:childTnLst>
                                    <p:animMotion origin="layout" path="M -2.91667E-6 -2.96296E-6 L 0.08985 0.00371 " pathEditMode="relative" rAng="0" ptsTypes="AA">
                                      <p:cBhvr>
                                        <p:cTn id="27" dur="5000" fill="hold"/>
                                        <p:tgtEl>
                                          <p:spTgt spid="49"/>
                                        </p:tgtEl>
                                        <p:attrNameLst>
                                          <p:attrName>ppt_x</p:attrName>
                                          <p:attrName>ppt_y</p:attrName>
                                        </p:attrNameLst>
                                      </p:cBhvr>
                                      <p:rCtr x="4492" y="185"/>
                                    </p:animMotion>
                                  </p:childTnLst>
                                </p:cTn>
                              </p:par>
                              <p:par>
                                <p:cTn id="28" presetID="42" presetClass="entr" presetSubtype="0" fill="hold" nodeType="withEffect">
                                  <p:stCondLst>
                                    <p:cond delay="57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62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53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900" fill="hold"/>
                                        <p:tgtEl>
                                          <p:spTgt spid="18"/>
                                        </p:tgtEl>
                                        <p:attrNameLst>
                                          <p:attrName>ppt_x</p:attrName>
                                        </p:attrNameLst>
                                      </p:cBhvr>
                                      <p:tavLst>
                                        <p:tav tm="0">
                                          <p:val>
                                            <p:strVal val="0-#ppt_w/2"/>
                                          </p:val>
                                        </p:tav>
                                        <p:tav tm="100000">
                                          <p:val>
                                            <p:strVal val="#ppt_x"/>
                                          </p:val>
                                        </p:tav>
                                      </p:tavLst>
                                    </p:anim>
                                    <p:anim calcmode="lin" valueType="num">
                                      <p:cBhvr additive="base">
                                        <p:cTn id="41" dur="1900" fill="hold"/>
                                        <p:tgtEl>
                                          <p:spTgt spid="18"/>
                                        </p:tgtEl>
                                        <p:attrNameLst>
                                          <p:attrName>ppt_y</p:attrName>
                                        </p:attrNameLst>
                                      </p:cBhvr>
                                      <p:tavLst>
                                        <p:tav tm="0">
                                          <p:val>
                                            <p:strVal val="#ppt_y"/>
                                          </p:val>
                                        </p:tav>
                                        <p:tav tm="100000">
                                          <p:val>
                                            <p:strVal val="#ppt_y"/>
                                          </p:val>
                                        </p:tav>
                                      </p:tavLst>
                                    </p:anim>
                                  </p:childTnLst>
                                </p:cTn>
                              </p:par>
                              <p:par>
                                <p:cTn id="42" presetID="32" presetClass="emph" presetSubtype="0" repeatCount="indefinite" fill="hold" nodeType="withEffect">
                                  <p:stCondLst>
                                    <p:cond delay="60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par>
                                <p:cTn id="48" presetID="10" presetClass="entr" presetSubtype="0" fill="hold" nodeType="withEffect">
                                  <p:stCondLst>
                                    <p:cond delay="19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8" presetClass="emph" presetSubtype="0" repeatCount="indefinite" fill="hold" nodeType="withEffect">
                                  <p:stCondLst>
                                    <p:cond delay="2300"/>
                                  </p:stCondLst>
                                  <p:childTnLst>
                                    <p:animRot by="21600000">
                                      <p:cBhvr>
                                        <p:cTn id="52" dur="2700" fill="hold"/>
                                        <p:tgtEl>
                                          <p:spTgt spid="26"/>
                                        </p:tgtEl>
                                        <p:attrNameLst>
                                          <p:attrName>r</p:attrName>
                                        </p:attrNameLst>
                                      </p:cBhvr>
                                    </p:animRot>
                                  </p:childTnLst>
                                </p:cTn>
                              </p:par>
                              <p:par>
                                <p:cTn id="53" presetID="10" presetClass="entr" presetSubtype="0" fill="hold" nodeType="withEffect">
                                  <p:stCondLst>
                                    <p:cond delay="190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8" presetClass="emph" presetSubtype="0" repeatCount="indefinite" fill="hold" nodeType="withEffect">
                                  <p:stCondLst>
                                    <p:cond delay="2300"/>
                                  </p:stCondLst>
                                  <p:childTnLst>
                                    <p:animRot by="21600000">
                                      <p:cBhvr>
                                        <p:cTn id="57" dur="2000" fill="hold"/>
                                        <p:tgtEl>
                                          <p:spTgt spid="55"/>
                                        </p:tgtEl>
                                        <p:attrNameLst>
                                          <p:attrName>r</p:attrName>
                                        </p:attrNameLst>
                                      </p:cBhvr>
                                    </p:animRot>
                                  </p:childTnLst>
                                </p:cTn>
                              </p:par>
                              <p:par>
                                <p:cTn id="58" presetID="2" presetClass="entr" presetSubtype="2" fill="hold" nodeType="withEffect">
                                  <p:stCondLst>
                                    <p:cond delay="620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1000" fill="hold"/>
                                        <p:tgtEl>
                                          <p:spTgt spid="22"/>
                                        </p:tgtEl>
                                        <p:attrNameLst>
                                          <p:attrName>ppt_x</p:attrName>
                                        </p:attrNameLst>
                                      </p:cBhvr>
                                      <p:tavLst>
                                        <p:tav tm="0">
                                          <p:val>
                                            <p:strVal val="1+#ppt_w/2"/>
                                          </p:val>
                                        </p:tav>
                                        <p:tav tm="100000">
                                          <p:val>
                                            <p:strVal val="#ppt_x"/>
                                          </p:val>
                                        </p:tav>
                                      </p:tavLst>
                                    </p:anim>
                                    <p:anim calcmode="lin" valueType="num">
                                      <p:cBhvr additive="base">
                                        <p:cTn id="61" dur="1000" fill="hold"/>
                                        <p:tgtEl>
                                          <p:spTgt spid="22"/>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1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63" presetClass="path" presetSubtype="0" repeatCount="indefinite" autoRev="1" fill="hold" nodeType="withEffect">
                                  <p:stCondLst>
                                    <p:cond delay="1400"/>
                                  </p:stCondLst>
                                  <p:childTnLst>
                                    <p:animMotion origin="layout" path="M -2.08333E-6 2.22222E-6 L 0.09753 2.22222E-6 " pathEditMode="relative" rAng="0" ptsTypes="AA">
                                      <p:cBhvr>
                                        <p:cTn id="66"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7" repeatCount="indefinite" fill="hold" display="0">
                  <p:stCondLst>
                    <p:cond delay="indefinite"/>
                  </p:stCondLst>
                  <p:endCondLst>
                    <p:cond evt="onStopAudio" delay="0">
                      <p:tgtEl>
                        <p:sldTgt/>
                      </p:tgtEl>
                    </p:cond>
                  </p:endCondLst>
                </p:cTn>
                <p:tgtEl>
                  <p:spTgt spid="2"/>
                </p:tgtEl>
              </p:cMediaNode>
            </p:audio>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350874" y="170121"/>
            <a:ext cx="11536326" cy="6687879"/>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3" name="Google Shape;1024;p13">
            <a:extLst>
              <a:ext uri="{FF2B5EF4-FFF2-40B4-BE49-F238E27FC236}">
                <a16:creationId xmlns:a16="http://schemas.microsoft.com/office/drawing/2014/main" xmlns="" id="{E0AE6488-3731-4B18-8D77-4C62C38326A9}"/>
              </a:ext>
            </a:extLst>
          </p:cNvPr>
          <p:cNvGrpSpPr/>
          <p:nvPr/>
        </p:nvGrpSpPr>
        <p:grpSpPr>
          <a:xfrm>
            <a:off x="167994" y="1573132"/>
            <a:ext cx="4484624" cy="2023825"/>
            <a:chOff x="2387762" y="551055"/>
            <a:chExt cx="7051289" cy="3182111"/>
          </a:xfrm>
        </p:grpSpPr>
        <p:pic>
          <p:nvPicPr>
            <p:cNvPr id="25" name="Google Shape;1025;p13" descr="2">
              <a:extLst>
                <a:ext uri="{FF2B5EF4-FFF2-40B4-BE49-F238E27FC236}">
                  <a16:creationId xmlns:a16="http://schemas.microsoft.com/office/drawing/2014/main" xmlns="" id="{E0B4A787-9A83-4BBA-A581-688F46F5D7F5}"/>
                </a:ext>
              </a:extLst>
            </p:cNvPr>
            <p:cNvPicPr preferRelativeResize="0"/>
            <p:nvPr/>
          </p:nvPicPr>
          <p:blipFill rotWithShape="1">
            <a:blip r:embed="rId2">
              <a:alphaModFix/>
            </a:blip>
            <a:srcRect/>
            <a:stretch/>
          </p:blipFill>
          <p:spPr>
            <a:xfrm>
              <a:off x="4238307" y="551055"/>
              <a:ext cx="3689350" cy="3127375"/>
            </a:xfrm>
            <a:prstGeom prst="rect">
              <a:avLst/>
            </a:prstGeom>
            <a:noFill/>
            <a:ln>
              <a:noFill/>
            </a:ln>
          </p:spPr>
        </p:pic>
        <p:pic>
          <p:nvPicPr>
            <p:cNvPr id="26" name="Google Shape;1026;p13" descr="1">
              <a:extLst>
                <a:ext uri="{FF2B5EF4-FFF2-40B4-BE49-F238E27FC236}">
                  <a16:creationId xmlns:a16="http://schemas.microsoft.com/office/drawing/2014/main" xmlns="" id="{6E6FC139-446A-45D7-A6B0-B8CA32DA92A2}"/>
                </a:ext>
              </a:extLst>
            </p:cNvPr>
            <p:cNvPicPr preferRelativeResize="0"/>
            <p:nvPr/>
          </p:nvPicPr>
          <p:blipFill rotWithShape="1">
            <a:blip r:embed="rId3">
              <a:alphaModFix/>
            </a:blip>
            <a:srcRect/>
            <a:stretch/>
          </p:blipFill>
          <p:spPr>
            <a:xfrm>
              <a:off x="5999058" y="790165"/>
              <a:ext cx="3439993" cy="2915633"/>
            </a:xfrm>
            <a:prstGeom prst="rect">
              <a:avLst/>
            </a:prstGeom>
            <a:noFill/>
            <a:ln>
              <a:noFill/>
            </a:ln>
          </p:spPr>
        </p:pic>
        <p:pic>
          <p:nvPicPr>
            <p:cNvPr id="27" name="Google Shape;1027;p13" descr="3">
              <a:extLst>
                <a:ext uri="{FF2B5EF4-FFF2-40B4-BE49-F238E27FC236}">
                  <a16:creationId xmlns:a16="http://schemas.microsoft.com/office/drawing/2014/main" xmlns="" id="{24DB04C9-A9B3-4900-AA71-85C4743F701C}"/>
                </a:ext>
              </a:extLst>
            </p:cNvPr>
            <p:cNvPicPr preferRelativeResize="0"/>
            <p:nvPr/>
          </p:nvPicPr>
          <p:blipFill rotWithShape="1">
            <a:blip r:embed="rId4">
              <a:alphaModFix/>
            </a:blip>
            <a:srcRect/>
            <a:stretch/>
          </p:blipFill>
          <p:spPr>
            <a:xfrm flipH="1">
              <a:off x="2387762" y="872971"/>
              <a:ext cx="3374585" cy="2860195"/>
            </a:xfrm>
            <a:prstGeom prst="rect">
              <a:avLst/>
            </a:prstGeom>
            <a:noFill/>
            <a:ln>
              <a:noFill/>
            </a:ln>
          </p:spPr>
        </p:pic>
      </p:grpSp>
      <p:grpSp>
        <p:nvGrpSpPr>
          <p:cNvPr id="28" name="Group 27">
            <a:extLst>
              <a:ext uri="{FF2B5EF4-FFF2-40B4-BE49-F238E27FC236}">
                <a16:creationId xmlns:a16="http://schemas.microsoft.com/office/drawing/2014/main" xmlns="" id="{BF9EA0B8-C189-41CB-9480-9AB0F6B3C4A8}"/>
              </a:ext>
            </a:extLst>
          </p:cNvPr>
          <p:cNvGrpSpPr/>
          <p:nvPr/>
        </p:nvGrpSpPr>
        <p:grpSpPr>
          <a:xfrm>
            <a:off x="437484" y="-108120"/>
            <a:ext cx="10923184" cy="1367529"/>
            <a:chOff x="2010732" y="677561"/>
            <a:chExt cx="16384776" cy="2051293"/>
          </a:xfrm>
        </p:grpSpPr>
        <p:sp>
          <p:nvSpPr>
            <p:cNvPr id="29" name="Rectangle 28">
              <a:extLst>
                <a:ext uri="{FF2B5EF4-FFF2-40B4-BE49-F238E27FC236}">
                  <a16:creationId xmlns:a16="http://schemas.microsoft.com/office/drawing/2014/main" xmlns="" id="{86D14799-E5C9-4F28-A94A-FFEA7A64A3BD}"/>
                </a:ext>
              </a:extLst>
            </p:cNvPr>
            <p:cNvSpPr/>
            <p:nvPr/>
          </p:nvSpPr>
          <p:spPr>
            <a:xfrm>
              <a:off x="4806316" y="997113"/>
              <a:ext cx="13589192" cy="1027099"/>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xmlns="" id="{09E43BAC-9C61-43BE-AEF5-6946A5B8F600}"/>
                </a:ext>
              </a:extLst>
            </p:cNvPr>
            <p:cNvGrpSpPr/>
            <p:nvPr/>
          </p:nvGrpSpPr>
          <p:grpSpPr>
            <a:xfrm>
              <a:off x="2010732" y="677561"/>
              <a:ext cx="2981469" cy="2051293"/>
              <a:chOff x="1928814" y="125280"/>
              <a:chExt cx="2981469" cy="2051293"/>
            </a:xfrm>
          </p:grpSpPr>
          <p:pic>
            <p:nvPicPr>
              <p:cNvPr id="32" name="Picture 4">
                <a:extLst>
                  <a:ext uri="{FF2B5EF4-FFF2-40B4-BE49-F238E27FC236}">
                    <a16:creationId xmlns:a16="http://schemas.microsoft.com/office/drawing/2014/main" xmlns="" id="{F9DB42AE-D32D-4CDB-A53C-5D251DC434AD}"/>
                  </a:ext>
                </a:extLst>
              </p:cNvPr>
              <p:cNvPicPr>
                <a:picLocks noChangeAspect="1"/>
              </p:cNvPicPr>
              <p:nvPr/>
            </p:nvPicPr>
            <p:blipFill>
              <a:blip r:embed="rId5"/>
              <a:srcRect t="15855" b="15342"/>
              <a:stretch>
                <a:fillRect/>
              </a:stretch>
            </p:blipFill>
            <p:spPr>
              <a:xfrm>
                <a:off x="1928814" y="125280"/>
                <a:ext cx="2981469" cy="2051293"/>
              </a:xfrm>
              <a:prstGeom prst="rect">
                <a:avLst/>
              </a:prstGeom>
            </p:spPr>
          </p:pic>
          <p:pic>
            <p:nvPicPr>
              <p:cNvPr id="33" name="Picture 10">
                <a:extLst>
                  <a:ext uri="{FF2B5EF4-FFF2-40B4-BE49-F238E27FC236}">
                    <a16:creationId xmlns:a16="http://schemas.microsoft.com/office/drawing/2014/main" xmlns="" id="{C13ABD8C-03CA-47EC-836F-8B317366F5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92012" y="224239"/>
                <a:ext cx="2269232" cy="1577115"/>
              </a:xfrm>
              <a:prstGeom prst="rect">
                <a:avLst/>
              </a:prstGeom>
            </p:spPr>
          </p:pic>
        </p:grpSp>
        <p:sp>
          <p:nvSpPr>
            <p:cNvPr id="31" name="TextBox 14">
              <a:extLst>
                <a:ext uri="{FF2B5EF4-FFF2-40B4-BE49-F238E27FC236}">
                  <a16:creationId xmlns:a16="http://schemas.microsoft.com/office/drawing/2014/main" xmlns="" id="{F3AFE118-39B8-4371-A4CB-E18036765493}"/>
                </a:ext>
              </a:extLst>
            </p:cNvPr>
            <p:cNvSpPr txBox="1"/>
            <p:nvPr/>
          </p:nvSpPr>
          <p:spPr>
            <a:xfrm>
              <a:off x="5691480" y="1195746"/>
              <a:ext cx="12131630" cy="73866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3200" b="1" i="0" dirty="0">
                  <a:solidFill>
                    <a:srgbClr val="002060"/>
                  </a:solidFill>
                  <a:effectLst/>
                  <a:latin typeface="Roboto" panose="02000000000000000000" pitchFamily="2" charset="0"/>
                </a:rPr>
                <a:t>Quan </a:t>
              </a:r>
              <a:r>
                <a:rPr lang="en-US" sz="3200" b="1" i="0" dirty="0" err="1">
                  <a:solidFill>
                    <a:srgbClr val="002060"/>
                  </a:solidFill>
                  <a:effectLst/>
                  <a:latin typeface="Roboto" panose="02000000000000000000" pitchFamily="2" charset="0"/>
                </a:rPr>
                <a:t>sát</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các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hình</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dưới</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đây</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và</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thực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hiện</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Speech Bubble: Rectangle with Corners Rounded 6">
            <a:extLst>
              <a:ext uri="{FF2B5EF4-FFF2-40B4-BE49-F238E27FC236}">
                <a16:creationId xmlns:a16="http://schemas.microsoft.com/office/drawing/2014/main" xmlns="" id="{5F55E283-05CE-4562-A606-535520D1291C}"/>
              </a:ext>
            </a:extLst>
          </p:cNvPr>
          <p:cNvSpPr/>
          <p:nvPr/>
        </p:nvSpPr>
        <p:spPr>
          <a:xfrm flipH="1">
            <a:off x="4739666" y="1189805"/>
            <a:ext cx="6681347" cy="924960"/>
          </a:xfrm>
          <a:prstGeom prst="wedgeRoundRectCallout">
            <a:avLst>
              <a:gd name="adj1" fmla="val 57459"/>
              <a:gd name="adj2" fmla="val 29358"/>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C60CD458-D6E9-423E-B36E-A1C77D65DA44}"/>
              </a:ext>
            </a:extLst>
          </p:cNvPr>
          <p:cNvSpPr/>
          <p:nvPr/>
        </p:nvSpPr>
        <p:spPr>
          <a:xfrm>
            <a:off x="4635768" y="1131572"/>
            <a:ext cx="6889142" cy="1381147"/>
          </a:xfrm>
          <a:prstGeom prst="rect">
            <a:avLst/>
          </a:prstGeom>
        </p:spPr>
        <p:txBody>
          <a:bodyPr wrap="square">
            <a:spAutoFit/>
          </a:bodyPr>
          <a:lstStyle/>
          <a:p>
            <a:pPr marL="0" marR="0" algn="ctr">
              <a:lnSpc>
                <a:spcPct val="120000"/>
              </a:lnSpc>
              <a:spcBef>
                <a:spcPts val="0"/>
              </a:spcBef>
              <a:spcAft>
                <a:spcPts val="0"/>
              </a:spcAft>
            </a:pPr>
            <a:r>
              <a:rPr lang="vi-VN" sz="2400" b="1">
                <a:effectLst/>
                <a:latin typeface="Arial" panose="020B0604020202020204" pitchFamily="34" charset="0"/>
                <a:ea typeface="Times New Roman" panose="02020603050405020304" pitchFamily="18" charset="0"/>
                <a:cs typeface="Arial" panose="020B0604020202020204" pitchFamily="34" charset="0"/>
              </a:rPr>
              <a:t>2. Kể tên một số di tích lịch sử, văn hóa hoặc cảnh quan thiên nhiên ở địa phương em.</a:t>
            </a:r>
          </a:p>
          <a:p>
            <a:pPr marL="0" marR="0" algn="ctr">
              <a:lnSpc>
                <a:spcPct val="120000"/>
              </a:lnSpc>
              <a:spcBef>
                <a:spcPts val="0"/>
              </a:spcBef>
              <a:spcAft>
                <a:spcPts val="0"/>
              </a:spcAft>
            </a:pPr>
            <a:endParaRPr lang="vi-VN" sz="24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3" name="组合 1">
            <a:extLst>
              <a:ext uri="{FF2B5EF4-FFF2-40B4-BE49-F238E27FC236}">
                <a16:creationId xmlns:a16="http://schemas.microsoft.com/office/drawing/2014/main" xmlns="" id="{08747C48-E34F-8532-7423-B4F480C68D7D}"/>
              </a:ext>
            </a:extLst>
          </p:cNvPr>
          <p:cNvGrpSpPr/>
          <p:nvPr/>
        </p:nvGrpSpPr>
        <p:grpSpPr>
          <a:xfrm>
            <a:off x="4182780" y="2266838"/>
            <a:ext cx="7342129" cy="4427227"/>
            <a:chOff x="4186989" y="457201"/>
            <a:chExt cx="6737685" cy="5751094"/>
          </a:xfrm>
        </p:grpSpPr>
        <p:sp>
          <p:nvSpPr>
            <p:cNvPr id="14" name="圆角矩形 10">
              <a:extLst>
                <a:ext uri="{FF2B5EF4-FFF2-40B4-BE49-F238E27FC236}">
                  <a16:creationId xmlns:a16="http://schemas.microsoft.com/office/drawing/2014/main" xmlns="" id="{33145B29-69CA-45FF-1361-8F3B1E80B8DF}"/>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5" name="矩形: 圆角 12">
              <a:extLst>
                <a:ext uri="{FF2B5EF4-FFF2-40B4-BE49-F238E27FC236}">
                  <a16:creationId xmlns:a16="http://schemas.microsoft.com/office/drawing/2014/main" xmlns="" id="{5E416CDE-7DA9-CF40-6DC9-49DA2E336984}"/>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sp>
        <p:nvSpPr>
          <p:cNvPr id="3" name="TextBox 2">
            <a:extLst>
              <a:ext uri="{FF2B5EF4-FFF2-40B4-BE49-F238E27FC236}">
                <a16:creationId xmlns:a16="http://schemas.microsoft.com/office/drawing/2014/main" xmlns="" id="{B96884A8-A423-6DFA-970C-A15A41220E51}"/>
              </a:ext>
            </a:extLst>
          </p:cNvPr>
          <p:cNvSpPr txBox="1"/>
          <p:nvPr/>
        </p:nvSpPr>
        <p:spPr>
          <a:xfrm>
            <a:off x="4728357" y="2465679"/>
            <a:ext cx="6475114" cy="4154984"/>
          </a:xfrm>
          <a:prstGeom prst="rect">
            <a:avLst/>
          </a:prstGeom>
          <a:noFill/>
        </p:spPr>
        <p:txBody>
          <a:bodyPr wrap="square">
            <a:spAutoFit/>
          </a:bodyPr>
          <a:lstStyle/>
          <a:p>
            <a:pPr algn="just"/>
            <a:r>
              <a:rPr lang="vi-VN" sz="2400" b="0" i="0" dirty="0">
                <a:solidFill>
                  <a:srgbClr val="000000"/>
                </a:solidFill>
                <a:effectLst/>
                <a:latin typeface="arial" panose="020B0604020202020204" pitchFamily="34" charset="0"/>
              </a:rPr>
              <a:t>Một số di tích lịch sử, văn hóa hoặc cảnh quan thiên nhiên ở địa phương em.</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Chùa Một Cột.</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Lăng Bác.</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Bảo tàng Hồ Chí Minh.</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Hồ Hoàn Kiếm.</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Chùa Trấn Quốc.</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Nhà tù Hỏa Lò</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Phố cổ.</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Hoàng thành Thăng Long.</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Quảng trường Ba Đình.</a:t>
            </a:r>
          </a:p>
        </p:txBody>
      </p:sp>
      <p:pic>
        <p:nvPicPr>
          <p:cNvPr id="16" name="图片 11">
            <a:extLst>
              <a:ext uri="{FF2B5EF4-FFF2-40B4-BE49-F238E27FC236}">
                <a16:creationId xmlns:a16="http://schemas.microsoft.com/office/drawing/2014/main" xmlns="" id="{318FD462-1E68-02A3-87BD-3BDDD4AA43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556" y="1809637"/>
            <a:ext cx="1267050" cy="1267050"/>
          </a:xfrm>
          <a:prstGeom prst="rect">
            <a:avLst/>
          </a:prstGeom>
        </p:spPr>
      </p:pic>
    </p:spTree>
    <p:extLst>
      <p:ext uri="{BB962C8B-B14F-4D97-AF65-F5344CB8AC3E}">
        <p14:creationId xmlns:p14="http://schemas.microsoft.com/office/powerpoint/2010/main" val="50868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886" y="568036"/>
            <a:ext cx="2366950" cy="1845602"/>
          </a:xfrm>
          <a:prstGeom prst="rect">
            <a:avLst/>
          </a:prstGeom>
        </p:spPr>
      </p:pic>
      <p:pic>
        <p:nvPicPr>
          <p:cNvPr id="5" name="Picture 4">
            <a:extLst>
              <a:ext uri="{FF2B5EF4-FFF2-40B4-BE49-F238E27FC236}">
                <a16:creationId xmlns:a16="http://schemas.microsoft.com/office/drawing/2014/main" xmlns="" id="{45A1A18A-C253-524D-9A0F-CABEFB4DB900}"/>
              </a:ext>
            </a:extLst>
          </p:cNvPr>
          <p:cNvPicPr>
            <a:picLocks noChangeAspect="1"/>
          </p:cNvPicPr>
          <p:nvPr/>
        </p:nvPicPr>
        <p:blipFill>
          <a:blip r:embed="rId5"/>
          <a:stretch>
            <a:fillRect/>
          </a:stretch>
        </p:blipFill>
        <p:spPr>
          <a:xfrm>
            <a:off x="786911" y="2563091"/>
            <a:ext cx="10618177" cy="333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C2654922-B509-4EFB-9100-0453E079FBEA}"/>
              </a:ext>
            </a:extLst>
          </p:cNvPr>
          <p:cNvGrpSpPr/>
          <p:nvPr/>
        </p:nvGrpSpPr>
        <p:grpSpPr>
          <a:xfrm>
            <a:off x="1553592" y="967667"/>
            <a:ext cx="8682361" cy="4026364"/>
            <a:chOff x="1175657" y="2190296"/>
            <a:chExt cx="4412343" cy="2828475"/>
          </a:xfrm>
        </p:grpSpPr>
        <p:sp>
          <p:nvSpPr>
            <p:cNvPr id="4" name="矩形: 圆角 3">
              <a:extLst>
                <a:ext uri="{FF2B5EF4-FFF2-40B4-BE49-F238E27FC236}">
                  <a16:creationId xmlns:a16="http://schemas.microsoft.com/office/drawing/2014/main" xmlns=""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xmlns=""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pic>
        <p:nvPicPr>
          <p:cNvPr id="16" name="图片 15">
            <a:extLst>
              <a:ext uri="{FF2B5EF4-FFF2-40B4-BE49-F238E27FC236}">
                <a16:creationId xmlns:a16="http://schemas.microsoft.com/office/drawing/2014/main" xmlns="" id="{F07E6FD5-F837-42BE-A93E-127D90FA7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475216"/>
            <a:ext cx="1068387" cy="650322"/>
          </a:xfrm>
          <a:prstGeom prst="rect">
            <a:avLst/>
          </a:prstGeom>
        </p:spPr>
      </p:pic>
      <p:pic>
        <p:nvPicPr>
          <p:cNvPr id="7" name="Picture 6" descr="A picture containing toy, LEGO&#10;&#10;Description automatically generated">
            <a:extLst>
              <a:ext uri="{FF2B5EF4-FFF2-40B4-BE49-F238E27FC236}">
                <a16:creationId xmlns:a16="http://schemas.microsoft.com/office/drawing/2014/main" xmlns="" id="{631D8289-4EBB-4DC8-8740-BC9561322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7" y="4252575"/>
            <a:ext cx="3046876" cy="2605425"/>
          </a:xfrm>
          <a:prstGeom prst="rect">
            <a:avLst/>
          </a:prstGeom>
        </p:spPr>
      </p:pic>
      <p:pic>
        <p:nvPicPr>
          <p:cNvPr id="6" name="Picture 5">
            <a:extLst>
              <a:ext uri="{FF2B5EF4-FFF2-40B4-BE49-F238E27FC236}">
                <a16:creationId xmlns:a16="http://schemas.microsoft.com/office/drawing/2014/main" xmlns="" id="{791D5340-B7A8-AD56-B07D-4B901C5D0499}"/>
              </a:ext>
            </a:extLst>
          </p:cNvPr>
          <p:cNvPicPr>
            <a:picLocks noChangeAspect="1"/>
          </p:cNvPicPr>
          <p:nvPr/>
        </p:nvPicPr>
        <p:blipFill>
          <a:blip r:embed="rId6"/>
          <a:stretch>
            <a:fillRect/>
          </a:stretch>
        </p:blipFill>
        <p:spPr>
          <a:xfrm>
            <a:off x="2855260" y="2548260"/>
            <a:ext cx="5739835" cy="2190728"/>
          </a:xfrm>
          <a:prstGeom prst="rect">
            <a:avLst/>
          </a:prstGeom>
        </p:spPr>
      </p:pic>
    </p:spTree>
    <p:extLst>
      <p:ext uri="{BB962C8B-B14F-4D97-AF65-F5344CB8AC3E}">
        <p14:creationId xmlns:p14="http://schemas.microsoft.com/office/powerpoint/2010/main" val="2659784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215" y="1116422"/>
            <a:ext cx="5721095" cy="4697938"/>
          </a:xfrm>
          <a:prstGeom prst="rect">
            <a:avLst/>
          </a:prstGeom>
        </p:spPr>
      </p:pic>
      <p:grpSp>
        <p:nvGrpSpPr>
          <p:cNvPr id="3" name="2"/>
          <p:cNvGrpSpPr/>
          <p:nvPr/>
        </p:nvGrpSpPr>
        <p:grpSpPr>
          <a:xfrm flipH="1">
            <a:off x="7016966" y="2181470"/>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63" name="62"/>
          <p:cNvSpPr txBox="1"/>
          <p:nvPr/>
        </p:nvSpPr>
        <p:spPr>
          <a:xfrm rot="21307475">
            <a:off x="2350077" y="2170624"/>
            <a:ext cx="484299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Khởi</a:t>
            </a:r>
            <a:r>
              <a:rPr kumimoji="0" lang="en-US" altLang="zh-CN"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động</a:t>
            </a:r>
            <a:endParaRPr kumimoji="0" lang="zh-CN" alt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14:presetBounceEnd="6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C2654922-B509-4EFB-9100-0453E079FBEA}"/>
              </a:ext>
            </a:extLst>
          </p:cNvPr>
          <p:cNvGrpSpPr/>
          <p:nvPr/>
        </p:nvGrpSpPr>
        <p:grpSpPr>
          <a:xfrm>
            <a:off x="1553592" y="967667"/>
            <a:ext cx="8682361" cy="4026364"/>
            <a:chOff x="1175657" y="2190296"/>
            <a:chExt cx="4412343" cy="2828475"/>
          </a:xfrm>
        </p:grpSpPr>
        <p:sp>
          <p:nvSpPr>
            <p:cNvPr id="4" name="矩形: 圆角 3">
              <a:extLst>
                <a:ext uri="{FF2B5EF4-FFF2-40B4-BE49-F238E27FC236}">
                  <a16:creationId xmlns:a16="http://schemas.microsoft.com/office/drawing/2014/main" xmlns=""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xmlns=""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11" name="文本框 10">
            <a:extLst>
              <a:ext uri="{FF2B5EF4-FFF2-40B4-BE49-F238E27FC236}">
                <a16:creationId xmlns:a16="http://schemas.microsoft.com/office/drawing/2014/main" xmlns="" id="{41C9C6AA-F6CC-4883-904C-515B09D264E8}"/>
              </a:ext>
            </a:extLst>
          </p:cNvPr>
          <p:cNvSpPr txBox="1"/>
          <p:nvPr/>
        </p:nvSpPr>
        <p:spPr>
          <a:xfrm>
            <a:off x="1752599" y="2635595"/>
            <a:ext cx="8483354" cy="1261884"/>
          </a:xfrm>
          <a:prstGeom prst="rect">
            <a:avLst/>
          </a:prstGeom>
          <a:noFill/>
        </p:spPr>
        <p:txBody>
          <a:bodyPr wrap="square" rtlCol="0">
            <a:spAutoFit/>
            <a:scene3d>
              <a:camera prst="orthographicFront"/>
              <a:lightRig rig="threePt" dir="t"/>
            </a:scene3d>
            <a:sp3d contourW="12700"/>
          </a:bodyPr>
          <a:lstStyle/>
          <a:p>
            <a:pPr lvl="0" algn="ctr" defTabSz="457200">
              <a:defRPr/>
            </a:pPr>
            <a:r>
              <a:rPr lang="vi-VN" altLang="zh-CN" sz="3800" b="1">
                <a:solidFill>
                  <a:srgbClr val="E53238"/>
                </a:solidFill>
                <a:ea typeface="百变马丁" panose="02010601030101010101" pitchFamily="2" charset="-122"/>
              </a:rPr>
              <a:t>Em đã từng đi tham quan ở đâu? Kể về điều em thích nhất ở nơi đó.</a:t>
            </a:r>
            <a:endParaRPr kumimoji="0" lang="zh-CN" altLang="en-US" sz="3800" b="1" i="0" u="none" strike="noStrike" kern="1200" cap="none" spc="0" normalizeH="0" baseline="0" noProof="0" dirty="0">
              <a:ln>
                <a:noFill/>
              </a:ln>
              <a:solidFill>
                <a:srgbClr val="E53238"/>
              </a:solidFill>
              <a:effectLst/>
              <a:uLnTx/>
              <a:uFillTx/>
              <a:latin typeface="Arial"/>
              <a:ea typeface="百变马丁" panose="02010601030101010101" pitchFamily="2" charset="-122"/>
            </a:endParaRPr>
          </a:p>
        </p:txBody>
      </p:sp>
      <p:pic>
        <p:nvPicPr>
          <p:cNvPr id="16" name="图片 15">
            <a:extLst>
              <a:ext uri="{FF2B5EF4-FFF2-40B4-BE49-F238E27FC236}">
                <a16:creationId xmlns:a16="http://schemas.microsoft.com/office/drawing/2014/main" xmlns="" id="{F07E6FD5-F837-42BE-A93E-127D90FA7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475216"/>
            <a:ext cx="1068387" cy="650322"/>
          </a:xfrm>
          <a:prstGeom prst="rect">
            <a:avLst/>
          </a:prstGeom>
        </p:spPr>
      </p:pic>
      <p:pic>
        <p:nvPicPr>
          <p:cNvPr id="7" name="Picture 6">
            <a:extLst>
              <a:ext uri="{FF2B5EF4-FFF2-40B4-BE49-F238E27FC236}">
                <a16:creationId xmlns:a16="http://schemas.microsoft.com/office/drawing/2014/main" xmlns="" id="{0F1CAB7D-3DA8-4790-A0B0-002E8757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844" y="4161544"/>
            <a:ext cx="3809620" cy="2857215"/>
          </a:xfrm>
          <a:prstGeom prst="rect">
            <a:avLst/>
          </a:prstGeom>
        </p:spPr>
      </p:pic>
    </p:spTree>
    <p:extLst>
      <p:ext uri="{BB962C8B-B14F-4D97-AF65-F5344CB8AC3E}">
        <p14:creationId xmlns:p14="http://schemas.microsoft.com/office/powerpoint/2010/main" val="98199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4" name="Picture 3">
            <a:extLst>
              <a:ext uri="{FF2B5EF4-FFF2-40B4-BE49-F238E27FC236}">
                <a16:creationId xmlns:a16="http://schemas.microsoft.com/office/drawing/2014/main" xmlns="" id="{26AFA15D-6F68-492E-87B5-5ADF3225A5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4396" y="4252575"/>
            <a:ext cx="3809620" cy="2857215"/>
          </a:xfrm>
          <a:prstGeom prst="rect">
            <a:avLst/>
          </a:prstGeom>
        </p:spPr>
      </p:pic>
      <p:pic>
        <p:nvPicPr>
          <p:cNvPr id="6" name="Picture 5" descr="A picture containing toy, LEGO&#10;&#10;Description automatically generated">
            <a:extLst>
              <a:ext uri="{FF2B5EF4-FFF2-40B4-BE49-F238E27FC236}">
                <a16:creationId xmlns:a16="http://schemas.microsoft.com/office/drawing/2014/main" xmlns="" id="{5DF4662E-7E97-4564-ACF2-3838095919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97" y="4252575"/>
            <a:ext cx="3046876" cy="2605425"/>
          </a:xfrm>
          <a:prstGeom prst="rect">
            <a:avLst/>
          </a:prstGeom>
        </p:spPr>
      </p:pic>
      <p:sp>
        <p:nvSpPr>
          <p:cNvPr id="30" name="Rectangle 29">
            <a:extLst>
              <a:ext uri="{FF2B5EF4-FFF2-40B4-BE49-F238E27FC236}">
                <a16:creationId xmlns:a16="http://schemas.microsoft.com/office/drawing/2014/main" xmlns="" id="{7261FA46-BBB5-4764-8C5B-52CE8DBE1FE8}"/>
              </a:ext>
            </a:extLst>
          </p:cNvPr>
          <p:cNvSpPr/>
          <p:nvPr/>
        </p:nvSpPr>
        <p:spPr>
          <a:xfrm>
            <a:off x="4944330" y="2274733"/>
            <a:ext cx="3114956" cy="707886"/>
          </a:xfrm>
          <a:prstGeom prst="rect">
            <a:avLst/>
          </a:prstGeom>
        </p:spPr>
        <p:txBody>
          <a:bodyPr wrap="none">
            <a:spAutoFit/>
          </a:bodyPr>
          <a:lstStyle/>
          <a:p>
            <a:pPr algn="ctr">
              <a:buClr>
                <a:srgbClr val="000000"/>
              </a:buClr>
              <a:buFont typeface="Arial"/>
              <a:buNone/>
            </a:pPr>
            <a:r>
              <a:rPr lang="en-US" sz="4000" kern="0" dirty="0" err="1">
                <a:ln>
                  <a:solidFill>
                    <a:schemeClr val="tx1"/>
                  </a:solidFill>
                </a:ln>
                <a:solidFill>
                  <a:schemeClr val="bg1"/>
                </a:solidFill>
                <a:latin typeface="Coiny" panose="02000903060500060000" pitchFamily="2" charset="0"/>
                <a:cs typeface="Arial"/>
                <a:sym typeface="Arial"/>
              </a:rPr>
              <a:t>Bài</a:t>
            </a:r>
            <a:r>
              <a:rPr lang="en-US" sz="4000" kern="0" dirty="0">
                <a:ln>
                  <a:solidFill>
                    <a:schemeClr val="tx1"/>
                  </a:solidFill>
                </a:ln>
                <a:solidFill>
                  <a:schemeClr val="bg1"/>
                </a:solidFill>
                <a:latin typeface="Coiny" panose="02000903060500060000" pitchFamily="2" charset="0"/>
                <a:cs typeface="Arial"/>
                <a:sym typeface="Arial"/>
              </a:rPr>
              <a:t> </a:t>
            </a:r>
            <a:r>
              <a:rPr lang="vi-VN" sz="4000" kern="0" dirty="0">
                <a:ln>
                  <a:solidFill>
                    <a:schemeClr val="tx1"/>
                  </a:solidFill>
                </a:ln>
                <a:solidFill>
                  <a:schemeClr val="bg1"/>
                </a:solidFill>
                <a:latin typeface="Coiny" panose="02000903060500060000" pitchFamily="2" charset="0"/>
                <a:cs typeface="Arial"/>
                <a:sym typeface="Arial"/>
              </a:rPr>
              <a:t>11 </a:t>
            </a:r>
            <a:r>
              <a:rPr lang="en-US" sz="4000" kern="0" dirty="0">
                <a:ln>
                  <a:solidFill>
                    <a:schemeClr val="tx1"/>
                  </a:solidFill>
                </a:ln>
                <a:solidFill>
                  <a:schemeClr val="bg1"/>
                </a:solidFill>
                <a:latin typeface="Coiny" panose="02000903060500060000" pitchFamily="2" charset="0"/>
                <a:cs typeface="Arial"/>
                <a:sym typeface="Arial"/>
              </a:rPr>
              <a:t>– </a:t>
            </a:r>
            <a:r>
              <a:rPr lang="en-US" sz="4000" kern="0" dirty="0" err="1">
                <a:ln>
                  <a:solidFill>
                    <a:schemeClr val="tx1"/>
                  </a:solidFill>
                </a:ln>
                <a:solidFill>
                  <a:schemeClr val="bg1"/>
                </a:solidFill>
                <a:latin typeface="Coiny" panose="02000903060500060000" pitchFamily="2" charset="0"/>
                <a:cs typeface="Arial"/>
                <a:sym typeface="Arial"/>
              </a:rPr>
              <a:t>Tiết</a:t>
            </a:r>
            <a:r>
              <a:rPr lang="en-US" sz="4000" kern="0" dirty="0">
                <a:ln>
                  <a:solidFill>
                    <a:schemeClr val="tx1"/>
                  </a:solidFill>
                </a:ln>
                <a:solidFill>
                  <a:schemeClr val="bg1"/>
                </a:solidFill>
                <a:latin typeface="Coiny" panose="02000903060500060000" pitchFamily="2" charset="0"/>
                <a:cs typeface="Arial"/>
                <a:sym typeface="Arial"/>
              </a:rPr>
              <a:t> 1</a:t>
            </a:r>
          </a:p>
        </p:txBody>
      </p:sp>
      <p:pic>
        <p:nvPicPr>
          <p:cNvPr id="31" name="Picture 30">
            <a:extLst>
              <a:ext uri="{FF2B5EF4-FFF2-40B4-BE49-F238E27FC236}">
                <a16:creationId xmlns:a16="http://schemas.microsoft.com/office/drawing/2014/main" xmlns="" id="{2EF27BAE-1A4D-44AB-A905-BEEA1C9B760D}"/>
              </a:ext>
            </a:extLst>
          </p:cNvPr>
          <p:cNvPicPr>
            <a:picLocks noChangeAspect="1"/>
          </p:cNvPicPr>
          <p:nvPr/>
        </p:nvPicPr>
        <p:blipFill>
          <a:blip r:embed="rId14">
            <a:duotone>
              <a:schemeClr val="accent5">
                <a:shade val="45000"/>
                <a:satMod val="135000"/>
              </a:schemeClr>
              <a:prstClr val="white"/>
            </a:duotone>
          </a:blip>
          <a:stretch>
            <a:fillRect/>
          </a:stretch>
        </p:blipFill>
        <p:spPr>
          <a:xfrm>
            <a:off x="5413211" y="1470869"/>
            <a:ext cx="1700931" cy="829128"/>
          </a:xfrm>
          <a:prstGeom prst="rect">
            <a:avLst/>
          </a:prstGeom>
        </p:spPr>
      </p:pic>
      <p:sp>
        <p:nvSpPr>
          <p:cNvPr id="2" name="TextBox 1">
            <a:extLst>
              <a:ext uri="{FF2B5EF4-FFF2-40B4-BE49-F238E27FC236}">
                <a16:creationId xmlns:a16="http://schemas.microsoft.com/office/drawing/2014/main" xmlns="" id="{00CC35B8-7D76-96BE-0FC3-B9B492756635}"/>
              </a:ext>
            </a:extLst>
          </p:cNvPr>
          <p:cNvSpPr txBox="1"/>
          <p:nvPr/>
        </p:nvSpPr>
        <p:spPr>
          <a:xfrm>
            <a:off x="3777082" y="2935720"/>
            <a:ext cx="5294466" cy="1077218"/>
          </a:xfrm>
          <a:prstGeom prst="rect">
            <a:avLst/>
          </a:prstGeom>
          <a:noFill/>
        </p:spPr>
        <p:txBody>
          <a:bodyPr wrap="square" rtlCol="0">
            <a:spAutoFit/>
          </a:bodyPr>
          <a:lstStyle/>
          <a:p>
            <a:pPr algn="ctr"/>
            <a:r>
              <a:rPr lang="vi-VN"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D</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i</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tích</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lịch</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sự</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văn</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hóa</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và</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cảnh</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quan</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thiên</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nhiên</a:t>
            </a:r>
            <a:endPar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457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19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8" presetClass="emph" presetSubtype="0" repeatCount="indefinite" fill="hold" nodeType="withEffect">
                                  <p:stCondLst>
                                    <p:cond delay="2300"/>
                                  </p:stCondLst>
                                  <p:childTnLst>
                                    <p:animRot by="21600000">
                                      <p:cBhvr>
                                        <p:cTn id="33" dur="2700" fill="hold"/>
                                        <p:tgtEl>
                                          <p:spTgt spid="26"/>
                                        </p:tgtEl>
                                        <p:attrNameLst>
                                          <p:attrName>r</p:attrName>
                                        </p:attrNameLst>
                                      </p:cBhvr>
                                    </p:animRot>
                                  </p:childTnLst>
                                </p:cTn>
                              </p:par>
                              <p:par>
                                <p:cTn id="34" presetID="10" presetClass="entr" presetSubtype="0" fill="hold" nodeType="withEffect">
                                  <p:stCondLst>
                                    <p:cond delay="190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8" presetClass="emph" presetSubtype="0" repeatCount="indefinite" fill="hold" nodeType="withEffect">
                                  <p:stCondLst>
                                    <p:cond delay="2300"/>
                                  </p:stCondLst>
                                  <p:childTnLst>
                                    <p:animRot by="21600000">
                                      <p:cBhvr>
                                        <p:cTn id="38" dur="2000" fill="hold"/>
                                        <p:tgtEl>
                                          <p:spTgt spid="55"/>
                                        </p:tgtEl>
                                        <p:attrNameLst>
                                          <p:attrName>r</p:attrName>
                                        </p:attrNameLst>
                                      </p:cBhvr>
                                    </p:animRot>
                                  </p:childTnLst>
                                </p:cTn>
                              </p:par>
                              <p:par>
                                <p:cTn id="39" presetID="10" presetClass="entr" presetSubtype="0" fill="hold" nodeType="withEffect">
                                  <p:stCondLst>
                                    <p:cond delay="13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par>
                                <p:cTn id="42" presetID="63" presetClass="path" presetSubtype="0" repeatCount="indefinite" autoRev="1" fill="hold" nodeType="withEffect">
                                  <p:stCondLst>
                                    <p:cond delay="1400"/>
                                  </p:stCondLst>
                                  <p:childTnLst>
                                    <p:animMotion origin="layout" path="M -2.08333E-6 2.22222E-6 L 0.09753 2.22222E-6 " pathEditMode="relative" rAng="0" ptsTypes="AA">
                                      <p:cBhvr>
                                        <p:cTn id="43" dur="5000" spd="-100000" fill="hold"/>
                                        <p:tgtEl>
                                          <p:spTgt spid="12"/>
                                        </p:tgtEl>
                                        <p:attrNameLst>
                                          <p:attrName>ppt_x</p:attrName>
                                          <p:attrName>ppt_y</p:attrName>
                                        </p:attrNameLst>
                                      </p:cBhvr>
                                      <p:rCtr x="4870" y="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215" y="1116422"/>
            <a:ext cx="5721095" cy="4697938"/>
          </a:xfrm>
          <a:prstGeom prst="rect">
            <a:avLst/>
          </a:prstGeom>
        </p:spPr>
      </p:pic>
      <p:grpSp>
        <p:nvGrpSpPr>
          <p:cNvPr id="3" name="2"/>
          <p:cNvGrpSpPr/>
          <p:nvPr/>
        </p:nvGrpSpPr>
        <p:grpSpPr>
          <a:xfrm flipH="1">
            <a:off x="6724003" y="2113204"/>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63" name="62"/>
          <p:cNvSpPr txBox="1"/>
          <p:nvPr/>
        </p:nvSpPr>
        <p:spPr>
          <a:xfrm rot="21307475">
            <a:off x="2447861" y="2170624"/>
            <a:ext cx="464742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Khám</a:t>
            </a:r>
            <a:r>
              <a:rPr kumimoji="0" lang="en-US" altLang="zh-CN"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phá</a:t>
            </a:r>
            <a:endParaRPr kumimoji="0" lang="zh-CN" alt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75128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14:presetBounceEnd="6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350874" y="170121"/>
            <a:ext cx="11536326" cy="6687879"/>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0" name="Google Shape;1023;p13">
            <a:extLst>
              <a:ext uri="{FF2B5EF4-FFF2-40B4-BE49-F238E27FC236}">
                <a16:creationId xmlns:a16="http://schemas.microsoft.com/office/drawing/2014/main" xmlns="" id="{767B6976-4F88-41CA-BD53-EA4255504B8E}"/>
              </a:ext>
            </a:extLst>
          </p:cNvPr>
          <p:cNvGrpSpPr/>
          <p:nvPr/>
        </p:nvGrpSpPr>
        <p:grpSpPr>
          <a:xfrm>
            <a:off x="167994" y="1573132"/>
            <a:ext cx="4484624" cy="2528919"/>
            <a:chOff x="5876916" y="975793"/>
            <a:chExt cx="4684259" cy="2641495"/>
          </a:xfrm>
        </p:grpSpPr>
        <p:grpSp>
          <p:nvGrpSpPr>
            <p:cNvPr id="23" name="Google Shape;1024;p13">
              <a:extLst>
                <a:ext uri="{FF2B5EF4-FFF2-40B4-BE49-F238E27FC236}">
                  <a16:creationId xmlns:a16="http://schemas.microsoft.com/office/drawing/2014/main" xmlns="" id="{E0AE6488-3731-4B18-8D77-4C62C38326A9}"/>
                </a:ext>
              </a:extLst>
            </p:cNvPr>
            <p:cNvGrpSpPr/>
            <p:nvPr/>
          </p:nvGrpSpPr>
          <p:grpSpPr>
            <a:xfrm>
              <a:off x="5876916" y="975793"/>
              <a:ext cx="4684259" cy="2113916"/>
              <a:chOff x="2387762" y="551055"/>
              <a:chExt cx="7051289" cy="3182111"/>
            </a:xfrm>
          </p:grpSpPr>
          <p:pic>
            <p:nvPicPr>
              <p:cNvPr id="25" name="Google Shape;1025;p13" descr="2">
                <a:extLst>
                  <a:ext uri="{FF2B5EF4-FFF2-40B4-BE49-F238E27FC236}">
                    <a16:creationId xmlns:a16="http://schemas.microsoft.com/office/drawing/2014/main" xmlns="" id="{E0B4A787-9A83-4BBA-A581-688F46F5D7F5}"/>
                  </a:ext>
                </a:extLst>
              </p:cNvPr>
              <p:cNvPicPr preferRelativeResize="0"/>
              <p:nvPr/>
            </p:nvPicPr>
            <p:blipFill rotWithShape="1">
              <a:blip r:embed="rId2">
                <a:alphaModFix/>
              </a:blip>
              <a:srcRect/>
              <a:stretch/>
            </p:blipFill>
            <p:spPr>
              <a:xfrm>
                <a:off x="4238307" y="551055"/>
                <a:ext cx="3689350" cy="3127375"/>
              </a:xfrm>
              <a:prstGeom prst="rect">
                <a:avLst/>
              </a:prstGeom>
              <a:noFill/>
              <a:ln>
                <a:noFill/>
              </a:ln>
            </p:spPr>
          </p:pic>
          <p:pic>
            <p:nvPicPr>
              <p:cNvPr id="26" name="Google Shape;1026;p13" descr="1">
                <a:extLst>
                  <a:ext uri="{FF2B5EF4-FFF2-40B4-BE49-F238E27FC236}">
                    <a16:creationId xmlns:a16="http://schemas.microsoft.com/office/drawing/2014/main" xmlns="" id="{6E6FC139-446A-45D7-A6B0-B8CA32DA92A2}"/>
                  </a:ext>
                </a:extLst>
              </p:cNvPr>
              <p:cNvPicPr preferRelativeResize="0"/>
              <p:nvPr/>
            </p:nvPicPr>
            <p:blipFill rotWithShape="1">
              <a:blip r:embed="rId3">
                <a:alphaModFix/>
              </a:blip>
              <a:srcRect/>
              <a:stretch/>
            </p:blipFill>
            <p:spPr>
              <a:xfrm>
                <a:off x="5999058" y="790165"/>
                <a:ext cx="3439993" cy="2915633"/>
              </a:xfrm>
              <a:prstGeom prst="rect">
                <a:avLst/>
              </a:prstGeom>
              <a:noFill/>
              <a:ln>
                <a:noFill/>
              </a:ln>
            </p:spPr>
          </p:pic>
          <p:pic>
            <p:nvPicPr>
              <p:cNvPr id="27" name="Google Shape;1027;p13" descr="3">
                <a:extLst>
                  <a:ext uri="{FF2B5EF4-FFF2-40B4-BE49-F238E27FC236}">
                    <a16:creationId xmlns:a16="http://schemas.microsoft.com/office/drawing/2014/main" xmlns="" id="{24DB04C9-A9B3-4900-AA71-85C4743F701C}"/>
                  </a:ext>
                </a:extLst>
              </p:cNvPr>
              <p:cNvPicPr preferRelativeResize="0"/>
              <p:nvPr/>
            </p:nvPicPr>
            <p:blipFill rotWithShape="1">
              <a:blip r:embed="rId4">
                <a:alphaModFix/>
              </a:blip>
              <a:srcRect/>
              <a:stretch/>
            </p:blipFill>
            <p:spPr>
              <a:xfrm flipH="1">
                <a:off x="2387762" y="872971"/>
                <a:ext cx="3374585" cy="2860195"/>
              </a:xfrm>
              <a:prstGeom prst="rect">
                <a:avLst/>
              </a:prstGeom>
              <a:noFill/>
              <a:ln>
                <a:noFill/>
              </a:ln>
            </p:spPr>
          </p:pic>
        </p:grpSp>
        <p:sp>
          <p:nvSpPr>
            <p:cNvPr id="24" name="Google Shape;1028;p13">
              <a:extLst>
                <a:ext uri="{FF2B5EF4-FFF2-40B4-BE49-F238E27FC236}">
                  <a16:creationId xmlns:a16="http://schemas.microsoft.com/office/drawing/2014/main" xmlns="" id="{487ED9E4-8EE8-42D5-9974-5E2B270A691F}"/>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28" name="Group 27">
            <a:extLst>
              <a:ext uri="{FF2B5EF4-FFF2-40B4-BE49-F238E27FC236}">
                <a16:creationId xmlns:a16="http://schemas.microsoft.com/office/drawing/2014/main" xmlns="" id="{BF9EA0B8-C189-41CB-9480-9AB0F6B3C4A8}"/>
              </a:ext>
            </a:extLst>
          </p:cNvPr>
          <p:cNvGrpSpPr/>
          <p:nvPr/>
        </p:nvGrpSpPr>
        <p:grpSpPr>
          <a:xfrm>
            <a:off x="437484" y="-108120"/>
            <a:ext cx="10923184" cy="1367529"/>
            <a:chOff x="2010732" y="677561"/>
            <a:chExt cx="16384776" cy="2051293"/>
          </a:xfrm>
        </p:grpSpPr>
        <p:sp>
          <p:nvSpPr>
            <p:cNvPr id="29" name="Rectangle 28">
              <a:extLst>
                <a:ext uri="{FF2B5EF4-FFF2-40B4-BE49-F238E27FC236}">
                  <a16:creationId xmlns:a16="http://schemas.microsoft.com/office/drawing/2014/main" xmlns="" id="{86D14799-E5C9-4F28-A94A-FFEA7A64A3BD}"/>
                </a:ext>
              </a:extLst>
            </p:cNvPr>
            <p:cNvSpPr/>
            <p:nvPr/>
          </p:nvSpPr>
          <p:spPr>
            <a:xfrm>
              <a:off x="4806316" y="997113"/>
              <a:ext cx="13589192" cy="1027099"/>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xmlns="" id="{09E43BAC-9C61-43BE-AEF5-6946A5B8F600}"/>
                </a:ext>
              </a:extLst>
            </p:cNvPr>
            <p:cNvGrpSpPr/>
            <p:nvPr/>
          </p:nvGrpSpPr>
          <p:grpSpPr>
            <a:xfrm>
              <a:off x="2010732" y="677561"/>
              <a:ext cx="2981469" cy="2051293"/>
              <a:chOff x="1928814" y="125280"/>
              <a:chExt cx="2981469" cy="2051293"/>
            </a:xfrm>
          </p:grpSpPr>
          <p:pic>
            <p:nvPicPr>
              <p:cNvPr id="32" name="Picture 4">
                <a:extLst>
                  <a:ext uri="{FF2B5EF4-FFF2-40B4-BE49-F238E27FC236}">
                    <a16:creationId xmlns:a16="http://schemas.microsoft.com/office/drawing/2014/main" xmlns="" id="{F9DB42AE-D32D-4CDB-A53C-5D251DC434AD}"/>
                  </a:ext>
                </a:extLst>
              </p:cNvPr>
              <p:cNvPicPr>
                <a:picLocks noChangeAspect="1"/>
              </p:cNvPicPr>
              <p:nvPr/>
            </p:nvPicPr>
            <p:blipFill>
              <a:blip r:embed="rId5"/>
              <a:srcRect t="15855" b="15342"/>
              <a:stretch>
                <a:fillRect/>
              </a:stretch>
            </p:blipFill>
            <p:spPr>
              <a:xfrm>
                <a:off x="1928814" y="125280"/>
                <a:ext cx="2981469" cy="2051293"/>
              </a:xfrm>
              <a:prstGeom prst="rect">
                <a:avLst/>
              </a:prstGeom>
            </p:spPr>
          </p:pic>
          <p:pic>
            <p:nvPicPr>
              <p:cNvPr id="33" name="Picture 10">
                <a:extLst>
                  <a:ext uri="{FF2B5EF4-FFF2-40B4-BE49-F238E27FC236}">
                    <a16:creationId xmlns:a16="http://schemas.microsoft.com/office/drawing/2014/main" xmlns="" id="{C13ABD8C-03CA-47EC-836F-8B317366F5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92012" y="224239"/>
                <a:ext cx="2269232" cy="1577115"/>
              </a:xfrm>
              <a:prstGeom prst="rect">
                <a:avLst/>
              </a:prstGeom>
            </p:spPr>
          </p:pic>
        </p:grpSp>
        <p:sp>
          <p:nvSpPr>
            <p:cNvPr id="31" name="TextBox 14">
              <a:extLst>
                <a:ext uri="{FF2B5EF4-FFF2-40B4-BE49-F238E27FC236}">
                  <a16:creationId xmlns:a16="http://schemas.microsoft.com/office/drawing/2014/main" xmlns="" id="{F3AFE118-39B8-4371-A4CB-E18036765493}"/>
                </a:ext>
              </a:extLst>
            </p:cNvPr>
            <p:cNvSpPr txBox="1"/>
            <p:nvPr/>
          </p:nvSpPr>
          <p:spPr>
            <a:xfrm>
              <a:off x="5691480" y="1195746"/>
              <a:ext cx="12131630" cy="73866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3200" b="1" i="0" dirty="0">
                  <a:solidFill>
                    <a:srgbClr val="002060"/>
                  </a:solidFill>
                  <a:effectLst/>
                  <a:latin typeface="Roboto" panose="02000000000000000000" pitchFamily="2" charset="0"/>
                </a:rPr>
                <a:t>Quan </a:t>
              </a:r>
              <a:r>
                <a:rPr lang="en-US" sz="3200" b="1" i="0" dirty="0" err="1">
                  <a:solidFill>
                    <a:srgbClr val="002060"/>
                  </a:solidFill>
                  <a:effectLst/>
                  <a:latin typeface="Roboto" panose="02000000000000000000" pitchFamily="2" charset="0"/>
                </a:rPr>
                <a:t>sát</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các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hình</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dưới</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đây</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và</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thực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hiện</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Speech Bubble: Rectangle with Corners Rounded 6">
            <a:extLst>
              <a:ext uri="{FF2B5EF4-FFF2-40B4-BE49-F238E27FC236}">
                <a16:creationId xmlns:a16="http://schemas.microsoft.com/office/drawing/2014/main" xmlns="" id="{5F55E283-05CE-4562-A606-535520D1291C}"/>
              </a:ext>
            </a:extLst>
          </p:cNvPr>
          <p:cNvSpPr/>
          <p:nvPr/>
        </p:nvSpPr>
        <p:spPr>
          <a:xfrm flipH="1">
            <a:off x="4739666" y="1189805"/>
            <a:ext cx="6681347" cy="924960"/>
          </a:xfrm>
          <a:prstGeom prst="wedgeRoundRectCallout">
            <a:avLst>
              <a:gd name="adj1" fmla="val 57459"/>
              <a:gd name="adj2" fmla="val 29358"/>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C60CD458-D6E9-423E-B36E-A1C77D65DA44}"/>
              </a:ext>
            </a:extLst>
          </p:cNvPr>
          <p:cNvSpPr/>
          <p:nvPr/>
        </p:nvSpPr>
        <p:spPr>
          <a:xfrm>
            <a:off x="4635768" y="1131572"/>
            <a:ext cx="6889142" cy="937949"/>
          </a:xfrm>
          <a:prstGeom prst="rect">
            <a:avLst/>
          </a:prstGeom>
        </p:spPr>
        <p:txBody>
          <a:bodyPr wrap="square">
            <a:spAutoFit/>
          </a:bodyPr>
          <a:lstStyle/>
          <a:p>
            <a:pPr marL="0" marR="0" algn="ctr">
              <a:lnSpc>
                <a:spcPct val="120000"/>
              </a:lnSpc>
              <a:spcBef>
                <a:spcPts val="0"/>
              </a:spcBef>
              <a:spcAft>
                <a:spcPts val="0"/>
              </a:spcAft>
            </a:pPr>
            <a:r>
              <a:rPr lang="vi-VN" sz="2400" b="1">
                <a:effectLst/>
                <a:latin typeface="Arial" panose="020B0604020202020204" pitchFamily="34" charset="0"/>
                <a:ea typeface="Times New Roman" panose="02020603050405020304" pitchFamily="18" charset="0"/>
                <a:cs typeface="Arial" panose="020B0604020202020204" pitchFamily="34" charset="0"/>
              </a:rPr>
              <a:t>1. Chọn một trong các địa danh dưới đây và cho biết ở đó có những gì.</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a:extLst>
              <a:ext uri="{FF2B5EF4-FFF2-40B4-BE49-F238E27FC236}">
                <a16:creationId xmlns:a16="http://schemas.microsoft.com/office/drawing/2014/main" xmlns="" id="{4E69D1CF-4681-1482-1B66-7E99ECE103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5498" y="2315991"/>
            <a:ext cx="3259042" cy="4313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0FE122B0-10B0-680E-82AC-1802993E41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1578"/>
          <a:stretch/>
        </p:blipFill>
        <p:spPr bwMode="auto">
          <a:xfrm>
            <a:off x="8176359" y="3155531"/>
            <a:ext cx="3664767" cy="207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4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350874" y="170121"/>
            <a:ext cx="11536326" cy="6528391"/>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xmlns="" id="{67EA5272-24CF-4F88-A86D-7E882F8E2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9418" y="2787393"/>
            <a:ext cx="2993343" cy="2505280"/>
          </a:xfrm>
          <a:prstGeom prst="rect">
            <a:avLst/>
          </a:prstGeom>
        </p:spPr>
      </p:pic>
      <p:sp>
        <p:nvSpPr>
          <p:cNvPr id="14" name="TextBox 13">
            <a:extLst>
              <a:ext uri="{FF2B5EF4-FFF2-40B4-BE49-F238E27FC236}">
                <a16:creationId xmlns:a16="http://schemas.microsoft.com/office/drawing/2014/main" xmlns="" id="{15AE8563-FA9B-4233-BAE0-A161ADD165BC}"/>
              </a:ext>
            </a:extLst>
          </p:cNvPr>
          <p:cNvSpPr txBox="1"/>
          <p:nvPr/>
        </p:nvSpPr>
        <p:spPr>
          <a:xfrm>
            <a:off x="-761263" y="468576"/>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3" name="Picture 2">
            <a:extLst>
              <a:ext uri="{FF2B5EF4-FFF2-40B4-BE49-F238E27FC236}">
                <a16:creationId xmlns:a16="http://schemas.microsoft.com/office/drawing/2014/main" xmlns="" id="{40C093D0-F467-E1F8-66EA-8AA7C3C84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934" y="740498"/>
            <a:ext cx="3630957" cy="5377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1671339D-EA41-9A03-0EF3-A918E0555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7" b="-581"/>
          <a:stretch/>
        </p:blipFill>
        <p:spPr bwMode="auto">
          <a:xfrm>
            <a:off x="7616064" y="1478757"/>
            <a:ext cx="4014042" cy="42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473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552174" y="408818"/>
            <a:ext cx="10999304" cy="5791200"/>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xmlns="" id="{B500573A-84CE-47A2-A8EA-C495C7DD3BAC}"/>
              </a:ext>
            </a:extLst>
          </p:cNvPr>
          <p:cNvPicPr>
            <a:picLocks noChangeAspect="1"/>
          </p:cNvPicPr>
          <p:nvPr/>
        </p:nvPicPr>
        <p:blipFill>
          <a:blip r:embed="rId2"/>
          <a:stretch>
            <a:fillRect/>
          </a:stretch>
        </p:blipFill>
        <p:spPr>
          <a:xfrm>
            <a:off x="2590800" y="304800"/>
            <a:ext cx="7010400" cy="943704"/>
          </a:xfrm>
          <a:prstGeom prst="rect">
            <a:avLst/>
          </a:prstGeom>
        </p:spPr>
      </p:pic>
      <p:sp>
        <p:nvSpPr>
          <p:cNvPr id="20" name="Speech Bubble: Rectangle with Corners Rounded 4">
            <a:extLst>
              <a:ext uri="{FF2B5EF4-FFF2-40B4-BE49-F238E27FC236}">
                <a16:creationId xmlns:a16="http://schemas.microsoft.com/office/drawing/2014/main" xmlns="" id="{BA753831-9E83-41F7-B643-F2B665886778}"/>
              </a:ext>
            </a:extLst>
          </p:cNvPr>
          <p:cNvSpPr/>
          <p:nvPr/>
        </p:nvSpPr>
        <p:spPr>
          <a:xfrm flipH="1">
            <a:off x="5299018" y="1777671"/>
            <a:ext cx="6102848" cy="3535063"/>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Arial" panose="020B0604020202020204" pitchFamily="34" charset="0"/>
                <a:cs typeface="Arial" panose="020B0604020202020204" pitchFamily="34" charset="0"/>
              </a:rPr>
              <a:t> Kinh thành Huế là một công trình kiến trúc quan trọng dưới thời nhà Nguyễn - nơi lưu giữ những ký ức về một thời phong kiến uy quyền của Việt Nam. Ở Huế có những cung điện tráng lệ với lối kiến trúc độc đáo và đồ sộ. Ngoài ra, trong kinh thành Huế còn lưu giữ những bức tượng của các vị vua quan cùng với những báu vật cung đình quý giá.</a:t>
            </a:r>
            <a:endParaRPr lang="en-US" sz="2400" dirty="0">
              <a:solidFill>
                <a:srgbClr val="002060"/>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xmlns="" id="{11310C5F-C302-7703-993D-2B38380E2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88"/>
          <a:stretch/>
        </p:blipFill>
        <p:spPr bwMode="auto">
          <a:xfrm>
            <a:off x="745616" y="1971676"/>
            <a:ext cx="4403791" cy="336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339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552174" y="408818"/>
            <a:ext cx="10999304" cy="5791200"/>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xmlns="" id="{B500573A-84CE-47A2-A8EA-C495C7DD3BAC}"/>
              </a:ext>
            </a:extLst>
          </p:cNvPr>
          <p:cNvPicPr>
            <a:picLocks noChangeAspect="1"/>
          </p:cNvPicPr>
          <p:nvPr/>
        </p:nvPicPr>
        <p:blipFill>
          <a:blip r:embed="rId2"/>
          <a:stretch>
            <a:fillRect/>
          </a:stretch>
        </p:blipFill>
        <p:spPr>
          <a:xfrm>
            <a:off x="2590800" y="304800"/>
            <a:ext cx="7010400" cy="943704"/>
          </a:xfrm>
          <a:prstGeom prst="rect">
            <a:avLst/>
          </a:prstGeom>
        </p:spPr>
      </p:pic>
      <p:pic>
        <p:nvPicPr>
          <p:cNvPr id="2" name="Picture 4">
            <a:extLst>
              <a:ext uri="{FF2B5EF4-FFF2-40B4-BE49-F238E27FC236}">
                <a16:creationId xmlns:a16="http://schemas.microsoft.com/office/drawing/2014/main" xmlns="" id="{C5F37D67-BC26-42CE-0046-8C5B40BCB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578"/>
          <a:stretch/>
        </p:blipFill>
        <p:spPr bwMode="auto">
          <a:xfrm>
            <a:off x="796315" y="2025413"/>
            <a:ext cx="4662375" cy="3002958"/>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4">
            <a:extLst>
              <a:ext uri="{FF2B5EF4-FFF2-40B4-BE49-F238E27FC236}">
                <a16:creationId xmlns:a16="http://schemas.microsoft.com/office/drawing/2014/main" xmlns="" id="{BA753831-9E83-41F7-B643-F2B665886778}"/>
              </a:ext>
            </a:extLst>
          </p:cNvPr>
          <p:cNvSpPr/>
          <p:nvPr/>
        </p:nvSpPr>
        <p:spPr>
          <a:xfrm flipH="1">
            <a:off x="5292837" y="1778823"/>
            <a:ext cx="6102848" cy="3300354"/>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2060"/>
                </a:solidFill>
                <a:latin typeface="Arial" panose="020B0604020202020204" pitchFamily="34" charset="0"/>
                <a:cs typeface="Arial" panose="020B0604020202020204" pitchFamily="34" charset="0"/>
              </a:rPr>
              <a:t>Bến Nhà Rồng, tên chính thức là Bảo tàng Hồ Chí Minh - Chi nhánh Thành phố Hồ Chí Minh, là cụm di tích kiến trúc - bảo tàng nằm bên sông Sài Gòn, thuộc quận 4, Thành phố Hồ Chí Minh. Nơi đây từng là trụ sở của hãng vận tải Messageries maritimes tại Sài Gòn từ năm 1864 đến năm 1955.</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472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디자인 사용자 지정">
  <a:themeElements>
    <a:clrScheme name="모듈">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331</Words>
  <Application>Microsoft Office PowerPoint</Application>
  <PresentationFormat>Custom</PresentationFormat>
  <Paragraphs>31</Paragraphs>
  <Slides>12</Slides>
  <Notes>5</Notes>
  <HiddenSlides>0</HiddenSlides>
  <MMClips>1</MMClips>
  <ScaleCrop>false</ScaleCrop>
  <HeadingPairs>
    <vt:vector size="4" baseType="variant">
      <vt:variant>
        <vt:lpstr>Theme</vt:lpstr>
      </vt:variant>
      <vt:variant>
        <vt:i4>9</vt:i4>
      </vt:variant>
      <vt:variant>
        <vt:lpstr>Slide Titles</vt:lpstr>
      </vt:variant>
      <vt:variant>
        <vt:i4>12</vt:i4>
      </vt:variant>
    </vt:vector>
  </HeadingPairs>
  <TitlesOfParts>
    <vt:vector size="21" baseType="lpstr">
      <vt:lpstr>2_Office 主题​​</vt:lpstr>
      <vt:lpstr>Office 主题​​</vt:lpstr>
      <vt:lpstr>디자인 사용자 지정</vt:lpstr>
      <vt:lpstr>1_Office 主题​​</vt:lpstr>
      <vt:lpstr>包图主题2</vt:lpstr>
      <vt:lpstr>2_Office 主题</vt:lpstr>
      <vt:lpstr>5_Office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45</cp:revision>
  <dcterms:created xsi:type="dcterms:W3CDTF">2022-07-09T23:00:05Z</dcterms:created>
  <dcterms:modified xsi:type="dcterms:W3CDTF">2022-12-05T12:17:31Z</dcterms:modified>
</cp:coreProperties>
</file>