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E2DF6C-F23F-9B2B-4EE3-AB27DF63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6508E27-CAF5-8820-6ABA-18660E10C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D1E590-CB39-EB4C-4FA5-0D6721D9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6E6D00-C960-10C7-7D9B-01B3383F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FBDA7A-2AC6-8571-1EF3-371D5BE5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05303B-3B50-9B55-0323-3EBA5986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A64CD41-6F8B-8B33-F22D-5789C172F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88DEF7-2D7B-D992-3863-E1E3B921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C2EEB7-EDCF-FA90-99AD-E0ECB290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2387E0-4C4B-A786-C605-59B37D42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80F52D4-A8B3-9679-7A23-B4573E3EA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5FD8F43-61EF-DF7C-8C68-F659C1BD9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99F663-1287-F7F6-11DE-74016D53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898334-40E1-DA43-BAA4-8E0C297E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EAFDFE-141D-BE45-CFE1-0593CC7F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518C48-2C71-2001-288F-6F72FAC4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797216-BCA7-4813-C8CA-A6AB2D9A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056547-0AB2-AF6F-DE75-6DC358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6FF441-8B4C-6D44-A5D0-FBAF24CA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BD01-7A5C-05FF-B02D-3C9DF53C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E12BEF-AE41-196D-598C-4A66AB5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35CF76-C630-D5C4-1A48-AD758EAD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11F9FC-C612-B3C7-4A65-CD4555D6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A0D912-B0F9-4B58-0224-A78C9E0E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805FF1-DE7D-FACF-5829-1B9C9B3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58B7B4-CD0B-3865-C877-4821FF4A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FF02D2-DDA8-B9C4-30E0-21B16AECD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98F244-4BC9-A714-1C7B-C48EA229B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46F12F-BE7F-E4E4-3790-88DE81F8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904185-761D-68EF-1F8D-18E68ACC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1C98AD-F210-D1FB-BDCC-5EE47F57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B1A2EF-F1D4-1E96-E272-06B50C4F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1A7E8CB-FBBA-44DE-C75A-97457849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EB4BF5C-E3F8-126D-CE2E-BC2CC2E1D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F28D400-EAF1-81AD-A356-457C50B20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0AC1546-B6F7-2ECE-5D2A-7B9CCA962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7B7D7C5-2237-4AF1-BDF6-6FD4F7C6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436F758-40D4-7099-CBD0-EAA8EB36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50DC44D-06FC-B658-CCA0-C11CB9BF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17C1CA-C81F-34B6-136A-D32601F6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E6169A-DC31-996E-ADD5-96035461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44D5F8C-2EE8-C091-C7E0-DEF3147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D66BE7-C93F-C507-3D3C-DB780147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BC120F0-8A17-C99A-39C7-525048A0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45A8BB6-FE9B-FCAA-48B1-4C4AD14A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D7F2CCE-4D64-00E0-08E1-06F1DECE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606251-8862-6D13-D848-A16AE930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B73AA9-6C75-28FD-6ED8-A6FCC5E1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74B0329-A5B2-81E7-6585-70A340552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2DCBC17-468D-A00B-908B-82862A58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875929F-2AA7-036D-989F-01D01D8D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747B110-8ABB-377B-E897-48CA6A2E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FAB61D-1E14-1EF1-AA42-F7EC7FB1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783444B-CF48-7B77-82C1-88341637F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849D36-A692-BAA1-110D-D962140CE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5759FE3-CBCE-5D42-2070-A90B1D1F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8244945-AF6B-2477-CC07-01C34420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78AA49-A731-0DDB-529F-43A594DA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2416FB1-5E71-C5CF-5B0D-4378AA4C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0E3EDCB-4774-1F1C-0663-0C2B85797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91A6EF-EE02-F088-6F02-86E9EB20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FA53-2555-4D76-9876-624451BF5F7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6E9581-392A-FC1B-481A-239036378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981DAB4-BF25-AAA7-5585-C9E1788C4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A164-12B5-43E4-AF0F-3576D5B5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microsoft.com/office/2007/relationships/hdphoto" Target="../media/hdphoto7.wdp"/><Relationship Id="rId2" Type="http://schemas.openxmlformats.org/officeDocument/2006/relationships/image" Target="../media/image11.jpe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751ED8-69DC-7775-7706-B70C6FBAC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4327"/>
            <a:ext cx="10131552" cy="23876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BÀI 19: CHĂM SÓC VÀ BẢO VỆ CƠ QUAN TIÊU HÓA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CAB346F-6054-FA0A-BA01-3C08BEC7A82D}"/>
              </a:ext>
            </a:extLst>
          </p:cNvPr>
          <p:cNvSpPr/>
          <p:nvPr/>
        </p:nvSpPr>
        <p:spPr>
          <a:xfrm>
            <a:off x="1524000" y="651598"/>
            <a:ext cx="10788072" cy="13854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+mj-lt"/>
              </a:rPr>
              <a:t>CHỦ ĐỀ 5: CON NGƯỜI VÀ SỨC KHỎE</a:t>
            </a:r>
            <a:endParaRPr lang="en-US" sz="4000" b="1" dirty="0">
              <a:latin typeface="+mj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8721DCF-A5BC-441A-9357-A496EE57B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DB1D3743-6502-6FC0-60C5-58DFF2DFD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70C0"/>
                </a:solidFill>
              </a:rPr>
              <a:t>KHỞI ĐỘNG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DB1D3743-6502-6FC0-60C5-58DFF2DFD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70C0"/>
                </a:solidFill>
              </a:rPr>
              <a:t>VẬN DỤNG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1672A00-6922-30AB-FD12-710A29DB1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26663" r="42373" b="57041"/>
          <a:stretch/>
        </p:blipFill>
        <p:spPr>
          <a:xfrm>
            <a:off x="494522" y="373224"/>
            <a:ext cx="10795519" cy="1390262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EA1D772-8B2E-6D42-BC85-D919A540F8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42158" r="41224" b="23368"/>
          <a:stretch/>
        </p:blipFill>
        <p:spPr>
          <a:xfrm>
            <a:off x="923729" y="1763485"/>
            <a:ext cx="10916818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B329DAF4-AF8A-039C-508A-502015ACF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26019" r="44347" b="68834"/>
          <a:stretch/>
        </p:blipFill>
        <p:spPr>
          <a:xfrm>
            <a:off x="522513" y="354563"/>
            <a:ext cx="11019453" cy="905069"/>
          </a:xfr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5D33B5D-6DB0-EE64-16DF-B4C17F64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30431" r="42525" b="42018"/>
          <a:stretch/>
        </p:blipFill>
        <p:spPr>
          <a:xfrm>
            <a:off x="768096" y="1488232"/>
            <a:ext cx="10460735" cy="45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408B2FAF-3567-D249-3604-7CC0BF59E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26233" r="42024" b="27235"/>
          <a:stretch/>
        </p:blipFill>
        <p:spPr>
          <a:xfrm>
            <a:off x="279918" y="251928"/>
            <a:ext cx="11215396" cy="6279502"/>
          </a:xfr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DB4C0FD-B00D-6E9F-2D38-FAAA85CB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33878" r="69423" b="32496"/>
          <a:stretch/>
        </p:blipFill>
        <p:spPr>
          <a:xfrm>
            <a:off x="556727" y="1511559"/>
            <a:ext cx="5399314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8891AD-9C45-922C-0C91-B261A2F39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34389" r="41908" b="34949"/>
          <a:stretch/>
        </p:blipFill>
        <p:spPr>
          <a:xfrm>
            <a:off x="1642187" y="662474"/>
            <a:ext cx="8649477" cy="5019870"/>
          </a:xfrm>
        </p:spPr>
      </p:pic>
    </p:spTree>
    <p:extLst>
      <p:ext uri="{BB962C8B-B14F-4D97-AF65-F5344CB8AC3E}">
        <p14:creationId xmlns:p14="http://schemas.microsoft.com/office/powerpoint/2010/main" val="25324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Chủ đề Office</vt:lpstr>
      <vt:lpstr>BÀI 19: CHĂM SÓC VÀ BẢO VỆ CƠ QUAN TIÊU HÓA</vt:lpstr>
      <vt:lpstr>KHỞI ĐỘNG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19: CHĂM SÓC VÀ BẢO VỆ CƠ QUAN TIÊU HÓA</dc:title>
  <dc:creator>Phương Thảo Lưu</dc:creator>
  <cp:lastModifiedBy>M0</cp:lastModifiedBy>
  <cp:revision>2</cp:revision>
  <dcterms:created xsi:type="dcterms:W3CDTF">2023-02-13T13:36:53Z</dcterms:created>
  <dcterms:modified xsi:type="dcterms:W3CDTF">2023-02-14T06:32:00Z</dcterms:modified>
</cp:coreProperties>
</file>