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3"/>
    <p:sldMasterId id="2147483692" r:id="rId4"/>
    <p:sldMasterId id="2147483699" r:id="rId5"/>
    <p:sldMasterId id="2147483715" r:id="rId6"/>
  </p:sldMasterIdLst>
  <p:notesMasterIdLst>
    <p:notesMasterId r:id="rId10"/>
  </p:notesMasterIdLst>
  <p:sldIdLst>
    <p:sldId id="291" r:id="rId7"/>
    <p:sldId id="294" r:id="rId8"/>
    <p:sldId id="278" r:id="rId9"/>
    <p:sldId id="322" r:id="rId11"/>
    <p:sldId id="310" r:id="rId12"/>
    <p:sldId id="11543" r:id="rId13"/>
    <p:sldId id="312" r:id="rId14"/>
    <p:sldId id="313" r:id="rId15"/>
    <p:sldId id="11544" r:id="rId16"/>
    <p:sldId id="266" r:id="rId17"/>
    <p:sldId id="330" r:id="rId18"/>
    <p:sldId id="331" r:id="rId19"/>
    <p:sldId id="11545" r:id="rId20"/>
    <p:sldId id="11548" r:id="rId21"/>
    <p:sldId id="11549" r:id="rId22"/>
    <p:sldId id="11547"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7"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image" Target="../media/image12.png"/><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16.png"/><Relationship Id="rId7" Type="http://schemas.openxmlformats.org/officeDocument/2006/relationships/image" Target="../media/image12.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audio" Target="../media/audio2.wav"/><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1.png"/><Relationship Id="rId7" Type="http://schemas.openxmlformats.org/officeDocument/2006/relationships/image" Target="../media/image10.png"/><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audio" Target="../media/audio2.wav"/><Relationship Id="rId7" Type="http://schemas.openxmlformats.org/officeDocument/2006/relationships/image" Target="../media/image17.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9" Type="http://schemas.openxmlformats.org/officeDocument/2006/relationships/image" Target="../media/image31.png"/><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0" Type="http://schemas.openxmlformats.org/officeDocument/2006/relationships/image" Target="../media/image3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9" Type="http://schemas.openxmlformats.org/officeDocument/2006/relationships/image" Target="../media/image31.png"/><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0" Type="http://schemas.openxmlformats.org/officeDocument/2006/relationships/image" Target="../media/image3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5" Type="http://schemas.openxmlformats.org/officeDocument/2006/relationships/image" Target="../media/image32.png"/><Relationship Id="rId4" Type="http://schemas.openxmlformats.org/officeDocument/2006/relationships/image" Target="../media/image31.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fld>
            <a:endParaRPr lang="en-US" dirty="0"/>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defRPr/>
            </a:pPr>
            <a:fld id="{5249D6F7-E3E5-4302-97E8-4E7075DC6F12}" type="datetimeFigureOut">
              <a:rPr lang="zh-CN" altLang="en-US" smtClean="0">
                <a:solidFill>
                  <a:prstClr val="black"/>
                </a:solidFill>
                <a:latin typeface="等线" panose="020F0502020204030204"/>
                <a:ea typeface="等线" panose="02010600030101010101" pitchFamily="2" charset="-122"/>
              </a:rPr>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400">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defRPr/>
            </a:pPr>
            <a:fld id="{39421C0B-D210-49EC-B248-009FF4347C71}" type="slidenum">
              <a:rPr lang="zh-CN" altLang="en-US" smtClean="0">
                <a:solidFill>
                  <a:prstClr val="black"/>
                </a:solidFill>
                <a:latin typeface="等线" panose="020F0502020204030204"/>
                <a:ea typeface="等线" panose="02010600030101010101" pitchFamily="2" charset="-122"/>
              </a:rPr>
            </a:fld>
            <a:endParaRPr lang="zh-CN" altLang="en-US">
              <a:solidFill>
                <a:prstClr val="black"/>
              </a:solidFill>
              <a:latin typeface="等线" panose="020F0502020204030204"/>
              <a:ea typeface="等线" panose="02010600030101010101" pitchFamily="2" charset="-122"/>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defRPr/>
            </a:pPr>
            <a:fld id="{5249D6F7-E3E5-4302-97E8-4E7075DC6F12}" type="datetimeFigureOut">
              <a:rPr lang="zh-CN" altLang="en-US" smtClean="0">
                <a:solidFill>
                  <a:prstClr val="black"/>
                </a:solidFill>
                <a:latin typeface="等线" panose="020F0502020204030204"/>
                <a:ea typeface="等线" panose="02010600030101010101" pitchFamily="2" charset="-122"/>
              </a:rPr>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400">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defRPr/>
            </a:pPr>
            <a:fld id="{39421C0B-D210-49EC-B248-009FF4347C71}" type="slidenum">
              <a:rPr lang="zh-CN" altLang="en-US" smtClean="0">
                <a:solidFill>
                  <a:prstClr val="black"/>
                </a:solidFill>
                <a:latin typeface="等线" panose="020F0502020204030204"/>
                <a:ea typeface="等线" panose="02010600030101010101" pitchFamily="2" charset="-122"/>
              </a:rPr>
            </a:fld>
            <a:endParaRPr lang="zh-CN" altLang="en-US">
              <a:solidFill>
                <a:prstClr val="black"/>
              </a:solidFill>
              <a:latin typeface="等线" panose="020F0502020204030204"/>
              <a:ea typeface="等线" panose="02010600030101010101" pitchFamily="2" charset="-122"/>
            </a:endParaRPr>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fld>
            <a:endParaRPr lang="zh-CN" altLang="en-US"/>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endPar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fld>
            <a:endParaRPr lang="zh-CN" altLang="en-US"/>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p:cNvPicPr>
            <a:picLocks noChangeAspect="1"/>
          </p:cNvPicPr>
          <p:nvPr userDrawn="1"/>
        </p:nvPicPr>
        <p:blipFill rotWithShape="1">
          <a:blip r:embed="rId2"/>
          <a:srcRect l="5556" r="5556"/>
          <a:stretch>
            <a:fillRect/>
          </a:stretch>
        </p:blipFill>
        <p:spPr>
          <a:xfrm>
            <a:off x="0" y="0"/>
            <a:ext cx="12192000" cy="6858000"/>
          </a:xfrm>
          <a:prstGeom prst="rect">
            <a:avLst/>
          </a:prstGeom>
        </p:spPr>
      </p:pic>
      <p:pic>
        <p:nvPicPr>
          <p:cNvPr id="84" name="Picture 83" descr="A picture containing flower, plant&#10;&#10;Description automatically generated"/>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a:fillRect/>
          </a:stretch>
        </p:blipFill>
        <p:spPr>
          <a:xfrm>
            <a:off x="0" y="4534916"/>
            <a:ext cx="12192000" cy="2323084"/>
          </a:xfrm>
          <a:prstGeom prst="rect">
            <a:avLst/>
          </a:prstGeom>
        </p:spPr>
      </p:pic>
      <p:grpSp>
        <p:nvGrpSpPr>
          <p:cNvPr id="85" name="Group 84"/>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p:cNvGrpSpPr/>
            <p:nvPr/>
          </p:nvGrpSpPr>
          <p:grpSpPr>
            <a:xfrm>
              <a:off x="-676522" y="-381616"/>
              <a:ext cx="2235986" cy="1076984"/>
              <a:chOff x="10769791" y="-6153003"/>
              <a:chExt cx="6123464" cy="3537857"/>
            </a:xfrm>
          </p:grpSpPr>
          <p:grpSp>
            <p:nvGrpSpPr>
              <p:cNvPr id="123" name="Group 122"/>
              <p:cNvGrpSpPr/>
              <p:nvPr/>
            </p:nvGrpSpPr>
            <p:grpSpPr>
              <a:xfrm>
                <a:off x="10769791" y="-6153003"/>
                <a:ext cx="6123464" cy="3537857"/>
                <a:chOff x="11038114" y="-5693229"/>
                <a:chExt cx="6123464" cy="3537857"/>
              </a:xfrm>
            </p:grpSpPr>
            <p:sp>
              <p:nvSpPr>
                <p:cNvPr id="125" name="Oval 124"/>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p:cNvGrpSpPr/>
            <p:nvPr/>
          </p:nvGrpSpPr>
          <p:grpSpPr>
            <a:xfrm>
              <a:off x="4930725" y="-163011"/>
              <a:ext cx="1187273" cy="677247"/>
              <a:chOff x="10769791" y="-6153003"/>
              <a:chExt cx="6123464" cy="3537857"/>
            </a:xfrm>
          </p:grpSpPr>
          <p:grpSp>
            <p:nvGrpSpPr>
              <p:cNvPr id="115" name="Group 114"/>
              <p:cNvGrpSpPr/>
              <p:nvPr/>
            </p:nvGrpSpPr>
            <p:grpSpPr>
              <a:xfrm>
                <a:off x="10769791" y="-6153003"/>
                <a:ext cx="6123464" cy="3537857"/>
                <a:chOff x="11038114" y="-5693229"/>
                <a:chExt cx="6123464" cy="3537857"/>
              </a:xfrm>
            </p:grpSpPr>
            <p:sp>
              <p:nvSpPr>
                <p:cNvPr id="117" name="Oval 116"/>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p:cNvGrpSpPr/>
            <p:nvPr/>
          </p:nvGrpSpPr>
          <p:grpSpPr>
            <a:xfrm>
              <a:off x="10987107" y="195601"/>
              <a:ext cx="1917292" cy="923482"/>
              <a:chOff x="10769791" y="-6153003"/>
              <a:chExt cx="6123464" cy="3537857"/>
            </a:xfrm>
          </p:grpSpPr>
          <p:grpSp>
            <p:nvGrpSpPr>
              <p:cNvPr id="107" name="Group 106"/>
              <p:cNvGrpSpPr/>
              <p:nvPr/>
            </p:nvGrpSpPr>
            <p:grpSpPr>
              <a:xfrm>
                <a:off x="10769791" y="-6153003"/>
                <a:ext cx="6123464" cy="3537857"/>
                <a:chOff x="11038114" y="-5693229"/>
                <a:chExt cx="6123464" cy="3537857"/>
              </a:xfrm>
            </p:grpSpPr>
            <p:sp>
              <p:nvSpPr>
                <p:cNvPr id="109" name="Oval 108"/>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p:cNvGrpSpPr/>
            <p:nvPr/>
          </p:nvGrpSpPr>
          <p:grpSpPr>
            <a:xfrm>
              <a:off x="2194382" y="125807"/>
              <a:ext cx="1384468" cy="696593"/>
              <a:chOff x="10769791" y="-6153003"/>
              <a:chExt cx="6123464" cy="3537857"/>
            </a:xfrm>
          </p:grpSpPr>
          <p:grpSp>
            <p:nvGrpSpPr>
              <p:cNvPr id="99" name="Group 98"/>
              <p:cNvGrpSpPr/>
              <p:nvPr/>
            </p:nvGrpSpPr>
            <p:grpSpPr>
              <a:xfrm>
                <a:off x="10769791" y="-6153003"/>
                <a:ext cx="6123464" cy="3537857"/>
                <a:chOff x="11038114" y="-5693229"/>
                <a:chExt cx="6123464" cy="3537857"/>
              </a:xfrm>
            </p:grpSpPr>
            <p:sp>
              <p:nvSpPr>
                <p:cNvPr id="101" name="Oval 100"/>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p:cNvGrpSpPr/>
            <p:nvPr/>
          </p:nvGrpSpPr>
          <p:grpSpPr>
            <a:xfrm>
              <a:off x="7198794" y="-884837"/>
              <a:ext cx="3045298" cy="1467815"/>
              <a:chOff x="10769791" y="-6153003"/>
              <a:chExt cx="6123464" cy="3537857"/>
            </a:xfrm>
          </p:grpSpPr>
          <p:grpSp>
            <p:nvGrpSpPr>
              <p:cNvPr id="91" name="Group 90"/>
              <p:cNvGrpSpPr/>
              <p:nvPr/>
            </p:nvGrpSpPr>
            <p:grpSpPr>
              <a:xfrm>
                <a:off x="10769791" y="-6153003"/>
                <a:ext cx="6123464" cy="3537857"/>
                <a:chOff x="11038114" y="-5693229"/>
                <a:chExt cx="6123464" cy="3537857"/>
              </a:xfrm>
            </p:grpSpPr>
            <p:sp>
              <p:nvSpPr>
                <p:cNvPr id="93" name="Oval 92"/>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p:cNvPicPr>
            <a:picLocks noChangeAspect="1"/>
          </p:cNvPicPr>
          <p:nvPr userDrawn="1"/>
        </p:nvPicPr>
        <p:blipFill rotWithShape="1">
          <a:blip r:embed="rId4">
            <a:extLst>
              <a:ext uri="{28A0092B-C50C-407E-A947-70E740481C1C}">
                <a14:useLocalDpi xmlns:a14="http://schemas.microsoft.com/office/drawing/2010/main" val="0"/>
              </a:ext>
            </a:extLst>
          </a:blip>
          <a:srcRect l="4858" t="23820" r="14144" b="11131"/>
          <a:stretch>
            <a:fillRect/>
          </a:stretch>
        </p:blipFill>
        <p:spPr>
          <a:xfrm rot="20918277">
            <a:off x="14167" y="-27210"/>
            <a:ext cx="8965412" cy="7200000"/>
          </a:xfrm>
          <a:prstGeom prst="rect">
            <a:avLst/>
          </a:prstGeom>
        </p:spPr>
      </p:pic>
      <p:pic>
        <p:nvPicPr>
          <p:cNvPr id="132" name="Picture 131" descr="A picture containing background pattern&#10;&#10;Description automatically generated"/>
          <p:cNvPicPr>
            <a:picLocks noChangeAspect="1"/>
          </p:cNvPicPr>
          <p:nvPr userDrawn="1"/>
        </p:nvPicPr>
        <p:blipFill rotWithShape="1">
          <a:blip r:embed="rId5" cstate="print">
            <a:extLst>
              <a:ext uri="{28A0092B-C50C-407E-A947-70E740481C1C}">
                <a14:useLocalDpi xmlns:a14="http://schemas.microsoft.com/office/drawing/2010/main" val="0"/>
              </a:ext>
            </a:extLst>
          </a:blip>
          <a:srcRect l="49272" t="3961" r="24026" b="71711"/>
          <a:stretch>
            <a:fillRect/>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a:fillRect/>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a:fillRect/>
            </a:stretch>
          </p:blipFill>
          <p:spPr>
            <a:xfrm flipH="1">
              <a:off x="10279112" y="2573579"/>
              <a:ext cx="1259274" cy="2248776"/>
            </a:xfrm>
            <a:prstGeom prst="rect">
              <a:avLst/>
            </a:prstGeom>
            <a:effectLst>
              <a:innerShdw blurRad="38100" dist="12700" dir="13500000">
                <a:prstClr val="black">
                  <a:alpha val="50000"/>
                </a:prstClr>
              </a:innerShdw>
            </a:effectLst>
          </p:spPr>
        </p:pic>
      </p:grpSp>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p:cNvPicPr>
            <a:picLocks noChangeAspect="1"/>
          </p:cNvPicPr>
          <p:nvPr userDrawn="1"/>
        </p:nvPicPr>
        <p:blipFill rotWithShape="1">
          <a:blip r:embed="rId2"/>
          <a:srcRect l="5556" r="5556"/>
          <a:stretch>
            <a:fillRect/>
          </a:stretch>
        </p:blipFill>
        <p:spPr>
          <a:xfrm>
            <a:off x="0" y="0"/>
            <a:ext cx="12192000" cy="6858000"/>
          </a:xfrm>
          <a:prstGeom prst="rect">
            <a:avLst/>
          </a:prstGeom>
        </p:spPr>
      </p:pic>
      <p:pic>
        <p:nvPicPr>
          <p:cNvPr id="84" name="Picture 83" descr="A picture containing flower, plant&#10;&#10;Description automatically generated"/>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a:fillRect/>
          </a:stretch>
        </p:blipFill>
        <p:spPr>
          <a:xfrm>
            <a:off x="0" y="4534916"/>
            <a:ext cx="12192000" cy="2323084"/>
          </a:xfrm>
          <a:prstGeom prst="rect">
            <a:avLst/>
          </a:prstGeom>
        </p:spPr>
      </p:pic>
      <p:grpSp>
        <p:nvGrpSpPr>
          <p:cNvPr id="85" name="Group 84"/>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p:cNvGrpSpPr/>
            <p:nvPr/>
          </p:nvGrpSpPr>
          <p:grpSpPr>
            <a:xfrm>
              <a:off x="-676522" y="-381616"/>
              <a:ext cx="2235986" cy="1076984"/>
              <a:chOff x="10769791" y="-6153003"/>
              <a:chExt cx="6123464" cy="3537857"/>
            </a:xfrm>
          </p:grpSpPr>
          <p:grpSp>
            <p:nvGrpSpPr>
              <p:cNvPr id="123" name="Group 122"/>
              <p:cNvGrpSpPr/>
              <p:nvPr/>
            </p:nvGrpSpPr>
            <p:grpSpPr>
              <a:xfrm>
                <a:off x="10769791" y="-6153003"/>
                <a:ext cx="6123464" cy="3537857"/>
                <a:chOff x="11038114" y="-5693229"/>
                <a:chExt cx="6123464" cy="3537857"/>
              </a:xfrm>
            </p:grpSpPr>
            <p:sp>
              <p:nvSpPr>
                <p:cNvPr id="125" name="Oval 124"/>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p:cNvGrpSpPr/>
            <p:nvPr/>
          </p:nvGrpSpPr>
          <p:grpSpPr>
            <a:xfrm>
              <a:off x="4930725" y="-163011"/>
              <a:ext cx="1187273" cy="677247"/>
              <a:chOff x="10769791" y="-6153003"/>
              <a:chExt cx="6123464" cy="3537857"/>
            </a:xfrm>
          </p:grpSpPr>
          <p:grpSp>
            <p:nvGrpSpPr>
              <p:cNvPr id="115" name="Group 114"/>
              <p:cNvGrpSpPr/>
              <p:nvPr/>
            </p:nvGrpSpPr>
            <p:grpSpPr>
              <a:xfrm>
                <a:off x="10769791" y="-6153003"/>
                <a:ext cx="6123464" cy="3537857"/>
                <a:chOff x="11038114" y="-5693229"/>
                <a:chExt cx="6123464" cy="3537857"/>
              </a:xfrm>
            </p:grpSpPr>
            <p:sp>
              <p:nvSpPr>
                <p:cNvPr id="117" name="Oval 116"/>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p:cNvGrpSpPr/>
            <p:nvPr/>
          </p:nvGrpSpPr>
          <p:grpSpPr>
            <a:xfrm>
              <a:off x="10987107" y="195601"/>
              <a:ext cx="1917292" cy="923482"/>
              <a:chOff x="10769791" y="-6153003"/>
              <a:chExt cx="6123464" cy="3537857"/>
            </a:xfrm>
          </p:grpSpPr>
          <p:grpSp>
            <p:nvGrpSpPr>
              <p:cNvPr id="107" name="Group 106"/>
              <p:cNvGrpSpPr/>
              <p:nvPr/>
            </p:nvGrpSpPr>
            <p:grpSpPr>
              <a:xfrm>
                <a:off x="10769791" y="-6153003"/>
                <a:ext cx="6123464" cy="3537857"/>
                <a:chOff x="11038114" y="-5693229"/>
                <a:chExt cx="6123464" cy="3537857"/>
              </a:xfrm>
            </p:grpSpPr>
            <p:sp>
              <p:nvSpPr>
                <p:cNvPr id="109" name="Oval 108"/>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p:cNvGrpSpPr/>
            <p:nvPr/>
          </p:nvGrpSpPr>
          <p:grpSpPr>
            <a:xfrm>
              <a:off x="2194382" y="125807"/>
              <a:ext cx="1384468" cy="696593"/>
              <a:chOff x="10769791" y="-6153003"/>
              <a:chExt cx="6123464" cy="3537857"/>
            </a:xfrm>
          </p:grpSpPr>
          <p:grpSp>
            <p:nvGrpSpPr>
              <p:cNvPr id="99" name="Group 98"/>
              <p:cNvGrpSpPr/>
              <p:nvPr/>
            </p:nvGrpSpPr>
            <p:grpSpPr>
              <a:xfrm>
                <a:off x="10769791" y="-6153003"/>
                <a:ext cx="6123464" cy="3537857"/>
                <a:chOff x="11038114" y="-5693229"/>
                <a:chExt cx="6123464" cy="3537857"/>
              </a:xfrm>
            </p:grpSpPr>
            <p:sp>
              <p:nvSpPr>
                <p:cNvPr id="101" name="Oval 100"/>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p:cNvGrpSpPr/>
            <p:nvPr/>
          </p:nvGrpSpPr>
          <p:grpSpPr>
            <a:xfrm>
              <a:off x="7198794" y="-884837"/>
              <a:ext cx="3045298" cy="1467815"/>
              <a:chOff x="10769791" y="-6153003"/>
              <a:chExt cx="6123464" cy="3537857"/>
            </a:xfrm>
          </p:grpSpPr>
          <p:grpSp>
            <p:nvGrpSpPr>
              <p:cNvPr id="91" name="Group 90"/>
              <p:cNvGrpSpPr/>
              <p:nvPr/>
            </p:nvGrpSpPr>
            <p:grpSpPr>
              <a:xfrm>
                <a:off x="10769791" y="-6153003"/>
                <a:ext cx="6123464" cy="3537857"/>
                <a:chOff x="11038114" y="-5693229"/>
                <a:chExt cx="6123464" cy="3537857"/>
              </a:xfrm>
            </p:grpSpPr>
            <p:sp>
              <p:nvSpPr>
                <p:cNvPr id="93" name="Oval 92"/>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a:fillRect/>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a:fillRect/>
          </a:stretch>
        </p:blipFill>
        <p:spPr>
          <a:xfrm>
            <a:off x="1237929" y="0"/>
            <a:ext cx="9715261" cy="5580000"/>
          </a:xfrm>
          <a:prstGeom prst="rect">
            <a:avLst/>
          </a:prstGeom>
        </p:spPr>
      </p:pic>
      <p:grpSp>
        <p:nvGrpSpPr>
          <p:cNvPr id="133" name="Group 132"/>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a:fillRect/>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a:fillRect/>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a:fillRect/>
          </a:stretch>
        </p:blipFill>
        <p:spPr>
          <a:xfrm rot="20777508">
            <a:off x="727584" y="2654039"/>
            <a:ext cx="1618594" cy="1620000"/>
          </a:xfrm>
          <a:prstGeom prst="rect">
            <a:avLst/>
          </a:prstGeom>
        </p:spPr>
      </p:pic>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p:cNvPicPr>
            <a:picLocks noChangeAspect="1"/>
          </p:cNvPicPr>
          <p:nvPr userDrawn="1"/>
        </p:nvPicPr>
        <p:blipFill rotWithShape="1">
          <a:blip r:embed="rId2" cstate="print">
            <a:extLst>
              <a:ext uri="{28A0092B-C50C-407E-A947-70E740481C1C}">
                <a14:useLocalDpi xmlns:a14="http://schemas.microsoft.com/office/drawing/2010/main" val="0"/>
              </a:ext>
            </a:extLst>
          </a:blip>
          <a:srcRect t="64525"/>
          <a:stretch>
            <a:fillRect/>
          </a:stretch>
        </p:blipFill>
        <p:spPr>
          <a:xfrm>
            <a:off x="0" y="4425112"/>
            <a:ext cx="12192000" cy="2432888"/>
          </a:xfrm>
          <a:prstGeom prst="rect">
            <a:avLst/>
          </a:prstGeom>
        </p:spPr>
      </p:pic>
      <p:grpSp>
        <p:nvGrpSpPr>
          <p:cNvPr id="31" name="Group 30"/>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p:cNvPicPr>
              <a:picLocks noChangeAspect="1"/>
            </p:cNvPicPr>
            <p:nvPr userDrawn="1"/>
          </p:nvPicPr>
          <p:blipFill rotWithShape="1">
            <a:blip r:embed="rId3" cstate="print">
              <a:extLst>
                <a:ext uri="{28A0092B-C50C-407E-A947-70E740481C1C}">
                  <a14:useLocalDpi xmlns:a14="http://schemas.microsoft.com/office/drawing/2010/main" val="0"/>
                </a:ext>
              </a:extLst>
            </a:blip>
            <a:srcRect l="35693" t="52250" r="45787" b="14676"/>
            <a:stretch>
              <a:fillRect/>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p:cNvGrpSpPr/>
            <p:nvPr/>
          </p:nvGrpSpPr>
          <p:grpSpPr>
            <a:xfrm>
              <a:off x="-676522" y="-381616"/>
              <a:ext cx="2235986" cy="1076984"/>
              <a:chOff x="10769791" y="-6153003"/>
              <a:chExt cx="6123464" cy="3537857"/>
            </a:xfrm>
          </p:grpSpPr>
          <p:grpSp>
            <p:nvGrpSpPr>
              <p:cNvPr id="76" name="Group 75"/>
              <p:cNvGrpSpPr/>
              <p:nvPr/>
            </p:nvGrpSpPr>
            <p:grpSpPr>
              <a:xfrm>
                <a:off x="10769791" y="-6153003"/>
                <a:ext cx="6123464" cy="3537857"/>
                <a:chOff x="11038114" y="-5693229"/>
                <a:chExt cx="6123464" cy="3537857"/>
              </a:xfrm>
            </p:grpSpPr>
            <p:sp>
              <p:nvSpPr>
                <p:cNvPr id="78" name="Oval 77"/>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p:cNvGrpSpPr/>
            <p:nvPr/>
          </p:nvGrpSpPr>
          <p:grpSpPr>
            <a:xfrm>
              <a:off x="4930725" y="-163011"/>
              <a:ext cx="1187273" cy="677247"/>
              <a:chOff x="10769791" y="-6153003"/>
              <a:chExt cx="6123464" cy="3537857"/>
            </a:xfrm>
          </p:grpSpPr>
          <p:grpSp>
            <p:nvGrpSpPr>
              <p:cNvPr id="68" name="Group 67"/>
              <p:cNvGrpSpPr/>
              <p:nvPr/>
            </p:nvGrpSpPr>
            <p:grpSpPr>
              <a:xfrm>
                <a:off x="10769791" y="-6153003"/>
                <a:ext cx="6123464" cy="3537857"/>
                <a:chOff x="11038114" y="-5693229"/>
                <a:chExt cx="6123464" cy="3537857"/>
              </a:xfrm>
            </p:grpSpPr>
            <p:sp>
              <p:nvSpPr>
                <p:cNvPr id="70" name="Oval 69"/>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p:cNvGrpSpPr/>
            <p:nvPr/>
          </p:nvGrpSpPr>
          <p:grpSpPr>
            <a:xfrm>
              <a:off x="10987107" y="195601"/>
              <a:ext cx="1917292" cy="923482"/>
              <a:chOff x="10769791" y="-6153003"/>
              <a:chExt cx="6123464" cy="3537857"/>
            </a:xfrm>
          </p:grpSpPr>
          <p:grpSp>
            <p:nvGrpSpPr>
              <p:cNvPr id="60" name="Group 59"/>
              <p:cNvGrpSpPr/>
              <p:nvPr/>
            </p:nvGrpSpPr>
            <p:grpSpPr>
              <a:xfrm>
                <a:off x="10769791" y="-6153003"/>
                <a:ext cx="6123464" cy="3537857"/>
                <a:chOff x="11038114" y="-5693229"/>
                <a:chExt cx="6123464" cy="3537857"/>
              </a:xfrm>
            </p:grpSpPr>
            <p:sp>
              <p:nvSpPr>
                <p:cNvPr id="62" name="Oval 61"/>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p:cNvGrpSpPr/>
            <p:nvPr/>
          </p:nvGrpSpPr>
          <p:grpSpPr>
            <a:xfrm>
              <a:off x="2194382" y="125807"/>
              <a:ext cx="1384468" cy="696593"/>
              <a:chOff x="10769791" y="-6153003"/>
              <a:chExt cx="6123464" cy="3537857"/>
            </a:xfrm>
          </p:grpSpPr>
          <p:grpSp>
            <p:nvGrpSpPr>
              <p:cNvPr id="52" name="Group 51"/>
              <p:cNvGrpSpPr/>
              <p:nvPr/>
            </p:nvGrpSpPr>
            <p:grpSpPr>
              <a:xfrm>
                <a:off x="10769791" y="-6153003"/>
                <a:ext cx="6123464" cy="3537857"/>
                <a:chOff x="11038114" y="-5693229"/>
                <a:chExt cx="6123464" cy="3537857"/>
              </a:xfrm>
            </p:grpSpPr>
            <p:sp>
              <p:nvSpPr>
                <p:cNvPr id="54" name="Oval 53"/>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p:cNvGrpSpPr/>
            <p:nvPr/>
          </p:nvGrpSpPr>
          <p:grpSpPr>
            <a:xfrm>
              <a:off x="7198794" y="-884837"/>
              <a:ext cx="3045298" cy="1467815"/>
              <a:chOff x="10769791" y="-6153003"/>
              <a:chExt cx="6123464" cy="3537857"/>
            </a:xfrm>
          </p:grpSpPr>
          <p:grpSp>
            <p:nvGrpSpPr>
              <p:cNvPr id="39" name="Group 38"/>
              <p:cNvGrpSpPr/>
              <p:nvPr/>
            </p:nvGrpSpPr>
            <p:grpSpPr>
              <a:xfrm>
                <a:off x="10769791" y="-6153003"/>
                <a:ext cx="6123464" cy="3537857"/>
                <a:chOff x="11038114" y="-5693229"/>
                <a:chExt cx="6123464" cy="3537857"/>
              </a:xfrm>
            </p:grpSpPr>
            <p:sp>
              <p:nvSpPr>
                <p:cNvPr id="46" name="Oval 45"/>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a:fillRect/>
          </a:stretch>
        </p:blipFill>
        <p:spPr>
          <a:xfrm rot="20777508">
            <a:off x="906419" y="2127231"/>
            <a:ext cx="1618594" cy="1620000"/>
          </a:xfrm>
          <a:prstGeom prst="rect">
            <a:avLst/>
          </a:prstGeom>
        </p:spPr>
      </p:pic>
      <p:pic>
        <p:nvPicPr>
          <p:cNvPr id="86" name="Picture 8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p:cNvPicPr>
            <a:picLocks noChangeAspect="1"/>
          </p:cNvPicPr>
          <p:nvPr userDrawn="1"/>
        </p:nvPicPr>
        <p:blipFill rotWithShape="1">
          <a:blip r:embed="rId2" cstate="print">
            <a:extLst>
              <a:ext uri="{28A0092B-C50C-407E-A947-70E740481C1C}">
                <a14:useLocalDpi xmlns:a14="http://schemas.microsoft.com/office/drawing/2010/main" val="0"/>
              </a:ext>
            </a:extLst>
          </a:blip>
          <a:srcRect t="64525"/>
          <a:stretch>
            <a:fillRect/>
          </a:stretch>
        </p:blipFill>
        <p:spPr>
          <a:xfrm>
            <a:off x="0" y="4425112"/>
            <a:ext cx="12192000" cy="2432888"/>
          </a:xfrm>
          <a:prstGeom prst="rect">
            <a:avLst/>
          </a:prstGeom>
        </p:spPr>
      </p:pic>
      <p:grpSp>
        <p:nvGrpSpPr>
          <p:cNvPr id="39" name="Group 38"/>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p:cNvGrpSpPr/>
            <p:nvPr/>
          </p:nvGrpSpPr>
          <p:grpSpPr>
            <a:xfrm>
              <a:off x="-676522" y="-381616"/>
              <a:ext cx="2235986" cy="1076984"/>
              <a:chOff x="10769791" y="-6153003"/>
              <a:chExt cx="6123464" cy="3537857"/>
            </a:xfrm>
          </p:grpSpPr>
          <p:grpSp>
            <p:nvGrpSpPr>
              <p:cNvPr id="77" name="Group 76"/>
              <p:cNvGrpSpPr/>
              <p:nvPr/>
            </p:nvGrpSpPr>
            <p:grpSpPr>
              <a:xfrm>
                <a:off x="10769791" y="-6153003"/>
                <a:ext cx="6123464" cy="3537857"/>
                <a:chOff x="11038114" y="-5693229"/>
                <a:chExt cx="6123464" cy="3537857"/>
              </a:xfrm>
            </p:grpSpPr>
            <p:sp>
              <p:nvSpPr>
                <p:cNvPr id="79" name="Oval 78"/>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p:cNvGrpSpPr/>
            <p:nvPr/>
          </p:nvGrpSpPr>
          <p:grpSpPr>
            <a:xfrm>
              <a:off x="4930725" y="-163011"/>
              <a:ext cx="1187273" cy="677247"/>
              <a:chOff x="10769791" y="-6153003"/>
              <a:chExt cx="6123464" cy="3537857"/>
            </a:xfrm>
          </p:grpSpPr>
          <p:grpSp>
            <p:nvGrpSpPr>
              <p:cNvPr id="69" name="Group 68"/>
              <p:cNvGrpSpPr/>
              <p:nvPr/>
            </p:nvGrpSpPr>
            <p:grpSpPr>
              <a:xfrm>
                <a:off x="10769791" y="-6153003"/>
                <a:ext cx="6123464" cy="3537857"/>
                <a:chOff x="11038114" y="-5693229"/>
                <a:chExt cx="6123464" cy="3537857"/>
              </a:xfrm>
            </p:grpSpPr>
            <p:sp>
              <p:nvSpPr>
                <p:cNvPr id="71" name="Oval 70"/>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p:cNvGrpSpPr/>
            <p:nvPr/>
          </p:nvGrpSpPr>
          <p:grpSpPr>
            <a:xfrm>
              <a:off x="10987107" y="195601"/>
              <a:ext cx="1917292" cy="923482"/>
              <a:chOff x="10769791" y="-6153003"/>
              <a:chExt cx="6123464" cy="3537857"/>
            </a:xfrm>
          </p:grpSpPr>
          <p:grpSp>
            <p:nvGrpSpPr>
              <p:cNvPr id="61" name="Group 60"/>
              <p:cNvGrpSpPr/>
              <p:nvPr/>
            </p:nvGrpSpPr>
            <p:grpSpPr>
              <a:xfrm>
                <a:off x="10769791" y="-6153003"/>
                <a:ext cx="6123464" cy="3537857"/>
                <a:chOff x="11038114" y="-5693229"/>
                <a:chExt cx="6123464" cy="3537857"/>
              </a:xfrm>
            </p:grpSpPr>
            <p:sp>
              <p:nvSpPr>
                <p:cNvPr id="63" name="Oval 62"/>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p:cNvGrpSpPr/>
            <p:nvPr/>
          </p:nvGrpSpPr>
          <p:grpSpPr>
            <a:xfrm>
              <a:off x="2194382" y="125807"/>
              <a:ext cx="1384468" cy="696593"/>
              <a:chOff x="10769791" y="-6153003"/>
              <a:chExt cx="6123464" cy="3537857"/>
            </a:xfrm>
          </p:grpSpPr>
          <p:grpSp>
            <p:nvGrpSpPr>
              <p:cNvPr id="53" name="Group 52"/>
              <p:cNvGrpSpPr/>
              <p:nvPr/>
            </p:nvGrpSpPr>
            <p:grpSpPr>
              <a:xfrm>
                <a:off x="10769791" y="-6153003"/>
                <a:ext cx="6123464" cy="3537857"/>
                <a:chOff x="11038114" y="-5693229"/>
                <a:chExt cx="6123464" cy="3537857"/>
              </a:xfrm>
            </p:grpSpPr>
            <p:sp>
              <p:nvSpPr>
                <p:cNvPr id="55" name="Oval 54"/>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p:cNvGrpSpPr/>
            <p:nvPr/>
          </p:nvGrpSpPr>
          <p:grpSpPr>
            <a:xfrm>
              <a:off x="7198794" y="-884837"/>
              <a:ext cx="3045298" cy="1467815"/>
              <a:chOff x="10769791" y="-6153003"/>
              <a:chExt cx="6123464" cy="3537857"/>
            </a:xfrm>
          </p:grpSpPr>
          <p:grpSp>
            <p:nvGrpSpPr>
              <p:cNvPr id="45" name="Group 44"/>
              <p:cNvGrpSpPr/>
              <p:nvPr/>
            </p:nvGrpSpPr>
            <p:grpSpPr>
              <a:xfrm>
                <a:off x="10769791" y="-6153003"/>
                <a:ext cx="6123464" cy="3537857"/>
                <a:chOff x="11038114" y="-5693229"/>
                <a:chExt cx="6123464" cy="3537857"/>
              </a:xfrm>
            </p:grpSpPr>
            <p:sp>
              <p:nvSpPr>
                <p:cNvPr id="47" name="Oval 46"/>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p:cNvPicPr>
            <a:picLocks noChangeAspect="1"/>
          </p:cNvPicPr>
          <p:nvPr userDrawn="1"/>
        </p:nvPicPr>
        <p:blipFill rotWithShape="1">
          <a:blip r:embed="rId5" cstate="print">
            <a:extLst>
              <a:ext uri="{28A0092B-C50C-407E-A947-70E740481C1C}">
                <a14:useLocalDpi xmlns:a14="http://schemas.microsoft.com/office/drawing/2010/main" val="0"/>
              </a:ext>
            </a:extLst>
          </a:blip>
          <a:srcRect t="11887" r="73788" b="61878"/>
          <a:stretch>
            <a:fillRect/>
          </a:stretch>
        </p:blipFill>
        <p:spPr>
          <a:xfrm rot="20777508">
            <a:off x="9588445" y="2556514"/>
            <a:ext cx="1618594" cy="1620000"/>
          </a:xfrm>
          <a:prstGeom prst="rect">
            <a:avLst/>
          </a:prstGeom>
        </p:spPr>
      </p:pic>
      <p:pic>
        <p:nvPicPr>
          <p:cNvPr id="88" name="Picture 8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p:cNvGrpSpPr/>
          <p:nvPr userDrawn="1"/>
        </p:nvGrpSpPr>
        <p:grpSpPr>
          <a:xfrm>
            <a:off x="-386495" y="-404535"/>
            <a:ext cx="12953763" cy="7659257"/>
            <a:chOff x="-386495" y="-404535"/>
            <a:chExt cx="12953763" cy="7659257"/>
          </a:xfrm>
        </p:grpSpPr>
        <p:sp>
          <p:nvSpPr>
            <p:cNvPr id="8" name="Rectangle 7"/>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p:cNvPicPr>
            <a:picLocks noChangeAspect="1"/>
          </p:cNvPicPr>
          <p:nvPr userDrawn="1"/>
        </p:nvPicPr>
        <p:blipFill rotWithShape="1">
          <a:blip r:embed="rId2" cstate="print">
            <a:extLst>
              <a:ext uri="{28A0092B-C50C-407E-A947-70E740481C1C}">
                <a14:useLocalDpi xmlns:a14="http://schemas.microsoft.com/office/drawing/2010/main" val="0"/>
              </a:ext>
            </a:extLst>
          </a:blip>
          <a:srcRect t="64525"/>
          <a:stretch>
            <a:fillRect/>
          </a:stretch>
        </p:blipFill>
        <p:spPr>
          <a:xfrm>
            <a:off x="0" y="4425112"/>
            <a:ext cx="12192000" cy="2432888"/>
          </a:xfrm>
          <a:prstGeom prst="rect">
            <a:avLst/>
          </a:prstGeom>
        </p:spPr>
      </p:pic>
      <p:grpSp>
        <p:nvGrpSpPr>
          <p:cNvPr id="32" name="Group 31"/>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p:cNvGrpSpPr/>
            <p:nvPr/>
          </p:nvGrpSpPr>
          <p:grpSpPr>
            <a:xfrm>
              <a:off x="-676522" y="-381616"/>
              <a:ext cx="2235986" cy="1076984"/>
              <a:chOff x="10769791" y="-6153003"/>
              <a:chExt cx="6123464" cy="3537857"/>
            </a:xfrm>
          </p:grpSpPr>
          <p:grpSp>
            <p:nvGrpSpPr>
              <p:cNvPr id="70" name="Group 69"/>
              <p:cNvGrpSpPr/>
              <p:nvPr/>
            </p:nvGrpSpPr>
            <p:grpSpPr>
              <a:xfrm>
                <a:off x="10769791" y="-6153003"/>
                <a:ext cx="6123464" cy="3537857"/>
                <a:chOff x="11038114" y="-5693229"/>
                <a:chExt cx="6123464" cy="3537857"/>
              </a:xfrm>
            </p:grpSpPr>
            <p:sp>
              <p:nvSpPr>
                <p:cNvPr id="72" name="Oval 71"/>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p:cNvGrpSpPr/>
            <p:nvPr/>
          </p:nvGrpSpPr>
          <p:grpSpPr>
            <a:xfrm>
              <a:off x="4930725" y="-163011"/>
              <a:ext cx="1187273" cy="677247"/>
              <a:chOff x="10769791" y="-6153003"/>
              <a:chExt cx="6123464" cy="3537857"/>
            </a:xfrm>
          </p:grpSpPr>
          <p:grpSp>
            <p:nvGrpSpPr>
              <p:cNvPr id="62" name="Group 61"/>
              <p:cNvGrpSpPr/>
              <p:nvPr/>
            </p:nvGrpSpPr>
            <p:grpSpPr>
              <a:xfrm>
                <a:off x="10769791" y="-6153003"/>
                <a:ext cx="6123464" cy="3537857"/>
                <a:chOff x="11038114" y="-5693229"/>
                <a:chExt cx="6123464" cy="3537857"/>
              </a:xfrm>
            </p:grpSpPr>
            <p:sp>
              <p:nvSpPr>
                <p:cNvPr id="64" name="Oval 63"/>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p:cNvGrpSpPr/>
            <p:nvPr/>
          </p:nvGrpSpPr>
          <p:grpSpPr>
            <a:xfrm>
              <a:off x="10987107" y="195601"/>
              <a:ext cx="1917292" cy="923482"/>
              <a:chOff x="10769791" y="-6153003"/>
              <a:chExt cx="6123464" cy="3537857"/>
            </a:xfrm>
          </p:grpSpPr>
          <p:grpSp>
            <p:nvGrpSpPr>
              <p:cNvPr id="54" name="Group 53"/>
              <p:cNvGrpSpPr/>
              <p:nvPr/>
            </p:nvGrpSpPr>
            <p:grpSpPr>
              <a:xfrm>
                <a:off x="10769791" y="-6153003"/>
                <a:ext cx="6123464" cy="3537857"/>
                <a:chOff x="11038114" y="-5693229"/>
                <a:chExt cx="6123464" cy="3537857"/>
              </a:xfrm>
            </p:grpSpPr>
            <p:sp>
              <p:nvSpPr>
                <p:cNvPr id="56" name="Oval 55"/>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p:cNvGrpSpPr/>
            <p:nvPr/>
          </p:nvGrpSpPr>
          <p:grpSpPr>
            <a:xfrm>
              <a:off x="2194382" y="125807"/>
              <a:ext cx="1384468" cy="696593"/>
              <a:chOff x="10769791" y="-6153003"/>
              <a:chExt cx="6123464" cy="3537857"/>
            </a:xfrm>
          </p:grpSpPr>
          <p:grpSp>
            <p:nvGrpSpPr>
              <p:cNvPr id="46" name="Group 45"/>
              <p:cNvGrpSpPr/>
              <p:nvPr/>
            </p:nvGrpSpPr>
            <p:grpSpPr>
              <a:xfrm>
                <a:off x="10769791" y="-6153003"/>
                <a:ext cx="6123464" cy="3537857"/>
                <a:chOff x="11038114" y="-5693229"/>
                <a:chExt cx="6123464" cy="3537857"/>
              </a:xfrm>
            </p:grpSpPr>
            <p:sp>
              <p:nvSpPr>
                <p:cNvPr id="48" name="Oval 47"/>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p:cNvGrpSpPr/>
            <p:nvPr/>
          </p:nvGrpSpPr>
          <p:grpSpPr>
            <a:xfrm>
              <a:off x="7198794" y="-884837"/>
              <a:ext cx="3045298" cy="1467815"/>
              <a:chOff x="10769791" y="-6153003"/>
              <a:chExt cx="6123464" cy="3537857"/>
            </a:xfrm>
          </p:grpSpPr>
          <p:grpSp>
            <p:nvGrpSpPr>
              <p:cNvPr id="38" name="Group 37"/>
              <p:cNvGrpSpPr/>
              <p:nvPr/>
            </p:nvGrpSpPr>
            <p:grpSpPr>
              <a:xfrm>
                <a:off x="10769791" y="-6153003"/>
                <a:ext cx="6123464" cy="3537857"/>
                <a:chOff x="11038114" y="-5693229"/>
                <a:chExt cx="6123464" cy="3537857"/>
              </a:xfrm>
            </p:grpSpPr>
            <p:sp>
              <p:nvSpPr>
                <p:cNvPr id="40" name="Oval 39"/>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p:cNvPicPr>
            <a:picLocks noChangeAspect="1"/>
          </p:cNvPicPr>
          <p:nvPr userDrawn="1"/>
        </p:nvPicPr>
        <p:blipFill rotWithShape="1">
          <a:blip r:embed="rId5" cstate="print">
            <a:extLst>
              <a:ext uri="{28A0092B-C50C-407E-A947-70E740481C1C}">
                <a14:useLocalDpi xmlns:a14="http://schemas.microsoft.com/office/drawing/2010/main" val="0"/>
              </a:ext>
            </a:extLst>
          </a:blip>
          <a:srcRect t="11887" r="73788" b="61878"/>
          <a:stretch>
            <a:fillRect/>
          </a:stretch>
        </p:blipFill>
        <p:spPr>
          <a:xfrm rot="20777508">
            <a:off x="906419" y="2127231"/>
            <a:ext cx="1618594" cy="1620000"/>
          </a:xfrm>
          <a:prstGeom prst="rect">
            <a:avLst/>
          </a:prstGeom>
        </p:spPr>
      </p:pic>
      <p:pic>
        <p:nvPicPr>
          <p:cNvPr id="88" name="Picture 8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p:cNvPicPr>
              <a:picLocks noChangeAspect="1"/>
            </p:cNvPicPr>
            <p:nvPr userDrawn="1"/>
          </p:nvPicPr>
          <p:blipFill rotWithShape="1">
            <a:blip r:embed="rId7" cstate="print">
              <a:extLst>
                <a:ext uri="{28A0092B-C50C-407E-A947-70E740481C1C}">
                  <a14:useLocalDpi xmlns:a14="http://schemas.microsoft.com/office/drawing/2010/main" val="0"/>
                </a:ext>
              </a:extLst>
            </a:blip>
            <a:srcRect l="35693" t="52250" r="45787" b="14676"/>
            <a:stretch>
              <a:fillRect/>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p:cNvGrpSpPr/>
          <p:nvPr userDrawn="1"/>
        </p:nvGrpSpPr>
        <p:grpSpPr>
          <a:xfrm>
            <a:off x="-386495" y="-404535"/>
            <a:ext cx="12953763" cy="7659257"/>
            <a:chOff x="-386495" y="-404535"/>
            <a:chExt cx="12953763" cy="7659257"/>
          </a:xfrm>
        </p:grpSpPr>
        <p:sp>
          <p:nvSpPr>
            <p:cNvPr id="8" name="Rectangle 7"/>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p:cNvPicPr>
            <a:picLocks noChangeAspect="1"/>
          </p:cNvPicPr>
          <p:nvPr userDrawn="1"/>
        </p:nvPicPr>
        <p:blipFill rotWithShape="1">
          <a:blip r:embed="rId2" cstate="print">
            <a:extLst>
              <a:ext uri="{28A0092B-C50C-407E-A947-70E740481C1C}">
                <a14:useLocalDpi xmlns:a14="http://schemas.microsoft.com/office/drawing/2010/main" val="0"/>
              </a:ext>
            </a:extLst>
          </a:blip>
          <a:srcRect t="64525"/>
          <a:stretch>
            <a:fillRect/>
          </a:stretch>
        </p:blipFill>
        <p:spPr>
          <a:xfrm>
            <a:off x="0" y="4425112"/>
            <a:ext cx="12192000" cy="2432888"/>
          </a:xfrm>
          <a:prstGeom prst="rect">
            <a:avLst/>
          </a:prstGeom>
        </p:spPr>
      </p:pic>
      <p:grpSp>
        <p:nvGrpSpPr>
          <p:cNvPr id="44" name="Group 43"/>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p:cNvGrpSpPr/>
            <p:nvPr/>
          </p:nvGrpSpPr>
          <p:grpSpPr>
            <a:xfrm>
              <a:off x="-676522" y="-381616"/>
              <a:ext cx="2235986" cy="1076984"/>
              <a:chOff x="10769791" y="-6153003"/>
              <a:chExt cx="6123464" cy="3537857"/>
            </a:xfrm>
          </p:grpSpPr>
          <p:grpSp>
            <p:nvGrpSpPr>
              <p:cNvPr id="82" name="Group 81"/>
              <p:cNvGrpSpPr/>
              <p:nvPr/>
            </p:nvGrpSpPr>
            <p:grpSpPr>
              <a:xfrm>
                <a:off x="10769791" y="-6153003"/>
                <a:ext cx="6123464" cy="3537857"/>
                <a:chOff x="11038114" y="-5693229"/>
                <a:chExt cx="6123464" cy="3537857"/>
              </a:xfrm>
            </p:grpSpPr>
            <p:sp>
              <p:nvSpPr>
                <p:cNvPr id="84" name="Oval 83"/>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p:cNvGrpSpPr/>
            <p:nvPr/>
          </p:nvGrpSpPr>
          <p:grpSpPr>
            <a:xfrm>
              <a:off x="4930725" y="-163011"/>
              <a:ext cx="1187273" cy="677247"/>
              <a:chOff x="10769791" y="-6153003"/>
              <a:chExt cx="6123464" cy="3537857"/>
            </a:xfrm>
          </p:grpSpPr>
          <p:grpSp>
            <p:nvGrpSpPr>
              <p:cNvPr id="74" name="Group 73"/>
              <p:cNvGrpSpPr/>
              <p:nvPr/>
            </p:nvGrpSpPr>
            <p:grpSpPr>
              <a:xfrm>
                <a:off x="10769791" y="-6153003"/>
                <a:ext cx="6123464" cy="3537857"/>
                <a:chOff x="11038114" y="-5693229"/>
                <a:chExt cx="6123464" cy="3537857"/>
              </a:xfrm>
            </p:grpSpPr>
            <p:sp>
              <p:nvSpPr>
                <p:cNvPr id="76" name="Oval 75"/>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p:cNvGrpSpPr/>
            <p:nvPr/>
          </p:nvGrpSpPr>
          <p:grpSpPr>
            <a:xfrm>
              <a:off x="10987107" y="195601"/>
              <a:ext cx="1917292" cy="923482"/>
              <a:chOff x="10769791" y="-6153003"/>
              <a:chExt cx="6123464" cy="3537857"/>
            </a:xfrm>
          </p:grpSpPr>
          <p:grpSp>
            <p:nvGrpSpPr>
              <p:cNvPr id="66" name="Group 65"/>
              <p:cNvGrpSpPr/>
              <p:nvPr/>
            </p:nvGrpSpPr>
            <p:grpSpPr>
              <a:xfrm>
                <a:off x="10769791" y="-6153003"/>
                <a:ext cx="6123464" cy="3537857"/>
                <a:chOff x="11038114" y="-5693229"/>
                <a:chExt cx="6123464" cy="3537857"/>
              </a:xfrm>
            </p:grpSpPr>
            <p:sp>
              <p:nvSpPr>
                <p:cNvPr id="68" name="Oval 67"/>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p:cNvGrpSpPr/>
            <p:nvPr/>
          </p:nvGrpSpPr>
          <p:grpSpPr>
            <a:xfrm>
              <a:off x="2194382" y="125807"/>
              <a:ext cx="1384468" cy="696593"/>
              <a:chOff x="10769791" y="-6153003"/>
              <a:chExt cx="6123464" cy="3537857"/>
            </a:xfrm>
          </p:grpSpPr>
          <p:grpSp>
            <p:nvGrpSpPr>
              <p:cNvPr id="58" name="Group 57"/>
              <p:cNvGrpSpPr/>
              <p:nvPr/>
            </p:nvGrpSpPr>
            <p:grpSpPr>
              <a:xfrm>
                <a:off x="10769791" y="-6153003"/>
                <a:ext cx="6123464" cy="3537857"/>
                <a:chOff x="11038114" y="-5693229"/>
                <a:chExt cx="6123464" cy="3537857"/>
              </a:xfrm>
            </p:grpSpPr>
            <p:sp>
              <p:nvSpPr>
                <p:cNvPr id="60" name="Oval 59"/>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p:cNvGrpSpPr/>
            <p:nvPr/>
          </p:nvGrpSpPr>
          <p:grpSpPr>
            <a:xfrm>
              <a:off x="7198794" y="-884837"/>
              <a:ext cx="3045298" cy="1467815"/>
              <a:chOff x="10769791" y="-6153003"/>
              <a:chExt cx="6123464" cy="3537857"/>
            </a:xfrm>
          </p:grpSpPr>
          <p:grpSp>
            <p:nvGrpSpPr>
              <p:cNvPr id="50" name="Group 49"/>
              <p:cNvGrpSpPr/>
              <p:nvPr/>
            </p:nvGrpSpPr>
            <p:grpSpPr>
              <a:xfrm>
                <a:off x="10769791" y="-6153003"/>
                <a:ext cx="6123464" cy="3537857"/>
                <a:chOff x="11038114" y="-5693229"/>
                <a:chExt cx="6123464" cy="3537857"/>
              </a:xfrm>
            </p:grpSpPr>
            <p:sp>
              <p:nvSpPr>
                <p:cNvPr id="52" name="Oval 51"/>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a:fillRect/>
          </a:stretch>
        </p:blipFill>
        <p:spPr>
          <a:xfrm rot="20777508">
            <a:off x="9588445" y="2556514"/>
            <a:ext cx="1618594" cy="1620000"/>
          </a:xfrm>
          <a:prstGeom prst="rect">
            <a:avLst/>
          </a:prstGeom>
        </p:spPr>
      </p:pic>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230" rtl="0" eaLnBrk="1" fontAlgn="auto" latinLnBrk="0" hangingPunct="1">
              <a:lnSpc>
                <a:spcPct val="100000"/>
              </a:lnSpc>
              <a:spcBef>
                <a:spcPts val="0"/>
              </a:spcBef>
              <a:spcAft>
                <a:spcPts val="0"/>
              </a:spcAft>
              <a:buClrTx/>
              <a:buSzTx/>
              <a:buFontTx/>
              <a:buNone/>
              <a:defRPr/>
            </a:pPr>
            <a:endParaRPr kumimoji="0" lang="en-US" sz="124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fld>
            <a:endParaRPr lang="en-US" dirty="0"/>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fld>
            <a:endParaRPr 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image" Target="../media/image2.jpeg"/><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2" Type="http://schemas.openxmlformats.org/officeDocument/2006/relationships/theme" Target="../theme/theme2.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6" Type="http://schemas.openxmlformats.org/officeDocument/2006/relationships/theme" Target="../theme/theme4.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p:random/>
  </p:transition>
  <p:txStyles>
    <p:titleStyle>
      <a:lvl1pPr algn="l" defTabSz="914400"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0.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0" Type="http://schemas.openxmlformats.org/officeDocument/2006/relationships/notesSlide" Target="../notesSlides/notesSlide3.xml"/><Relationship Id="rId2" Type="http://schemas.openxmlformats.org/officeDocument/2006/relationships/image" Target="../media/image43.png"/><Relationship Id="rId19" Type="http://schemas.openxmlformats.org/officeDocument/2006/relationships/slideLayout" Target="../slideLayouts/slideLayout33.xml"/><Relationship Id="rId18" Type="http://schemas.microsoft.com/office/2007/relationships/hdphoto" Target="../media/image59.wdp"/><Relationship Id="rId17" Type="http://schemas.openxmlformats.org/officeDocument/2006/relationships/image" Target="../media/image58.png"/><Relationship Id="rId16" Type="http://schemas.openxmlformats.org/officeDocument/2006/relationships/image" Target="../media/image57.png"/><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image" Target="../media/image54.png"/><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8.png"/><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6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63.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79.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4.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44.xml"/><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7.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55.png"/><Relationship Id="rId7" Type="http://schemas.openxmlformats.org/officeDocument/2006/relationships/image" Target="../media/image88.png"/><Relationship Id="rId6" Type="http://schemas.openxmlformats.org/officeDocument/2006/relationships/image" Target="../media/image87.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2" Type="http://schemas.openxmlformats.org/officeDocument/2006/relationships/notesSlide" Target="../notesSlides/notesSlide4.xml"/><Relationship Id="rId21" Type="http://schemas.openxmlformats.org/officeDocument/2006/relationships/slideLayout" Target="../slideLayouts/slideLayout32.xml"/><Relationship Id="rId20" Type="http://schemas.openxmlformats.org/officeDocument/2006/relationships/image" Target="../media/image90.png"/><Relationship Id="rId2" Type="http://schemas.openxmlformats.org/officeDocument/2006/relationships/image" Target="../media/image86.png"/><Relationship Id="rId19" Type="http://schemas.openxmlformats.org/officeDocument/2006/relationships/image" Target="../media/image53.png"/><Relationship Id="rId18" Type="http://schemas.openxmlformats.org/officeDocument/2006/relationships/image" Target="../media/image54.png"/><Relationship Id="rId17" Type="http://schemas.openxmlformats.org/officeDocument/2006/relationships/image" Target="../media/image89.png"/><Relationship Id="rId16" Type="http://schemas.openxmlformats.org/officeDocument/2006/relationships/image" Target="../media/image51.png"/><Relationship Id="rId15" Type="http://schemas.openxmlformats.org/officeDocument/2006/relationships/image" Target="../media/image52.png"/><Relationship Id="rId14" Type="http://schemas.openxmlformats.org/officeDocument/2006/relationships/image" Target="../media/image57.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1.png"/><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2" Type="http://schemas.openxmlformats.org/officeDocument/2006/relationships/notesSlide" Target="../notesSlides/notesSlide1.xml"/><Relationship Id="rId21" Type="http://schemas.openxmlformats.org/officeDocument/2006/relationships/slideLayout" Target="../slideLayouts/slideLayout33.xml"/><Relationship Id="rId20" Type="http://schemas.microsoft.com/office/2007/relationships/hdphoto" Target="../media/image61.wdp"/><Relationship Id="rId2" Type="http://schemas.openxmlformats.org/officeDocument/2006/relationships/image" Target="../media/image43.png"/><Relationship Id="rId19" Type="http://schemas.openxmlformats.org/officeDocument/2006/relationships/image" Target="../media/image60.png"/><Relationship Id="rId18" Type="http://schemas.microsoft.com/office/2007/relationships/hdphoto" Target="../media/image59.wdp"/><Relationship Id="rId17" Type="http://schemas.openxmlformats.org/officeDocument/2006/relationships/image" Target="../media/image58.png"/><Relationship Id="rId16" Type="http://schemas.openxmlformats.org/officeDocument/2006/relationships/image" Target="../media/image57.png"/><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image" Target="../media/image54.png"/><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2.png"/><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4.xml"/><Relationship Id="rId3" Type="http://schemas.openxmlformats.org/officeDocument/2006/relationships/tags" Target="../tags/tag1.xml"/><Relationship Id="rId2" Type="http://schemas.openxmlformats.org/officeDocument/2006/relationships/image" Target="../media/image64.png"/><Relationship Id="rId1" Type="http://schemas.openxmlformats.org/officeDocument/2006/relationships/image" Target="../media/image6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3.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image" Target="../media/image69.emf"/></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68.xml"/><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3.svg"/><Relationship Id="rId1"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p:cNvPicPr>
              <a:picLocks noChangeAspect="1"/>
            </p:cNvPicPr>
            <p:nvPr/>
          </p:nvPicPr>
          <p:blipFill>
            <a:blip r:embed="rId2" cstate="print"/>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a:fillRect/>
            </a:stretch>
          </p:blipFill>
          <p:spPr>
            <a:xfrm>
              <a:off x="6781800" y="0"/>
              <a:ext cx="2362199" cy="925725"/>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a:fillRect/>
            </a:stretch>
          </p:blipFill>
          <p:spPr>
            <a:xfrm rot="5400000" flipV="1">
              <a:off x="145863" y="-194622"/>
              <a:ext cx="1915658" cy="2245488"/>
            </a:xfrm>
            <a:prstGeom prst="rect">
              <a:avLst/>
            </a:prstGeom>
          </p:spPr>
        </p:pic>
        <p:pic>
          <p:nvPicPr>
            <p:cNvPr id="26" name="图片 25"/>
            <p:cNvPicPr>
              <a:picLocks noChangeAspect="1"/>
            </p:cNvPicPr>
            <p:nvPr/>
          </p:nvPicPr>
          <p:blipFill>
            <a:blip r:embed="rId5"/>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4267200" y="2121258"/>
              <a:ext cx="4876799" cy="3022242"/>
            </a:xfrm>
            <a:prstGeom prst="rect">
              <a:avLst/>
            </a:prstGeom>
          </p:spPr>
        </p:pic>
      </p:grpSp>
      <p:sp>
        <p:nvSpPr>
          <p:cNvPr id="19" name="文本框 3"/>
          <p:cNvSpPr txBox="1"/>
          <p:nvPr/>
        </p:nvSpPr>
        <p:spPr>
          <a:xfrm>
            <a:off x="5041683" y="4854151"/>
            <a:ext cx="4584700" cy="707886"/>
          </a:xfrm>
          <a:prstGeom prst="rect">
            <a:avLst/>
          </a:prstGeom>
          <a:noFill/>
        </p:spPr>
        <p:txBody>
          <a:bodyPr wrap="square" rtlCol="0">
            <a:spAutoFit/>
          </a:bodyPr>
          <a:lstStyle/>
          <a:p>
            <a:pPr defTabSz="914400"/>
            <a:r>
              <a:rPr lang="en-US" altLang="zh-CN" sz="4000" b="1" dirty="0">
                <a:solidFill>
                  <a:srgbClr val="FF0000"/>
                </a:solidFill>
                <a:latin typeface="+mj-lt"/>
                <a:ea typeface="字魂59号-创粗黑" panose="00000500000000000000" charset="-122"/>
                <a:cs typeface="字魂59号-创粗黑" panose="00000500000000000000" charset="-122"/>
              </a:rPr>
              <a:t>(TIẾT 2)</a:t>
            </a:r>
            <a:endParaRPr lang="zh-CN" altLang="en-US" b="1" dirty="0">
              <a:solidFill>
                <a:srgbClr val="FF0000"/>
              </a:solidFill>
              <a:latin typeface="+mj-lt"/>
              <a:ea typeface="字魂59号-创粗黑" panose="00000500000000000000" charset="-122"/>
              <a:cs typeface="字魂59号-创粗黑" panose="00000500000000000000" charset="-122"/>
            </a:endParaRPr>
          </a:p>
        </p:txBody>
      </p:sp>
      <p:pic>
        <p:nvPicPr>
          <p:cNvPr id="3" name="Picture 2"/>
          <p:cNvPicPr>
            <a:picLocks noChangeAspect="1"/>
          </p:cNvPicPr>
          <p:nvPr/>
        </p:nvPicPr>
        <p:blipFill>
          <a:blip r:embed="rId7"/>
          <a:stretch>
            <a:fillRect/>
          </a:stretch>
        </p:blipFill>
        <p:spPr>
          <a:xfrm>
            <a:off x="2511235" y="2094234"/>
            <a:ext cx="6861366" cy="2662278"/>
          </a:xfrm>
          <a:prstGeom prst="rect">
            <a:avLst/>
          </a:prstGeom>
        </p:spPr>
      </p:pic>
      <p:pic>
        <p:nvPicPr>
          <p:cNvPr id="13" name="Picture 12"/>
          <p:cNvPicPr>
            <a:picLocks noChangeAspect="1"/>
          </p:cNvPicPr>
          <p:nvPr/>
        </p:nvPicPr>
        <p:blipFill>
          <a:blip r:embed="rId8"/>
          <a:stretch>
            <a:fillRect/>
          </a:stretch>
        </p:blipFill>
        <p:spPr>
          <a:xfrm>
            <a:off x="4750918" y="1413994"/>
            <a:ext cx="2409653" cy="4846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27" y="-1314"/>
            <a:ext cx="12193057" cy="6860627"/>
          </a:xfrm>
          <a:prstGeom prst="rect">
            <a:avLst/>
          </a:prstGeom>
        </p:spPr>
      </p:pic>
      <p:pic>
        <p:nvPicPr>
          <p:cNvPr id="5" name="图片 4"/>
          <p:cNvPicPr>
            <a:picLocks noChangeAspect="1"/>
          </p:cNvPicPr>
          <p:nvPr/>
        </p:nvPicPr>
        <p:blipFill>
          <a:blip r:embed="rId2"/>
          <a:stretch>
            <a:fillRect/>
          </a:stretch>
        </p:blipFill>
        <p:spPr>
          <a:xfrm>
            <a:off x="1728843" y="495960"/>
            <a:ext cx="8734315" cy="4883472"/>
          </a:xfrm>
          <a:prstGeom prst="rect">
            <a:avLst/>
          </a:prstGeom>
        </p:spPr>
      </p:pic>
      <p:pic>
        <p:nvPicPr>
          <p:cNvPr id="6" name="图片 5"/>
          <p:cNvPicPr>
            <a:picLocks noChangeAspect="1"/>
          </p:cNvPicPr>
          <p:nvPr/>
        </p:nvPicPr>
        <p:blipFill>
          <a:blip r:embed="rId3"/>
          <a:stretch>
            <a:fillRect/>
          </a:stretch>
        </p:blipFill>
        <p:spPr>
          <a:xfrm>
            <a:off x="2442191" y="13202"/>
            <a:ext cx="777219" cy="397057"/>
          </a:xfrm>
          <a:prstGeom prst="rect">
            <a:avLst/>
          </a:prstGeom>
        </p:spPr>
      </p:pic>
      <p:pic>
        <p:nvPicPr>
          <p:cNvPr id="7" name="图片 6"/>
          <p:cNvPicPr>
            <a:picLocks noChangeAspect="1"/>
          </p:cNvPicPr>
          <p:nvPr/>
        </p:nvPicPr>
        <p:blipFill>
          <a:blip r:embed="rId4"/>
          <a:stretch>
            <a:fillRect/>
          </a:stretch>
        </p:blipFill>
        <p:spPr>
          <a:xfrm>
            <a:off x="10929507" y="211730"/>
            <a:ext cx="1235563" cy="707197"/>
          </a:xfrm>
          <a:prstGeom prst="rect">
            <a:avLst/>
          </a:prstGeom>
        </p:spPr>
      </p:pic>
      <p:pic>
        <p:nvPicPr>
          <p:cNvPr id="8" name="图片 7"/>
          <p:cNvPicPr>
            <a:picLocks noChangeAspect="1"/>
          </p:cNvPicPr>
          <p:nvPr/>
        </p:nvPicPr>
        <p:blipFill>
          <a:blip r:embed="rId5"/>
          <a:stretch>
            <a:fillRect/>
          </a:stretch>
        </p:blipFill>
        <p:spPr>
          <a:xfrm>
            <a:off x="471637" y="4975699"/>
            <a:ext cx="1430652" cy="1113632"/>
          </a:xfrm>
          <a:prstGeom prst="rect">
            <a:avLst/>
          </a:prstGeom>
        </p:spPr>
      </p:pic>
      <p:pic>
        <p:nvPicPr>
          <p:cNvPr id="9" name="图片 8"/>
          <p:cNvPicPr>
            <a:picLocks noChangeAspect="1"/>
          </p:cNvPicPr>
          <p:nvPr/>
        </p:nvPicPr>
        <p:blipFill>
          <a:blip r:embed="rId6"/>
          <a:stretch>
            <a:fillRect/>
          </a:stretch>
        </p:blipFill>
        <p:spPr>
          <a:xfrm>
            <a:off x="3805106" y="5139373"/>
            <a:ext cx="2292295" cy="1097375"/>
          </a:xfrm>
          <a:prstGeom prst="rect">
            <a:avLst/>
          </a:prstGeom>
        </p:spPr>
      </p:pic>
      <p:pic>
        <p:nvPicPr>
          <p:cNvPr id="10" name="图片 9"/>
          <p:cNvPicPr>
            <a:picLocks noChangeAspect="1"/>
          </p:cNvPicPr>
          <p:nvPr/>
        </p:nvPicPr>
        <p:blipFill>
          <a:blip r:embed="rId7"/>
          <a:stretch>
            <a:fillRect/>
          </a:stretch>
        </p:blipFill>
        <p:spPr>
          <a:xfrm>
            <a:off x="11645226" y="5221917"/>
            <a:ext cx="520237" cy="902287"/>
          </a:xfrm>
          <a:prstGeom prst="rect">
            <a:avLst/>
          </a:prstGeom>
        </p:spPr>
      </p:pic>
      <p:pic>
        <p:nvPicPr>
          <p:cNvPr id="11" name="图片 10"/>
          <p:cNvPicPr>
            <a:picLocks noChangeAspect="1"/>
          </p:cNvPicPr>
          <p:nvPr/>
        </p:nvPicPr>
        <p:blipFill>
          <a:blip r:embed="rId8"/>
          <a:stretch>
            <a:fillRect/>
          </a:stretch>
        </p:blipFill>
        <p:spPr>
          <a:xfrm>
            <a:off x="360" y="1721"/>
            <a:ext cx="951059" cy="512108"/>
          </a:xfrm>
          <a:prstGeom prst="rect">
            <a:avLst/>
          </a:prstGeom>
        </p:spPr>
      </p:pic>
      <p:pic>
        <p:nvPicPr>
          <p:cNvPr id="12" name="图片 11"/>
          <p:cNvPicPr>
            <a:picLocks noChangeAspect="1"/>
          </p:cNvPicPr>
          <p:nvPr/>
        </p:nvPicPr>
        <p:blipFill>
          <a:blip r:embed="rId9"/>
          <a:stretch>
            <a:fillRect/>
          </a:stretch>
        </p:blipFill>
        <p:spPr>
          <a:xfrm>
            <a:off x="11647390" y="2131649"/>
            <a:ext cx="569009" cy="2292295"/>
          </a:xfrm>
          <a:prstGeom prst="rect">
            <a:avLst/>
          </a:prstGeom>
        </p:spPr>
      </p:pic>
      <p:pic>
        <p:nvPicPr>
          <p:cNvPr id="13" name="图片 12"/>
          <p:cNvPicPr>
            <a:picLocks noChangeAspect="1"/>
          </p:cNvPicPr>
          <p:nvPr/>
        </p:nvPicPr>
        <p:blipFill>
          <a:blip r:embed="rId10"/>
          <a:stretch>
            <a:fillRect/>
          </a:stretch>
        </p:blipFill>
        <p:spPr>
          <a:xfrm>
            <a:off x="-16785" y="5947894"/>
            <a:ext cx="12225572" cy="910415"/>
          </a:xfrm>
          <a:prstGeom prst="rect">
            <a:avLst/>
          </a:prstGeom>
        </p:spPr>
      </p:pic>
      <p:pic>
        <p:nvPicPr>
          <p:cNvPr id="18" name="图片 17"/>
          <p:cNvPicPr>
            <a:picLocks noChangeAspect="1"/>
          </p:cNvPicPr>
          <p:nvPr/>
        </p:nvPicPr>
        <p:blipFill>
          <a:blip r:embed="rId11"/>
          <a:stretch>
            <a:fillRect/>
          </a:stretch>
        </p:blipFill>
        <p:spPr>
          <a:xfrm>
            <a:off x="10151705" y="2683462"/>
            <a:ext cx="1056732" cy="609653"/>
          </a:xfrm>
          <a:prstGeom prst="rect">
            <a:avLst/>
          </a:prstGeom>
        </p:spPr>
      </p:pic>
      <p:grpSp>
        <p:nvGrpSpPr>
          <p:cNvPr id="19" name="组合 18"/>
          <p:cNvGrpSpPr/>
          <p:nvPr/>
        </p:nvGrpSpPr>
        <p:grpSpPr>
          <a:xfrm>
            <a:off x="7929478" y="3712237"/>
            <a:ext cx="3198641" cy="2463456"/>
            <a:chOff x="5571854" y="2365410"/>
            <a:chExt cx="2926334" cy="2253737"/>
          </a:xfrm>
        </p:grpSpPr>
        <p:pic>
          <p:nvPicPr>
            <p:cNvPr id="14" name="图片 13"/>
            <p:cNvPicPr>
              <a:picLocks noChangeAspect="1"/>
            </p:cNvPicPr>
            <p:nvPr/>
          </p:nvPicPr>
          <p:blipFill>
            <a:blip r:embed="rId12"/>
            <a:stretch>
              <a:fillRect/>
            </a:stretch>
          </p:blipFill>
          <p:spPr>
            <a:xfrm>
              <a:off x="5571854" y="2906023"/>
              <a:ext cx="2926334" cy="1713124"/>
            </a:xfrm>
            <a:prstGeom prst="rect">
              <a:avLst/>
            </a:prstGeom>
          </p:spPr>
        </p:pic>
        <p:pic>
          <p:nvPicPr>
            <p:cNvPr id="16" name="图片 15"/>
            <p:cNvPicPr>
              <a:picLocks noChangeAspect="1"/>
            </p:cNvPicPr>
            <p:nvPr/>
          </p:nvPicPr>
          <p:blipFill>
            <a:blip r:embed="rId13"/>
            <a:stretch>
              <a:fillRect/>
            </a:stretch>
          </p:blipFill>
          <p:spPr>
            <a:xfrm>
              <a:off x="6796019" y="2365410"/>
              <a:ext cx="786452" cy="682811"/>
            </a:xfrm>
            <a:prstGeom prst="rect">
              <a:avLst/>
            </a:prstGeom>
          </p:spPr>
        </p:pic>
        <p:pic>
          <p:nvPicPr>
            <p:cNvPr id="15" name="图片 14"/>
            <p:cNvPicPr>
              <a:picLocks noChangeAspect="1"/>
            </p:cNvPicPr>
            <p:nvPr/>
          </p:nvPicPr>
          <p:blipFill>
            <a:blip r:embed="rId14"/>
            <a:stretch>
              <a:fillRect/>
            </a:stretch>
          </p:blipFill>
          <p:spPr>
            <a:xfrm>
              <a:off x="5880302" y="2548655"/>
              <a:ext cx="829128" cy="310923"/>
            </a:xfrm>
            <a:prstGeom prst="rect">
              <a:avLst/>
            </a:prstGeom>
          </p:spPr>
        </p:pic>
      </p:grpSp>
      <p:pic>
        <p:nvPicPr>
          <p:cNvPr id="23" name="图片 22"/>
          <p:cNvPicPr>
            <a:picLocks noChangeAspect="1"/>
          </p:cNvPicPr>
          <p:nvPr/>
        </p:nvPicPr>
        <p:blipFill>
          <a:blip r:embed="rId15"/>
          <a:stretch>
            <a:fillRect/>
          </a:stretch>
        </p:blipFill>
        <p:spPr>
          <a:xfrm>
            <a:off x="1216625" y="2281792"/>
            <a:ext cx="585483" cy="1170965"/>
          </a:xfrm>
          <a:prstGeom prst="rect">
            <a:avLst/>
          </a:prstGeom>
        </p:spPr>
      </p:pic>
      <p:pic>
        <p:nvPicPr>
          <p:cNvPr id="42" name="图片 41"/>
          <p:cNvPicPr>
            <a:picLocks noChangeAspect="1"/>
          </p:cNvPicPr>
          <p:nvPr/>
        </p:nvPicPr>
        <p:blipFill>
          <a:blip r:embed="rId16"/>
          <a:stretch>
            <a:fillRect/>
          </a:stretch>
        </p:blipFill>
        <p:spPr>
          <a:xfrm>
            <a:off x="10055927" y="1254441"/>
            <a:ext cx="739712" cy="382049"/>
          </a:xfrm>
          <a:prstGeom prst="rect">
            <a:avLst/>
          </a:prstGeom>
        </p:spPr>
      </p:pic>
      <p:pic>
        <p:nvPicPr>
          <p:cNvPr id="56" name="图片 55"/>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600"/>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1235"/>
          <a:stretch>
            <a:fillRect/>
          </a:stretch>
        </p:blipFill>
        <p:spPr>
          <a:xfrm>
            <a:off x="8294685" y="-24064"/>
            <a:ext cx="3897315" cy="1527323"/>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544" t="-605"/>
          <a:stretch>
            <a:fillRect/>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4"/>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4"/>
            <a:srcRect l="55357" t="75841"/>
            <a:stretch>
              <a:fillRect/>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781799" y="3766609"/>
              <a:ext cx="5410200" cy="3091391"/>
            </a:xfrm>
            <a:prstGeom prst="rect">
              <a:avLst/>
            </a:prstGeom>
          </p:spPr>
        </p:pic>
      </p:grpSp>
      <p:pic>
        <p:nvPicPr>
          <p:cNvPr id="43" name="图片 42"/>
          <p:cNvPicPr>
            <a:picLocks noChangeAspect="1"/>
          </p:cNvPicPr>
          <p:nvPr/>
        </p:nvPicPr>
        <p:blipFill>
          <a:blip r:embed="rId6" cstate="print"/>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p:cNvPicPr>
            <a:picLocks noChangeAspect="1"/>
          </p:cNvPicPr>
          <p:nvPr/>
        </p:nvPicPr>
        <p:blipFill>
          <a:blip r:embed="rId7"/>
          <a:stretch>
            <a:fillRect/>
          </a:stretch>
        </p:blipFill>
        <p:spPr>
          <a:xfrm>
            <a:off x="2917814" y="2649411"/>
            <a:ext cx="6108721" cy="14448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stretch>
            <a:fillRect/>
          </a:stretch>
        </p:blipFill>
        <p:spPr>
          <a:xfrm>
            <a:off x="590549" y="2809875"/>
            <a:ext cx="4594557" cy="3346561"/>
          </a:xfrm>
          <a:prstGeom prst="rect">
            <a:avLst/>
          </a:prstGeom>
        </p:spPr>
      </p:pic>
      <p:sp>
        <p:nvSpPr>
          <p:cNvPr id="24" name="Speech Bubble: Rectangle with Corners Rounded 23"/>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p:cNvPicPr>
            <a:picLocks noChangeAspect="1"/>
          </p:cNvPicPr>
          <p:nvPr/>
        </p:nvPicPr>
        <p:blipFill rotWithShape="1">
          <a:blip r:embed="rId1">
            <a:extLst>
              <a:ext uri="{28A0092B-C50C-407E-A947-70E740481C1C}">
                <a14:useLocalDpi xmlns:a14="http://schemas.microsoft.com/office/drawing/2010/main" val="0"/>
              </a:ext>
            </a:extLst>
          </a:blip>
          <a:srcRect t="16824" r="55504" b="16085"/>
          <a:stretch>
            <a:fillRect/>
          </a:stretch>
        </p:blipFill>
        <p:spPr>
          <a:xfrm>
            <a:off x="923400" y="2000506"/>
            <a:ext cx="3010092" cy="4371018"/>
          </a:xfrm>
          <a:prstGeom prst="rect">
            <a:avLst/>
          </a:prstGeom>
        </p:spPr>
      </p:pic>
      <p:grpSp>
        <p:nvGrpSpPr>
          <p:cNvPr id="11" name="Nhóm 10"/>
          <p:cNvGrpSpPr/>
          <p:nvPr/>
        </p:nvGrpSpPr>
        <p:grpSpPr>
          <a:xfrm>
            <a:off x="4717640" y="-782555"/>
            <a:ext cx="9486900" cy="9010650"/>
            <a:chOff x="4629150" y="-782555"/>
            <a:chExt cx="9486900" cy="9010650"/>
          </a:xfrm>
        </p:grpSpPr>
        <p:sp>
          <p:nvSpPr>
            <p:cNvPr id="12" name="Hình Bầu dục 11"/>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Hình ảnh 15" descr="Ảnh có chứa văn bản, trong nhà&#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p:cNvGrpSpPr/>
          <p:nvPr/>
        </p:nvGrpSpPr>
        <p:grpSpPr>
          <a:xfrm>
            <a:off x="2605826" y="211223"/>
            <a:ext cx="7470757" cy="1335035"/>
            <a:chOff x="2605826" y="211223"/>
            <a:chExt cx="7470757" cy="1335035"/>
          </a:xfrm>
        </p:grpSpPr>
        <p:sp>
          <p:nvSpPr>
            <p:cNvPr id="18" name="Hình chữ nhật: Góc Tròn 17"/>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图片 17" descr="图片包含 物体&#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l="8990" t="50581" r="79235" b="33217"/>
            <a:stretch>
              <a:fillRect/>
            </a:stretch>
          </p:blipFill>
          <p:spPr>
            <a:xfrm rot="18370189">
              <a:off x="2454949" y="362100"/>
              <a:ext cx="1335035" cy="1033282"/>
            </a:xfrm>
            <a:prstGeom prst="rect">
              <a:avLst/>
            </a:prstGeom>
          </p:spPr>
        </p:pic>
      </p:grpSp>
      <p:pic>
        <p:nvPicPr>
          <p:cNvPr id="4" name="Picture 3"/>
          <p:cNvPicPr>
            <a:picLocks noChangeAspect="1"/>
          </p:cNvPicPr>
          <p:nvPr/>
        </p:nvPicPr>
        <p:blipFill>
          <a:blip r:embed="rId4"/>
          <a:stretch>
            <a:fillRect/>
          </a:stretch>
        </p:blipFill>
        <p:spPr>
          <a:xfrm>
            <a:off x="3867927" y="-163112"/>
            <a:ext cx="8437595" cy="10120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28745" y="3608070"/>
            <a:ext cx="4632960" cy="3123565"/>
            <a:chOff x="2734" y="2615"/>
            <a:chExt cx="7922" cy="5340"/>
          </a:xfrm>
        </p:grpSpPr>
        <p:sp>
          <p:nvSpPr>
            <p:cNvPr id="4" name="Oval 3"/>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p:cNvPicPr/>
            <p:nvPr/>
          </p:nvPicPr>
          <p:blipFill>
            <a:blip r:embed="rId1">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pitchFamily="34" charset="0"/>
                <a:cs typeface="Calibri" panose="020F0502020204030204" pitchFamily="34" charset="0"/>
              </a:rPr>
              <a:t>Vận động quá sức: </a:t>
            </a:r>
            <a:r>
              <a:rPr lang="vi-VN" sz="3800" b="1" dirty="0">
                <a:solidFill>
                  <a:schemeClr val="tx1"/>
                </a:solidFill>
                <a:latin typeface="Calibri" panose="020F0502020204030204" pitchFamily="34" charset="0"/>
                <a:cs typeface="Calibri" panose="020F0502020204030204" pitchFamily="34" charset="0"/>
              </a:rPr>
              <a:t>cơ thể mất sức, tim đập nhanh, máu lưu thông nhanh, có thể gây đột quỵ.</a:t>
            </a:r>
            <a:endParaRPr lang="en-US" sz="3800" b="1" dirty="0">
              <a:solidFill>
                <a:schemeClr val="tx1"/>
              </a:solidFill>
              <a:latin typeface="Calibri" panose="020F0502020204030204" pitchFamily="34" charset="0"/>
              <a:cs typeface="Calibri" panose="020F0502020204030204" pitchFamily="34" charset="0"/>
            </a:endParaRPr>
          </a:p>
        </p:txBody>
      </p:sp>
      <p:sp>
        <p:nvSpPr>
          <p:cNvPr id="11" name="Rounded Rectangle 7"/>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pitchFamily="34" charset="0"/>
                <a:cs typeface="Calibri" panose="020F0502020204030204" pitchFamily="34" charset="0"/>
              </a:rPr>
              <a:t>Ăn quá nhiều muối, đồ chiên rán: </a:t>
            </a:r>
            <a:r>
              <a:rPr lang="vi-VN" sz="3800" b="1" dirty="0">
                <a:solidFill>
                  <a:schemeClr val="tx1"/>
                </a:solidFill>
                <a:latin typeface="Calibri" panose="020F0502020204030204" pitchFamily="34" charset="0"/>
                <a:cs typeface="Calibri" panose="020F0502020204030204" pitchFamily="34" charset="0"/>
              </a:rPr>
              <a:t>dễ gây bệnh béo phì, ảnh hưởng đến tim mạch.</a:t>
            </a:r>
            <a:endParaRPr lang="en-US" sz="3800" b="1" dirty="0">
              <a:solidFill>
                <a:schemeClr val="tx1"/>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p:cNvGrpSpPr/>
          <p:nvPr/>
        </p:nvGrpSpPr>
        <p:grpSpPr>
          <a:xfrm>
            <a:off x="593708" y="952013"/>
            <a:ext cx="10627891" cy="1391138"/>
            <a:chOff x="2462869" y="1340852"/>
            <a:chExt cx="10627891" cy="1547593"/>
          </a:xfrm>
        </p:grpSpPr>
        <p:grpSp>
          <p:nvGrpSpPr>
            <p:cNvPr id="4" name="Group 3"/>
            <p:cNvGrpSpPr/>
            <p:nvPr/>
          </p:nvGrpSpPr>
          <p:grpSpPr>
            <a:xfrm>
              <a:off x="2695910" y="1830213"/>
              <a:ext cx="10394850" cy="873202"/>
              <a:chOff x="3376387" y="2400109"/>
              <a:chExt cx="6638516" cy="873202"/>
            </a:xfrm>
          </p:grpSpPr>
          <p:sp>
            <p:nvSpPr>
              <p:cNvPr id="8" name="Rectangle: Rounded Corners 7"/>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p:cNvGrpSpPr/>
          <p:nvPr/>
        </p:nvGrpSpPr>
        <p:grpSpPr>
          <a:xfrm>
            <a:off x="422258" y="2333138"/>
            <a:ext cx="10627891" cy="1353038"/>
            <a:chOff x="2462869" y="1340852"/>
            <a:chExt cx="10627891" cy="1547593"/>
          </a:xfrm>
        </p:grpSpPr>
        <p:grpSp>
          <p:nvGrpSpPr>
            <p:cNvPr id="18" name="Group 17"/>
            <p:cNvGrpSpPr/>
            <p:nvPr/>
          </p:nvGrpSpPr>
          <p:grpSpPr>
            <a:xfrm>
              <a:off x="2695910" y="1830213"/>
              <a:ext cx="10394850" cy="873202"/>
              <a:chOff x="3376387" y="2400109"/>
              <a:chExt cx="6638516" cy="873202"/>
            </a:xfrm>
          </p:grpSpPr>
          <p:sp>
            <p:nvSpPr>
              <p:cNvPr id="20" name="Rectangle: Rounded Corners 19"/>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p:cNvGrpSpPr/>
          <p:nvPr/>
        </p:nvGrpSpPr>
        <p:grpSpPr>
          <a:xfrm>
            <a:off x="250808" y="3647587"/>
            <a:ext cx="10627891" cy="1343513"/>
            <a:chOff x="2462869" y="1340852"/>
            <a:chExt cx="10627891" cy="1547593"/>
          </a:xfrm>
        </p:grpSpPr>
        <p:grpSp>
          <p:nvGrpSpPr>
            <p:cNvPr id="23" name="Group 22"/>
            <p:cNvGrpSpPr/>
            <p:nvPr/>
          </p:nvGrpSpPr>
          <p:grpSpPr>
            <a:xfrm>
              <a:off x="2695910" y="1830213"/>
              <a:ext cx="10394850" cy="873202"/>
              <a:chOff x="3376387" y="2400109"/>
              <a:chExt cx="6638516" cy="873202"/>
            </a:xfrm>
          </p:grpSpPr>
          <p:sp>
            <p:nvSpPr>
              <p:cNvPr id="25" name="Rectangle: Rounded Corners 24"/>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p:cNvGrpSpPr/>
          <p:nvPr/>
        </p:nvGrpSpPr>
        <p:grpSpPr>
          <a:xfrm>
            <a:off x="260333" y="5000137"/>
            <a:ext cx="10627891" cy="1547593"/>
            <a:chOff x="2462869" y="1340852"/>
            <a:chExt cx="10627891" cy="1547593"/>
          </a:xfrm>
        </p:grpSpPr>
        <p:grpSp>
          <p:nvGrpSpPr>
            <p:cNvPr id="28" name="Group 27"/>
            <p:cNvGrpSpPr/>
            <p:nvPr/>
          </p:nvGrpSpPr>
          <p:grpSpPr>
            <a:xfrm>
              <a:off x="2695910" y="1579465"/>
              <a:ext cx="10394850" cy="1251052"/>
              <a:chOff x="3376387" y="2149361"/>
              <a:chExt cx="6638516" cy="1251052"/>
            </a:xfrm>
          </p:grpSpPr>
          <p:sp>
            <p:nvSpPr>
              <p:cNvPr id="30" name="Rectangle: Rounded Corners 29"/>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p:cNvGrpSpPr/>
          <p:nvPr/>
        </p:nvGrpSpPr>
        <p:grpSpPr>
          <a:xfrm>
            <a:off x="39732" y="5706559"/>
            <a:ext cx="12152268" cy="1151441"/>
            <a:chOff x="-2055784" y="5706558"/>
            <a:chExt cx="12152268" cy="1151441"/>
          </a:xfrm>
        </p:grpSpPr>
        <p:pic>
          <p:nvPicPr>
            <p:cNvPr id="6"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3" name="任意多边形: 形状 40"/>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Box 13"/>
          <p:cNvSpPr txBox="1"/>
          <p:nvPr/>
        </p:nvSpPr>
        <p:spPr>
          <a:xfrm>
            <a:off x="1972111" y="1887452"/>
            <a:ext cx="9350029" cy="1077218"/>
          </a:xfrm>
          <a:prstGeom prst="rect">
            <a:avLst/>
          </a:prstGeom>
          <a:noFill/>
        </p:spPr>
        <p:txBody>
          <a:bodyPr wrap="square" rtlCol="0">
            <a:spAutoFit/>
          </a:bodyPr>
          <a:lstStyle/>
          <a:p>
            <a:pPr algn="just"/>
            <a:r>
              <a:rPr lang="nl-NL" sz="3200" b="1" dirty="0" smtClean="0">
                <a:latin typeface="Calibri" panose="020F0502020204030204" pitchFamily="34" charset="0"/>
                <a:ea typeface="Times New Roman" panose="02020603050405020304" pitchFamily="18" charset="0"/>
                <a:cs typeface="Calibri" panose="020F0502020204030204" pitchFamily="34" charset="0"/>
              </a:rPr>
              <a:t>Về nhà luyện tập, thực hiện những điều vừa học</a:t>
            </a:r>
            <a:endParaRPr lang="nl-NL" sz="3200" b="1" dirty="0" smtClean="0">
              <a:latin typeface="Calibri" panose="020F0502020204030204" pitchFamily="34" charset="0"/>
              <a:ea typeface="Times New Roman" panose="02020603050405020304" pitchFamily="18" charset="0"/>
              <a:cs typeface="Calibri" panose="020F0502020204030204" pitchFamily="34" charset="0"/>
            </a:endParaRPr>
          </a:p>
          <a:p>
            <a:pPr algn="just"/>
            <a:r>
              <a:rPr lang="nl-NL" sz="3200" b="1" dirty="0" smtClean="0">
                <a:latin typeface="Calibri" panose="020F0502020204030204" pitchFamily="34" charset="0"/>
                <a:ea typeface="Times New Roman" panose="02020603050405020304" pitchFamily="18" charset="0"/>
                <a:cs typeface="Calibri" panose="020F0502020204030204" pitchFamily="34" charset="0"/>
              </a:rPr>
              <a:t>để </a:t>
            </a:r>
            <a:r>
              <a:rPr lang="nl-NL" sz="3200" b="1" dirty="0">
                <a:latin typeface="Calibri" panose="020F0502020204030204" pitchFamily="34" charset="0"/>
                <a:ea typeface="Times New Roman" panose="02020603050405020304" pitchFamily="18" charset="0"/>
                <a:cs typeface="Calibri" panose="020F0502020204030204" pitchFamily="34" charset="0"/>
              </a:rPr>
              <a:t>chăm sóc và bảo vệ cơ quan tuần hoàn</a:t>
            </a:r>
            <a:endParaRPr lang="en-US" sz="3200" b="1" dirty="0">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6"/>
          <a:stretch>
            <a:fillRect/>
          </a:stretch>
        </p:blipFill>
        <p:spPr>
          <a:xfrm rot="737208" flipH="1">
            <a:off x="964760" y="1974806"/>
            <a:ext cx="919996" cy="919996"/>
          </a:xfrm>
          <a:prstGeom prst="rect">
            <a:avLst/>
          </a:prstGeom>
        </p:spPr>
      </p:pic>
      <p:sp>
        <p:nvSpPr>
          <p:cNvPr id="18" name="TextBox 17"/>
          <p:cNvSpPr txBox="1"/>
          <p:nvPr/>
        </p:nvSpPr>
        <p:spPr>
          <a:xfrm>
            <a:off x="1972110" y="3115164"/>
            <a:ext cx="9350029" cy="754694"/>
          </a:xfrm>
          <a:prstGeom prst="rect">
            <a:avLst/>
          </a:prstGeom>
          <a:noFill/>
        </p:spPr>
        <p:txBody>
          <a:bodyPr wrap="square" rtlCol="0">
            <a:spAutoFit/>
          </a:bodyPr>
          <a:lstStyle/>
          <a:p>
            <a:pPr algn="just">
              <a:lnSpc>
                <a:spcPct val="150000"/>
              </a:lnSpc>
            </a:pPr>
            <a:r>
              <a:rPr lang="en-US" sz="3200" b="1" dirty="0" err="1" smtClean="0">
                <a:latin typeface="Calibri" panose="020F0502020204030204" pitchFamily="34" charset="0"/>
                <a:cs typeface="Calibri" panose="020F0502020204030204" pitchFamily="34" charset="0"/>
              </a:rPr>
              <a:t>Đọc</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trước</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và</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chuẩn</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bị</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bài</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sau</a:t>
            </a:r>
            <a:r>
              <a:rPr lang="en-US" sz="3200" b="1" dirty="0" smtClean="0">
                <a:latin typeface="Calibri" panose="020F0502020204030204" pitchFamily="34" charset="0"/>
                <a:cs typeface="Calibri" panose="020F0502020204030204" pitchFamily="34" charset="0"/>
              </a:rPr>
              <a:t>.</a:t>
            </a:r>
            <a:endParaRPr lang="en-US" sz="3200" b="1" dirty="0">
              <a:latin typeface="Calibri" panose="020F0502020204030204" pitchFamily="34" charset="0"/>
              <a:cs typeface="Calibri" panose="020F0502020204030204" pitchFamily="34" charset="0"/>
            </a:endParaRPr>
          </a:p>
        </p:txBody>
      </p:sp>
      <p:pic>
        <p:nvPicPr>
          <p:cNvPr id="19" name="Picture 18"/>
          <p:cNvPicPr>
            <a:picLocks noChangeAspect="1"/>
          </p:cNvPicPr>
          <p:nvPr/>
        </p:nvPicPr>
        <p:blipFill>
          <a:blip r:embed="rId6"/>
          <a:stretch>
            <a:fillRect/>
          </a:stretch>
        </p:blipFill>
        <p:spPr>
          <a:xfrm rot="737208" flipH="1">
            <a:off x="964760" y="2955818"/>
            <a:ext cx="919996" cy="919996"/>
          </a:xfrm>
          <a:prstGeom prst="rect">
            <a:avLst/>
          </a:prstGeom>
        </p:spPr>
      </p:pic>
      <p:pic>
        <p:nvPicPr>
          <p:cNvPr id="2" name="Picture 1"/>
          <p:cNvPicPr>
            <a:picLocks noChangeAspect="1"/>
          </p:cNvPicPr>
          <p:nvPr/>
        </p:nvPicPr>
        <p:blipFill>
          <a:blip r:embed="rId7"/>
          <a:stretch>
            <a:fillRect/>
          </a:stretch>
        </p:blipFill>
        <p:spPr>
          <a:xfrm>
            <a:off x="2974584" y="576790"/>
            <a:ext cx="6090432" cy="101812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p:bldP spid="1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stretch>
            <a:fillRect/>
          </a:stretch>
        </p:blipFill>
        <p:spPr>
          <a:xfrm>
            <a:off x="-527" y="-1314"/>
            <a:ext cx="12193057" cy="6860627"/>
          </a:xfrm>
          <a:prstGeom prst="rect">
            <a:avLst/>
          </a:prstGeom>
        </p:spPr>
      </p:pic>
      <p:pic>
        <p:nvPicPr>
          <p:cNvPr id="29" name="图片 28"/>
          <p:cNvPicPr>
            <a:picLocks noChangeAspect="1"/>
          </p:cNvPicPr>
          <p:nvPr/>
        </p:nvPicPr>
        <p:blipFill>
          <a:blip r:embed="rId2"/>
          <a:stretch>
            <a:fillRect/>
          </a:stretch>
        </p:blipFill>
        <p:spPr>
          <a:xfrm>
            <a:off x="7959659" y="668275"/>
            <a:ext cx="1007960" cy="577139"/>
          </a:xfrm>
          <a:prstGeom prst="rect">
            <a:avLst/>
          </a:prstGeom>
        </p:spPr>
      </p:pic>
      <p:pic>
        <p:nvPicPr>
          <p:cNvPr id="30" name="图片 29"/>
          <p:cNvPicPr>
            <a:picLocks noChangeAspect="1"/>
          </p:cNvPicPr>
          <p:nvPr/>
        </p:nvPicPr>
        <p:blipFill>
          <a:blip r:embed="rId3"/>
          <a:stretch>
            <a:fillRect/>
          </a:stretch>
        </p:blipFill>
        <p:spPr>
          <a:xfrm>
            <a:off x="2795747" y="837004"/>
            <a:ext cx="7973853" cy="3690432"/>
          </a:xfrm>
          <a:prstGeom prst="rect">
            <a:avLst/>
          </a:prstGeom>
        </p:spPr>
      </p:pic>
      <p:pic>
        <p:nvPicPr>
          <p:cNvPr id="31" name="图片 30"/>
          <p:cNvPicPr>
            <a:picLocks noChangeAspect="1"/>
          </p:cNvPicPr>
          <p:nvPr/>
        </p:nvPicPr>
        <p:blipFill>
          <a:blip r:embed="rId4"/>
          <a:stretch>
            <a:fillRect/>
          </a:stretch>
        </p:blipFill>
        <p:spPr>
          <a:xfrm>
            <a:off x="1578750" y="265988"/>
            <a:ext cx="1495681" cy="764099"/>
          </a:xfrm>
          <a:prstGeom prst="rect">
            <a:avLst/>
          </a:prstGeom>
        </p:spPr>
      </p:pic>
      <p:pic>
        <p:nvPicPr>
          <p:cNvPr id="32" name="图片 31"/>
          <p:cNvPicPr>
            <a:picLocks noChangeAspect="1"/>
          </p:cNvPicPr>
          <p:nvPr/>
        </p:nvPicPr>
        <p:blipFill>
          <a:blip r:embed="rId5"/>
          <a:stretch>
            <a:fillRect/>
          </a:stretch>
        </p:blipFill>
        <p:spPr>
          <a:xfrm>
            <a:off x="10548476" y="738268"/>
            <a:ext cx="1235563" cy="707197"/>
          </a:xfrm>
          <a:prstGeom prst="rect">
            <a:avLst/>
          </a:prstGeom>
        </p:spPr>
      </p:pic>
      <p:pic>
        <p:nvPicPr>
          <p:cNvPr id="33" name="图片 32"/>
          <p:cNvPicPr>
            <a:picLocks noChangeAspect="1"/>
          </p:cNvPicPr>
          <p:nvPr/>
        </p:nvPicPr>
        <p:blipFill>
          <a:blip r:embed="rId6"/>
          <a:stretch>
            <a:fillRect/>
          </a:stretch>
        </p:blipFill>
        <p:spPr>
          <a:xfrm>
            <a:off x="2061551" y="4122431"/>
            <a:ext cx="886029" cy="430821"/>
          </a:xfrm>
          <a:prstGeom prst="rect">
            <a:avLst/>
          </a:prstGeom>
        </p:spPr>
      </p:pic>
      <p:pic>
        <p:nvPicPr>
          <p:cNvPr id="34" name="图片 33"/>
          <p:cNvPicPr>
            <a:picLocks noChangeAspect="1"/>
          </p:cNvPicPr>
          <p:nvPr/>
        </p:nvPicPr>
        <p:blipFill>
          <a:blip r:embed="rId7"/>
          <a:stretch>
            <a:fillRect/>
          </a:stretch>
        </p:blipFill>
        <p:spPr>
          <a:xfrm>
            <a:off x="154809" y="2380366"/>
            <a:ext cx="918544" cy="430821"/>
          </a:xfrm>
          <a:prstGeom prst="rect">
            <a:avLst/>
          </a:prstGeom>
        </p:spPr>
      </p:pic>
      <p:pic>
        <p:nvPicPr>
          <p:cNvPr id="36" name="图片 35"/>
          <p:cNvPicPr>
            <a:picLocks noChangeAspect="1"/>
          </p:cNvPicPr>
          <p:nvPr/>
        </p:nvPicPr>
        <p:blipFill>
          <a:blip r:embed="rId8"/>
          <a:stretch>
            <a:fillRect/>
          </a:stretch>
        </p:blipFill>
        <p:spPr>
          <a:xfrm>
            <a:off x="7261933" y="3573435"/>
            <a:ext cx="1105504" cy="414564"/>
          </a:xfrm>
          <a:prstGeom prst="rect">
            <a:avLst/>
          </a:prstGeom>
        </p:spPr>
      </p:pic>
      <p:pic>
        <p:nvPicPr>
          <p:cNvPr id="37" name="图片 36"/>
          <p:cNvPicPr>
            <a:picLocks noChangeAspect="1"/>
          </p:cNvPicPr>
          <p:nvPr/>
        </p:nvPicPr>
        <p:blipFill>
          <a:blip r:embed="rId9"/>
          <a:stretch>
            <a:fillRect/>
          </a:stretch>
        </p:blipFill>
        <p:spPr>
          <a:xfrm>
            <a:off x="43442" y="4903529"/>
            <a:ext cx="1430652" cy="1113632"/>
          </a:xfrm>
          <a:prstGeom prst="rect">
            <a:avLst/>
          </a:prstGeom>
        </p:spPr>
      </p:pic>
      <p:pic>
        <p:nvPicPr>
          <p:cNvPr id="38" name="图片 37"/>
          <p:cNvPicPr>
            <a:picLocks noChangeAspect="1"/>
          </p:cNvPicPr>
          <p:nvPr/>
        </p:nvPicPr>
        <p:blipFill>
          <a:blip r:embed="rId10"/>
          <a:stretch>
            <a:fillRect/>
          </a:stretch>
        </p:blipFill>
        <p:spPr>
          <a:xfrm>
            <a:off x="3805106" y="5139373"/>
            <a:ext cx="2292295" cy="1097375"/>
          </a:xfrm>
          <a:prstGeom prst="rect">
            <a:avLst/>
          </a:prstGeom>
        </p:spPr>
      </p:pic>
      <p:pic>
        <p:nvPicPr>
          <p:cNvPr id="39" name="图片 38"/>
          <p:cNvPicPr>
            <a:picLocks noChangeAspect="1"/>
          </p:cNvPicPr>
          <p:nvPr/>
        </p:nvPicPr>
        <p:blipFill>
          <a:blip r:embed="rId11"/>
          <a:stretch>
            <a:fillRect/>
          </a:stretch>
        </p:blipFill>
        <p:spPr>
          <a:xfrm>
            <a:off x="11645226" y="5221917"/>
            <a:ext cx="520237" cy="902287"/>
          </a:xfrm>
          <a:prstGeom prst="rect">
            <a:avLst/>
          </a:prstGeom>
        </p:spPr>
      </p:pic>
      <p:pic>
        <p:nvPicPr>
          <p:cNvPr id="40" name="图片 39"/>
          <p:cNvPicPr>
            <a:picLocks noChangeAspect="1"/>
          </p:cNvPicPr>
          <p:nvPr/>
        </p:nvPicPr>
        <p:blipFill>
          <a:blip r:embed="rId12"/>
          <a:stretch>
            <a:fillRect/>
          </a:stretch>
        </p:blipFill>
        <p:spPr>
          <a:xfrm>
            <a:off x="360" y="1721"/>
            <a:ext cx="951059" cy="512108"/>
          </a:xfrm>
          <a:prstGeom prst="rect">
            <a:avLst/>
          </a:prstGeom>
        </p:spPr>
      </p:pic>
      <p:pic>
        <p:nvPicPr>
          <p:cNvPr id="41" name="图片 40"/>
          <p:cNvPicPr>
            <a:picLocks noChangeAspect="1"/>
          </p:cNvPicPr>
          <p:nvPr/>
        </p:nvPicPr>
        <p:blipFill>
          <a:blip r:embed="rId13"/>
          <a:stretch>
            <a:fillRect/>
          </a:stretch>
        </p:blipFill>
        <p:spPr>
          <a:xfrm>
            <a:off x="11647390" y="2131649"/>
            <a:ext cx="569009" cy="2292295"/>
          </a:xfrm>
          <a:prstGeom prst="rect">
            <a:avLst/>
          </a:prstGeom>
        </p:spPr>
      </p:pic>
      <p:pic>
        <p:nvPicPr>
          <p:cNvPr id="43" name="图片 42"/>
          <p:cNvPicPr>
            <a:picLocks noChangeAspect="1"/>
          </p:cNvPicPr>
          <p:nvPr/>
        </p:nvPicPr>
        <p:blipFill>
          <a:blip r:embed="rId14"/>
          <a:stretch>
            <a:fillRect/>
          </a:stretch>
        </p:blipFill>
        <p:spPr>
          <a:xfrm>
            <a:off x="9129088" y="1219626"/>
            <a:ext cx="739712" cy="382049"/>
          </a:xfrm>
          <a:prstGeom prst="rect">
            <a:avLst/>
          </a:prstGeom>
        </p:spPr>
      </p:pic>
      <p:pic>
        <p:nvPicPr>
          <p:cNvPr id="44" name="图片 43"/>
          <p:cNvPicPr>
            <a:picLocks noChangeAspect="1"/>
          </p:cNvPicPr>
          <p:nvPr/>
        </p:nvPicPr>
        <p:blipFill>
          <a:blip r:embed="rId15"/>
          <a:stretch>
            <a:fillRect/>
          </a:stretch>
        </p:blipFill>
        <p:spPr>
          <a:xfrm>
            <a:off x="8811927" y="2054434"/>
            <a:ext cx="1056732" cy="609653"/>
          </a:xfrm>
          <a:prstGeom prst="rect">
            <a:avLst/>
          </a:prstGeom>
        </p:spPr>
      </p:pic>
      <p:pic>
        <p:nvPicPr>
          <p:cNvPr id="42" name="图片 41"/>
          <p:cNvPicPr>
            <a:picLocks noChangeAspect="1"/>
          </p:cNvPicPr>
          <p:nvPr/>
        </p:nvPicPr>
        <p:blipFill>
          <a:blip r:embed="rId16"/>
          <a:stretch>
            <a:fillRect/>
          </a:stretch>
        </p:blipFill>
        <p:spPr>
          <a:xfrm>
            <a:off x="-16785" y="5947894"/>
            <a:ext cx="12225572" cy="910415"/>
          </a:xfrm>
          <a:prstGeom prst="rect">
            <a:avLst/>
          </a:prstGeom>
        </p:spPr>
      </p:pic>
      <p:pic>
        <p:nvPicPr>
          <p:cNvPr id="47" name="图片 46"/>
          <p:cNvPicPr>
            <a:picLocks noChangeAspect="1"/>
          </p:cNvPicPr>
          <p:nvPr/>
        </p:nvPicPr>
        <p:blipFill>
          <a:blip r:embed="rId17"/>
          <a:stretch>
            <a:fillRect/>
          </a:stretch>
        </p:blipFill>
        <p:spPr>
          <a:xfrm>
            <a:off x="228414" y="2655563"/>
            <a:ext cx="3775599" cy="4187924"/>
          </a:xfrm>
          <a:prstGeom prst="rect">
            <a:avLst/>
          </a:prstGeom>
        </p:spPr>
      </p:pic>
      <p:grpSp>
        <p:nvGrpSpPr>
          <p:cNvPr id="57" name="组合 56"/>
          <p:cNvGrpSpPr/>
          <p:nvPr/>
        </p:nvGrpSpPr>
        <p:grpSpPr>
          <a:xfrm>
            <a:off x="7429139" y="3153881"/>
            <a:ext cx="3901779" cy="3004983"/>
            <a:chOff x="5571854" y="2365410"/>
            <a:chExt cx="2926334" cy="2253737"/>
          </a:xfrm>
        </p:grpSpPr>
        <p:pic>
          <p:nvPicPr>
            <p:cNvPr id="45" name="图片 44"/>
            <p:cNvPicPr>
              <a:picLocks noChangeAspect="1"/>
            </p:cNvPicPr>
            <p:nvPr/>
          </p:nvPicPr>
          <p:blipFill>
            <a:blip r:embed="rId18"/>
            <a:stretch>
              <a:fillRect/>
            </a:stretch>
          </p:blipFill>
          <p:spPr>
            <a:xfrm>
              <a:off x="6796019" y="2365410"/>
              <a:ext cx="786452" cy="682811"/>
            </a:xfrm>
            <a:prstGeom prst="rect">
              <a:avLst/>
            </a:prstGeom>
          </p:spPr>
        </p:pic>
        <p:pic>
          <p:nvPicPr>
            <p:cNvPr id="35" name="图片 34"/>
            <p:cNvPicPr>
              <a:picLocks noChangeAspect="1"/>
            </p:cNvPicPr>
            <p:nvPr/>
          </p:nvPicPr>
          <p:blipFill>
            <a:blip r:embed="rId19"/>
            <a:stretch>
              <a:fillRect/>
            </a:stretch>
          </p:blipFill>
          <p:spPr>
            <a:xfrm>
              <a:off x="5571854" y="2906023"/>
              <a:ext cx="2926334" cy="1713124"/>
            </a:xfrm>
            <a:prstGeom prst="rect">
              <a:avLst/>
            </a:prstGeom>
          </p:spPr>
        </p:pic>
      </p:grpSp>
      <p:pic>
        <p:nvPicPr>
          <p:cNvPr id="2" name="Picture 1"/>
          <p:cNvPicPr>
            <a:picLocks noChangeAspect="1"/>
          </p:cNvPicPr>
          <p:nvPr/>
        </p:nvPicPr>
        <p:blipFill>
          <a:blip r:embed="rId20"/>
          <a:stretch>
            <a:fillRect/>
          </a:stretch>
        </p:blipFill>
        <p:spPr>
          <a:xfrm>
            <a:off x="2297816" y="1435081"/>
            <a:ext cx="8663167" cy="335918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200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1235"/>
          <a:stretch>
            <a:fillRect/>
          </a:stretch>
        </p:blipFill>
        <p:spPr>
          <a:xfrm>
            <a:off x="8294685" y="-24064"/>
            <a:ext cx="3897315" cy="1527323"/>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544" t="-605"/>
          <a:stretch>
            <a:fillRect/>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4"/>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4"/>
            <a:srcRect l="55357" t="75841"/>
            <a:stretch>
              <a:fillRect/>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781799" y="3766609"/>
              <a:ext cx="5410200" cy="3091391"/>
            </a:xfrm>
            <a:prstGeom prst="rect">
              <a:avLst/>
            </a:prstGeom>
          </p:spPr>
        </p:pic>
      </p:grpSp>
      <p:pic>
        <p:nvPicPr>
          <p:cNvPr id="43" name="图片 42"/>
          <p:cNvPicPr>
            <a:picLocks noChangeAspect="1"/>
          </p:cNvPicPr>
          <p:nvPr/>
        </p:nvPicPr>
        <p:blipFill>
          <a:blip r:embed="rId6" cstate="print"/>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p:cNvPicPr>
            <a:picLocks noChangeAspect="1"/>
          </p:cNvPicPr>
          <p:nvPr/>
        </p:nvPicPr>
        <p:blipFill>
          <a:blip r:embed="rId7"/>
          <a:stretch>
            <a:fillRect/>
          </a:stretch>
        </p:blipFill>
        <p:spPr>
          <a:xfrm>
            <a:off x="2898764" y="2668461"/>
            <a:ext cx="6108721" cy="14448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27" y="-1314"/>
            <a:ext cx="12193057" cy="6860627"/>
          </a:xfrm>
          <a:prstGeom prst="rect">
            <a:avLst/>
          </a:prstGeom>
        </p:spPr>
      </p:pic>
      <p:pic>
        <p:nvPicPr>
          <p:cNvPr id="5" name="图片 4"/>
          <p:cNvPicPr>
            <a:picLocks noChangeAspect="1"/>
          </p:cNvPicPr>
          <p:nvPr/>
        </p:nvPicPr>
        <p:blipFill>
          <a:blip r:embed="rId2"/>
          <a:stretch>
            <a:fillRect/>
          </a:stretch>
        </p:blipFill>
        <p:spPr>
          <a:xfrm>
            <a:off x="1728843" y="495960"/>
            <a:ext cx="8734315" cy="4883472"/>
          </a:xfrm>
          <a:prstGeom prst="rect">
            <a:avLst/>
          </a:prstGeom>
        </p:spPr>
      </p:pic>
      <p:pic>
        <p:nvPicPr>
          <p:cNvPr id="6" name="图片 5"/>
          <p:cNvPicPr>
            <a:picLocks noChangeAspect="1"/>
          </p:cNvPicPr>
          <p:nvPr/>
        </p:nvPicPr>
        <p:blipFill>
          <a:blip r:embed="rId3"/>
          <a:stretch>
            <a:fillRect/>
          </a:stretch>
        </p:blipFill>
        <p:spPr>
          <a:xfrm>
            <a:off x="2442191" y="13202"/>
            <a:ext cx="777219" cy="397057"/>
          </a:xfrm>
          <a:prstGeom prst="rect">
            <a:avLst/>
          </a:prstGeom>
        </p:spPr>
      </p:pic>
      <p:pic>
        <p:nvPicPr>
          <p:cNvPr id="7" name="图片 6"/>
          <p:cNvPicPr>
            <a:picLocks noChangeAspect="1"/>
          </p:cNvPicPr>
          <p:nvPr/>
        </p:nvPicPr>
        <p:blipFill>
          <a:blip r:embed="rId4"/>
          <a:stretch>
            <a:fillRect/>
          </a:stretch>
        </p:blipFill>
        <p:spPr>
          <a:xfrm>
            <a:off x="10929507" y="211730"/>
            <a:ext cx="1235563" cy="707197"/>
          </a:xfrm>
          <a:prstGeom prst="rect">
            <a:avLst/>
          </a:prstGeom>
        </p:spPr>
      </p:pic>
      <p:pic>
        <p:nvPicPr>
          <p:cNvPr id="8" name="图片 7"/>
          <p:cNvPicPr>
            <a:picLocks noChangeAspect="1"/>
          </p:cNvPicPr>
          <p:nvPr/>
        </p:nvPicPr>
        <p:blipFill>
          <a:blip r:embed="rId5"/>
          <a:stretch>
            <a:fillRect/>
          </a:stretch>
        </p:blipFill>
        <p:spPr>
          <a:xfrm>
            <a:off x="471637" y="4975699"/>
            <a:ext cx="1430652" cy="1113632"/>
          </a:xfrm>
          <a:prstGeom prst="rect">
            <a:avLst/>
          </a:prstGeom>
        </p:spPr>
      </p:pic>
      <p:pic>
        <p:nvPicPr>
          <p:cNvPr id="9" name="图片 8"/>
          <p:cNvPicPr>
            <a:picLocks noChangeAspect="1"/>
          </p:cNvPicPr>
          <p:nvPr/>
        </p:nvPicPr>
        <p:blipFill>
          <a:blip r:embed="rId6"/>
          <a:stretch>
            <a:fillRect/>
          </a:stretch>
        </p:blipFill>
        <p:spPr>
          <a:xfrm>
            <a:off x="3805106" y="5139373"/>
            <a:ext cx="2292295" cy="1097375"/>
          </a:xfrm>
          <a:prstGeom prst="rect">
            <a:avLst/>
          </a:prstGeom>
        </p:spPr>
      </p:pic>
      <p:pic>
        <p:nvPicPr>
          <p:cNvPr id="10" name="图片 9"/>
          <p:cNvPicPr>
            <a:picLocks noChangeAspect="1"/>
          </p:cNvPicPr>
          <p:nvPr/>
        </p:nvPicPr>
        <p:blipFill>
          <a:blip r:embed="rId7"/>
          <a:stretch>
            <a:fillRect/>
          </a:stretch>
        </p:blipFill>
        <p:spPr>
          <a:xfrm>
            <a:off x="11645226" y="5221917"/>
            <a:ext cx="520237" cy="902287"/>
          </a:xfrm>
          <a:prstGeom prst="rect">
            <a:avLst/>
          </a:prstGeom>
        </p:spPr>
      </p:pic>
      <p:pic>
        <p:nvPicPr>
          <p:cNvPr id="11" name="图片 10"/>
          <p:cNvPicPr>
            <a:picLocks noChangeAspect="1"/>
          </p:cNvPicPr>
          <p:nvPr/>
        </p:nvPicPr>
        <p:blipFill>
          <a:blip r:embed="rId8"/>
          <a:stretch>
            <a:fillRect/>
          </a:stretch>
        </p:blipFill>
        <p:spPr>
          <a:xfrm>
            <a:off x="360" y="1721"/>
            <a:ext cx="951059" cy="512108"/>
          </a:xfrm>
          <a:prstGeom prst="rect">
            <a:avLst/>
          </a:prstGeom>
        </p:spPr>
      </p:pic>
      <p:pic>
        <p:nvPicPr>
          <p:cNvPr id="12" name="图片 11"/>
          <p:cNvPicPr>
            <a:picLocks noChangeAspect="1"/>
          </p:cNvPicPr>
          <p:nvPr/>
        </p:nvPicPr>
        <p:blipFill>
          <a:blip r:embed="rId9"/>
          <a:stretch>
            <a:fillRect/>
          </a:stretch>
        </p:blipFill>
        <p:spPr>
          <a:xfrm>
            <a:off x="11647390" y="2131649"/>
            <a:ext cx="569009" cy="2292295"/>
          </a:xfrm>
          <a:prstGeom prst="rect">
            <a:avLst/>
          </a:prstGeom>
        </p:spPr>
      </p:pic>
      <p:pic>
        <p:nvPicPr>
          <p:cNvPr id="13" name="图片 12"/>
          <p:cNvPicPr>
            <a:picLocks noChangeAspect="1"/>
          </p:cNvPicPr>
          <p:nvPr/>
        </p:nvPicPr>
        <p:blipFill>
          <a:blip r:embed="rId10"/>
          <a:stretch>
            <a:fillRect/>
          </a:stretch>
        </p:blipFill>
        <p:spPr>
          <a:xfrm>
            <a:off x="-16785" y="5947894"/>
            <a:ext cx="12225572" cy="910415"/>
          </a:xfrm>
          <a:prstGeom prst="rect">
            <a:avLst/>
          </a:prstGeom>
        </p:spPr>
      </p:pic>
      <p:pic>
        <p:nvPicPr>
          <p:cNvPr id="18" name="图片 17"/>
          <p:cNvPicPr>
            <a:picLocks noChangeAspect="1"/>
          </p:cNvPicPr>
          <p:nvPr/>
        </p:nvPicPr>
        <p:blipFill>
          <a:blip r:embed="rId11"/>
          <a:stretch>
            <a:fillRect/>
          </a:stretch>
        </p:blipFill>
        <p:spPr>
          <a:xfrm>
            <a:off x="10151705" y="2683462"/>
            <a:ext cx="1056732" cy="609653"/>
          </a:xfrm>
          <a:prstGeom prst="rect">
            <a:avLst/>
          </a:prstGeom>
        </p:spPr>
      </p:pic>
      <p:grpSp>
        <p:nvGrpSpPr>
          <p:cNvPr id="19" name="组合 18"/>
          <p:cNvGrpSpPr/>
          <p:nvPr/>
        </p:nvGrpSpPr>
        <p:grpSpPr>
          <a:xfrm>
            <a:off x="7929478" y="3712237"/>
            <a:ext cx="3198641" cy="2463456"/>
            <a:chOff x="5571854" y="2365410"/>
            <a:chExt cx="2926334" cy="2253737"/>
          </a:xfrm>
        </p:grpSpPr>
        <p:pic>
          <p:nvPicPr>
            <p:cNvPr id="14" name="图片 13"/>
            <p:cNvPicPr>
              <a:picLocks noChangeAspect="1"/>
            </p:cNvPicPr>
            <p:nvPr/>
          </p:nvPicPr>
          <p:blipFill>
            <a:blip r:embed="rId12"/>
            <a:stretch>
              <a:fillRect/>
            </a:stretch>
          </p:blipFill>
          <p:spPr>
            <a:xfrm>
              <a:off x="5571854" y="2906023"/>
              <a:ext cx="2926334" cy="1713124"/>
            </a:xfrm>
            <a:prstGeom prst="rect">
              <a:avLst/>
            </a:prstGeom>
          </p:spPr>
        </p:pic>
        <p:pic>
          <p:nvPicPr>
            <p:cNvPr id="16" name="图片 15"/>
            <p:cNvPicPr>
              <a:picLocks noChangeAspect="1"/>
            </p:cNvPicPr>
            <p:nvPr/>
          </p:nvPicPr>
          <p:blipFill>
            <a:blip r:embed="rId13"/>
            <a:stretch>
              <a:fillRect/>
            </a:stretch>
          </p:blipFill>
          <p:spPr>
            <a:xfrm>
              <a:off x="6796019" y="2365410"/>
              <a:ext cx="786452" cy="682811"/>
            </a:xfrm>
            <a:prstGeom prst="rect">
              <a:avLst/>
            </a:prstGeom>
          </p:spPr>
        </p:pic>
        <p:pic>
          <p:nvPicPr>
            <p:cNvPr id="15" name="图片 14"/>
            <p:cNvPicPr>
              <a:picLocks noChangeAspect="1"/>
            </p:cNvPicPr>
            <p:nvPr/>
          </p:nvPicPr>
          <p:blipFill>
            <a:blip r:embed="rId14"/>
            <a:stretch>
              <a:fillRect/>
            </a:stretch>
          </p:blipFill>
          <p:spPr>
            <a:xfrm>
              <a:off x="5880302" y="2548655"/>
              <a:ext cx="829128" cy="310923"/>
            </a:xfrm>
            <a:prstGeom prst="rect">
              <a:avLst/>
            </a:prstGeom>
          </p:spPr>
        </p:pic>
      </p:grpSp>
      <p:pic>
        <p:nvPicPr>
          <p:cNvPr id="23" name="图片 22"/>
          <p:cNvPicPr>
            <a:picLocks noChangeAspect="1"/>
          </p:cNvPicPr>
          <p:nvPr/>
        </p:nvPicPr>
        <p:blipFill>
          <a:blip r:embed="rId15"/>
          <a:stretch>
            <a:fillRect/>
          </a:stretch>
        </p:blipFill>
        <p:spPr>
          <a:xfrm>
            <a:off x="1216625" y="2281792"/>
            <a:ext cx="585483" cy="1170965"/>
          </a:xfrm>
          <a:prstGeom prst="rect">
            <a:avLst/>
          </a:prstGeom>
        </p:spPr>
      </p:pic>
      <p:pic>
        <p:nvPicPr>
          <p:cNvPr id="42" name="图片 41"/>
          <p:cNvPicPr>
            <a:picLocks noChangeAspect="1"/>
          </p:cNvPicPr>
          <p:nvPr/>
        </p:nvPicPr>
        <p:blipFill>
          <a:blip r:embed="rId16"/>
          <a:stretch>
            <a:fillRect/>
          </a:stretch>
        </p:blipFill>
        <p:spPr>
          <a:xfrm>
            <a:off x="10055927" y="1254441"/>
            <a:ext cx="739712" cy="382049"/>
          </a:xfrm>
          <a:prstGeom prst="rect">
            <a:avLst/>
          </a:prstGeom>
        </p:spPr>
      </p:pic>
      <p:pic>
        <p:nvPicPr>
          <p:cNvPr id="32" name="图片 31"/>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p:cNvPicPr>
            <a:picLocks noChangeAspect="1"/>
          </p:cNvPicPr>
          <p:nvPr/>
        </p:nvPicPr>
        <p:blipFill>
          <a:blip r:embed="rId19">
            <a:extLst>
              <a:ext uri="{BEBA8EAE-BF5A-486C-A8C5-ECC9F3942E4B}">
                <a14:imgProps xmlns:a14="http://schemas.microsoft.com/office/drawing/2010/main">
                  <a14:imgLayer r:embed="rId20">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srgbClr val="FFFFFF"/>
                </a:solidFill>
                <a:latin typeface="Arial" panose="020B0604020202020204"/>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600">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endParaRPr lang="vi-VN" sz="3600" b="1" dirty="0">
                <a:solidFill>
                  <a:srgbClr val="000000"/>
                </a:solidFill>
                <a:latin typeface="Calibri" panose="020F0502020204030204" pitchFamily="34" charset="0"/>
                <a:cs typeface="Calibri" panose="020F0502020204030204" pitchFamily="34" charset="0"/>
              </a:endParaRPr>
            </a:p>
            <a:p>
              <a:pPr marL="571500" indent="-571500" defTabSz="609600">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endParaRPr lang="vi-VN" sz="3600" b="1" dirty="0">
                <a:solidFill>
                  <a:srgbClr val="000000"/>
                </a:solidFill>
                <a:latin typeface="Calibri" panose="020F0502020204030204" pitchFamily="34" charset="0"/>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1235"/>
          <a:stretch>
            <a:fillRect/>
          </a:stretch>
        </p:blipFill>
        <p:spPr>
          <a:xfrm>
            <a:off x="8294685" y="-24064"/>
            <a:ext cx="3897315" cy="1527323"/>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544" t="-605"/>
          <a:stretch>
            <a:fillRect/>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4"/>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4"/>
            <a:srcRect l="55357" t="75841"/>
            <a:stretch>
              <a:fillRect/>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781799" y="3766609"/>
              <a:ext cx="5410200" cy="3091391"/>
            </a:xfrm>
            <a:prstGeom prst="rect">
              <a:avLst/>
            </a:prstGeom>
          </p:spPr>
        </p:pic>
      </p:grpSp>
      <p:pic>
        <p:nvPicPr>
          <p:cNvPr id="43" name="图片 42"/>
          <p:cNvPicPr>
            <a:picLocks noChangeAspect="1"/>
          </p:cNvPicPr>
          <p:nvPr/>
        </p:nvPicPr>
        <p:blipFill>
          <a:blip r:embed="rId6" cstate="print"/>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p:cNvPicPr>
            <a:picLocks noChangeAspect="1"/>
          </p:cNvPicPr>
          <p:nvPr/>
        </p:nvPicPr>
        <p:blipFill>
          <a:blip r:embed="rId7"/>
          <a:stretch>
            <a:fillRect/>
          </a:stretch>
        </p:blipFill>
        <p:spPr>
          <a:xfrm>
            <a:off x="2851139" y="2592261"/>
            <a:ext cx="6108721" cy="14448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3676" y="421280"/>
            <a:ext cx="11257368" cy="913199"/>
          </a:xfrm>
          <a:prstGeom prst="rect">
            <a:avLst/>
          </a:prstGeom>
          <a:noFill/>
        </p:spPr>
        <p:txBody>
          <a:bodyPr wrap="square" rtlCol="0">
            <a:spAutoFit/>
          </a:bodyPr>
          <a:lstStyle/>
          <a:p>
            <a:pPr algn="ctr" defTabSz="609600"/>
            <a:r>
              <a:rPr lang="en-US" sz="2665" b="1" dirty="0">
                <a:solidFill>
                  <a:srgbClr val="000000"/>
                </a:solidFill>
                <a:latin typeface="Arial" panose="020B0604020202020204" pitchFamily="34" charset="0"/>
                <a:cs typeface="Arial" panose="020B0604020202020204" pitchFamily="34" charset="0"/>
              </a:rPr>
              <a:t>1. H</a:t>
            </a:r>
            <a:r>
              <a:rPr lang="vi-VN" sz="2665"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5" b="1" dirty="0" err="1">
                <a:solidFill>
                  <a:srgbClr val="000000"/>
                </a:solidFill>
                <a:latin typeface="Arial" panose="020B0604020202020204" pitchFamily="34" charset="0"/>
                <a:cs typeface="Arial" panose="020B0604020202020204" pitchFamily="34" charset="0"/>
              </a:rPr>
              <a:t>phiếu</a:t>
            </a:r>
            <a:r>
              <a:rPr lang="en-US" sz="2665" b="1" dirty="0">
                <a:solidFill>
                  <a:srgbClr val="000000"/>
                </a:solidFill>
                <a:latin typeface="Arial" panose="020B0604020202020204" pitchFamily="34" charset="0"/>
                <a:cs typeface="Arial" panose="020B0604020202020204" pitchFamily="34" charset="0"/>
              </a:rPr>
              <a:t> </a:t>
            </a:r>
            <a:r>
              <a:rPr lang="en-US" sz="2665" b="1" dirty="0" err="1">
                <a:solidFill>
                  <a:srgbClr val="000000"/>
                </a:solidFill>
                <a:latin typeface="Arial" panose="020B0604020202020204" pitchFamily="34" charset="0"/>
                <a:cs typeface="Arial" panose="020B0604020202020204" pitchFamily="34" charset="0"/>
              </a:rPr>
              <a:t>học</a:t>
            </a:r>
            <a:r>
              <a:rPr lang="en-US" sz="2665" b="1" dirty="0">
                <a:solidFill>
                  <a:srgbClr val="000000"/>
                </a:solidFill>
                <a:latin typeface="Arial" panose="020B0604020202020204" pitchFamily="34" charset="0"/>
                <a:cs typeface="Arial" panose="020B0604020202020204" pitchFamily="34" charset="0"/>
              </a:rPr>
              <a:t> </a:t>
            </a:r>
            <a:r>
              <a:rPr lang="en-US" sz="2665" b="1" dirty="0" err="1">
                <a:solidFill>
                  <a:srgbClr val="000000"/>
                </a:solidFill>
                <a:latin typeface="Arial" panose="020B0604020202020204" pitchFamily="34" charset="0"/>
                <a:cs typeface="Arial" panose="020B0604020202020204" pitchFamily="34" charset="0"/>
              </a:rPr>
              <a:t>tập</a:t>
            </a:r>
            <a:endParaRPr lang="en-US" sz="2665"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719262" y="1581149"/>
            <a:ext cx="8796338" cy="2971059"/>
          </a:xfrm>
          <a:prstGeom prst="rect">
            <a:avLst/>
          </a:prstGeom>
        </p:spPr>
      </p:pic>
      <p:pic>
        <p:nvPicPr>
          <p:cNvPr id="2" name="Picture 1"/>
          <p:cNvPicPr>
            <a:picLocks noChangeAspect="1"/>
          </p:cNvPicPr>
          <p:nvPr/>
        </p:nvPicPr>
        <p:blipFill>
          <a:blip r:embed="rId2"/>
          <a:stretch>
            <a:fillRect/>
          </a:stretch>
        </p:blipFill>
        <p:spPr>
          <a:xfrm>
            <a:off x="4048124" y="3771900"/>
            <a:ext cx="3770703" cy="2746486"/>
          </a:xfrm>
          <a:prstGeom prst="rect">
            <a:avLst/>
          </a:prstGeom>
        </p:spPr>
      </p:pic>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p:cNvPicPr>
            <a:picLocks noChangeAspect="1"/>
          </p:cNvPicPr>
          <p:nvPr/>
        </p:nvPicPr>
        <p:blipFill rotWithShape="1">
          <a:blip r:embed="rId1">
            <a:extLst>
              <a:ext uri="{28A0092B-C50C-407E-A947-70E740481C1C}">
                <a14:useLocalDpi xmlns:a14="http://schemas.microsoft.com/office/drawing/2010/main" val="0"/>
              </a:ext>
            </a:extLst>
          </a:blip>
          <a:srcRect t="16824" r="55504" b="16085"/>
          <a:stretch>
            <a:fillRect/>
          </a:stretch>
        </p:blipFill>
        <p:spPr>
          <a:xfrm>
            <a:off x="923400" y="2000506"/>
            <a:ext cx="3010092" cy="4371018"/>
          </a:xfrm>
          <a:prstGeom prst="rect">
            <a:avLst/>
          </a:prstGeom>
        </p:spPr>
      </p:pic>
      <p:grpSp>
        <p:nvGrpSpPr>
          <p:cNvPr id="11" name="Nhóm 10"/>
          <p:cNvGrpSpPr/>
          <p:nvPr/>
        </p:nvGrpSpPr>
        <p:grpSpPr>
          <a:xfrm>
            <a:off x="4717640" y="-782555"/>
            <a:ext cx="9486900" cy="9010650"/>
            <a:chOff x="4629150" y="-782555"/>
            <a:chExt cx="9486900" cy="9010650"/>
          </a:xfrm>
        </p:grpSpPr>
        <p:sp>
          <p:nvSpPr>
            <p:cNvPr id="12" name="Hình Bầu dục 11"/>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Hình ảnh 15" descr="Ảnh có chứa văn bản, trong nhà&#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p:cNvGrpSpPr/>
          <p:nvPr/>
        </p:nvGrpSpPr>
        <p:grpSpPr>
          <a:xfrm>
            <a:off x="2605826" y="211223"/>
            <a:ext cx="7470757" cy="1335035"/>
            <a:chOff x="2605826" y="211223"/>
            <a:chExt cx="7470757" cy="1335035"/>
          </a:xfrm>
        </p:grpSpPr>
        <p:sp>
          <p:nvSpPr>
            <p:cNvPr id="18" name="Hình chữ nhật: Góc Tròn 17"/>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图片 17" descr="图片包含 物体&#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l="8990" t="50581" r="79235" b="33217"/>
            <a:stretch>
              <a:fillRect/>
            </a:stretch>
          </p:blipFill>
          <p:spPr>
            <a:xfrm rot="18370189">
              <a:off x="2454949" y="362100"/>
              <a:ext cx="1335035" cy="1033282"/>
            </a:xfrm>
            <a:prstGeom prst="rect">
              <a:avLst/>
            </a:prstGeom>
          </p:spPr>
        </p:pic>
      </p:grpSp>
      <p:pic>
        <p:nvPicPr>
          <p:cNvPr id="4" name="Picture 3"/>
          <p:cNvPicPr>
            <a:picLocks noChangeAspect="1"/>
          </p:cNvPicPr>
          <p:nvPr/>
        </p:nvPicPr>
        <p:blipFill>
          <a:blip r:embed="rId4"/>
          <a:stretch>
            <a:fillRect/>
          </a:stretch>
        </p:blipFill>
        <p:spPr>
          <a:xfrm>
            <a:off x="3867927" y="-163112"/>
            <a:ext cx="8437595" cy="10120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38225" y="1362075"/>
          <a:ext cx="10182225" cy="3542189"/>
        </p:xfrm>
        <a:graphic>
          <a:graphicData uri="http://schemas.openxmlformats.org/drawingml/2006/table">
            <a:tbl>
              <a:tblPr firstRow="1" firstCol="1" bandRow="1"/>
              <a:tblGrid>
                <a:gridCol w="4874766"/>
                <a:gridCol w="5307459"/>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p:cNvGrpSpPr/>
          <p:nvPr/>
        </p:nvGrpSpPr>
        <p:grpSpPr>
          <a:xfrm>
            <a:off x="790575" y="146912"/>
            <a:ext cx="10896600" cy="1938992"/>
            <a:chOff x="1282890" y="168664"/>
            <a:chExt cx="744093" cy="1343584"/>
          </a:xfrm>
        </p:grpSpPr>
        <p:sp>
          <p:nvSpPr>
            <p:cNvPr id="10" name="Hình chữ nhật: Góc Tròn 13"/>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412263" y="1990062"/>
            <a:ext cx="3807499" cy="4003226"/>
            <a:chOff x="8001897" y="2517912"/>
            <a:chExt cx="3807499" cy="4003226"/>
          </a:xfrm>
        </p:grpSpPr>
        <p:sp>
          <p:nvSpPr>
            <p:cNvPr id="13" name="Rectangle: Rounded Corners 12"/>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endParaRPr>
            </a:p>
          </p:txBody>
        </p:sp>
        <p:grpSp>
          <p:nvGrpSpPr>
            <p:cNvPr id="14" name="Group 13"/>
            <p:cNvGrpSpPr/>
            <p:nvPr/>
          </p:nvGrpSpPr>
          <p:grpSpPr>
            <a:xfrm>
              <a:off x="8001897" y="3789019"/>
              <a:ext cx="3807499" cy="2732119"/>
              <a:chOff x="1197026" y="4232126"/>
              <a:chExt cx="3751815" cy="2630711"/>
            </a:xfrm>
          </p:grpSpPr>
          <p:pic>
            <p:nvPicPr>
              <p:cNvPr id="15" name="Picture 14"/>
              <p:cNvPicPr>
                <a:picLocks noChangeAspect="1"/>
              </p:cNvPicPr>
              <p:nvPr/>
            </p:nvPicPr>
            <p:blipFill>
              <a:blip r:embed="rId1"/>
              <a:stretch>
                <a:fillRect/>
              </a:stretch>
            </p:blipFill>
            <p:spPr>
              <a:xfrm>
                <a:off x="2901180" y="4246637"/>
                <a:ext cx="2047661" cy="2616200"/>
              </a:xfrm>
              <a:prstGeom prst="rect">
                <a:avLst/>
              </a:prstGeom>
            </p:spPr>
          </p:pic>
          <p:pic>
            <p:nvPicPr>
              <p:cNvPr id="16" name="Picture 15"/>
              <p:cNvPicPr>
                <a:picLocks noChangeAspect="1"/>
              </p:cNvPicPr>
              <p:nvPr/>
            </p:nvPicPr>
            <p:blipFill>
              <a:blip r:embed="rId2"/>
              <a:stretch>
                <a:fillRect/>
              </a:stretch>
            </p:blipFill>
            <p:spPr>
              <a:xfrm>
                <a:off x="1197026" y="4232126"/>
                <a:ext cx="1811038" cy="2616200"/>
              </a:xfrm>
              <a:prstGeom prst="rect">
                <a:avLst/>
              </a:prstGeom>
            </p:spPr>
          </p:pic>
        </p:grpSp>
      </p:grpSp>
      <p:pic>
        <p:nvPicPr>
          <p:cNvPr id="18" name="Picture 17"/>
          <p:cNvPicPr>
            <a:picLocks noChangeAspect="1"/>
          </p:cNvPicPr>
          <p:nvPr/>
        </p:nvPicPr>
        <p:blipFill>
          <a:blip r:embed="rId3"/>
          <a:stretch>
            <a:fillRect/>
          </a:stretch>
        </p:blipFill>
        <p:spPr>
          <a:xfrm>
            <a:off x="4610100" y="1695449"/>
            <a:ext cx="5753100" cy="43148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3500" y="1342662"/>
            <a:ext cx="4953145" cy="5293505"/>
          </a:xfrm>
          <a:prstGeom prst="rect">
            <a:avLst/>
          </a:prstGeom>
        </p:spPr>
      </p:pic>
      <p:grpSp>
        <p:nvGrpSpPr>
          <p:cNvPr id="10" name="组合 9"/>
          <p:cNvGrpSpPr/>
          <p:nvPr/>
        </p:nvGrpSpPr>
        <p:grpSpPr>
          <a:xfrm>
            <a:off x="39732" y="5706559"/>
            <a:ext cx="12152268" cy="1151441"/>
            <a:chOff x="-2055784" y="5706558"/>
            <a:chExt cx="12152268" cy="1151441"/>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1269</Words>
  <Application>WPS Presentation</Application>
  <PresentationFormat>Widescreen</PresentationFormat>
  <Paragraphs>54</Paragraphs>
  <Slides>17</Slides>
  <Notes>4</Notes>
  <HiddenSlides>0</HiddenSlides>
  <MMClips>1</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17</vt:i4>
      </vt:variant>
    </vt:vector>
  </HeadingPairs>
  <TitlesOfParts>
    <vt:vector size="44" baseType="lpstr">
      <vt:lpstr>Arial</vt:lpstr>
      <vt:lpstr>SimSun</vt:lpstr>
      <vt:lpstr>Wingdings</vt:lpstr>
      <vt:lpstr>思源黑体 CN</vt:lpstr>
      <vt:lpstr>Calibri</vt:lpstr>
      <vt:lpstr>等线</vt:lpstr>
      <vt:lpstr>等线</vt:lpstr>
      <vt:lpstr>字魂58号-创中黑</vt:lpstr>
      <vt:lpstr>Calibri</vt:lpstr>
      <vt:lpstr>Cordia New</vt:lpstr>
      <vt:lpstr>字魂59号-创粗黑</vt:lpstr>
      <vt:lpstr>Arial</vt:lpstr>
      <vt:lpstr>Times New Roman</vt:lpstr>
      <vt:lpstr>UTM Cookies</vt:lpstr>
      <vt:lpstr>Segoe Print</vt:lpstr>
      <vt:lpstr>Tahoma</vt:lpstr>
      <vt:lpstr>思源黑体 CN Bold</vt:lpstr>
      <vt:lpstr>Calibri Light</vt:lpstr>
      <vt:lpstr>Microsoft YaHei</vt:lpstr>
      <vt:lpstr>Arial Unicode MS</vt:lpstr>
      <vt:lpstr>Cascadia Code</vt:lpstr>
      <vt:lpstr>Microsoft Sans Serif</vt:lpstr>
      <vt:lpstr>Retrospect</vt:lpstr>
      <vt:lpstr>Office 主题​​</vt:lpstr>
      <vt:lpstr>-</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BICH DAO</cp:lastModifiedBy>
  <cp:revision>24</cp:revision>
  <dcterms:created xsi:type="dcterms:W3CDTF">2022-11-22T10:15:00Z</dcterms:created>
  <dcterms:modified xsi:type="dcterms:W3CDTF">2023-06-25T08:40:04Z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D79563D3FE8C4C76A4FF2379ACC276BC</vt:lpwstr>
  </property>
  <property fmtid="{D5CDD505-2E9C-101B-9397-08002B2CF9AE}" pid="3" name="KSOProductBuildVer">
    <vt:lpwstr>1033-11.2.0.11537</vt:lpwstr>
  </property>
</Properties>
</file>