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06/01/2023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2023/1/6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419</Words>
  <Application>Microsoft Office PowerPoint</Application>
  <PresentationFormat>Widescreen</PresentationFormat>
  <Paragraphs>46</Paragraphs>
  <Slides>19</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微软雅黑</vt:lpstr>
      <vt:lpstr>黑体</vt:lpstr>
      <vt:lpstr>#9Slide05 SVNClementine</vt:lpstr>
      <vt:lpstr>Arial</vt:lpstr>
      <vt:lpstr>Calibri</vt:lpstr>
      <vt:lpstr>Calibri Light</vt:lpstr>
      <vt:lpstr>等线</vt:lpstr>
      <vt:lpstr>LNTH-LuoLuoNotangYuanTi 1</vt:lpstr>
      <vt:lpstr>Times New Roman</vt:lpstr>
      <vt:lpstr>UVN Banh Mi</vt:lpstr>
      <vt:lpstr>义启小魏楷</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2022-11-13T11:16:52Z</dcterms:created>
  <dcterms:modified xsi:type="dcterms:W3CDTF">2023-01-06T04:41:18Z</dcterms:modified>
</cp:coreProperties>
</file>