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</p:sldMasterIdLst>
  <p:notesMasterIdLst>
    <p:notesMasterId r:id="rId30"/>
  </p:notesMasterIdLst>
  <p:sldIdLst>
    <p:sldId id="261" r:id="rId4"/>
    <p:sldId id="281" r:id="rId5"/>
    <p:sldId id="280" r:id="rId6"/>
    <p:sldId id="282" r:id="rId7"/>
    <p:sldId id="283" r:id="rId8"/>
    <p:sldId id="285" r:id="rId9"/>
    <p:sldId id="290" r:id="rId10"/>
    <p:sldId id="264" r:id="rId11"/>
    <p:sldId id="303" r:id="rId12"/>
    <p:sldId id="266" r:id="rId13"/>
    <p:sldId id="477" r:id="rId14"/>
    <p:sldId id="295" r:id="rId15"/>
    <p:sldId id="278" r:id="rId16"/>
    <p:sldId id="331" r:id="rId17"/>
    <p:sldId id="481" r:id="rId18"/>
    <p:sldId id="348" r:id="rId19"/>
    <p:sldId id="323" r:id="rId20"/>
    <p:sldId id="483" r:id="rId21"/>
    <p:sldId id="482" r:id="rId22"/>
    <p:sldId id="484" r:id="rId23"/>
    <p:sldId id="485" r:id="rId24"/>
    <p:sldId id="347" r:id="rId25"/>
    <p:sldId id="487" r:id="rId26"/>
    <p:sldId id="486" r:id="rId27"/>
    <p:sldId id="301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59BA3-F33C-4082-91C6-C6A693F76082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23CF-57E7-4A33-870E-0DE3C4FF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78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8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0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2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4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71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51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56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54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77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0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366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0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8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7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9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5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6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5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34.emf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9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7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8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59.png"/><Relationship Id="rId5" Type="http://schemas.openxmlformats.org/officeDocument/2006/relationships/image" Target="../media/image20.png"/><Relationship Id="rId10" Type="http://schemas.openxmlformats.org/officeDocument/2006/relationships/image" Target="../media/image34.emf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9.png"/><Relationship Id="rId7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6.png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68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894B89-F563-21B6-6182-F120D8ABBFD3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439917" y="5779527"/>
              <a:ext cx="11265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HỒ THỊ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TUYẾT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SƯƠNG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F668629F-4487-4C56-BFC2-8B244D5EEBE8}"/>
                </a:ext>
              </a:extLst>
            </p:cNvPr>
            <p:cNvGrpSpPr/>
            <p:nvPr/>
          </p:nvGrpSpPr>
          <p:grpSpPr>
            <a:xfrm>
              <a:off x="0" y="5207000"/>
              <a:ext cx="12192000" cy="1650999"/>
              <a:chOff x="0" y="5207000"/>
              <a:chExt cx="12192000" cy="165099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3574D0E8-C551-4CE9-A949-DC99B0244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1400" y="5310502"/>
                <a:ext cx="2260600" cy="1547497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3D6A2B4-CC48-45D9-B0FD-3F86D1405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07000"/>
                <a:ext cx="2679319" cy="1650999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4CA6FA32-A4AA-4B98-94AC-85288874C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765" b="62852"/>
              <a:stretch>
                <a:fillRect/>
              </a:stretch>
            </p:blipFill>
            <p:spPr>
              <a:xfrm>
                <a:off x="176806" y="5490093"/>
                <a:ext cx="425329" cy="383030"/>
              </a:xfrm>
              <a:custGeom>
                <a:avLst/>
                <a:gdLst>
                  <a:gd name="connsiteX0" fmla="*/ 0 w 655948"/>
                  <a:gd name="connsiteY0" fmla="*/ 0 h 590714"/>
                  <a:gd name="connsiteX1" fmla="*/ 655948 w 655948"/>
                  <a:gd name="connsiteY1" fmla="*/ 0 h 590714"/>
                  <a:gd name="connsiteX2" fmla="*/ 655948 w 655948"/>
                  <a:gd name="connsiteY2" fmla="*/ 590714 h 590714"/>
                  <a:gd name="connsiteX3" fmla="*/ 0 w 655948"/>
                  <a:gd name="connsiteY3" fmla="*/ 590714 h 590714"/>
                  <a:gd name="connsiteX4" fmla="*/ 0 w 655948"/>
                  <a:gd name="connsiteY4" fmla="*/ 0 h 5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948" h="590714">
                    <a:moveTo>
                      <a:pt x="0" y="0"/>
                    </a:moveTo>
                    <a:lnTo>
                      <a:pt x="655948" y="0"/>
                    </a:lnTo>
                    <a:lnTo>
                      <a:pt x="655948" y="590714"/>
                    </a:lnTo>
                    <a:lnTo>
                      <a:pt x="0" y="59071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736980FB-BB26-4D80-9DFC-F3C35DC15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65" t="12558" b="40721"/>
              <a:stretch>
                <a:fillRect/>
              </a:stretch>
            </p:blipFill>
            <p:spPr>
              <a:xfrm>
                <a:off x="3665159" y="5663129"/>
                <a:ext cx="388851" cy="440426"/>
              </a:xfrm>
              <a:custGeom>
                <a:avLst/>
                <a:gdLst>
                  <a:gd name="connsiteX0" fmla="*/ 0 w 655948"/>
                  <a:gd name="connsiteY0" fmla="*/ 0 h 742950"/>
                  <a:gd name="connsiteX1" fmla="*/ 655948 w 655948"/>
                  <a:gd name="connsiteY1" fmla="*/ 0 h 742950"/>
                  <a:gd name="connsiteX2" fmla="*/ 655948 w 655948"/>
                  <a:gd name="connsiteY2" fmla="*/ 742950 h 742950"/>
                  <a:gd name="connsiteX3" fmla="*/ 0 w 655948"/>
                  <a:gd name="connsiteY3" fmla="*/ 742950 h 742950"/>
                  <a:gd name="connsiteX4" fmla="*/ 0 w 655948"/>
                  <a:gd name="connsiteY4" fmla="*/ 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948" h="742950">
                    <a:moveTo>
                      <a:pt x="0" y="0"/>
                    </a:moveTo>
                    <a:lnTo>
                      <a:pt x="655948" y="0"/>
                    </a:lnTo>
                    <a:lnTo>
                      <a:pt x="655948" y="742950"/>
                    </a:lnTo>
                    <a:lnTo>
                      <a:pt x="0" y="74295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B2622C4-CC7F-4319-971C-1093267D5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8600" y="5901249"/>
                <a:ext cx="3451875" cy="95675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06941B8-22E4-4FED-9DE7-7262931CB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689" y="5952293"/>
                <a:ext cx="3267329" cy="905706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BF9AEC9E-1D90-4AFC-8BB6-11EE124FB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14" t="59279" r="64244"/>
              <a:stretch>
                <a:fillRect/>
              </a:stretch>
            </p:blipFill>
            <p:spPr>
              <a:xfrm>
                <a:off x="1081651" y="5952293"/>
                <a:ext cx="475557" cy="396198"/>
              </a:xfrm>
              <a:custGeom>
                <a:avLst/>
                <a:gdLst>
                  <a:gd name="connsiteX0" fmla="*/ 0 w 777240"/>
                  <a:gd name="connsiteY0" fmla="*/ 0 h 647537"/>
                  <a:gd name="connsiteX1" fmla="*/ 777240 w 777240"/>
                  <a:gd name="connsiteY1" fmla="*/ 0 h 647537"/>
                  <a:gd name="connsiteX2" fmla="*/ 777240 w 777240"/>
                  <a:gd name="connsiteY2" fmla="*/ 647537 h 647537"/>
                  <a:gd name="connsiteX3" fmla="*/ 0 w 777240"/>
                  <a:gd name="connsiteY3" fmla="*/ 647537 h 647537"/>
                  <a:gd name="connsiteX4" fmla="*/ 0 w 777240"/>
                  <a:gd name="connsiteY4" fmla="*/ 0 h 64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40" h="647537">
                    <a:moveTo>
                      <a:pt x="0" y="0"/>
                    </a:moveTo>
                    <a:lnTo>
                      <a:pt x="777240" y="0"/>
                    </a:lnTo>
                    <a:lnTo>
                      <a:pt x="777240" y="647537"/>
                    </a:lnTo>
                    <a:lnTo>
                      <a:pt x="0" y="64753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2034429" y="23944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02" y="3143178"/>
            <a:ext cx="2389088" cy="3252982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507" y="2895528"/>
            <a:ext cx="2357254" cy="3144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DA2BB-2942-416F-952D-0D60365495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62359" y="1132668"/>
            <a:ext cx="6267231" cy="1030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B62EC-AC06-4A8B-9823-92B1D27E55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2903" y="2082454"/>
            <a:ext cx="685859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 animBg="1"/>
    </p:bldLst>
  </p:timing>
  <p:extLst>
    <p:ext uri="{E180D4A7-C9FB-4DFB-919C-405C955672EB}">
      <p14:showEvtLst xmlns:p14="http://schemas.microsoft.com/office/powerpoint/2010/main">
        <p14:playEvt time="7" objId="4"/>
        <p14:stopEvt time="1011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F9F9F8E-D779-4378-82D4-2578E6339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231"/>
            <a:ext cx="12192000" cy="24987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EFD4C3-9055-4AFE-861D-5E909D7BF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3796081"/>
            <a:ext cx="12192000" cy="10813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8E30F66-F5D0-4C19-A126-C31EA8BB7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957"/>
            <a:ext cx="12192000" cy="2169043"/>
          </a:xfrm>
          <a:prstGeom prst="rect">
            <a:avLst/>
          </a:prstGeom>
        </p:spPr>
      </p:pic>
      <p:pic>
        <p:nvPicPr>
          <p:cNvPr id="17" name="Picture 1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6A5F71FF-5723-BEC6-9DCF-D576FB238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3234982"/>
            <a:ext cx="5901948" cy="3623018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134D2A82-3661-4C66-B757-A5CBB9B861F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60B5DAB1-8B28-4E32-BE4A-E8C33205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3DFDA0C-EF29-4921-AFBF-B577A8DD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7B2564D-023D-410C-A91A-0D2FAD6C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CD29DFC9-8F4F-4D17-B64C-D7BA858DF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6BB5666-170F-47AD-B716-18B4F4363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3705787B-5ED0-41BA-BFA8-466DD69D9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AFEBA411-3D35-49B6-BC78-52AB32407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18" name="组合 14">
            <a:extLst>
              <a:ext uri="{FF2B5EF4-FFF2-40B4-BE49-F238E27FC236}">
                <a16:creationId xmlns:a16="http://schemas.microsoft.com/office/drawing/2014/main" id="{3DA266D5-92F7-D012-11A5-42335B26298C}"/>
              </a:ext>
            </a:extLst>
          </p:cNvPr>
          <p:cNvGrpSpPr/>
          <p:nvPr/>
        </p:nvGrpSpPr>
        <p:grpSpPr>
          <a:xfrm>
            <a:off x="312326" y="171425"/>
            <a:ext cx="5650324" cy="1371627"/>
            <a:chOff x="1451314" y="2047345"/>
            <a:chExt cx="5190758" cy="2201073"/>
          </a:xfrm>
        </p:grpSpPr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id="{2741A61A-99EA-2172-01BB-D3A621A59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20" name="组合 16">
              <a:extLst>
                <a:ext uri="{FF2B5EF4-FFF2-40B4-BE49-F238E27FC236}">
                  <a16:creationId xmlns:a16="http://schemas.microsoft.com/office/drawing/2014/main" id="{8B014D01-42E7-9E33-4082-B1EBB4BF7E35}"/>
                </a:ext>
              </a:extLst>
            </p:cNvPr>
            <p:cNvGrpSpPr/>
            <p:nvPr/>
          </p:nvGrpSpPr>
          <p:grpSpPr>
            <a:xfrm>
              <a:off x="1471516" y="2047345"/>
              <a:ext cx="5010997" cy="2022358"/>
              <a:chOff x="729009" y="2956245"/>
              <a:chExt cx="5010997" cy="2022358"/>
            </a:xfrm>
          </p:grpSpPr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id="{A25C5C0C-1CC0-1CFA-D3E1-08BC63CB704E}"/>
                  </a:ext>
                </a:extLst>
              </p:cNvPr>
              <p:cNvSpPr txBox="1"/>
              <p:nvPr/>
            </p:nvSpPr>
            <p:spPr>
              <a:xfrm>
                <a:off x="1282306" y="3455452"/>
                <a:ext cx="4457700" cy="1523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Thời gian ăn mỗi bữa ăn là vào lúc nào, b</a:t>
                </a:r>
                <a:r>
                  <a:rPr lang="en-US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</a:t>
                </a:r>
                <a:r>
                  <a:rPr lang="vi-VN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 nhiêu lâu thì phù hợp?</a:t>
                </a:r>
                <a:endPara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" name="组合 18">
                <a:extLst>
                  <a:ext uri="{FF2B5EF4-FFF2-40B4-BE49-F238E27FC236}">
                    <a16:creationId xmlns:a16="http://schemas.microsoft.com/office/drawing/2014/main" id="{B8F563BD-1FA4-4F28-8FF8-B539511AB0D7}"/>
                  </a:ext>
                </a:extLst>
              </p:cNvPr>
              <p:cNvGrpSpPr/>
              <p:nvPr/>
            </p:nvGrpSpPr>
            <p:grpSpPr>
              <a:xfrm rot="19663740">
                <a:off x="729009" y="2956245"/>
                <a:ext cx="932280" cy="946712"/>
                <a:chOff x="10322543" y="3366306"/>
                <a:chExt cx="1492015" cy="1515114"/>
              </a:xfrm>
            </p:grpSpPr>
            <p:sp>
              <p:nvSpPr>
                <p:cNvPr id="23" name="Freeform 108">
                  <a:extLst>
                    <a:ext uri="{FF2B5EF4-FFF2-40B4-BE49-F238E27FC236}">
                      <a16:creationId xmlns:a16="http://schemas.microsoft.com/office/drawing/2014/main" id="{FB99E34D-0347-ED4E-EC19-6FF362919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6042" y="3390241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Freeform 109">
                  <a:extLst>
                    <a:ext uri="{FF2B5EF4-FFF2-40B4-BE49-F238E27FC236}">
                      <a16:creationId xmlns:a16="http://schemas.microsoft.com/office/drawing/2014/main" id="{C138132D-4DB0-5DE5-777C-AEAB29CE7A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22543" y="3366306"/>
                  <a:ext cx="693696" cy="1067601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Freeform 110">
                  <a:extLst>
                    <a:ext uri="{FF2B5EF4-FFF2-40B4-BE49-F238E27FC236}">
                      <a16:creationId xmlns:a16="http://schemas.microsoft.com/office/drawing/2014/main" id="{2CA2448E-363E-3082-90A8-5E45E4B74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Freeform 111">
                  <a:extLst>
                    <a:ext uri="{FF2B5EF4-FFF2-40B4-BE49-F238E27FC236}">
                      <a16:creationId xmlns:a16="http://schemas.microsoft.com/office/drawing/2014/main" id="{6ABBB6D8-375E-D0ED-E0AF-5E2920212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Freeform 112">
                  <a:extLst>
                    <a:ext uri="{FF2B5EF4-FFF2-40B4-BE49-F238E27FC236}">
                      <a16:creationId xmlns:a16="http://schemas.microsoft.com/office/drawing/2014/main" id="{D39D416B-9D90-B972-5C27-37C9E6AAE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Freeform 113">
                  <a:extLst>
                    <a:ext uri="{FF2B5EF4-FFF2-40B4-BE49-F238E27FC236}">
                      <a16:creationId xmlns:a16="http://schemas.microsoft.com/office/drawing/2014/main" id="{C03A415D-21B9-EEB8-59F5-D2985901B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9" name="组合 14">
            <a:extLst>
              <a:ext uri="{FF2B5EF4-FFF2-40B4-BE49-F238E27FC236}">
                <a16:creationId xmlns:a16="http://schemas.microsoft.com/office/drawing/2014/main" id="{B97544F0-4A8D-0D42-BF2E-ECB080151639}"/>
              </a:ext>
            </a:extLst>
          </p:cNvPr>
          <p:cNvGrpSpPr/>
          <p:nvPr/>
        </p:nvGrpSpPr>
        <p:grpSpPr>
          <a:xfrm>
            <a:off x="6589120" y="184815"/>
            <a:ext cx="5133324" cy="1282036"/>
            <a:chOff x="1451314" y="2141289"/>
            <a:chExt cx="5133324" cy="2107129"/>
          </a:xfrm>
        </p:grpSpPr>
        <p:pic>
          <p:nvPicPr>
            <p:cNvPr id="30" name="图片 15">
              <a:extLst>
                <a:ext uri="{FF2B5EF4-FFF2-40B4-BE49-F238E27FC236}">
                  <a16:creationId xmlns:a16="http://schemas.microsoft.com/office/drawing/2014/main" id="{5B29A4EF-75B3-1F50-4C47-E6C7D7C80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1314" y="2141289"/>
              <a:ext cx="5133324" cy="2107129"/>
            </a:xfrm>
            <a:prstGeom prst="rect">
              <a:avLst/>
            </a:prstGeom>
          </p:spPr>
        </p:pic>
        <p:grpSp>
          <p:nvGrpSpPr>
            <p:cNvPr id="31" name="组合 16">
              <a:extLst>
                <a:ext uri="{FF2B5EF4-FFF2-40B4-BE49-F238E27FC236}">
                  <a16:creationId xmlns:a16="http://schemas.microsoft.com/office/drawing/2014/main" id="{81A44247-C634-2DCC-44B8-2F6670F57E9B}"/>
                </a:ext>
              </a:extLst>
            </p:cNvPr>
            <p:cNvGrpSpPr/>
            <p:nvPr/>
          </p:nvGrpSpPr>
          <p:grpSpPr>
            <a:xfrm>
              <a:off x="1892492" y="2285106"/>
              <a:ext cx="4479959" cy="1689748"/>
              <a:chOff x="1149985" y="3194006"/>
              <a:chExt cx="4479959" cy="1689748"/>
            </a:xfrm>
          </p:grpSpPr>
          <p:sp>
            <p:nvSpPr>
              <p:cNvPr id="32" name="文本框 25">
                <a:extLst>
                  <a:ext uri="{FF2B5EF4-FFF2-40B4-BE49-F238E27FC236}">
                    <a16:creationId xmlns:a16="http://schemas.microsoft.com/office/drawing/2014/main" id="{9E1FCED7-E89A-45DD-3F4F-874764E426DB}"/>
                  </a:ext>
                </a:extLst>
              </p:cNvPr>
              <p:cNvSpPr txBox="1"/>
              <p:nvPr/>
            </p:nvSpPr>
            <p:spPr>
              <a:xfrm>
                <a:off x="1596697" y="3517943"/>
                <a:ext cx="4033247" cy="1365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Tên thức ăn nên ăn trong mỗi bữa ăn đó?</a:t>
                </a:r>
                <a:endParaRPr kumimoji="1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33" name="组合 18">
                <a:extLst>
                  <a:ext uri="{FF2B5EF4-FFF2-40B4-BE49-F238E27FC236}">
                    <a16:creationId xmlns:a16="http://schemas.microsoft.com/office/drawing/2014/main" id="{4919DCBF-3B77-2B88-5173-E59DB0877027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34" name="Freeform 108">
                  <a:extLst>
                    <a:ext uri="{FF2B5EF4-FFF2-40B4-BE49-F238E27FC236}">
                      <a16:creationId xmlns:a16="http://schemas.microsoft.com/office/drawing/2014/main" id="{26E52C81-092D-E250-06BC-94312E0D6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Freeform 109">
                  <a:extLst>
                    <a:ext uri="{FF2B5EF4-FFF2-40B4-BE49-F238E27FC236}">
                      <a16:creationId xmlns:a16="http://schemas.microsoft.com/office/drawing/2014/main" id="{815BCB4A-67A1-CAF5-072C-BA3B08576E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Freeform 110">
                  <a:extLst>
                    <a:ext uri="{FF2B5EF4-FFF2-40B4-BE49-F238E27FC236}">
                      <a16:creationId xmlns:a16="http://schemas.microsoft.com/office/drawing/2014/main" id="{A9B1FB65-8EF7-742F-DF44-F29D09014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Freeform 111">
                  <a:extLst>
                    <a:ext uri="{FF2B5EF4-FFF2-40B4-BE49-F238E27FC236}">
                      <a16:creationId xmlns:a16="http://schemas.microsoft.com/office/drawing/2014/main" id="{3EF01BFB-288A-85E5-59FE-E444D060BE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Freeform 112">
                  <a:extLst>
                    <a:ext uri="{FF2B5EF4-FFF2-40B4-BE49-F238E27FC236}">
                      <a16:creationId xmlns:a16="http://schemas.microsoft.com/office/drawing/2014/main" id="{C078E7DE-7A3E-CE08-6FF1-3260E6FE5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Freeform 113">
                  <a:extLst>
                    <a:ext uri="{FF2B5EF4-FFF2-40B4-BE49-F238E27FC236}">
                      <a16:creationId xmlns:a16="http://schemas.microsoft.com/office/drawing/2014/main" id="{93EFD02D-877E-0878-7483-35C3DDFB83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38" name="组合 14">
            <a:extLst>
              <a:ext uri="{FF2B5EF4-FFF2-40B4-BE49-F238E27FC236}">
                <a16:creationId xmlns:a16="http://schemas.microsoft.com/office/drawing/2014/main" id="{5884DE7E-B80B-43D6-BFC5-F21722F280DB}"/>
              </a:ext>
            </a:extLst>
          </p:cNvPr>
          <p:cNvGrpSpPr/>
          <p:nvPr/>
        </p:nvGrpSpPr>
        <p:grpSpPr>
          <a:xfrm>
            <a:off x="2828926" y="1899315"/>
            <a:ext cx="7381874" cy="1524564"/>
            <a:chOff x="1451314" y="2141289"/>
            <a:chExt cx="5133324" cy="2505743"/>
          </a:xfrm>
        </p:grpSpPr>
        <p:pic>
          <p:nvPicPr>
            <p:cNvPr id="41" name="图片 15">
              <a:extLst>
                <a:ext uri="{FF2B5EF4-FFF2-40B4-BE49-F238E27FC236}">
                  <a16:creationId xmlns:a16="http://schemas.microsoft.com/office/drawing/2014/main" id="{CD23CB25-0F5F-4952-8F0F-89A5BA282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1314" y="2141289"/>
              <a:ext cx="5133324" cy="2107129"/>
            </a:xfrm>
            <a:prstGeom prst="rect">
              <a:avLst/>
            </a:prstGeom>
          </p:spPr>
        </p:pic>
        <p:grpSp>
          <p:nvGrpSpPr>
            <p:cNvPr id="50" name="组合 16">
              <a:extLst>
                <a:ext uri="{FF2B5EF4-FFF2-40B4-BE49-F238E27FC236}">
                  <a16:creationId xmlns:a16="http://schemas.microsoft.com/office/drawing/2014/main" id="{77E13E6E-94A9-49BE-B584-1F96C0D1944F}"/>
                </a:ext>
              </a:extLst>
            </p:cNvPr>
            <p:cNvGrpSpPr/>
            <p:nvPr/>
          </p:nvGrpSpPr>
          <p:grpSpPr>
            <a:xfrm>
              <a:off x="1892492" y="2285106"/>
              <a:ext cx="4494120" cy="2361926"/>
              <a:chOff x="1149985" y="3194006"/>
              <a:chExt cx="4494120" cy="2361926"/>
            </a:xfrm>
          </p:grpSpPr>
          <p:sp>
            <p:nvSpPr>
              <p:cNvPr id="51" name="文本框 25">
                <a:extLst>
                  <a:ext uri="{FF2B5EF4-FFF2-40B4-BE49-F238E27FC236}">
                    <a16:creationId xmlns:a16="http://schemas.microsoft.com/office/drawing/2014/main" id="{A7BFF8A2-3081-4532-8CC0-E3F60475BAE9}"/>
                  </a:ext>
                </a:extLst>
              </p:cNvPr>
              <p:cNvSpPr txBox="1"/>
              <p:nvPr/>
            </p:nvSpPr>
            <p:spPr>
              <a:xfrm>
                <a:off x="1459334" y="3267461"/>
                <a:ext cx="4184771" cy="228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Để chăm sóc và bảo vệ cơ quan tiêu hóa em cần thay đổi những thói quan ăn uống nào?</a:t>
                </a:r>
                <a:endPara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组合 18">
                <a:extLst>
                  <a:ext uri="{FF2B5EF4-FFF2-40B4-BE49-F238E27FC236}">
                    <a16:creationId xmlns:a16="http://schemas.microsoft.com/office/drawing/2014/main" id="{BFEAB139-3D21-43D1-8E69-A288F0D1A2FF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53" name="Freeform 108">
                  <a:extLst>
                    <a:ext uri="{FF2B5EF4-FFF2-40B4-BE49-F238E27FC236}">
                      <a16:creationId xmlns:a16="http://schemas.microsoft.com/office/drawing/2014/main" id="{493FB5AE-4EC4-485A-9CA9-9E89C5C90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Freeform 109">
                  <a:extLst>
                    <a:ext uri="{FF2B5EF4-FFF2-40B4-BE49-F238E27FC236}">
                      <a16:creationId xmlns:a16="http://schemas.microsoft.com/office/drawing/2014/main" id="{6CBE1438-7492-41EB-818A-FF6650E044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Freeform 110">
                  <a:extLst>
                    <a:ext uri="{FF2B5EF4-FFF2-40B4-BE49-F238E27FC236}">
                      <a16:creationId xmlns:a16="http://schemas.microsoft.com/office/drawing/2014/main" id="{13CE7123-CA27-4BE4-AA54-6D4E54D53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Freeform 111">
                  <a:extLst>
                    <a:ext uri="{FF2B5EF4-FFF2-40B4-BE49-F238E27FC236}">
                      <a16:creationId xmlns:a16="http://schemas.microsoft.com/office/drawing/2014/main" id="{3A7E30F9-73AA-4422-8970-7DFBFD44C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Freeform 112">
                  <a:extLst>
                    <a:ext uri="{FF2B5EF4-FFF2-40B4-BE49-F238E27FC236}">
                      <a16:creationId xmlns:a16="http://schemas.microsoft.com/office/drawing/2014/main" id="{BC57EE88-33B9-4301-98E9-26B980194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Freeform 113">
                  <a:extLst>
                    <a:ext uri="{FF2B5EF4-FFF2-40B4-BE49-F238E27FC236}">
                      <a16:creationId xmlns:a16="http://schemas.microsoft.com/office/drawing/2014/main" id="{80480C71-429D-4D55-97F2-07F35622F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95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30B7D0-77C1-42F6-BC40-6A898E984A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056" y="912013"/>
            <a:ext cx="7047587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C2598F6-10B6-42EF-8D6B-878B9918551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8BD841-A0A5-494E-97A3-6B533AD0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7AD538-E775-499A-944B-D5D711A8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8D982D9-0A94-40A6-B8CE-03E9A1F5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4681F-CDF1-4A05-B110-2D615D42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D3945F5-9127-49A3-8A1E-BA6F7EF0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EFC36B8-DA3D-4870-AC71-D972980A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11E13AA-1E08-48CA-A5DF-0030AE5E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905362-498F-D054-AA7C-64656B05D558}"/>
              </a:ext>
            </a:extLst>
          </p:cNvPr>
          <p:cNvSpPr/>
          <p:nvPr/>
        </p:nvSpPr>
        <p:spPr>
          <a:xfrm>
            <a:off x="228600" y="392954"/>
            <a:ext cx="11620500" cy="816721"/>
          </a:xfrm>
          <a:custGeom>
            <a:avLst/>
            <a:gdLst>
              <a:gd name="connsiteX0" fmla="*/ 0 w 11620500"/>
              <a:gd name="connsiteY0" fmla="*/ 136123 h 816721"/>
              <a:gd name="connsiteX1" fmla="*/ 136123 w 11620500"/>
              <a:gd name="connsiteY1" fmla="*/ 0 h 816721"/>
              <a:gd name="connsiteX2" fmla="*/ 11484377 w 11620500"/>
              <a:gd name="connsiteY2" fmla="*/ 0 h 816721"/>
              <a:gd name="connsiteX3" fmla="*/ 11620500 w 11620500"/>
              <a:gd name="connsiteY3" fmla="*/ 136123 h 816721"/>
              <a:gd name="connsiteX4" fmla="*/ 11620500 w 11620500"/>
              <a:gd name="connsiteY4" fmla="*/ 680598 h 816721"/>
              <a:gd name="connsiteX5" fmla="*/ 11484377 w 11620500"/>
              <a:gd name="connsiteY5" fmla="*/ 816721 h 816721"/>
              <a:gd name="connsiteX6" fmla="*/ 136123 w 11620500"/>
              <a:gd name="connsiteY6" fmla="*/ 816721 h 816721"/>
              <a:gd name="connsiteX7" fmla="*/ 0 w 11620500"/>
              <a:gd name="connsiteY7" fmla="*/ 680598 h 816721"/>
              <a:gd name="connsiteX8" fmla="*/ 0 w 11620500"/>
              <a:gd name="connsiteY8" fmla="*/ 136123 h 81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500" h="816721" fill="none" extrusionOk="0">
                <a:moveTo>
                  <a:pt x="0" y="136123"/>
                </a:moveTo>
                <a:cubicBezTo>
                  <a:pt x="-660" y="72701"/>
                  <a:pt x="61640" y="12522"/>
                  <a:pt x="136123" y="0"/>
                </a:cubicBezTo>
                <a:cubicBezTo>
                  <a:pt x="3220723" y="-123866"/>
                  <a:pt x="9388788" y="81108"/>
                  <a:pt x="11484377" y="0"/>
                </a:cubicBezTo>
                <a:cubicBezTo>
                  <a:pt x="11565992" y="-9890"/>
                  <a:pt x="11619103" y="61059"/>
                  <a:pt x="11620500" y="136123"/>
                </a:cubicBezTo>
                <a:cubicBezTo>
                  <a:pt x="11618419" y="317626"/>
                  <a:pt x="11669023" y="544710"/>
                  <a:pt x="11620500" y="680598"/>
                </a:cubicBezTo>
                <a:cubicBezTo>
                  <a:pt x="11625568" y="742320"/>
                  <a:pt x="11564350" y="825418"/>
                  <a:pt x="11484377" y="816721"/>
                </a:cubicBezTo>
                <a:cubicBezTo>
                  <a:pt x="9111188" y="798866"/>
                  <a:pt x="2001731" y="707377"/>
                  <a:pt x="136123" y="816721"/>
                </a:cubicBezTo>
                <a:cubicBezTo>
                  <a:pt x="62076" y="813900"/>
                  <a:pt x="997" y="757638"/>
                  <a:pt x="0" y="680598"/>
                </a:cubicBezTo>
                <a:cubicBezTo>
                  <a:pt x="-35557" y="488381"/>
                  <a:pt x="-22606" y="225231"/>
                  <a:pt x="0" y="136123"/>
                </a:cubicBezTo>
                <a:close/>
              </a:path>
              <a:path w="11620500" h="816721" stroke="0" extrusionOk="0">
                <a:moveTo>
                  <a:pt x="0" y="136123"/>
                </a:moveTo>
                <a:cubicBezTo>
                  <a:pt x="5697" y="61280"/>
                  <a:pt x="56146" y="9530"/>
                  <a:pt x="136123" y="0"/>
                </a:cubicBezTo>
                <a:cubicBezTo>
                  <a:pt x="1430071" y="96512"/>
                  <a:pt x="6405891" y="-165548"/>
                  <a:pt x="11484377" y="0"/>
                </a:cubicBezTo>
                <a:cubicBezTo>
                  <a:pt x="11561507" y="49"/>
                  <a:pt x="11624269" y="61559"/>
                  <a:pt x="11620500" y="136123"/>
                </a:cubicBezTo>
                <a:cubicBezTo>
                  <a:pt x="11583144" y="322583"/>
                  <a:pt x="11583428" y="575104"/>
                  <a:pt x="11620500" y="680598"/>
                </a:cubicBezTo>
                <a:cubicBezTo>
                  <a:pt x="11622272" y="746254"/>
                  <a:pt x="11568765" y="812552"/>
                  <a:pt x="11484377" y="816721"/>
                </a:cubicBezTo>
                <a:cubicBezTo>
                  <a:pt x="6332993" y="978433"/>
                  <a:pt x="2699171" y="960343"/>
                  <a:pt x="136123" y="816721"/>
                </a:cubicBezTo>
                <a:cubicBezTo>
                  <a:pt x="69241" y="812340"/>
                  <a:pt x="10278" y="751360"/>
                  <a:pt x="0" y="680598"/>
                </a:cubicBezTo>
                <a:cubicBezTo>
                  <a:pt x="-23167" y="415146"/>
                  <a:pt x="41951" y="394915"/>
                  <a:pt x="0" y="13612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nói điều gì với các bạn trong những tình huống dưới đây? Vì sao?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A3D41-D454-4EBF-BF72-BA58E6E12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87" y="1890713"/>
            <a:ext cx="4666565" cy="2814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A4BD8-0F2C-45E4-93F2-2BB2EDEAB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0150" y="1889820"/>
            <a:ext cx="6638925" cy="28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F6067-3DE3-41D0-7DB3-4DE3B8BCD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6327152" y="3212775"/>
            <a:ext cx="5842001" cy="44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5221A-95B3-564E-5B84-425326A3DC3F}"/>
              </a:ext>
            </a:extLst>
          </p:cNvPr>
          <p:cNvSpPr txBox="1"/>
          <p:nvPr/>
        </p:nvSpPr>
        <p:spPr>
          <a:xfrm rot="21332271">
            <a:off x="1621020" y="3029121"/>
            <a:ext cx="584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Thử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đóng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vai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lí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11DA5-9973-306E-6EBA-BB786AD4A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8763"/>
            <a:ext cx="8657070" cy="2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16D284F-65CB-4D3A-B184-2A314DA3C3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74" y="797083"/>
            <a:ext cx="9514084" cy="21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058D9BA-638E-77CB-F640-67CE15DE24FB}"/>
              </a:ext>
            </a:extLst>
          </p:cNvPr>
          <p:cNvGrpSpPr/>
          <p:nvPr/>
        </p:nvGrpSpPr>
        <p:grpSpPr>
          <a:xfrm>
            <a:off x="4514851" y="126999"/>
            <a:ext cx="7609298" cy="7712075"/>
            <a:chOff x="3443330" y="1333500"/>
            <a:chExt cx="10750147" cy="10287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9DB80C-2167-6A3B-0ECA-3F7EC3D5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330" y="1333500"/>
              <a:ext cx="10750147" cy="10287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66C390-D9D3-C5ED-EC4C-2EB2AB3EA413}"/>
                </a:ext>
              </a:extLst>
            </p:cNvPr>
            <p:cNvSpPr txBox="1"/>
            <p:nvPr/>
          </p:nvSpPr>
          <p:spPr>
            <a:xfrm>
              <a:off x="4762074" y="3429048"/>
              <a:ext cx="8127776" cy="352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hớ lại việc ăn, uống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hàng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ngày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điều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xảy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: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bữa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sáng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nấu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chín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nhanh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nhai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807D207-C25B-9C92-7665-376922A10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497"/>
            <a:ext cx="4929743" cy="145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7DAAE-925B-4C6E-AF07-9990E0867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688353" y="2752724"/>
            <a:ext cx="3953268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E04893-A39E-0CE1-7A1D-D394554C9760}"/>
              </a:ext>
            </a:extLst>
          </p:cNvPr>
          <p:cNvGrpSpPr/>
          <p:nvPr/>
        </p:nvGrpSpPr>
        <p:grpSpPr>
          <a:xfrm>
            <a:off x="-7582" y="0"/>
            <a:ext cx="12192000" cy="6858000"/>
            <a:chOff x="-11373" y="0"/>
            <a:chExt cx="18288000" cy="10287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7850544" y="4958834"/>
              <a:ext cx="2586912" cy="41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630"/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Nguyễn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Thị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Ái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Quyên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97914B-B91F-6F6A-7785-43F565A06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328"/>
            <a:stretch/>
          </p:blipFill>
          <p:spPr>
            <a:xfrm>
              <a:off x="-11373" y="0"/>
              <a:ext cx="18288000" cy="10287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DB3D7E-A3DA-2CDC-8A06-7DA670AADCA8}"/>
              </a:ext>
            </a:extLst>
          </p:cNvPr>
          <p:cNvGrpSpPr/>
          <p:nvPr/>
        </p:nvGrpSpPr>
        <p:grpSpPr>
          <a:xfrm>
            <a:off x="473546" y="1442115"/>
            <a:ext cx="4329015" cy="3673217"/>
            <a:chOff x="2057400" y="1398896"/>
            <a:chExt cx="4724400" cy="3886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28AA1A-AA02-4A0A-40AD-72CB4B6D23FF}"/>
                </a:ext>
              </a:extLst>
            </p:cNvPr>
            <p:cNvSpPr/>
            <p:nvPr/>
          </p:nvSpPr>
          <p:spPr>
            <a:xfrm>
              <a:off x="2057400" y="1398896"/>
              <a:ext cx="4724400" cy="388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76DF9F-46D3-69D3-77F7-E2B88D0B9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" r="5257"/>
            <a:stretch/>
          </p:blipFill>
          <p:spPr>
            <a:xfrm rot="21073428">
              <a:off x="2261088" y="1588205"/>
              <a:ext cx="4317024" cy="35075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88D613-F477-EEBC-B5B5-38AF9C5AB7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7" t="11853" r="32075" b="12582"/>
          <a:stretch/>
        </p:blipFill>
        <p:spPr>
          <a:xfrm>
            <a:off x="5842000" y="3604514"/>
            <a:ext cx="2743200" cy="34975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61B2B4-EAC8-02BB-763D-CB88A1972024}"/>
              </a:ext>
            </a:extLst>
          </p:cNvPr>
          <p:cNvGrpSpPr/>
          <p:nvPr/>
        </p:nvGrpSpPr>
        <p:grpSpPr>
          <a:xfrm>
            <a:off x="4819650" y="177800"/>
            <a:ext cx="6407150" cy="3670808"/>
            <a:chOff x="8105832" y="1047466"/>
            <a:chExt cx="6493522" cy="50104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996F55-E0FA-C510-580A-ECB9539D8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30" b="53704"/>
            <a:stretch/>
          </p:blipFill>
          <p:spPr>
            <a:xfrm>
              <a:off x="8105832" y="1047466"/>
              <a:ext cx="6493522" cy="50104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A6E922-FA2F-B19B-DD70-D26C8356F4D6}"/>
                </a:ext>
              </a:extLst>
            </p:cNvPr>
            <p:cNvSpPr txBox="1"/>
            <p:nvPr/>
          </p:nvSpPr>
          <p:spPr>
            <a:xfrm>
              <a:off x="9254587" y="2507216"/>
              <a:ext cx="4189577" cy="2478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vi-VN" sz="28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Không ăn bữa sáng: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mệt mỏi, cơ thể không đủ năng lượng để duy trì hoạt động một ngày.</a:t>
              </a:r>
              <a:endPara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Sai">
            <a:extLst>
              <a:ext uri="{FF2B5EF4-FFF2-40B4-BE49-F238E27FC236}">
                <a16:creationId xmlns:a16="http://schemas.microsoft.com/office/drawing/2014/main" id="{35ECA9E8-6405-9D48-2F3C-8DF26DA02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77" y="2877855"/>
            <a:ext cx="1177179" cy="11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E04893-A39E-0CE1-7A1D-D394554C9760}"/>
              </a:ext>
            </a:extLst>
          </p:cNvPr>
          <p:cNvGrpSpPr/>
          <p:nvPr/>
        </p:nvGrpSpPr>
        <p:grpSpPr>
          <a:xfrm>
            <a:off x="-7582" y="0"/>
            <a:ext cx="12192000" cy="6858000"/>
            <a:chOff x="-11373" y="0"/>
            <a:chExt cx="18288000" cy="10287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7850544" y="4958834"/>
              <a:ext cx="2586912" cy="41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97914B-B91F-6F6A-7785-43F565A06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328"/>
            <a:stretch/>
          </p:blipFill>
          <p:spPr>
            <a:xfrm>
              <a:off x="-11373" y="0"/>
              <a:ext cx="18288000" cy="10287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DB3D7E-A3DA-2CDC-8A06-7DA670AADCA8}"/>
              </a:ext>
            </a:extLst>
          </p:cNvPr>
          <p:cNvGrpSpPr/>
          <p:nvPr/>
        </p:nvGrpSpPr>
        <p:grpSpPr>
          <a:xfrm>
            <a:off x="473546" y="1442115"/>
            <a:ext cx="4329015" cy="3673217"/>
            <a:chOff x="2057400" y="1398896"/>
            <a:chExt cx="4724400" cy="3886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28AA1A-AA02-4A0A-40AD-72CB4B6D23FF}"/>
                </a:ext>
              </a:extLst>
            </p:cNvPr>
            <p:cNvSpPr/>
            <p:nvPr/>
          </p:nvSpPr>
          <p:spPr>
            <a:xfrm>
              <a:off x="2057400" y="1398896"/>
              <a:ext cx="4724400" cy="388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76DF9F-46D3-69D3-77F7-E2B88D0B9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1" r="5211"/>
            <a:stretch/>
          </p:blipFill>
          <p:spPr>
            <a:xfrm rot="21073428">
              <a:off x="2261088" y="1588205"/>
              <a:ext cx="4317024" cy="35075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88D613-F477-EEBC-B5B5-38AF9C5AB7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7" t="11853" r="32075" b="12582"/>
          <a:stretch/>
        </p:blipFill>
        <p:spPr>
          <a:xfrm>
            <a:off x="5842000" y="3604514"/>
            <a:ext cx="2743200" cy="34975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61B2B4-EAC8-02BB-763D-CB88A1972024}"/>
              </a:ext>
            </a:extLst>
          </p:cNvPr>
          <p:cNvGrpSpPr/>
          <p:nvPr/>
        </p:nvGrpSpPr>
        <p:grpSpPr>
          <a:xfrm>
            <a:off x="4819650" y="177800"/>
            <a:ext cx="6407150" cy="3670808"/>
            <a:chOff x="8105832" y="1047466"/>
            <a:chExt cx="6493522" cy="50104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996F55-E0FA-C510-580A-ECB9539D8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30" b="53704"/>
            <a:stretch/>
          </p:blipFill>
          <p:spPr>
            <a:xfrm>
              <a:off x="8105832" y="1047466"/>
              <a:ext cx="6493522" cy="50104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A6E922-FA2F-B19B-DD70-D26C8356F4D6}"/>
                </a:ext>
              </a:extLst>
            </p:cNvPr>
            <p:cNvSpPr txBox="1"/>
            <p:nvPr/>
          </p:nvSpPr>
          <p:spPr>
            <a:xfrm>
              <a:off x="9254587" y="2507216"/>
              <a:ext cx="4189577" cy="2394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 thức ăn chưa nấu chín: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đau bụng, tiêu chảy.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Sai">
            <a:extLst>
              <a:ext uri="{FF2B5EF4-FFF2-40B4-BE49-F238E27FC236}">
                <a16:creationId xmlns:a16="http://schemas.microsoft.com/office/drawing/2014/main" id="{35ECA9E8-6405-9D48-2F3C-8DF26DA02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77" y="2877855"/>
            <a:ext cx="1177179" cy="11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7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E04893-A39E-0CE1-7A1D-D394554C9760}"/>
              </a:ext>
            </a:extLst>
          </p:cNvPr>
          <p:cNvGrpSpPr/>
          <p:nvPr/>
        </p:nvGrpSpPr>
        <p:grpSpPr>
          <a:xfrm>
            <a:off x="-7582" y="0"/>
            <a:ext cx="12192000" cy="6858000"/>
            <a:chOff x="-11373" y="0"/>
            <a:chExt cx="18288000" cy="10287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7850544" y="4958834"/>
              <a:ext cx="2586912" cy="415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97914B-B91F-6F6A-7785-43F565A06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328"/>
            <a:stretch/>
          </p:blipFill>
          <p:spPr>
            <a:xfrm>
              <a:off x="-11373" y="0"/>
              <a:ext cx="18288000" cy="10287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DB3D7E-A3DA-2CDC-8A06-7DA670AADCA8}"/>
              </a:ext>
            </a:extLst>
          </p:cNvPr>
          <p:cNvGrpSpPr/>
          <p:nvPr/>
        </p:nvGrpSpPr>
        <p:grpSpPr>
          <a:xfrm>
            <a:off x="473546" y="1442115"/>
            <a:ext cx="4329015" cy="3673217"/>
            <a:chOff x="2057400" y="1398896"/>
            <a:chExt cx="4724400" cy="3886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28AA1A-AA02-4A0A-40AD-72CB4B6D23FF}"/>
                </a:ext>
              </a:extLst>
            </p:cNvPr>
            <p:cNvSpPr/>
            <p:nvPr/>
          </p:nvSpPr>
          <p:spPr>
            <a:xfrm>
              <a:off x="2057400" y="1398896"/>
              <a:ext cx="4724400" cy="388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76DF9F-46D3-69D3-77F7-E2B88D0B9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7" r="10387"/>
            <a:stretch/>
          </p:blipFill>
          <p:spPr>
            <a:xfrm rot="21073428">
              <a:off x="2261088" y="1588205"/>
              <a:ext cx="4317024" cy="35075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088D613-F477-EEBC-B5B5-38AF9C5AB7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7" t="11853" r="32075" b="12582"/>
          <a:stretch/>
        </p:blipFill>
        <p:spPr>
          <a:xfrm>
            <a:off x="5842000" y="3604514"/>
            <a:ext cx="2743200" cy="34975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61B2B4-EAC8-02BB-763D-CB88A1972024}"/>
              </a:ext>
            </a:extLst>
          </p:cNvPr>
          <p:cNvGrpSpPr/>
          <p:nvPr/>
        </p:nvGrpSpPr>
        <p:grpSpPr>
          <a:xfrm>
            <a:off x="4819650" y="177800"/>
            <a:ext cx="6407150" cy="3670808"/>
            <a:chOff x="8105832" y="1047466"/>
            <a:chExt cx="6493522" cy="50104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996F55-E0FA-C510-580A-ECB9539D8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30" b="53704"/>
            <a:stretch/>
          </p:blipFill>
          <p:spPr>
            <a:xfrm>
              <a:off x="8105832" y="1047466"/>
              <a:ext cx="6493522" cy="50104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A6E922-FA2F-B19B-DD70-D26C8356F4D6}"/>
                </a:ext>
              </a:extLst>
            </p:cNvPr>
            <p:cNvSpPr txBox="1"/>
            <p:nvPr/>
          </p:nvSpPr>
          <p:spPr>
            <a:xfrm>
              <a:off x="9254587" y="2507216"/>
              <a:ext cx="4189577" cy="2478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 quá nhanh, nhai không kĩ: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nghẹn, dễ bị sặc, thức ăn rơi vào thực quản rất nguy hiểm.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Sai">
            <a:extLst>
              <a:ext uri="{FF2B5EF4-FFF2-40B4-BE49-F238E27FC236}">
                <a16:creationId xmlns:a16="http://schemas.microsoft.com/office/drawing/2014/main" id="{35ECA9E8-6405-9D48-2F3C-8DF26DA02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77" y="2877855"/>
            <a:ext cx="1177179" cy="11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49700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0" name="任意多边形: 形状 47">
            <a:extLst>
              <a:ext uri="{FF2B5EF4-FFF2-40B4-BE49-F238E27FC236}">
                <a16:creationId xmlns:a16="http://schemas.microsoft.com/office/drawing/2014/main" id="{A2434D26-C216-4F49-94F6-FDA6F4022751}"/>
              </a:ext>
            </a:extLst>
          </p:cNvPr>
          <p:cNvSpPr/>
          <p:nvPr/>
        </p:nvSpPr>
        <p:spPr>
          <a:xfrm>
            <a:off x="3177167" y="196526"/>
            <a:ext cx="6698306" cy="1660391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: 形状 20">
            <a:extLst>
              <a:ext uri="{FF2B5EF4-FFF2-40B4-BE49-F238E27FC236}">
                <a16:creationId xmlns:a16="http://schemas.microsoft.com/office/drawing/2014/main" id="{80B79673-7C26-D668-6A75-0A05B2BD22AD}"/>
              </a:ext>
            </a:extLst>
          </p:cNvPr>
          <p:cNvSpPr/>
          <p:nvPr/>
        </p:nvSpPr>
        <p:spPr>
          <a:xfrm>
            <a:off x="3177167" y="169029"/>
            <a:ext cx="6698306" cy="1660391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`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419100" y="1772305"/>
            <a:ext cx="11563350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1323975" y="1954299"/>
            <a:ext cx="10525125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được một số việc cần làm hoặc cần tránh để giữ gìn bảo vệ các cơ quan tiêu hóa.</a:t>
            </a:r>
          </a:p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được tên một số thức ăn, đồ uống và hoạt động có hại đối với các  cơ quan tiêu hóa và cách phòng tránh,</a:t>
            </a:r>
          </a:p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 dựng và thực hiện được thời gian biểu phù hợp để có được thói quen học tập, vui chơi, ăn uống, nghỉ ngơi điều độ và ngủ đủ giấc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9E0E19-8252-1DA4-28B2-67B2AA746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50" y="2115928"/>
            <a:ext cx="742107" cy="727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3261C7-F4AB-4200-3C84-2881AAE8F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99" y="3439381"/>
            <a:ext cx="742107" cy="727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FAA807-FDE5-F3D4-1AAD-04D94D608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98" y="4821305"/>
            <a:ext cx="742107" cy="727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4B1A77-A1D1-4583-8CE2-DB77DBE53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134" y="315013"/>
            <a:ext cx="1083353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F9F9F8E-D779-4378-82D4-2578E6339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231"/>
            <a:ext cx="12192000" cy="24987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EFD4C3-9055-4AFE-861D-5E909D7BF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3796081"/>
            <a:ext cx="12192000" cy="10813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8E30F66-F5D0-4C19-A126-C31EA8BB7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957"/>
            <a:ext cx="12192000" cy="2169043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134D2A82-3661-4C66-B757-A5CBB9B861F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60B5DAB1-8B28-4E32-BE4A-E8C33205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3DFDA0C-EF29-4921-AFBF-B577A8DD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7B2564D-023D-410C-A91A-0D2FAD6C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CD29DFC9-8F4F-4D17-B64C-D7BA858DF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6BB5666-170F-47AD-B716-18B4F4363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3705787B-5ED0-41BA-BFA8-466DD69D9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AFEBA411-3D35-49B6-BC78-52AB32407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38" name="组合 14">
            <a:extLst>
              <a:ext uri="{FF2B5EF4-FFF2-40B4-BE49-F238E27FC236}">
                <a16:creationId xmlns:a16="http://schemas.microsoft.com/office/drawing/2014/main" id="{5884DE7E-B80B-43D6-BFC5-F21722F280DB}"/>
              </a:ext>
            </a:extLst>
          </p:cNvPr>
          <p:cNvGrpSpPr/>
          <p:nvPr/>
        </p:nvGrpSpPr>
        <p:grpSpPr>
          <a:xfrm>
            <a:off x="2466976" y="327689"/>
            <a:ext cx="8067674" cy="1863045"/>
            <a:chOff x="1451314" y="2141289"/>
            <a:chExt cx="5133324" cy="2107129"/>
          </a:xfrm>
        </p:grpSpPr>
        <p:pic>
          <p:nvPicPr>
            <p:cNvPr id="41" name="图片 15">
              <a:extLst>
                <a:ext uri="{FF2B5EF4-FFF2-40B4-BE49-F238E27FC236}">
                  <a16:creationId xmlns:a16="http://schemas.microsoft.com/office/drawing/2014/main" id="{CD23CB25-0F5F-4952-8F0F-89A5BA282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51314" y="2141289"/>
              <a:ext cx="5133324" cy="2107129"/>
            </a:xfrm>
            <a:prstGeom prst="rect">
              <a:avLst/>
            </a:prstGeom>
          </p:spPr>
        </p:pic>
        <p:grpSp>
          <p:nvGrpSpPr>
            <p:cNvPr id="50" name="组合 16">
              <a:extLst>
                <a:ext uri="{FF2B5EF4-FFF2-40B4-BE49-F238E27FC236}">
                  <a16:creationId xmlns:a16="http://schemas.microsoft.com/office/drawing/2014/main" id="{77E13E6E-94A9-49BE-B584-1F96C0D1944F}"/>
                </a:ext>
              </a:extLst>
            </p:cNvPr>
            <p:cNvGrpSpPr/>
            <p:nvPr/>
          </p:nvGrpSpPr>
          <p:grpSpPr>
            <a:xfrm>
              <a:off x="1892492" y="2285106"/>
              <a:ext cx="4494120" cy="1470059"/>
              <a:chOff x="1149985" y="3194006"/>
              <a:chExt cx="4494120" cy="1470059"/>
            </a:xfrm>
          </p:grpSpPr>
          <p:sp>
            <p:nvSpPr>
              <p:cNvPr id="51" name="文本框 25">
                <a:extLst>
                  <a:ext uri="{FF2B5EF4-FFF2-40B4-BE49-F238E27FC236}">
                    <a16:creationId xmlns:a16="http://schemas.microsoft.com/office/drawing/2014/main" id="{A7BFF8A2-3081-4532-8CC0-E3F60475BAE9}"/>
                  </a:ext>
                </a:extLst>
              </p:cNvPr>
              <p:cNvSpPr txBox="1"/>
              <p:nvPr/>
            </p:nvSpPr>
            <p:spPr>
              <a:xfrm>
                <a:off x="1459334" y="3267461"/>
                <a:ext cx="4184771" cy="1396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 em, cần làm gì để chăm sóc và bảo vệ cơ quan tiêu hoá?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组合 18">
                <a:extLst>
                  <a:ext uri="{FF2B5EF4-FFF2-40B4-BE49-F238E27FC236}">
                    <a16:creationId xmlns:a16="http://schemas.microsoft.com/office/drawing/2014/main" id="{BFEAB139-3D21-43D1-8E69-A288F0D1A2FF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53" name="Freeform 108">
                  <a:extLst>
                    <a:ext uri="{FF2B5EF4-FFF2-40B4-BE49-F238E27FC236}">
                      <a16:creationId xmlns:a16="http://schemas.microsoft.com/office/drawing/2014/main" id="{493FB5AE-4EC4-485A-9CA9-9E89C5C90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Freeform 109">
                  <a:extLst>
                    <a:ext uri="{FF2B5EF4-FFF2-40B4-BE49-F238E27FC236}">
                      <a16:creationId xmlns:a16="http://schemas.microsoft.com/office/drawing/2014/main" id="{6CBE1438-7492-41EB-818A-FF6650E044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Freeform 110">
                  <a:extLst>
                    <a:ext uri="{FF2B5EF4-FFF2-40B4-BE49-F238E27FC236}">
                      <a16:creationId xmlns:a16="http://schemas.microsoft.com/office/drawing/2014/main" id="{13CE7123-CA27-4BE4-AA54-6D4E54D53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Freeform 111">
                  <a:extLst>
                    <a:ext uri="{FF2B5EF4-FFF2-40B4-BE49-F238E27FC236}">
                      <a16:creationId xmlns:a16="http://schemas.microsoft.com/office/drawing/2014/main" id="{3A7E30F9-73AA-4422-8970-7DFBFD44C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Freeform 112">
                  <a:extLst>
                    <a:ext uri="{FF2B5EF4-FFF2-40B4-BE49-F238E27FC236}">
                      <a16:creationId xmlns:a16="http://schemas.microsoft.com/office/drawing/2014/main" id="{BC57EE88-33B9-4301-98E9-26B980194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Freeform 113">
                  <a:extLst>
                    <a:ext uri="{FF2B5EF4-FFF2-40B4-BE49-F238E27FC236}">
                      <a16:creationId xmlns:a16="http://schemas.microsoft.com/office/drawing/2014/main" id="{80480C71-429D-4D55-97F2-07F35622F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81DF23E-1CC5-4183-BF24-9C2E9562B8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3850" y="2276475"/>
            <a:ext cx="4876800" cy="4581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4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66399" y="15240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bữa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74285" y="14414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66399" y="25050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74285" y="24224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66399" y="34860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 xuyên tập thể dục và vận động vừa sức.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74285" y="34034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66399" y="44670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74285" y="4384442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F7AAF-DBC0-473A-AF64-FC8CBB9E6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594" y="180542"/>
            <a:ext cx="10077561" cy="12010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B9B0C7-0CD6-4687-B0DD-C99EE08FA74E}"/>
              </a:ext>
            </a:extLst>
          </p:cNvPr>
          <p:cNvSpPr txBox="1"/>
          <p:nvPr/>
        </p:nvSpPr>
        <p:spPr>
          <a:xfrm>
            <a:off x="2071149" y="532434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Rửa tay trước và sau khi 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3A667C-6259-47F9-B353-538C153E2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879035" y="524169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6" grpId="0" uiExpand="1" build="p"/>
      <p:bldP spid="28" grpId="0" uiExpand="1" build="p"/>
      <p:bldP spid="34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3D00537-3523-4AF1-A122-3013B4EF4452}"/>
              </a:ext>
            </a:extLst>
          </p:cNvPr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25" name="Rounded Rectangle 8">
              <a:extLst>
                <a:ext uri="{FF2B5EF4-FFF2-40B4-BE49-F238E27FC236}">
                  <a16:creationId xmlns:a16="http://schemas.microsoft.com/office/drawing/2014/main" id="{70AE161F-A6B2-4801-9E86-D05421B17A77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6D452415-850B-4CA8-99AD-B4DA2F6CFBA1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hia sẻ với các bạn về những việc em đã làm để chăm sóc và bảo vệ cơ quan tiêu hoá.</a:t>
              </a:r>
              <a:endPara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FC42A2D-E191-4C8B-8B10-9B56119D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C20085-B459-4F4C-9A9E-D8B7F72EB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CCF319-9FFB-4B97-9A7C-64DDC66AE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518" y="191594"/>
            <a:ext cx="691346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3D00537-3523-4AF1-A122-3013B4EF4452}"/>
              </a:ext>
            </a:extLst>
          </p:cNvPr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25" name="Rounded Rectangle 8">
              <a:extLst>
                <a:ext uri="{FF2B5EF4-FFF2-40B4-BE49-F238E27FC236}">
                  <a16:creationId xmlns:a16="http://schemas.microsoft.com/office/drawing/2014/main" id="{70AE161F-A6B2-4801-9E86-D05421B17A77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6D452415-850B-4CA8-99AD-B4DA2F6CFBA1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thói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chảy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dạ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giun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giun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chứng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rối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loạn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máu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nhược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FC42A2D-E191-4C8B-8B10-9B56119D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C20085-B459-4F4C-9A9E-D8B7F72EB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B2F00-877A-401C-A926-7E248D874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035" y="198805"/>
            <a:ext cx="3109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AB7E1E9-86EF-472B-831C-EA482DE6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1784"/>
            <a:ext cx="10905066" cy="5234430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2034429" y="23944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3859624" y="3270604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3EADC4A-E074-C3D9-70D2-87ABE7F80101}"/>
              </a:ext>
            </a:extLst>
          </p:cNvPr>
          <p:cNvSpPr txBox="1"/>
          <p:nvPr/>
        </p:nvSpPr>
        <p:spPr>
          <a:xfrm>
            <a:off x="2904365" y="818129"/>
            <a:ext cx="59329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800" b="1" i="0" u="none" strike="noStrike" kern="1200" cap="none" spc="50" normalizeH="0" baseline="0" noProof="0" dirty="0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800" b="1" i="0" u="none" strike="noStrike" kern="1200" cap="none" spc="50" normalizeH="0" baseline="0" noProof="0" dirty="0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Và</a:t>
            </a:r>
            <a:endParaRPr kumimoji="0" lang="en-US" sz="8800" b="1" i="0" u="none" strike="noStrike" kern="1200" cap="none" spc="50" normalizeH="0" baseline="0" noProof="0" dirty="0">
              <a:ln w="0"/>
              <a:solidFill>
                <a:srgbClr val="964B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Edwardia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Hẹn</a:t>
            </a:r>
            <a:r>
              <a:rPr kumimoji="0" lang="en-US" sz="8800" b="1" i="0" u="none" strike="noStrike" kern="1200" cap="none" spc="50" normalizeH="0" baseline="0" noProof="0" dirty="0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Gặp</a:t>
            </a:r>
            <a:r>
              <a:rPr kumimoji="0" lang="en-US" sz="8800" b="1" i="0" u="none" strike="noStrike" kern="1200" cap="none" spc="50" normalizeH="0" baseline="0" noProof="0" dirty="0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Lại</a:t>
            </a:r>
            <a:endParaRPr kumimoji="0" lang="en-US" sz="8800" b="1" i="0" u="none" strike="noStrike" kern="1200" cap="none" spc="50" normalizeH="0" baseline="0" noProof="0" dirty="0">
              <a:ln w="0"/>
              <a:solidFill>
                <a:srgbClr val="964B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Edwardian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D3B419-A68A-4F78-940C-BB76F812D5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9364" y="835426"/>
            <a:ext cx="698662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844198" y="1319132"/>
            <a:ext cx="10821103" cy="1652667"/>
          </a:xfrm>
          <a:custGeom>
            <a:avLst/>
            <a:gdLst>
              <a:gd name="connsiteX0" fmla="*/ 0 w 10821103"/>
              <a:gd name="connsiteY0" fmla="*/ 826334 h 1652667"/>
              <a:gd name="connsiteX1" fmla="*/ 826334 w 10821103"/>
              <a:gd name="connsiteY1" fmla="*/ 0 h 1652667"/>
              <a:gd name="connsiteX2" fmla="*/ 9994770 w 10821103"/>
              <a:gd name="connsiteY2" fmla="*/ 0 h 1652667"/>
              <a:gd name="connsiteX3" fmla="*/ 10821104 w 10821103"/>
              <a:gd name="connsiteY3" fmla="*/ 826334 h 1652667"/>
              <a:gd name="connsiteX4" fmla="*/ 10821103 w 10821103"/>
              <a:gd name="connsiteY4" fmla="*/ 826334 h 1652667"/>
              <a:gd name="connsiteX5" fmla="*/ 9994769 w 10821103"/>
              <a:gd name="connsiteY5" fmla="*/ 1652668 h 1652667"/>
              <a:gd name="connsiteX6" fmla="*/ 826334 w 10821103"/>
              <a:gd name="connsiteY6" fmla="*/ 1652667 h 1652667"/>
              <a:gd name="connsiteX7" fmla="*/ 0 w 10821103"/>
              <a:gd name="connsiteY7" fmla="*/ 826333 h 1652667"/>
              <a:gd name="connsiteX8" fmla="*/ 0 w 10821103"/>
              <a:gd name="connsiteY8" fmla="*/ 826334 h 165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652667" fill="none" extrusionOk="0">
                <a:moveTo>
                  <a:pt x="0" y="826334"/>
                </a:moveTo>
                <a:cubicBezTo>
                  <a:pt x="-10960" y="299913"/>
                  <a:pt x="380876" y="-22654"/>
                  <a:pt x="826334" y="0"/>
                </a:cubicBezTo>
                <a:cubicBezTo>
                  <a:pt x="2648784" y="82930"/>
                  <a:pt x="6789307" y="28335"/>
                  <a:pt x="9994770" y="0"/>
                </a:cubicBezTo>
                <a:cubicBezTo>
                  <a:pt x="10458362" y="52657"/>
                  <a:pt x="10772996" y="304206"/>
                  <a:pt x="10821104" y="826334"/>
                </a:cubicBezTo>
                <a:lnTo>
                  <a:pt x="10821103" y="826334"/>
                </a:lnTo>
                <a:cubicBezTo>
                  <a:pt x="10790794" y="1318309"/>
                  <a:pt x="10494004" y="1709701"/>
                  <a:pt x="9994769" y="1652668"/>
                </a:cubicBezTo>
                <a:cubicBezTo>
                  <a:pt x="6679151" y="1609341"/>
                  <a:pt x="5284985" y="1626971"/>
                  <a:pt x="826334" y="1652667"/>
                </a:cubicBezTo>
                <a:cubicBezTo>
                  <a:pt x="318329" y="1631323"/>
                  <a:pt x="14931" y="1343073"/>
                  <a:pt x="0" y="826333"/>
                </a:cubicBezTo>
                <a:lnTo>
                  <a:pt x="0" y="826334"/>
                </a:lnTo>
                <a:close/>
              </a:path>
              <a:path w="10821103" h="1652667" stroke="0" extrusionOk="0">
                <a:moveTo>
                  <a:pt x="0" y="826334"/>
                </a:moveTo>
                <a:cubicBezTo>
                  <a:pt x="-8132" y="367590"/>
                  <a:pt x="373042" y="-21628"/>
                  <a:pt x="826334" y="0"/>
                </a:cubicBezTo>
                <a:cubicBezTo>
                  <a:pt x="5177237" y="158897"/>
                  <a:pt x="8102899" y="6292"/>
                  <a:pt x="9994770" y="0"/>
                </a:cubicBezTo>
                <a:cubicBezTo>
                  <a:pt x="10422380" y="-51234"/>
                  <a:pt x="10857841" y="392042"/>
                  <a:pt x="10821104" y="826334"/>
                </a:cubicBezTo>
                <a:lnTo>
                  <a:pt x="10821103" y="826334"/>
                </a:lnTo>
                <a:cubicBezTo>
                  <a:pt x="10757128" y="1313850"/>
                  <a:pt x="10474247" y="1685308"/>
                  <a:pt x="9994769" y="1652668"/>
                </a:cubicBezTo>
                <a:cubicBezTo>
                  <a:pt x="7646397" y="1715050"/>
                  <a:pt x="3042508" y="1697236"/>
                  <a:pt x="826334" y="1652667"/>
                </a:cubicBezTo>
                <a:cubicBezTo>
                  <a:pt x="337640" y="1713265"/>
                  <a:pt x="59882" y="1323508"/>
                  <a:pt x="0" y="826333"/>
                </a:cubicBezTo>
                <a:lnTo>
                  <a:pt x="0" y="82633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những việc làm có lợi và cách bảo vệ  cơ quan tiêu hóa.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0389" y="970492"/>
            <a:ext cx="1207617" cy="16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1281033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bảo vệ cơ quan tiêu hóa.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1037918"/>
            <a:ext cx="1398208" cy="14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D2A7B4-EA82-49F5-ABD1-E11647E01D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7106" y="116118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C7BC91-7AC8-9B1C-0C3D-448F952F29C1}"/>
              </a:ext>
            </a:extLst>
          </p:cNvPr>
          <p:cNvSpPr/>
          <p:nvPr/>
        </p:nvSpPr>
        <p:spPr>
          <a:xfrm>
            <a:off x="628650" y="200025"/>
            <a:ext cx="11087099" cy="6143625"/>
          </a:xfrm>
          <a:custGeom>
            <a:avLst/>
            <a:gdLst>
              <a:gd name="connsiteX0" fmla="*/ 0 w 11087099"/>
              <a:gd name="connsiteY0" fmla="*/ 1023958 h 6143625"/>
              <a:gd name="connsiteX1" fmla="*/ 1023958 w 11087099"/>
              <a:gd name="connsiteY1" fmla="*/ 0 h 6143625"/>
              <a:gd name="connsiteX2" fmla="*/ 10063141 w 11087099"/>
              <a:gd name="connsiteY2" fmla="*/ 0 h 6143625"/>
              <a:gd name="connsiteX3" fmla="*/ 11087099 w 11087099"/>
              <a:gd name="connsiteY3" fmla="*/ 1023958 h 6143625"/>
              <a:gd name="connsiteX4" fmla="*/ 11087099 w 11087099"/>
              <a:gd name="connsiteY4" fmla="*/ 5119667 h 6143625"/>
              <a:gd name="connsiteX5" fmla="*/ 10063141 w 11087099"/>
              <a:gd name="connsiteY5" fmla="*/ 6143625 h 6143625"/>
              <a:gd name="connsiteX6" fmla="*/ 1023958 w 11087099"/>
              <a:gd name="connsiteY6" fmla="*/ 6143625 h 6143625"/>
              <a:gd name="connsiteX7" fmla="*/ 0 w 11087099"/>
              <a:gd name="connsiteY7" fmla="*/ 5119667 h 6143625"/>
              <a:gd name="connsiteX8" fmla="*/ 0 w 11087099"/>
              <a:gd name="connsiteY8" fmla="*/ 1023958 h 614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7099" h="6143625" fill="none" extrusionOk="0">
                <a:moveTo>
                  <a:pt x="0" y="1023958"/>
                </a:moveTo>
                <a:cubicBezTo>
                  <a:pt x="-1062" y="477373"/>
                  <a:pt x="463064" y="83194"/>
                  <a:pt x="1023958" y="0"/>
                </a:cubicBezTo>
                <a:cubicBezTo>
                  <a:pt x="2874047" y="-123866"/>
                  <a:pt x="8524754" y="81108"/>
                  <a:pt x="10063141" y="0"/>
                </a:cubicBezTo>
                <a:cubicBezTo>
                  <a:pt x="10652839" y="-37158"/>
                  <a:pt x="11071605" y="459720"/>
                  <a:pt x="11087099" y="1023958"/>
                </a:cubicBezTo>
                <a:cubicBezTo>
                  <a:pt x="11254816" y="2501992"/>
                  <a:pt x="10957200" y="4170703"/>
                  <a:pt x="11087099" y="5119667"/>
                </a:cubicBezTo>
                <a:cubicBezTo>
                  <a:pt x="11095204" y="5663662"/>
                  <a:pt x="10633769" y="6152900"/>
                  <a:pt x="10063141" y="6143625"/>
                </a:cubicBezTo>
                <a:cubicBezTo>
                  <a:pt x="8102118" y="6125770"/>
                  <a:pt x="4900681" y="6034281"/>
                  <a:pt x="1023958" y="6143625"/>
                </a:cubicBezTo>
                <a:cubicBezTo>
                  <a:pt x="468509" y="6118529"/>
                  <a:pt x="32258" y="5745418"/>
                  <a:pt x="0" y="5119667"/>
                </a:cubicBezTo>
                <a:cubicBezTo>
                  <a:pt x="118672" y="4438840"/>
                  <a:pt x="-34222" y="1875535"/>
                  <a:pt x="0" y="1023958"/>
                </a:cubicBezTo>
                <a:close/>
              </a:path>
              <a:path w="11087099" h="6143625" stroke="0" extrusionOk="0">
                <a:moveTo>
                  <a:pt x="0" y="1023958"/>
                </a:moveTo>
                <a:cubicBezTo>
                  <a:pt x="59481" y="461947"/>
                  <a:pt x="418603" y="79128"/>
                  <a:pt x="1023958" y="0"/>
                </a:cubicBezTo>
                <a:cubicBezTo>
                  <a:pt x="4856748" y="96512"/>
                  <a:pt x="5800821" y="-165548"/>
                  <a:pt x="10063141" y="0"/>
                </a:cubicBezTo>
                <a:cubicBezTo>
                  <a:pt x="10713295" y="2122"/>
                  <a:pt x="11130536" y="465536"/>
                  <a:pt x="11087099" y="1023958"/>
                </a:cubicBezTo>
                <a:cubicBezTo>
                  <a:pt x="10956886" y="2494642"/>
                  <a:pt x="11212072" y="3155487"/>
                  <a:pt x="11087099" y="5119667"/>
                </a:cubicBezTo>
                <a:cubicBezTo>
                  <a:pt x="11097858" y="5627348"/>
                  <a:pt x="10710909" y="6106386"/>
                  <a:pt x="10063141" y="6143625"/>
                </a:cubicBezTo>
                <a:cubicBezTo>
                  <a:pt x="6146268" y="6305337"/>
                  <a:pt x="2388717" y="6287247"/>
                  <a:pt x="1023958" y="6143625"/>
                </a:cubicBezTo>
                <a:cubicBezTo>
                  <a:pt x="521113" y="6110537"/>
                  <a:pt x="18957" y="5677037"/>
                  <a:pt x="0" y="5119667"/>
                </a:cubicBezTo>
                <a:cubicBezTo>
                  <a:pt x="128997" y="3949891"/>
                  <a:pt x="-102252" y="1463816"/>
                  <a:pt x="0" y="102395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95C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组合 14">
            <a:extLst>
              <a:ext uri="{FF2B5EF4-FFF2-40B4-BE49-F238E27FC236}">
                <a16:creationId xmlns:a16="http://schemas.microsoft.com/office/drawing/2014/main" id="{47E3DABD-98BD-452B-A0F0-12353D61135D}"/>
              </a:ext>
            </a:extLst>
          </p:cNvPr>
          <p:cNvGrpSpPr/>
          <p:nvPr/>
        </p:nvGrpSpPr>
        <p:grpSpPr>
          <a:xfrm>
            <a:off x="1114425" y="229967"/>
            <a:ext cx="10058399" cy="1255934"/>
            <a:chOff x="1451314" y="2141289"/>
            <a:chExt cx="5190758" cy="2107129"/>
          </a:xfrm>
        </p:grpSpPr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06D0F5B0-8C93-4C4E-BA54-3D9184B93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19" name="组合 16">
              <a:extLst>
                <a:ext uri="{FF2B5EF4-FFF2-40B4-BE49-F238E27FC236}">
                  <a16:creationId xmlns:a16="http://schemas.microsoft.com/office/drawing/2014/main" id="{20C99B62-BC58-416C-B72C-F72376E38AD2}"/>
                </a:ext>
              </a:extLst>
            </p:cNvPr>
            <p:cNvGrpSpPr/>
            <p:nvPr/>
          </p:nvGrpSpPr>
          <p:grpSpPr>
            <a:xfrm>
              <a:off x="1892492" y="2285106"/>
              <a:ext cx="4508722" cy="1670422"/>
              <a:chOff x="1149985" y="3194006"/>
              <a:chExt cx="4508722" cy="1670422"/>
            </a:xfrm>
          </p:grpSpPr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id="{C7DA5DCB-A22F-4357-B87A-2DB3738BD111}"/>
                  </a:ext>
                </a:extLst>
              </p:cNvPr>
              <p:cNvSpPr txBox="1"/>
              <p:nvPr/>
            </p:nvSpPr>
            <p:spPr>
              <a:xfrm>
                <a:off x="1614314" y="3263686"/>
                <a:ext cx="4044393" cy="1600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1. </a:t>
                </a:r>
                <a:r>
                  <a:rPr lang="vi-VN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Chia sẻ </a:t>
                </a:r>
                <a:r>
                  <a:rPr lang="en-US" sz="2800" b="1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với</a:t>
                </a: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về bữa ăn hàng ngày của em theo gợi ý sau. </a:t>
                </a:r>
                <a:endPara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组合 18">
                <a:extLst>
                  <a:ext uri="{FF2B5EF4-FFF2-40B4-BE49-F238E27FC236}">
                    <a16:creationId xmlns:a16="http://schemas.microsoft.com/office/drawing/2014/main" id="{6ACC6298-D784-43DC-9090-CEFC540A33A7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4" name="Freeform 108">
                  <a:extLst>
                    <a:ext uri="{FF2B5EF4-FFF2-40B4-BE49-F238E27FC236}">
                      <a16:creationId xmlns:a16="http://schemas.microsoft.com/office/drawing/2014/main" id="{B40846D6-39BC-425B-9420-B96297E72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109">
                  <a:extLst>
                    <a:ext uri="{FF2B5EF4-FFF2-40B4-BE49-F238E27FC236}">
                      <a16:creationId xmlns:a16="http://schemas.microsoft.com/office/drawing/2014/main" id="{5F18C04F-7AD6-434F-9206-4A6479B25E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110">
                  <a:extLst>
                    <a:ext uri="{FF2B5EF4-FFF2-40B4-BE49-F238E27FC236}">
                      <a16:creationId xmlns:a16="http://schemas.microsoft.com/office/drawing/2014/main" id="{3993F3E8-F869-4D48-A367-876D047445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11">
                  <a:extLst>
                    <a:ext uri="{FF2B5EF4-FFF2-40B4-BE49-F238E27FC236}">
                      <a16:creationId xmlns:a16="http://schemas.microsoft.com/office/drawing/2014/main" id="{D59616D5-F982-4B87-BC99-AC2DA65DE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2">
                  <a:extLst>
                    <a:ext uri="{FF2B5EF4-FFF2-40B4-BE49-F238E27FC236}">
                      <a16:creationId xmlns:a16="http://schemas.microsoft.com/office/drawing/2014/main" id="{D3DD3788-5B96-4926-92FB-238873797D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13">
                  <a:extLst>
                    <a:ext uri="{FF2B5EF4-FFF2-40B4-BE49-F238E27FC236}">
                      <a16:creationId xmlns:a16="http://schemas.microsoft.com/office/drawing/2014/main" id="{A339BAC0-674B-4AAA-986B-3D193C4A9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83D4014-281B-41AA-9185-8E44BAC1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4" y="2114549"/>
            <a:ext cx="10385302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8456FBC-2778-F8E8-292B-7C1D82E59F23}"/>
              </a:ext>
            </a:extLst>
          </p:cNvPr>
          <p:cNvGrpSpPr/>
          <p:nvPr/>
        </p:nvGrpSpPr>
        <p:grpSpPr>
          <a:xfrm>
            <a:off x="6688005" y="1445447"/>
            <a:ext cx="5952114" cy="5229062"/>
            <a:chOff x="6394812" y="1481557"/>
            <a:chExt cx="6326442" cy="5991584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F886E9B6-90C5-96AE-BC9B-8448F4B4674E}"/>
                </a:ext>
              </a:extLst>
            </p:cNvPr>
            <p:cNvSpPr/>
            <p:nvPr/>
          </p:nvSpPr>
          <p:spPr>
            <a:xfrm>
              <a:off x="7704397" y="1481557"/>
              <a:ext cx="3925942" cy="2587490"/>
            </a:xfrm>
            <a:prstGeom prst="cloud">
              <a:avLst/>
            </a:prstGeom>
            <a:solidFill>
              <a:srgbClr val="FFFFCC"/>
            </a:solidFill>
            <a:ln w="381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D7545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CHIA SẺ NHÓM ĐÔI</a:t>
              </a:r>
            </a:p>
          </p:txBody>
        </p:sp>
        <p:grpSp>
          <p:nvGrpSpPr>
            <p:cNvPr id="25" name="组合 1">
              <a:extLst>
                <a:ext uri="{FF2B5EF4-FFF2-40B4-BE49-F238E27FC236}">
                  <a16:creationId xmlns:a16="http://schemas.microsoft.com/office/drawing/2014/main" id="{F4B1253D-85B0-E199-3DAB-38AEA31D1FA5}"/>
                </a:ext>
              </a:extLst>
            </p:cNvPr>
            <p:cNvGrpSpPr/>
            <p:nvPr/>
          </p:nvGrpSpPr>
          <p:grpSpPr>
            <a:xfrm>
              <a:off x="6394812" y="2705801"/>
              <a:ext cx="6326442" cy="4767340"/>
              <a:chOff x="-591423" y="1707337"/>
              <a:chExt cx="7679682" cy="5787085"/>
            </a:xfrm>
          </p:grpSpPr>
          <p:pic>
            <p:nvPicPr>
              <p:cNvPr id="27" name="图片 12">
                <a:extLst>
                  <a:ext uri="{FF2B5EF4-FFF2-40B4-BE49-F238E27FC236}">
                    <a16:creationId xmlns:a16="http://schemas.microsoft.com/office/drawing/2014/main" id="{4A0E3EB6-553E-E4A2-6FD8-D20F37D67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8" t="35025" r="59440" b="34782"/>
              <a:stretch/>
            </p:blipFill>
            <p:spPr>
              <a:xfrm>
                <a:off x="-591423" y="1707337"/>
                <a:ext cx="4429760" cy="5492902"/>
              </a:xfrm>
              <a:prstGeom prst="rect">
                <a:avLst/>
              </a:prstGeom>
            </p:spPr>
          </p:pic>
          <p:pic>
            <p:nvPicPr>
              <p:cNvPr id="28" name="图片 13">
                <a:extLst>
                  <a:ext uri="{FF2B5EF4-FFF2-40B4-BE49-F238E27FC236}">
                    <a16:creationId xmlns:a16="http://schemas.microsoft.com/office/drawing/2014/main" id="{FA9CE76E-E163-DC5B-62BE-359C69EC5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1" t="36973" r="10977" b="32834"/>
              <a:stretch/>
            </p:blipFill>
            <p:spPr>
              <a:xfrm>
                <a:off x="2621901" y="2001520"/>
                <a:ext cx="4466358" cy="5492902"/>
              </a:xfrm>
              <a:prstGeom prst="rect">
                <a:avLst/>
              </a:prstGeom>
            </p:spPr>
          </p:pic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87E716-8220-57C6-F8A7-381EB5120408}"/>
              </a:ext>
            </a:extLst>
          </p:cNvPr>
          <p:cNvSpPr/>
          <p:nvPr/>
        </p:nvSpPr>
        <p:spPr>
          <a:xfrm>
            <a:off x="393307" y="851052"/>
            <a:ext cx="7134633" cy="3033088"/>
          </a:xfrm>
          <a:custGeom>
            <a:avLst/>
            <a:gdLst>
              <a:gd name="connsiteX0" fmla="*/ 0 w 7134633"/>
              <a:gd name="connsiteY0" fmla="*/ 505525 h 3033088"/>
              <a:gd name="connsiteX1" fmla="*/ 505525 w 7134633"/>
              <a:gd name="connsiteY1" fmla="*/ 0 h 3033088"/>
              <a:gd name="connsiteX2" fmla="*/ 6629108 w 7134633"/>
              <a:gd name="connsiteY2" fmla="*/ 0 h 3033088"/>
              <a:gd name="connsiteX3" fmla="*/ 7134633 w 7134633"/>
              <a:gd name="connsiteY3" fmla="*/ 505525 h 3033088"/>
              <a:gd name="connsiteX4" fmla="*/ 7134633 w 7134633"/>
              <a:gd name="connsiteY4" fmla="*/ 2527563 h 3033088"/>
              <a:gd name="connsiteX5" fmla="*/ 6629108 w 7134633"/>
              <a:gd name="connsiteY5" fmla="*/ 3033088 h 3033088"/>
              <a:gd name="connsiteX6" fmla="*/ 505525 w 7134633"/>
              <a:gd name="connsiteY6" fmla="*/ 3033088 h 3033088"/>
              <a:gd name="connsiteX7" fmla="*/ 0 w 7134633"/>
              <a:gd name="connsiteY7" fmla="*/ 2527563 h 3033088"/>
              <a:gd name="connsiteX8" fmla="*/ 0 w 7134633"/>
              <a:gd name="connsiteY8" fmla="*/ 505525 h 303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3033088" fill="none" extrusionOk="0">
                <a:moveTo>
                  <a:pt x="0" y="505525"/>
                </a:moveTo>
                <a:cubicBezTo>
                  <a:pt x="-778" y="240191"/>
                  <a:pt x="227514" y="21296"/>
                  <a:pt x="505525" y="0"/>
                </a:cubicBezTo>
                <a:cubicBezTo>
                  <a:pt x="1821624" y="-123866"/>
                  <a:pt x="4176417" y="81108"/>
                  <a:pt x="6629108" y="0"/>
                </a:cubicBezTo>
                <a:cubicBezTo>
                  <a:pt x="6936042" y="-42625"/>
                  <a:pt x="7115052" y="227946"/>
                  <a:pt x="7134633" y="505525"/>
                </a:cubicBezTo>
                <a:cubicBezTo>
                  <a:pt x="7302350" y="969225"/>
                  <a:pt x="7004734" y="2045413"/>
                  <a:pt x="7134633" y="2527563"/>
                </a:cubicBezTo>
                <a:cubicBezTo>
                  <a:pt x="7145847" y="2776978"/>
                  <a:pt x="6933677" y="3079122"/>
                  <a:pt x="6629108" y="3033088"/>
                </a:cubicBezTo>
                <a:cubicBezTo>
                  <a:pt x="5192169" y="3015233"/>
                  <a:pt x="1583735" y="2923744"/>
                  <a:pt x="505525" y="3033088"/>
                </a:cubicBezTo>
                <a:cubicBezTo>
                  <a:pt x="232960" y="3016563"/>
                  <a:pt x="20748" y="2845498"/>
                  <a:pt x="0" y="2527563"/>
                </a:cubicBezTo>
                <a:cubicBezTo>
                  <a:pt x="118672" y="1675285"/>
                  <a:pt x="-34222" y="1323615"/>
                  <a:pt x="0" y="505525"/>
                </a:cubicBezTo>
                <a:close/>
              </a:path>
              <a:path w="7134633" h="3033088" stroke="0" extrusionOk="0">
                <a:moveTo>
                  <a:pt x="0" y="505525"/>
                </a:moveTo>
                <a:cubicBezTo>
                  <a:pt x="36215" y="228465"/>
                  <a:pt x="223110" y="6398"/>
                  <a:pt x="505525" y="0"/>
                </a:cubicBezTo>
                <a:cubicBezTo>
                  <a:pt x="2053314" y="96512"/>
                  <a:pt x="4473481" y="-165548"/>
                  <a:pt x="6629108" y="0"/>
                </a:cubicBezTo>
                <a:cubicBezTo>
                  <a:pt x="6945143" y="924"/>
                  <a:pt x="7170785" y="232235"/>
                  <a:pt x="7134633" y="505525"/>
                </a:cubicBezTo>
                <a:cubicBezTo>
                  <a:pt x="7004420" y="1442475"/>
                  <a:pt x="7259606" y="2291461"/>
                  <a:pt x="7134633" y="2527563"/>
                </a:cubicBezTo>
                <a:cubicBezTo>
                  <a:pt x="7143522" y="2758976"/>
                  <a:pt x="6938057" y="3019616"/>
                  <a:pt x="6629108" y="3033088"/>
                </a:cubicBezTo>
                <a:cubicBezTo>
                  <a:pt x="5695659" y="3194800"/>
                  <a:pt x="3007207" y="3176710"/>
                  <a:pt x="505525" y="3033088"/>
                </a:cubicBezTo>
                <a:cubicBezTo>
                  <a:pt x="254041" y="3018458"/>
                  <a:pt x="30627" y="2793596"/>
                  <a:pt x="0" y="2527563"/>
                </a:cubicBezTo>
                <a:cubicBezTo>
                  <a:pt x="128997" y="2139296"/>
                  <a:pt x="-102252" y="1233298"/>
                  <a:pt x="0" y="50552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 lượt nói và ghi vào phiếu giấy khổ to để dán bảng, rồi ghi vở theo bảng mẫu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khuyến khích trang trí cho bảng thật đẹp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74E13925-83B7-402E-BDFB-59853EA164C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28" name="图片 127">
              <a:extLst>
                <a:ext uri="{FF2B5EF4-FFF2-40B4-BE49-F238E27FC236}">
                  <a16:creationId xmlns:a16="http://schemas.microsoft.com/office/drawing/2014/main" id="{4AA3F734-DAB9-4A4C-89A9-4FF81C2D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9" name="图片 128">
              <a:extLst>
                <a:ext uri="{FF2B5EF4-FFF2-40B4-BE49-F238E27FC236}">
                  <a16:creationId xmlns:a16="http://schemas.microsoft.com/office/drawing/2014/main" id="{9FDBF539-0059-48F1-BB8F-00F8B8A35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0" name="图片 129">
              <a:extLst>
                <a:ext uri="{FF2B5EF4-FFF2-40B4-BE49-F238E27FC236}">
                  <a16:creationId xmlns:a16="http://schemas.microsoft.com/office/drawing/2014/main" id="{94B171AE-CDC5-491A-8ACA-59F194BC5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6B67ECE9-A91A-46D1-B603-458FA1792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21ECB382-96A8-42AA-9019-AC5B8D680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3" name="图片 132">
              <a:extLst>
                <a:ext uri="{FF2B5EF4-FFF2-40B4-BE49-F238E27FC236}">
                  <a16:creationId xmlns:a16="http://schemas.microsoft.com/office/drawing/2014/main" id="{F33019CE-F292-45D4-9301-41C06797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67BE5451-EFF8-415B-B8FD-B183A5697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44BC24-0EFE-1C44-C8C7-7CEDEC5CF880}"/>
              </a:ext>
            </a:extLst>
          </p:cNvPr>
          <p:cNvSpPr txBox="1"/>
          <p:nvPr/>
        </p:nvSpPr>
        <p:spPr>
          <a:xfrm>
            <a:off x="346793" y="285664"/>
            <a:ext cx="11568982" cy="6249512"/>
          </a:xfrm>
          <a:custGeom>
            <a:avLst/>
            <a:gdLst>
              <a:gd name="connsiteX0" fmla="*/ 0 w 11568982"/>
              <a:gd name="connsiteY0" fmla="*/ 1041606 h 6249512"/>
              <a:gd name="connsiteX1" fmla="*/ 1041606 w 11568982"/>
              <a:gd name="connsiteY1" fmla="*/ 0 h 6249512"/>
              <a:gd name="connsiteX2" fmla="*/ 10527376 w 11568982"/>
              <a:gd name="connsiteY2" fmla="*/ 0 h 6249512"/>
              <a:gd name="connsiteX3" fmla="*/ 11568982 w 11568982"/>
              <a:gd name="connsiteY3" fmla="*/ 1041606 h 6249512"/>
              <a:gd name="connsiteX4" fmla="*/ 11568982 w 11568982"/>
              <a:gd name="connsiteY4" fmla="*/ 5207906 h 6249512"/>
              <a:gd name="connsiteX5" fmla="*/ 10527376 w 11568982"/>
              <a:gd name="connsiteY5" fmla="*/ 6249512 h 6249512"/>
              <a:gd name="connsiteX6" fmla="*/ 1041606 w 11568982"/>
              <a:gd name="connsiteY6" fmla="*/ 6249512 h 6249512"/>
              <a:gd name="connsiteX7" fmla="*/ 0 w 11568982"/>
              <a:gd name="connsiteY7" fmla="*/ 5207906 h 6249512"/>
              <a:gd name="connsiteX8" fmla="*/ 0 w 11568982"/>
              <a:gd name="connsiteY8" fmla="*/ 1041606 h 624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8982" h="6249512" fill="none" extrusionOk="0">
                <a:moveTo>
                  <a:pt x="0" y="1041606"/>
                </a:moveTo>
                <a:cubicBezTo>
                  <a:pt x="-6357" y="418364"/>
                  <a:pt x="386289" y="-5667"/>
                  <a:pt x="1041606" y="0"/>
                </a:cubicBezTo>
                <a:cubicBezTo>
                  <a:pt x="3370400" y="87592"/>
                  <a:pt x="8366685" y="46549"/>
                  <a:pt x="10527376" y="0"/>
                </a:cubicBezTo>
                <a:cubicBezTo>
                  <a:pt x="11084685" y="-34496"/>
                  <a:pt x="11668246" y="458318"/>
                  <a:pt x="11568982" y="1041606"/>
                </a:cubicBezTo>
                <a:cubicBezTo>
                  <a:pt x="11620466" y="1574438"/>
                  <a:pt x="11669632" y="4157522"/>
                  <a:pt x="11568982" y="5207906"/>
                </a:cubicBezTo>
                <a:cubicBezTo>
                  <a:pt x="11548547" y="5766845"/>
                  <a:pt x="11042457" y="6225317"/>
                  <a:pt x="10527376" y="6249512"/>
                </a:cubicBezTo>
                <a:cubicBezTo>
                  <a:pt x="6737200" y="6083877"/>
                  <a:pt x="5746706" y="6329958"/>
                  <a:pt x="1041606" y="6249512"/>
                </a:cubicBezTo>
                <a:cubicBezTo>
                  <a:pt x="484719" y="6242857"/>
                  <a:pt x="-23591" y="5749729"/>
                  <a:pt x="0" y="5207906"/>
                </a:cubicBezTo>
                <a:cubicBezTo>
                  <a:pt x="-147261" y="3780834"/>
                  <a:pt x="161274" y="2632154"/>
                  <a:pt x="0" y="1041606"/>
                </a:cubicBezTo>
                <a:close/>
              </a:path>
              <a:path w="11568982" h="6249512" stroke="0" extrusionOk="0">
                <a:moveTo>
                  <a:pt x="0" y="1041606"/>
                </a:moveTo>
                <a:cubicBezTo>
                  <a:pt x="-68742" y="434765"/>
                  <a:pt x="496897" y="23443"/>
                  <a:pt x="1041606" y="0"/>
                </a:cubicBezTo>
                <a:cubicBezTo>
                  <a:pt x="5098625" y="165973"/>
                  <a:pt x="6175451" y="17081"/>
                  <a:pt x="10527376" y="0"/>
                </a:cubicBezTo>
                <a:cubicBezTo>
                  <a:pt x="11099799" y="46435"/>
                  <a:pt x="11564575" y="511244"/>
                  <a:pt x="11568982" y="1041606"/>
                </a:cubicBezTo>
                <a:cubicBezTo>
                  <a:pt x="11695366" y="2321934"/>
                  <a:pt x="11480119" y="4769686"/>
                  <a:pt x="11568982" y="5207906"/>
                </a:cubicBezTo>
                <a:cubicBezTo>
                  <a:pt x="11669967" y="5754644"/>
                  <a:pt x="11091769" y="6333170"/>
                  <a:pt x="10527376" y="6249512"/>
                </a:cubicBezTo>
                <a:cubicBezTo>
                  <a:pt x="6735678" y="6375425"/>
                  <a:pt x="5680594" y="6259933"/>
                  <a:pt x="1041606" y="6249512"/>
                </a:cubicBezTo>
                <a:cubicBezTo>
                  <a:pt x="561964" y="6233311"/>
                  <a:pt x="-42314" y="5691532"/>
                  <a:pt x="0" y="5207906"/>
                </a:cubicBezTo>
                <a:cubicBezTo>
                  <a:pt x="54676" y="3933174"/>
                  <a:pt x="-29000" y="1636616"/>
                  <a:pt x="0" y="104160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8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8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8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8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D682BD-CE1A-4C18-B613-5A8583CF2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0268"/>
              </p:ext>
            </p:extLst>
          </p:nvPr>
        </p:nvGraphicFramePr>
        <p:xfrm>
          <a:off x="1428750" y="591344"/>
          <a:ext cx="9591675" cy="502645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288693252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4019492879"/>
                    </a:ext>
                  </a:extLst>
                </a:gridCol>
                <a:gridCol w="4448175">
                  <a:extLst>
                    <a:ext uri="{9D8B030D-6E8A-4147-A177-3AD203B41FA5}">
                      <a16:colId xmlns:a16="http://schemas.microsoft.com/office/drawing/2014/main" val="4122237899"/>
                    </a:ext>
                  </a:extLst>
                </a:gridCol>
              </a:tblGrid>
              <a:tr h="6639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Bữa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uống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44813"/>
                  </a:ext>
                </a:extLst>
              </a:tr>
              <a:tr h="66391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6-7 giờ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Cháo, hay: mì, bún, phở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086932"/>
                  </a:ext>
                </a:extLst>
              </a:tr>
              <a:tr h="13278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Trưa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11-12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hay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xào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Hay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8948"/>
                  </a:ext>
                </a:extLst>
              </a:tr>
              <a:tr h="13278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18-19 giờ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củ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…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184640"/>
                  </a:ext>
                </a:extLst>
              </a:tr>
              <a:tr h="66391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8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596</Words>
  <Application>Microsoft Office PowerPoint</Application>
  <PresentationFormat>Widescreen</PresentationFormat>
  <Paragraphs>72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Arial</vt:lpstr>
      <vt:lpstr>Calibri</vt:lpstr>
      <vt:lpstr>SVN-Poky's</vt:lpstr>
      <vt:lpstr>UTM Cookies</vt:lpstr>
      <vt:lpstr>UTM Edwardian</vt:lpstr>
      <vt:lpstr>Wingdings</vt:lpstr>
      <vt:lpstr>字魂59号-创粗黑</vt:lpstr>
      <vt:lpstr>思源黑体 CN Bold</vt:lpstr>
      <vt:lpstr>Office 主题​​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45</cp:revision>
  <dcterms:created xsi:type="dcterms:W3CDTF">2022-11-13T08:22:48Z</dcterms:created>
  <dcterms:modified xsi:type="dcterms:W3CDTF">2023-03-06T05:21:54Z</dcterms:modified>
</cp:coreProperties>
</file>