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92" r:id="rId2"/>
  </p:sldMasterIdLst>
  <p:notesMasterIdLst>
    <p:notesMasterId r:id="rId17"/>
  </p:notesMasterIdLst>
  <p:sldIdLst>
    <p:sldId id="524" r:id="rId3"/>
    <p:sldId id="256" r:id="rId4"/>
    <p:sldId id="258" r:id="rId5"/>
    <p:sldId id="259" r:id="rId6"/>
    <p:sldId id="299" r:id="rId7"/>
    <p:sldId id="300" r:id="rId8"/>
    <p:sldId id="301" r:id="rId9"/>
    <p:sldId id="319" r:id="rId10"/>
    <p:sldId id="303" r:id="rId11"/>
    <p:sldId id="304" r:id="rId12"/>
    <p:sldId id="307" r:id="rId13"/>
    <p:sldId id="316" r:id="rId14"/>
    <p:sldId id="317" r:id="rId15"/>
    <p:sldId id="318" r:id="rId16"/>
  </p:sldIdLst>
  <p:sldSz cx="9144000" cy="5143500" type="screen16x9"/>
  <p:notesSz cx="6858000" cy="9144000"/>
  <p:embeddedFontLst>
    <p:embeddedFont>
      <p:font typeface="Anaheim" panose="020B0604020202020204" charset="0"/>
      <p:regular r:id="rId18"/>
    </p:embeddedFont>
    <p:embeddedFont>
      <p:font typeface="Annie Use Your Telescope" panose="020B0604020202020204" charset="0"/>
      <p:regular r:id="rId19"/>
    </p:embeddedFont>
    <p:embeddedFont>
      <p:font typeface="Barlow Condensed"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tamaran Light" panose="020B0604020202020204" charset="0"/>
      <p:regular r:id="rId28"/>
      <p:bold r:id="rId29"/>
    </p:embeddedFont>
    <p:embeddedFont>
      <p:font typeface="Century Gothic" panose="020B0502020202020204" pitchFamily="34" charset="0"/>
      <p:regular r:id="rId30"/>
      <p:bold r:id="rId31"/>
      <p:italic r:id="rId32"/>
      <p:boldItalic r:id="rId33"/>
    </p:embeddedFont>
    <p:embeddedFont>
      <p:font typeface="Exo" panose="020B0604020202020204" charset="0"/>
      <p:regular r:id="rId34"/>
      <p:bold r:id="rId35"/>
      <p:italic r:id="rId36"/>
      <p:boldItalic r:id="rId37"/>
    </p:embeddedFont>
    <p:embeddedFont>
      <p:font typeface="Lato" panose="020B0604020202020204" charset="0"/>
      <p:regular r:id="rId38"/>
      <p:bold r:id="rId39"/>
      <p:italic r:id="rId40"/>
      <p:boldItalic r:id="rId41"/>
    </p:embeddedFont>
    <p:embeddedFont>
      <p:font typeface="Microsoft YaHei" panose="020B0503020204020204" pitchFamily="34" charset="-122"/>
      <p:regular r:id="rId42"/>
      <p:bold r:id="rId43"/>
    </p:embeddedFont>
    <p:embeddedFont>
      <p:font typeface="Open Sans" panose="020B0604020202020204" charset="0"/>
      <p:regular r:id="rId44"/>
      <p:bold r:id="rId45"/>
      <p:italic r:id="rId46"/>
      <p:boldItalic r:id="rId47"/>
    </p:embeddedFont>
    <p:embeddedFont>
      <p:font typeface="Titan One" panose="020B0604020202020204" charset="0"/>
      <p:regular r:id="rId48"/>
    </p:embeddedFont>
    <p:embeddedFont>
      <p:font typeface="Wingdings 3" panose="05040102010807070707" pitchFamily="18" charset="2"/>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419390-9F85-4C64-B812-83B8214D27CA}">
  <a:tblStyle styleId="{66419390-9F85-4C64-B812-83B8214D27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font" Target="fonts/font32.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2431704-B89D-4EFF-9D8E-0227E0BA8B71}"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356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079c982a6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079c982a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16582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3409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9097792-5AD1-41D3-A63C-C0D4C1BBA511}" type="slidenum">
              <a:rPr lang="en-US" smtClean="0"/>
              <a:t>13</a:t>
            </a:fld>
            <a:endParaRPr lang="en-US"/>
          </a:p>
        </p:txBody>
      </p:sp>
    </p:spTree>
    <p:extLst>
      <p:ext uri="{BB962C8B-B14F-4D97-AF65-F5344CB8AC3E}">
        <p14:creationId xmlns:p14="http://schemas.microsoft.com/office/powerpoint/2010/main" val="132296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2.xml"/><Relationship Id="rId1" Type="http://schemas.openxmlformats.org/officeDocument/2006/relationships/slideMaster" Target="../slideMasters/slideMaster2.xml"/><Relationship Id="rId4" Type="http://schemas.openxmlformats.org/officeDocument/2006/relationships/slide" Target="../slides/slide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12/22/2022</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11975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12/22/2022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84949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3385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1952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81871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12/22/2022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80483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12/22/2022</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47567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12/22/2022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76004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12/22/2022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04717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7F4F5"/>
        </a:solidFill>
        <a:effectLst/>
      </p:bgPr>
    </p:bg>
    <p:spTree>
      <p:nvGrpSpPr>
        <p:cNvPr id="1" name="Shape 152"/>
        <p:cNvGrpSpPr/>
        <p:nvPr/>
      </p:nvGrpSpPr>
      <p:grpSpPr>
        <a:xfrm>
          <a:off x="0" y="0"/>
          <a:ext cx="0" cy="0"/>
          <a:chOff x="0" y="0"/>
          <a:chExt cx="0" cy="0"/>
        </a:xfrm>
      </p:grpSpPr>
      <p:sp>
        <p:nvSpPr>
          <p:cNvPr id="169" name="Google Shape;169;p14"/>
          <p:cNvSpPr txBox="1">
            <a:spLocks noGrp="1"/>
          </p:cNvSpPr>
          <p:nvPr>
            <p:ph type="ctrTitle"/>
          </p:nvPr>
        </p:nvSpPr>
        <p:spPr>
          <a:xfrm>
            <a:off x="728438"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0" name="Google Shape;170;p14"/>
          <p:cNvSpPr txBox="1">
            <a:spLocks noGrp="1"/>
          </p:cNvSpPr>
          <p:nvPr>
            <p:ph type="subTitle" idx="1"/>
          </p:nvPr>
        </p:nvSpPr>
        <p:spPr>
          <a:xfrm>
            <a:off x="728438"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1" name="Google Shape;171;p14"/>
          <p:cNvSpPr txBox="1">
            <a:spLocks noGrp="1"/>
          </p:cNvSpPr>
          <p:nvPr>
            <p:ph type="title" idx="2" hasCustomPrompt="1"/>
          </p:nvPr>
        </p:nvSpPr>
        <p:spPr>
          <a:xfrm>
            <a:off x="907100"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2" name="Google Shape;172;p14"/>
          <p:cNvSpPr txBox="1">
            <a:spLocks noGrp="1"/>
          </p:cNvSpPr>
          <p:nvPr>
            <p:ph type="ctrTitle" idx="3"/>
          </p:nvPr>
        </p:nvSpPr>
        <p:spPr>
          <a:xfrm>
            <a:off x="2750563"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3" name="Google Shape;173;p14"/>
          <p:cNvSpPr txBox="1">
            <a:spLocks noGrp="1"/>
          </p:cNvSpPr>
          <p:nvPr>
            <p:ph type="subTitle" idx="4"/>
          </p:nvPr>
        </p:nvSpPr>
        <p:spPr>
          <a:xfrm>
            <a:off x="2750563"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14"/>
          <p:cNvSpPr txBox="1">
            <a:spLocks noGrp="1"/>
          </p:cNvSpPr>
          <p:nvPr>
            <p:ph type="title" idx="5" hasCustomPrompt="1"/>
          </p:nvPr>
        </p:nvSpPr>
        <p:spPr>
          <a:xfrm>
            <a:off x="2929225"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5" name="Google Shape;175;p14"/>
          <p:cNvSpPr txBox="1">
            <a:spLocks noGrp="1"/>
          </p:cNvSpPr>
          <p:nvPr>
            <p:ph type="ctrTitle" idx="6"/>
          </p:nvPr>
        </p:nvSpPr>
        <p:spPr>
          <a:xfrm>
            <a:off x="728438" y="3618375"/>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6" name="Google Shape;176;p14"/>
          <p:cNvSpPr txBox="1">
            <a:spLocks noGrp="1"/>
          </p:cNvSpPr>
          <p:nvPr>
            <p:ph type="subTitle" idx="7"/>
          </p:nvPr>
        </p:nvSpPr>
        <p:spPr>
          <a:xfrm>
            <a:off x="728438"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7" name="Google Shape;177;p14"/>
          <p:cNvSpPr txBox="1">
            <a:spLocks noGrp="1"/>
          </p:cNvSpPr>
          <p:nvPr>
            <p:ph type="title" idx="8" hasCustomPrompt="1"/>
          </p:nvPr>
        </p:nvSpPr>
        <p:spPr>
          <a:xfrm>
            <a:off x="907100"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8" name="Google Shape;178;p14"/>
          <p:cNvSpPr txBox="1">
            <a:spLocks noGrp="1"/>
          </p:cNvSpPr>
          <p:nvPr>
            <p:ph type="ctrTitle" idx="9"/>
          </p:nvPr>
        </p:nvSpPr>
        <p:spPr>
          <a:xfrm>
            <a:off x="2848725" y="3618375"/>
            <a:ext cx="15417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9" name="Google Shape;179;p14"/>
          <p:cNvSpPr txBox="1">
            <a:spLocks noGrp="1"/>
          </p:cNvSpPr>
          <p:nvPr>
            <p:ph type="subTitle" idx="13"/>
          </p:nvPr>
        </p:nvSpPr>
        <p:spPr>
          <a:xfrm>
            <a:off x="2750563"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0" name="Google Shape;180;p14"/>
          <p:cNvSpPr txBox="1">
            <a:spLocks noGrp="1"/>
          </p:cNvSpPr>
          <p:nvPr>
            <p:ph type="title" idx="14" hasCustomPrompt="1"/>
          </p:nvPr>
        </p:nvSpPr>
        <p:spPr>
          <a:xfrm>
            <a:off x="2929225"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61568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9"/>
        <p:cNvGrpSpPr/>
        <p:nvPr/>
      </p:nvGrpSpPr>
      <p:grpSpPr>
        <a:xfrm>
          <a:off x="0" y="0"/>
          <a:ext cx="0" cy="0"/>
          <a:chOff x="0" y="0"/>
          <a:chExt cx="0" cy="0"/>
        </a:xfrm>
      </p:grpSpPr>
      <p:sp>
        <p:nvSpPr>
          <p:cNvPr id="115" name="Google Shape;115;p9"/>
          <p:cNvSpPr txBox="1">
            <a:spLocks noGrp="1"/>
          </p:cNvSpPr>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800">
                <a:latin typeface="Catamaran Light"/>
                <a:ea typeface="Catamaran Light"/>
                <a:cs typeface="Catamaran Light"/>
                <a:sym typeface="Catamaran Light"/>
              </a:defRPr>
            </a:lvl1pPr>
            <a:lvl2pPr lvl="1" algn="r" rtl="0">
              <a:lnSpc>
                <a:spcPct val="100000"/>
              </a:lnSpc>
              <a:spcBef>
                <a:spcPts val="1600"/>
              </a:spcBef>
              <a:spcAft>
                <a:spcPts val="0"/>
              </a:spcAft>
              <a:buNone/>
              <a:defRPr sz="1800">
                <a:latin typeface="Catamaran Light"/>
                <a:ea typeface="Catamaran Light"/>
                <a:cs typeface="Catamaran Light"/>
                <a:sym typeface="Catamaran Light"/>
              </a:defRPr>
            </a:lvl2pPr>
            <a:lvl3pPr lvl="2" algn="r" rtl="0">
              <a:lnSpc>
                <a:spcPct val="100000"/>
              </a:lnSpc>
              <a:spcBef>
                <a:spcPts val="1600"/>
              </a:spcBef>
              <a:spcAft>
                <a:spcPts val="0"/>
              </a:spcAft>
              <a:buNone/>
              <a:defRPr sz="1800">
                <a:latin typeface="Catamaran Light"/>
                <a:ea typeface="Catamaran Light"/>
                <a:cs typeface="Catamaran Light"/>
                <a:sym typeface="Catamaran Light"/>
              </a:defRPr>
            </a:lvl3pPr>
            <a:lvl4pPr lvl="3" algn="r" rtl="0">
              <a:lnSpc>
                <a:spcPct val="100000"/>
              </a:lnSpc>
              <a:spcBef>
                <a:spcPts val="1600"/>
              </a:spcBef>
              <a:spcAft>
                <a:spcPts val="0"/>
              </a:spcAft>
              <a:buNone/>
              <a:defRPr sz="1800">
                <a:latin typeface="Catamaran Light"/>
                <a:ea typeface="Catamaran Light"/>
                <a:cs typeface="Catamaran Light"/>
                <a:sym typeface="Catamaran Light"/>
              </a:defRPr>
            </a:lvl4pPr>
            <a:lvl5pPr lvl="4" algn="r" rtl="0">
              <a:lnSpc>
                <a:spcPct val="100000"/>
              </a:lnSpc>
              <a:spcBef>
                <a:spcPts val="1600"/>
              </a:spcBef>
              <a:spcAft>
                <a:spcPts val="0"/>
              </a:spcAft>
              <a:buNone/>
              <a:defRPr sz="1800">
                <a:latin typeface="Catamaran Light"/>
                <a:ea typeface="Catamaran Light"/>
                <a:cs typeface="Catamaran Light"/>
                <a:sym typeface="Catamaran Light"/>
              </a:defRPr>
            </a:lvl5pPr>
            <a:lvl6pPr lvl="5" algn="r" rtl="0">
              <a:lnSpc>
                <a:spcPct val="100000"/>
              </a:lnSpc>
              <a:spcBef>
                <a:spcPts val="1600"/>
              </a:spcBef>
              <a:spcAft>
                <a:spcPts val="0"/>
              </a:spcAft>
              <a:buNone/>
              <a:defRPr sz="1800">
                <a:latin typeface="Catamaran Light"/>
                <a:ea typeface="Catamaran Light"/>
                <a:cs typeface="Catamaran Light"/>
                <a:sym typeface="Catamaran Light"/>
              </a:defRPr>
            </a:lvl6pPr>
            <a:lvl7pPr lvl="6" algn="r" rtl="0">
              <a:lnSpc>
                <a:spcPct val="100000"/>
              </a:lnSpc>
              <a:spcBef>
                <a:spcPts val="1600"/>
              </a:spcBef>
              <a:spcAft>
                <a:spcPts val="0"/>
              </a:spcAft>
              <a:buNone/>
              <a:defRPr sz="1800">
                <a:latin typeface="Catamaran Light"/>
                <a:ea typeface="Catamaran Light"/>
                <a:cs typeface="Catamaran Light"/>
                <a:sym typeface="Catamaran Light"/>
              </a:defRPr>
            </a:lvl7pPr>
            <a:lvl8pPr lvl="7" algn="r" rtl="0">
              <a:lnSpc>
                <a:spcPct val="100000"/>
              </a:lnSpc>
              <a:spcBef>
                <a:spcPts val="1600"/>
              </a:spcBef>
              <a:spcAft>
                <a:spcPts val="0"/>
              </a:spcAft>
              <a:buNone/>
              <a:defRPr sz="1800">
                <a:latin typeface="Catamaran Light"/>
                <a:ea typeface="Catamaran Light"/>
                <a:cs typeface="Catamaran Light"/>
                <a:sym typeface="Catamaran Light"/>
              </a:defRPr>
            </a:lvl8pPr>
            <a:lvl9pPr lvl="8" algn="r" rtl="0">
              <a:lnSpc>
                <a:spcPct val="100000"/>
              </a:lnSpc>
              <a:spcBef>
                <a:spcPts val="1600"/>
              </a:spcBef>
              <a:spcAft>
                <a:spcPts val="1600"/>
              </a:spcAft>
              <a:buNone/>
              <a:defRPr sz="1800">
                <a:latin typeface="Catamaran Light"/>
                <a:ea typeface="Catamaran Light"/>
                <a:cs typeface="Catamaran Light"/>
                <a:sym typeface="Catamaran Light"/>
              </a:defRPr>
            </a:lvl9pPr>
          </a:lstStyle>
          <a:p>
            <a:endParaRPr/>
          </a:p>
        </p:txBody>
      </p:sp>
      <p:sp>
        <p:nvSpPr>
          <p:cNvPr id="116" name="Google Shape;116;p9"/>
          <p:cNvSpPr txBox="1">
            <a:spLocks noGrp="1"/>
          </p:cNvSpPr>
          <p:nvPr>
            <p:ph type="subTitle" idx="2"/>
          </p:nvPr>
        </p:nvSpPr>
        <p:spPr>
          <a:xfrm>
            <a:off x="5184975" y="3184538"/>
            <a:ext cx="3242700" cy="2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Titan One"/>
                <a:ea typeface="Titan One"/>
                <a:cs typeface="Titan One"/>
                <a:sym typeface="Titan One"/>
              </a:defRPr>
            </a:lvl1pPr>
            <a:lvl2pPr lvl="1" algn="r" rtl="0">
              <a:lnSpc>
                <a:spcPct val="100000"/>
              </a:lnSpc>
              <a:spcBef>
                <a:spcPts val="1600"/>
              </a:spcBef>
              <a:spcAft>
                <a:spcPts val="0"/>
              </a:spcAft>
              <a:buNone/>
              <a:defRPr sz="1800">
                <a:latin typeface="Titan One"/>
                <a:ea typeface="Titan One"/>
                <a:cs typeface="Titan One"/>
                <a:sym typeface="Titan One"/>
              </a:defRPr>
            </a:lvl2pPr>
            <a:lvl3pPr lvl="2" algn="r" rtl="0">
              <a:lnSpc>
                <a:spcPct val="100000"/>
              </a:lnSpc>
              <a:spcBef>
                <a:spcPts val="1600"/>
              </a:spcBef>
              <a:spcAft>
                <a:spcPts val="0"/>
              </a:spcAft>
              <a:buNone/>
              <a:defRPr sz="1800">
                <a:latin typeface="Titan One"/>
                <a:ea typeface="Titan One"/>
                <a:cs typeface="Titan One"/>
                <a:sym typeface="Titan One"/>
              </a:defRPr>
            </a:lvl3pPr>
            <a:lvl4pPr lvl="3" algn="r" rtl="0">
              <a:lnSpc>
                <a:spcPct val="100000"/>
              </a:lnSpc>
              <a:spcBef>
                <a:spcPts val="1600"/>
              </a:spcBef>
              <a:spcAft>
                <a:spcPts val="0"/>
              </a:spcAft>
              <a:buNone/>
              <a:defRPr sz="1800">
                <a:latin typeface="Titan One"/>
                <a:ea typeface="Titan One"/>
                <a:cs typeface="Titan One"/>
                <a:sym typeface="Titan One"/>
              </a:defRPr>
            </a:lvl4pPr>
            <a:lvl5pPr lvl="4" algn="r" rtl="0">
              <a:lnSpc>
                <a:spcPct val="100000"/>
              </a:lnSpc>
              <a:spcBef>
                <a:spcPts val="1600"/>
              </a:spcBef>
              <a:spcAft>
                <a:spcPts val="0"/>
              </a:spcAft>
              <a:buNone/>
              <a:defRPr sz="1800">
                <a:latin typeface="Titan One"/>
                <a:ea typeface="Titan One"/>
                <a:cs typeface="Titan One"/>
                <a:sym typeface="Titan One"/>
              </a:defRPr>
            </a:lvl5pPr>
            <a:lvl6pPr lvl="5" algn="r" rtl="0">
              <a:lnSpc>
                <a:spcPct val="100000"/>
              </a:lnSpc>
              <a:spcBef>
                <a:spcPts val="1600"/>
              </a:spcBef>
              <a:spcAft>
                <a:spcPts val="0"/>
              </a:spcAft>
              <a:buNone/>
              <a:defRPr sz="1800">
                <a:latin typeface="Titan One"/>
                <a:ea typeface="Titan One"/>
                <a:cs typeface="Titan One"/>
                <a:sym typeface="Titan One"/>
              </a:defRPr>
            </a:lvl6pPr>
            <a:lvl7pPr lvl="6" algn="r" rtl="0">
              <a:lnSpc>
                <a:spcPct val="100000"/>
              </a:lnSpc>
              <a:spcBef>
                <a:spcPts val="1600"/>
              </a:spcBef>
              <a:spcAft>
                <a:spcPts val="0"/>
              </a:spcAft>
              <a:buNone/>
              <a:defRPr sz="1800">
                <a:latin typeface="Titan One"/>
                <a:ea typeface="Titan One"/>
                <a:cs typeface="Titan One"/>
                <a:sym typeface="Titan One"/>
              </a:defRPr>
            </a:lvl7pPr>
            <a:lvl8pPr lvl="7" algn="r" rtl="0">
              <a:lnSpc>
                <a:spcPct val="100000"/>
              </a:lnSpc>
              <a:spcBef>
                <a:spcPts val="1600"/>
              </a:spcBef>
              <a:spcAft>
                <a:spcPts val="0"/>
              </a:spcAft>
              <a:buNone/>
              <a:defRPr sz="1800">
                <a:latin typeface="Titan One"/>
                <a:ea typeface="Titan One"/>
                <a:cs typeface="Titan One"/>
                <a:sym typeface="Titan One"/>
              </a:defRPr>
            </a:lvl8pPr>
            <a:lvl9pPr lvl="8" algn="r" rtl="0">
              <a:lnSpc>
                <a:spcPct val="100000"/>
              </a:lnSpc>
              <a:spcBef>
                <a:spcPts val="1600"/>
              </a:spcBef>
              <a:spcAft>
                <a:spcPts val="1600"/>
              </a:spcAft>
              <a:buNone/>
              <a:defRPr sz="1800">
                <a:latin typeface="Titan One"/>
                <a:ea typeface="Titan One"/>
                <a:cs typeface="Titan One"/>
                <a:sym typeface="Titan One"/>
              </a:defRPr>
            </a:lvl9pPr>
          </a:lstStyle>
          <a:p>
            <a:endParaRPr/>
          </a:p>
        </p:txBody>
      </p:sp>
    </p:spTree>
    <p:extLst>
      <p:ext uri="{BB962C8B-B14F-4D97-AF65-F5344CB8AC3E}">
        <p14:creationId xmlns:p14="http://schemas.microsoft.com/office/powerpoint/2010/main" val="95371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223027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42875" y="124778"/>
            <a:ext cx="8888730" cy="4924425"/>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extLst>
      <p:ext uri="{BB962C8B-B14F-4D97-AF65-F5344CB8AC3E}">
        <p14:creationId xmlns:p14="http://schemas.microsoft.com/office/powerpoint/2010/main" val="93513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49" name="Google Shape;49;p2"/>
          <p:cNvGrpSpPr/>
          <p:nvPr/>
        </p:nvGrpSpPr>
        <p:grpSpPr>
          <a:xfrm>
            <a:off x="418241" y="216982"/>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185" b="1">
                <a:solidFill>
                  <a:srgbClr val="46246A"/>
                </a:solidFill>
              </a:defRPr>
            </a:lvl1pPr>
            <a:lvl2pPr lvl="1" algn="ctr">
              <a:spcBef>
                <a:spcPts val="0"/>
              </a:spcBef>
              <a:spcAft>
                <a:spcPts val="0"/>
              </a:spcAft>
              <a:buSzPts val="5200"/>
              <a:buNone/>
              <a:defRPr sz="5187"/>
            </a:lvl2pPr>
            <a:lvl3pPr lvl="2" algn="ctr">
              <a:spcBef>
                <a:spcPts val="0"/>
              </a:spcBef>
              <a:spcAft>
                <a:spcPts val="0"/>
              </a:spcAft>
              <a:buSzPts val="5200"/>
              <a:buNone/>
              <a:defRPr sz="5187"/>
            </a:lvl3pPr>
            <a:lvl4pPr lvl="3" algn="ctr">
              <a:spcBef>
                <a:spcPts val="0"/>
              </a:spcBef>
              <a:spcAft>
                <a:spcPts val="0"/>
              </a:spcAft>
              <a:buSzPts val="5200"/>
              <a:buNone/>
              <a:defRPr sz="5187"/>
            </a:lvl4pPr>
            <a:lvl5pPr lvl="4" algn="ctr">
              <a:spcBef>
                <a:spcPts val="0"/>
              </a:spcBef>
              <a:spcAft>
                <a:spcPts val="0"/>
              </a:spcAft>
              <a:buSzPts val="5200"/>
              <a:buNone/>
              <a:defRPr sz="5187"/>
            </a:lvl5pPr>
            <a:lvl6pPr lvl="5" algn="ctr">
              <a:spcBef>
                <a:spcPts val="0"/>
              </a:spcBef>
              <a:spcAft>
                <a:spcPts val="0"/>
              </a:spcAft>
              <a:buSzPts val="5200"/>
              <a:buNone/>
              <a:defRPr sz="5187"/>
            </a:lvl6pPr>
            <a:lvl7pPr lvl="6" algn="ctr">
              <a:spcBef>
                <a:spcPts val="0"/>
              </a:spcBef>
              <a:spcAft>
                <a:spcPts val="0"/>
              </a:spcAft>
              <a:buSzPts val="5200"/>
              <a:buNone/>
              <a:defRPr sz="5187"/>
            </a:lvl7pPr>
            <a:lvl8pPr lvl="7" algn="ctr">
              <a:spcBef>
                <a:spcPts val="0"/>
              </a:spcBef>
              <a:spcAft>
                <a:spcPts val="0"/>
              </a:spcAft>
              <a:buSzPts val="5200"/>
              <a:buNone/>
              <a:defRPr sz="5187"/>
            </a:lvl8pPr>
            <a:lvl9pPr lvl="8" algn="ctr">
              <a:spcBef>
                <a:spcPts val="0"/>
              </a:spcBef>
              <a:spcAft>
                <a:spcPts val="0"/>
              </a:spcAft>
              <a:buSzPts val="5200"/>
              <a:buNone/>
              <a:defRPr sz="5187"/>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596">
                <a:solidFill>
                  <a:schemeClr val="lt1"/>
                </a:solidFill>
                <a:latin typeface="Lato"/>
                <a:ea typeface="Lato"/>
                <a:cs typeface="Lato"/>
                <a:sym typeface="Lato"/>
              </a:defRPr>
            </a:lvl1pPr>
            <a:lvl2pPr lvl="1" algn="ctr">
              <a:lnSpc>
                <a:spcPct val="100000"/>
              </a:lnSpc>
              <a:spcBef>
                <a:spcPts val="0"/>
              </a:spcBef>
              <a:spcAft>
                <a:spcPts val="0"/>
              </a:spcAft>
              <a:buSzPts val="2800"/>
              <a:buNone/>
              <a:defRPr sz="2793"/>
            </a:lvl2pPr>
            <a:lvl3pPr lvl="2" algn="ctr">
              <a:lnSpc>
                <a:spcPct val="100000"/>
              </a:lnSpc>
              <a:spcBef>
                <a:spcPts val="0"/>
              </a:spcBef>
              <a:spcAft>
                <a:spcPts val="0"/>
              </a:spcAft>
              <a:buSzPts val="2800"/>
              <a:buNone/>
              <a:defRPr sz="2793"/>
            </a:lvl3pPr>
            <a:lvl4pPr lvl="3" algn="ctr">
              <a:lnSpc>
                <a:spcPct val="100000"/>
              </a:lnSpc>
              <a:spcBef>
                <a:spcPts val="0"/>
              </a:spcBef>
              <a:spcAft>
                <a:spcPts val="0"/>
              </a:spcAft>
              <a:buSzPts val="2800"/>
              <a:buNone/>
              <a:defRPr sz="2793"/>
            </a:lvl4pPr>
            <a:lvl5pPr lvl="4" algn="ctr">
              <a:lnSpc>
                <a:spcPct val="100000"/>
              </a:lnSpc>
              <a:spcBef>
                <a:spcPts val="0"/>
              </a:spcBef>
              <a:spcAft>
                <a:spcPts val="0"/>
              </a:spcAft>
              <a:buSzPts val="2800"/>
              <a:buNone/>
              <a:defRPr sz="2793"/>
            </a:lvl5pPr>
            <a:lvl6pPr lvl="5" algn="ctr">
              <a:lnSpc>
                <a:spcPct val="100000"/>
              </a:lnSpc>
              <a:spcBef>
                <a:spcPts val="0"/>
              </a:spcBef>
              <a:spcAft>
                <a:spcPts val="0"/>
              </a:spcAft>
              <a:buSzPts val="2800"/>
              <a:buNone/>
              <a:defRPr sz="2793"/>
            </a:lvl6pPr>
            <a:lvl7pPr lvl="6" algn="ctr">
              <a:lnSpc>
                <a:spcPct val="100000"/>
              </a:lnSpc>
              <a:spcBef>
                <a:spcPts val="0"/>
              </a:spcBef>
              <a:spcAft>
                <a:spcPts val="0"/>
              </a:spcAft>
              <a:buSzPts val="2800"/>
              <a:buNone/>
              <a:defRPr sz="2793"/>
            </a:lvl7pPr>
            <a:lvl8pPr lvl="7" algn="ctr">
              <a:lnSpc>
                <a:spcPct val="100000"/>
              </a:lnSpc>
              <a:spcBef>
                <a:spcPts val="0"/>
              </a:spcBef>
              <a:spcAft>
                <a:spcPts val="0"/>
              </a:spcAft>
              <a:buSzPts val="2800"/>
              <a:buNone/>
              <a:defRPr sz="2793"/>
            </a:lvl8pPr>
            <a:lvl9pPr lvl="8" algn="ctr">
              <a:lnSpc>
                <a:spcPct val="100000"/>
              </a:lnSpc>
              <a:spcBef>
                <a:spcPts val="0"/>
              </a:spcBef>
              <a:spcAft>
                <a:spcPts val="0"/>
              </a:spcAft>
              <a:buSzPts val="2800"/>
              <a:buNone/>
              <a:defRPr sz="2793"/>
            </a:lvl9pPr>
          </a:lstStyle>
          <a:p>
            <a:endParaRPr/>
          </a:p>
        </p:txBody>
      </p:sp>
      <p:sp>
        <p:nvSpPr>
          <p:cNvPr id="54" name="Google Shape;54;p2"/>
          <p:cNvSpPr/>
          <p:nvPr/>
        </p:nvSpPr>
        <p:spPr>
          <a:xfrm>
            <a:off x="8315502" y="3850451"/>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2"/>
          <p:cNvSpPr/>
          <p:nvPr/>
        </p:nvSpPr>
        <p:spPr>
          <a:xfrm>
            <a:off x="7145483" y="4412279"/>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887178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97" name="Google Shape;97;p3"/>
          <p:cNvGrpSpPr/>
          <p:nvPr/>
        </p:nvGrpSpPr>
        <p:grpSpPr>
          <a:xfrm>
            <a:off x="418241" y="216982"/>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479" b="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596">
                <a:solidFill>
                  <a:srgbClr val="FFFFFF"/>
                </a:solidFill>
              </a:defRPr>
            </a:lvl1pPr>
            <a:lvl2pPr lvl="1" algn="ctr" rtl="0">
              <a:lnSpc>
                <a:spcPct val="100000"/>
              </a:lnSpc>
              <a:spcBef>
                <a:spcPts val="0"/>
              </a:spcBef>
              <a:spcAft>
                <a:spcPts val="0"/>
              </a:spcAft>
              <a:buSzPts val="2800"/>
              <a:buNone/>
              <a:defRPr sz="2793"/>
            </a:lvl2pPr>
            <a:lvl3pPr lvl="2" algn="ctr" rtl="0">
              <a:lnSpc>
                <a:spcPct val="100000"/>
              </a:lnSpc>
              <a:spcBef>
                <a:spcPts val="0"/>
              </a:spcBef>
              <a:spcAft>
                <a:spcPts val="0"/>
              </a:spcAft>
              <a:buSzPts val="2800"/>
              <a:buNone/>
              <a:defRPr sz="2793"/>
            </a:lvl3pPr>
            <a:lvl4pPr lvl="3" algn="ctr" rtl="0">
              <a:lnSpc>
                <a:spcPct val="100000"/>
              </a:lnSpc>
              <a:spcBef>
                <a:spcPts val="0"/>
              </a:spcBef>
              <a:spcAft>
                <a:spcPts val="0"/>
              </a:spcAft>
              <a:buSzPts val="2800"/>
              <a:buNone/>
              <a:defRPr sz="2793"/>
            </a:lvl4pPr>
            <a:lvl5pPr lvl="4" algn="ctr" rtl="0">
              <a:lnSpc>
                <a:spcPct val="100000"/>
              </a:lnSpc>
              <a:spcBef>
                <a:spcPts val="0"/>
              </a:spcBef>
              <a:spcAft>
                <a:spcPts val="0"/>
              </a:spcAft>
              <a:buSzPts val="2800"/>
              <a:buNone/>
              <a:defRPr sz="2793"/>
            </a:lvl5pPr>
            <a:lvl6pPr lvl="5" algn="ctr" rtl="0">
              <a:lnSpc>
                <a:spcPct val="100000"/>
              </a:lnSpc>
              <a:spcBef>
                <a:spcPts val="0"/>
              </a:spcBef>
              <a:spcAft>
                <a:spcPts val="0"/>
              </a:spcAft>
              <a:buSzPts val="2800"/>
              <a:buNone/>
              <a:defRPr sz="2793"/>
            </a:lvl6pPr>
            <a:lvl7pPr lvl="6" algn="ctr" rtl="0">
              <a:lnSpc>
                <a:spcPct val="100000"/>
              </a:lnSpc>
              <a:spcBef>
                <a:spcPts val="0"/>
              </a:spcBef>
              <a:spcAft>
                <a:spcPts val="0"/>
              </a:spcAft>
              <a:buSzPts val="2800"/>
              <a:buNone/>
              <a:defRPr sz="2793"/>
            </a:lvl7pPr>
            <a:lvl8pPr lvl="7" algn="ctr" rtl="0">
              <a:lnSpc>
                <a:spcPct val="100000"/>
              </a:lnSpc>
              <a:spcBef>
                <a:spcPts val="0"/>
              </a:spcBef>
              <a:spcAft>
                <a:spcPts val="0"/>
              </a:spcAft>
              <a:buSzPts val="2800"/>
              <a:buNone/>
              <a:defRPr sz="2793"/>
            </a:lvl8pPr>
            <a:lvl9pPr lvl="8" algn="ctr" rtl="0">
              <a:lnSpc>
                <a:spcPct val="100000"/>
              </a:lnSpc>
              <a:spcBef>
                <a:spcPts val="0"/>
              </a:spcBef>
              <a:spcAft>
                <a:spcPts val="0"/>
              </a:spcAft>
              <a:buSzPts val="2800"/>
              <a:buNone/>
              <a:defRPr sz="2793"/>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479">
                <a:solidFill>
                  <a:schemeClr val="accent1"/>
                </a:solidFill>
              </a:defRPr>
            </a:lvl1pPr>
            <a:lvl2pPr lvl="1" algn="ctr" rtl="0">
              <a:spcBef>
                <a:spcPts val="0"/>
              </a:spcBef>
              <a:spcAft>
                <a:spcPts val="0"/>
              </a:spcAft>
              <a:buSzPts val="12000"/>
              <a:buNone/>
              <a:defRPr sz="11970"/>
            </a:lvl2pPr>
            <a:lvl3pPr lvl="2" algn="ctr" rtl="0">
              <a:spcBef>
                <a:spcPts val="0"/>
              </a:spcBef>
              <a:spcAft>
                <a:spcPts val="0"/>
              </a:spcAft>
              <a:buSzPts val="12000"/>
              <a:buNone/>
              <a:defRPr sz="11970"/>
            </a:lvl3pPr>
            <a:lvl4pPr lvl="3" algn="ctr" rtl="0">
              <a:spcBef>
                <a:spcPts val="0"/>
              </a:spcBef>
              <a:spcAft>
                <a:spcPts val="0"/>
              </a:spcAft>
              <a:buSzPts val="12000"/>
              <a:buNone/>
              <a:defRPr sz="11970"/>
            </a:lvl4pPr>
            <a:lvl5pPr lvl="4" algn="ctr" rtl="0">
              <a:spcBef>
                <a:spcPts val="0"/>
              </a:spcBef>
              <a:spcAft>
                <a:spcPts val="0"/>
              </a:spcAft>
              <a:buSzPts val="12000"/>
              <a:buNone/>
              <a:defRPr sz="11970"/>
            </a:lvl5pPr>
            <a:lvl6pPr lvl="5" algn="ctr" rtl="0">
              <a:spcBef>
                <a:spcPts val="0"/>
              </a:spcBef>
              <a:spcAft>
                <a:spcPts val="0"/>
              </a:spcAft>
              <a:buSzPts val="12000"/>
              <a:buNone/>
              <a:defRPr sz="11970"/>
            </a:lvl6pPr>
            <a:lvl7pPr lvl="6" algn="ctr" rtl="0">
              <a:spcBef>
                <a:spcPts val="0"/>
              </a:spcBef>
              <a:spcAft>
                <a:spcPts val="0"/>
              </a:spcAft>
              <a:buSzPts val="12000"/>
              <a:buNone/>
              <a:defRPr sz="11970"/>
            </a:lvl7pPr>
            <a:lvl8pPr lvl="7" algn="ctr" rtl="0">
              <a:spcBef>
                <a:spcPts val="0"/>
              </a:spcBef>
              <a:spcAft>
                <a:spcPts val="0"/>
              </a:spcAft>
              <a:buSzPts val="12000"/>
              <a:buNone/>
              <a:defRPr sz="11970"/>
            </a:lvl8pPr>
            <a:lvl9pPr lvl="8" algn="ctr" rtl="0">
              <a:spcBef>
                <a:spcPts val="0"/>
              </a:spcBef>
              <a:spcAft>
                <a:spcPts val="0"/>
              </a:spcAft>
              <a:buSzPts val="12000"/>
              <a:buNone/>
              <a:defRPr sz="11970"/>
            </a:lvl9pPr>
          </a:lstStyle>
          <a:p>
            <a:r>
              <a:t>xx%</a:t>
            </a:r>
          </a:p>
        </p:txBody>
      </p:sp>
    </p:spTree>
    <p:extLst>
      <p:ext uri="{BB962C8B-B14F-4D97-AF65-F5344CB8AC3E}">
        <p14:creationId xmlns:p14="http://schemas.microsoft.com/office/powerpoint/2010/main" val="2262210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6"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44" name="Google Shape;144;p4"/>
          <p:cNvGrpSpPr/>
          <p:nvPr/>
        </p:nvGrpSpPr>
        <p:grpSpPr>
          <a:xfrm flipH="1">
            <a:off x="418241" y="216982"/>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
        <p:nvSpPr>
          <p:cNvPr id="148" name="Google Shape;148;p4"/>
          <p:cNvSpPr txBox="1">
            <a:spLocks noGrp="1"/>
          </p:cNvSpPr>
          <p:nvPr>
            <p:ph type="subTitle" idx="1"/>
          </p:nvPr>
        </p:nvSpPr>
        <p:spPr>
          <a:xfrm>
            <a:off x="908701"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197"/>
            </a:lvl1pPr>
            <a:lvl2pPr lvl="1" algn="ctr" rtl="0">
              <a:lnSpc>
                <a:spcPct val="100000"/>
              </a:lnSpc>
              <a:spcBef>
                <a:spcPts val="0"/>
              </a:spcBef>
              <a:spcAft>
                <a:spcPts val="0"/>
              </a:spcAft>
              <a:buSzPts val="1400"/>
              <a:buAutoNum type="alphaLcPeriod"/>
              <a:defRPr sz="2793"/>
            </a:lvl2pPr>
            <a:lvl3pPr lvl="2" algn="ctr" rtl="0">
              <a:lnSpc>
                <a:spcPct val="100000"/>
              </a:lnSpc>
              <a:spcBef>
                <a:spcPts val="0"/>
              </a:spcBef>
              <a:spcAft>
                <a:spcPts val="0"/>
              </a:spcAft>
              <a:buSzPts val="1400"/>
              <a:buAutoNum type="romanLcPeriod"/>
              <a:defRPr sz="2793"/>
            </a:lvl3pPr>
            <a:lvl4pPr lvl="3" algn="ctr" rtl="0">
              <a:lnSpc>
                <a:spcPct val="100000"/>
              </a:lnSpc>
              <a:spcBef>
                <a:spcPts val="0"/>
              </a:spcBef>
              <a:spcAft>
                <a:spcPts val="0"/>
              </a:spcAft>
              <a:buSzPts val="1400"/>
              <a:buAutoNum type="arabicPeriod"/>
              <a:defRPr sz="2793"/>
            </a:lvl4pPr>
            <a:lvl5pPr lvl="4" algn="ctr" rtl="0">
              <a:lnSpc>
                <a:spcPct val="100000"/>
              </a:lnSpc>
              <a:spcBef>
                <a:spcPts val="0"/>
              </a:spcBef>
              <a:spcAft>
                <a:spcPts val="0"/>
              </a:spcAft>
              <a:buSzPts val="1400"/>
              <a:buAutoNum type="alphaLcPeriod"/>
              <a:defRPr sz="2793"/>
            </a:lvl5pPr>
            <a:lvl6pPr lvl="5" algn="ctr" rtl="0">
              <a:lnSpc>
                <a:spcPct val="100000"/>
              </a:lnSpc>
              <a:spcBef>
                <a:spcPts val="0"/>
              </a:spcBef>
              <a:spcAft>
                <a:spcPts val="0"/>
              </a:spcAft>
              <a:buSzPts val="1400"/>
              <a:buAutoNum type="romanLcPeriod"/>
              <a:defRPr sz="2793"/>
            </a:lvl6pPr>
            <a:lvl7pPr lvl="6" algn="ctr" rtl="0">
              <a:lnSpc>
                <a:spcPct val="100000"/>
              </a:lnSpc>
              <a:spcBef>
                <a:spcPts val="0"/>
              </a:spcBef>
              <a:spcAft>
                <a:spcPts val="0"/>
              </a:spcAft>
              <a:buSzPts val="1400"/>
              <a:buAutoNum type="arabicPeriod"/>
              <a:defRPr sz="2793"/>
            </a:lvl7pPr>
            <a:lvl8pPr lvl="7" algn="ctr" rtl="0">
              <a:lnSpc>
                <a:spcPct val="100000"/>
              </a:lnSpc>
              <a:spcBef>
                <a:spcPts val="0"/>
              </a:spcBef>
              <a:spcAft>
                <a:spcPts val="0"/>
              </a:spcAft>
              <a:buSzPts val="1400"/>
              <a:buAutoNum type="alphaLcPeriod"/>
              <a:defRPr sz="2793"/>
            </a:lvl8pPr>
            <a:lvl9pPr lvl="8" algn="ctr" rtl="0">
              <a:lnSpc>
                <a:spcPct val="100000"/>
              </a:lnSpc>
              <a:spcBef>
                <a:spcPts val="0"/>
              </a:spcBef>
              <a:spcAft>
                <a:spcPts val="0"/>
              </a:spcAft>
              <a:buSzPts val="1400"/>
              <a:buAutoNum type="romanLcPeriod"/>
              <a:defRPr sz="2793"/>
            </a:lvl9pPr>
          </a:lstStyle>
          <a:p>
            <a:endParaRPr/>
          </a:p>
        </p:txBody>
      </p:sp>
    </p:spTree>
    <p:extLst>
      <p:ext uri="{BB962C8B-B14F-4D97-AF65-F5344CB8AC3E}">
        <p14:creationId xmlns:p14="http://schemas.microsoft.com/office/powerpoint/2010/main" val="56585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90" name="Google Shape;190;p5"/>
          <p:cNvGrpSpPr/>
          <p:nvPr/>
        </p:nvGrpSpPr>
        <p:grpSpPr>
          <a:xfrm>
            <a:off x="418241" y="216982"/>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211"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1"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Tree>
    <p:extLst>
      <p:ext uri="{BB962C8B-B14F-4D97-AF65-F5344CB8AC3E}">
        <p14:creationId xmlns:p14="http://schemas.microsoft.com/office/powerpoint/2010/main" val="1957764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6"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74" name="Google Shape;374;p9"/>
          <p:cNvGrpSpPr/>
          <p:nvPr/>
        </p:nvGrpSpPr>
        <p:grpSpPr>
          <a:xfrm flipH="1">
            <a:off x="418241" y="216982"/>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77" name="Google Shape;377;p9"/>
          <p:cNvSpPr txBox="1">
            <a:spLocks noGrp="1"/>
          </p:cNvSpPr>
          <p:nvPr>
            <p:ph type="subTitle" idx="1"/>
          </p:nvPr>
        </p:nvSpPr>
        <p:spPr>
          <a:xfrm>
            <a:off x="2184451"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1"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077"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Tree>
    <p:extLst>
      <p:ext uri="{BB962C8B-B14F-4D97-AF65-F5344CB8AC3E}">
        <p14:creationId xmlns:p14="http://schemas.microsoft.com/office/powerpoint/2010/main" val="2519270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332711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469" name="Google Shape;469;p13"/>
          <p:cNvGrpSpPr/>
          <p:nvPr/>
        </p:nvGrpSpPr>
        <p:grpSpPr>
          <a:xfrm>
            <a:off x="418241" y="216982"/>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
        <p:nvSpPr>
          <p:cNvPr id="476" name="Google Shape;476;p13"/>
          <p:cNvSpPr txBox="1">
            <a:spLocks noGrp="1"/>
          </p:cNvSpPr>
          <p:nvPr>
            <p:ph type="subTitle" idx="4"/>
          </p:nvPr>
        </p:nvSpPr>
        <p:spPr>
          <a:xfrm>
            <a:off x="273256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9"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3"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
        <p:nvSpPr>
          <p:cNvPr id="482" name="Google Shape;482;p13"/>
          <p:cNvSpPr txBox="1">
            <a:spLocks noGrp="1"/>
          </p:cNvSpPr>
          <p:nvPr>
            <p:ph type="subTitle" idx="13"/>
          </p:nvPr>
        </p:nvSpPr>
        <p:spPr>
          <a:xfrm>
            <a:off x="6727088"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3"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2993" b="1">
                <a:solidFill>
                  <a:schemeClr val="lt1"/>
                </a:solidFill>
              </a:defRPr>
            </a:lvl1pPr>
            <a:lvl2pPr lvl="1" algn="ctr" rtl="0">
              <a:spcBef>
                <a:spcPts val="0"/>
              </a:spcBef>
              <a:spcAft>
                <a:spcPts val="0"/>
              </a:spcAft>
              <a:buSzPts val="3000"/>
              <a:buNone/>
              <a:defRPr sz="2993"/>
            </a:lvl2pPr>
            <a:lvl3pPr lvl="2" algn="ctr" rtl="0">
              <a:spcBef>
                <a:spcPts val="0"/>
              </a:spcBef>
              <a:spcAft>
                <a:spcPts val="0"/>
              </a:spcAft>
              <a:buSzPts val="3000"/>
              <a:buNone/>
              <a:defRPr sz="2993"/>
            </a:lvl3pPr>
            <a:lvl4pPr lvl="3" algn="ctr" rtl="0">
              <a:spcBef>
                <a:spcPts val="0"/>
              </a:spcBef>
              <a:spcAft>
                <a:spcPts val="0"/>
              </a:spcAft>
              <a:buSzPts val="3000"/>
              <a:buNone/>
              <a:defRPr sz="2993"/>
            </a:lvl4pPr>
            <a:lvl5pPr lvl="4" algn="ctr" rtl="0">
              <a:spcBef>
                <a:spcPts val="0"/>
              </a:spcBef>
              <a:spcAft>
                <a:spcPts val="0"/>
              </a:spcAft>
              <a:buSzPts val="3000"/>
              <a:buNone/>
              <a:defRPr sz="2993"/>
            </a:lvl5pPr>
            <a:lvl6pPr lvl="5" algn="ctr" rtl="0">
              <a:spcBef>
                <a:spcPts val="0"/>
              </a:spcBef>
              <a:spcAft>
                <a:spcPts val="0"/>
              </a:spcAft>
              <a:buSzPts val="3000"/>
              <a:buNone/>
              <a:defRPr sz="2993"/>
            </a:lvl6pPr>
            <a:lvl7pPr lvl="6" algn="ctr" rtl="0">
              <a:spcBef>
                <a:spcPts val="0"/>
              </a:spcBef>
              <a:spcAft>
                <a:spcPts val="0"/>
              </a:spcAft>
              <a:buSzPts val="3000"/>
              <a:buNone/>
              <a:defRPr sz="2993"/>
            </a:lvl7pPr>
            <a:lvl8pPr lvl="7" algn="ctr" rtl="0">
              <a:spcBef>
                <a:spcPts val="0"/>
              </a:spcBef>
              <a:spcAft>
                <a:spcPts val="0"/>
              </a:spcAft>
              <a:buSzPts val="3000"/>
              <a:buNone/>
              <a:defRPr sz="2993"/>
            </a:lvl8pPr>
            <a:lvl9pPr lvl="8" algn="ctr" rtl="0">
              <a:spcBef>
                <a:spcPts val="0"/>
              </a:spcBef>
              <a:spcAft>
                <a:spcPts val="0"/>
              </a:spcAft>
              <a:buSzPts val="3000"/>
              <a:buNone/>
              <a:defRPr sz="2993"/>
            </a:lvl9pPr>
          </a:lstStyle>
          <a:p>
            <a:r>
              <a:t>xx%</a:t>
            </a:r>
          </a:p>
        </p:txBody>
      </p:sp>
    </p:spTree>
    <p:extLst>
      <p:ext uri="{BB962C8B-B14F-4D97-AF65-F5344CB8AC3E}">
        <p14:creationId xmlns:p14="http://schemas.microsoft.com/office/powerpoint/2010/main" val="3838377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4"/>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715" name="Google Shape;715;p18"/>
          <p:cNvGrpSpPr/>
          <p:nvPr/>
        </p:nvGrpSpPr>
        <p:grpSpPr>
          <a:xfrm>
            <a:off x="311533" y="216982"/>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3990" b="1">
                <a:solidFill>
                  <a:schemeClr val="dk2"/>
                </a:solidFill>
              </a:defRPr>
            </a:lvl1pPr>
            <a:lvl2pPr lvl="1" rtl="0">
              <a:spcBef>
                <a:spcPts val="0"/>
              </a:spcBef>
              <a:spcAft>
                <a:spcPts val="0"/>
              </a:spcAft>
              <a:buClr>
                <a:schemeClr val="dk2"/>
              </a:buClr>
              <a:buSzPts val="2800"/>
              <a:buNone/>
              <a:defRPr sz="2793">
                <a:solidFill>
                  <a:schemeClr val="dk2"/>
                </a:solidFill>
              </a:defRPr>
            </a:lvl2pPr>
            <a:lvl3pPr lvl="2" rtl="0">
              <a:spcBef>
                <a:spcPts val="0"/>
              </a:spcBef>
              <a:spcAft>
                <a:spcPts val="0"/>
              </a:spcAft>
              <a:buClr>
                <a:schemeClr val="dk2"/>
              </a:buClr>
              <a:buSzPts val="2800"/>
              <a:buNone/>
              <a:defRPr sz="2793">
                <a:solidFill>
                  <a:schemeClr val="dk2"/>
                </a:solidFill>
              </a:defRPr>
            </a:lvl3pPr>
            <a:lvl4pPr lvl="3" rtl="0">
              <a:spcBef>
                <a:spcPts val="0"/>
              </a:spcBef>
              <a:spcAft>
                <a:spcPts val="0"/>
              </a:spcAft>
              <a:buClr>
                <a:schemeClr val="dk2"/>
              </a:buClr>
              <a:buSzPts val="2800"/>
              <a:buNone/>
              <a:defRPr sz="2793">
                <a:solidFill>
                  <a:schemeClr val="dk2"/>
                </a:solidFill>
              </a:defRPr>
            </a:lvl4pPr>
            <a:lvl5pPr lvl="4" rtl="0">
              <a:spcBef>
                <a:spcPts val="0"/>
              </a:spcBef>
              <a:spcAft>
                <a:spcPts val="0"/>
              </a:spcAft>
              <a:buClr>
                <a:schemeClr val="dk2"/>
              </a:buClr>
              <a:buSzPts val="2800"/>
              <a:buNone/>
              <a:defRPr sz="2793">
                <a:solidFill>
                  <a:schemeClr val="dk2"/>
                </a:solidFill>
              </a:defRPr>
            </a:lvl5pPr>
            <a:lvl6pPr lvl="5" rtl="0">
              <a:spcBef>
                <a:spcPts val="0"/>
              </a:spcBef>
              <a:spcAft>
                <a:spcPts val="0"/>
              </a:spcAft>
              <a:buClr>
                <a:schemeClr val="dk2"/>
              </a:buClr>
              <a:buSzPts val="2800"/>
              <a:buNone/>
              <a:defRPr sz="2793">
                <a:solidFill>
                  <a:schemeClr val="dk2"/>
                </a:solidFill>
              </a:defRPr>
            </a:lvl6pPr>
            <a:lvl7pPr lvl="6" rtl="0">
              <a:spcBef>
                <a:spcPts val="0"/>
              </a:spcBef>
              <a:spcAft>
                <a:spcPts val="0"/>
              </a:spcAft>
              <a:buClr>
                <a:schemeClr val="dk2"/>
              </a:buClr>
              <a:buSzPts val="2800"/>
              <a:buNone/>
              <a:defRPr sz="2793">
                <a:solidFill>
                  <a:schemeClr val="dk2"/>
                </a:solidFill>
              </a:defRPr>
            </a:lvl7pPr>
            <a:lvl8pPr lvl="7" rtl="0">
              <a:spcBef>
                <a:spcPts val="0"/>
              </a:spcBef>
              <a:spcAft>
                <a:spcPts val="0"/>
              </a:spcAft>
              <a:buClr>
                <a:schemeClr val="dk2"/>
              </a:buClr>
              <a:buSzPts val="2800"/>
              <a:buNone/>
              <a:defRPr sz="2793">
                <a:solidFill>
                  <a:schemeClr val="dk2"/>
                </a:solidFill>
              </a:defRPr>
            </a:lvl8pPr>
            <a:lvl9pPr lvl="8" rtl="0">
              <a:spcBef>
                <a:spcPts val="0"/>
              </a:spcBef>
              <a:spcAft>
                <a:spcPts val="0"/>
              </a:spcAft>
              <a:buClr>
                <a:schemeClr val="dk2"/>
              </a:buClr>
              <a:buSzPts val="2800"/>
              <a:buNone/>
              <a:defRPr sz="2793">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596"/>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2657029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3" y="2386828"/>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512" name="Google Shape;1512;p34"/>
          <p:cNvGrpSpPr/>
          <p:nvPr/>
        </p:nvGrpSpPr>
        <p:grpSpPr>
          <a:xfrm flipH="1">
            <a:off x="508962" y="216986"/>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515" name="Google Shape;1515;p34"/>
          <p:cNvSpPr/>
          <p:nvPr/>
        </p:nvSpPr>
        <p:spPr>
          <a:xfrm flipH="1">
            <a:off x="3774857" y="4218728"/>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516" name="Google Shape;1516;p34"/>
          <p:cNvGrpSpPr/>
          <p:nvPr/>
        </p:nvGrpSpPr>
        <p:grpSpPr>
          <a:xfrm flipH="1">
            <a:off x="3708887" y="2048886"/>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267201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598775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5" y="4140299"/>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2"/>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1641489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373241" y="134748"/>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436071" y="174450"/>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1779487"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1828123" y="184074"/>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3192954"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3256272" y="182871"/>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4606418"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4671185" y="182871"/>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6019884" y="134745"/>
            <a:ext cx="1348499"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6078881" y="186480"/>
            <a:ext cx="1229101" cy="472843"/>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26332" y="128728"/>
            <a:ext cx="8864868" cy="4860767"/>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21383" y="187684"/>
            <a:ext cx="8689362" cy="4727096"/>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68399" tIns="34190" rIns="68399" bIns="34190"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endParaRPr kumimoji="0" sz="1346"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8472457" y="4663217"/>
            <a:ext cx="548775" cy="393525"/>
          </a:xfrm>
          <a:prstGeom prst="rect">
            <a:avLst/>
          </a:prstGeom>
        </p:spPr>
        <p:txBody>
          <a:bodyPr spcFirstLastPara="1" wrap="square" lIns="121900" tIns="121900" rIns="121900" bIns="121900" anchor="ctr" anchorCtr="0">
            <a:noAutofit/>
          </a:bodyPr>
          <a:lstStyle>
            <a:lvl1pPr lvl="0" algn="r" rtl="0">
              <a:buNone/>
              <a:defRPr sz="973">
                <a:solidFill>
                  <a:schemeClr val="dk2"/>
                </a:solidFill>
              </a:defRPr>
            </a:lvl1pPr>
            <a:lvl2pPr lvl="1" algn="r" rtl="0">
              <a:buNone/>
              <a:defRPr sz="973">
                <a:solidFill>
                  <a:schemeClr val="dk2"/>
                </a:solidFill>
              </a:defRPr>
            </a:lvl2pPr>
            <a:lvl3pPr lvl="2" algn="r" rtl="0">
              <a:buNone/>
              <a:defRPr sz="973">
                <a:solidFill>
                  <a:schemeClr val="dk2"/>
                </a:solidFill>
              </a:defRPr>
            </a:lvl3pPr>
            <a:lvl4pPr lvl="3" algn="r" rtl="0">
              <a:buNone/>
              <a:defRPr sz="973">
                <a:solidFill>
                  <a:schemeClr val="dk2"/>
                </a:solidFill>
              </a:defRPr>
            </a:lvl4pPr>
            <a:lvl5pPr lvl="4" algn="r" rtl="0">
              <a:buNone/>
              <a:defRPr sz="973">
                <a:solidFill>
                  <a:schemeClr val="dk2"/>
                </a:solidFill>
              </a:defRPr>
            </a:lvl5pPr>
            <a:lvl6pPr lvl="5" algn="r" rtl="0">
              <a:buNone/>
              <a:defRPr sz="973">
                <a:solidFill>
                  <a:schemeClr val="dk2"/>
                </a:solidFill>
              </a:defRPr>
            </a:lvl6pPr>
            <a:lvl7pPr lvl="6" algn="r" rtl="0">
              <a:buNone/>
              <a:defRPr sz="973">
                <a:solidFill>
                  <a:schemeClr val="dk2"/>
                </a:solidFill>
              </a:defRPr>
            </a:lvl7pPr>
            <a:lvl8pPr lvl="7" algn="r" rtl="0">
              <a:buNone/>
              <a:defRPr sz="973">
                <a:solidFill>
                  <a:schemeClr val="dk2"/>
                </a:solidFill>
              </a:defRPr>
            </a:lvl8pPr>
            <a:lvl9pPr lvl="8" algn="r" rtl="0">
              <a:buNone/>
              <a:defRPr sz="973">
                <a:solidFill>
                  <a:schemeClr val="dk2"/>
                </a:solidFill>
              </a:defRPr>
            </a:lvl9pPr>
          </a:lstStyle>
          <a:p>
            <a:pPr defTabSz="684086">
              <a:defRPr/>
            </a:pPr>
            <a:fld id="{00000000-1234-1234-1234-123412341234}" type="slidenum">
              <a:rPr lang="en" smtClean="0">
                <a:solidFill>
                  <a:srgbClr val="1E4E79"/>
                </a:solidFill>
                <a:ea typeface="+mn-ea"/>
              </a:rPr>
              <a:pPr defTabSz="684086">
                <a:defRPr/>
              </a:pPr>
              <a:t>‹#›</a:t>
            </a:fld>
            <a:endParaRPr lang="en">
              <a:solidFill>
                <a:srgbClr val="1E4E79"/>
              </a:solidFill>
              <a:ea typeface="+mn-ea"/>
            </a:endParaRPr>
          </a:p>
        </p:txBody>
      </p:sp>
      <p:sp>
        <p:nvSpPr>
          <p:cNvPr id="142" name="Google Shape;142;p7"/>
          <p:cNvSpPr txBox="1">
            <a:spLocks noGrp="1"/>
          </p:cNvSpPr>
          <p:nvPr>
            <p:ph type="title"/>
          </p:nvPr>
        </p:nvSpPr>
        <p:spPr>
          <a:xfrm>
            <a:off x="4581525" y="898894"/>
            <a:ext cx="4139775" cy="498825"/>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2768">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4581525" y="1547929"/>
            <a:ext cx="4139775" cy="3196125"/>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342043" lvl="0"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684086" lvl="1"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026128" lvl="2"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368171" lvl="3"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1710214" lvl="4"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052257" lvl="5"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2394299" lvl="6"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2736342" lvl="7"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3078385" lvl="8" indent="-285036"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543825"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1870"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1965990"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1870"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3388155"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1870"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4671112" y="158916"/>
            <a:ext cx="1229175"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1870"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6232485"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1870"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7654651" y="158906"/>
            <a:ext cx="954000" cy="393525"/>
          </a:xfrm>
          <a:prstGeom prst="rect">
            <a:avLst/>
          </a:prstGeom>
          <a:noFill/>
          <a:ln>
            <a:noFill/>
          </a:ln>
          <a:effectLst>
            <a:outerShdw blurRad="57150" dist="19050" dir="3000000" algn="bl" rotWithShape="0">
              <a:srgbClr val="000000">
                <a:alpha val="50000"/>
              </a:srgbClr>
            </a:outerShdw>
          </a:effectLst>
        </p:spPr>
        <p:txBody>
          <a:bodyPr spcFirstLastPara="1" wrap="square" lIns="68399" tIns="68399" rIns="68399" bIns="68399" anchor="ctr" anchorCtr="0">
            <a:noAutofit/>
          </a:bodyPr>
          <a:lstStyle/>
          <a:p>
            <a:pPr marL="0" marR="0" lvl="0" indent="0" algn="ctr" defTabSz="684086" rtl="0" eaLnBrk="1" fontAlgn="auto" latinLnBrk="0" hangingPunct="1">
              <a:lnSpc>
                <a:spcPct val="100000"/>
              </a:lnSpc>
              <a:spcBef>
                <a:spcPts val="0"/>
              </a:spcBef>
              <a:spcAft>
                <a:spcPts val="0"/>
              </a:spcAft>
              <a:buClr>
                <a:srgbClr val="000000"/>
              </a:buClr>
              <a:buSzTx/>
              <a:buFont typeface="Arial"/>
              <a:buNone/>
              <a:tabLst/>
              <a:defRPr/>
            </a:pPr>
            <a:r>
              <a:rPr kumimoji="0" lang="en" sz="1870"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1870"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565387" y="417845"/>
            <a:ext cx="1184850" cy="258075"/>
          </a:xfrm>
          <a:prstGeom prst="rect">
            <a:avLst/>
          </a:prstGeom>
          <a:noFill/>
          <a:ln>
            <a:noFill/>
          </a:ln>
        </p:spPr>
        <p:txBody>
          <a:bodyPr spcFirstLastPara="1" wrap="square" lIns="68399" tIns="68399" rIns="68399" bIns="68399" anchor="b" anchorCtr="0">
            <a:noAutofit/>
          </a:bodyPr>
          <a:lstStyle/>
          <a:p>
            <a:pPr marL="0" marR="0" lvl="0" indent="0" algn="l" defTabSz="684086" rtl="0" eaLnBrk="1" fontAlgn="auto" latinLnBrk="0" hangingPunct="1">
              <a:lnSpc>
                <a:spcPct val="100000"/>
              </a:lnSpc>
              <a:spcBef>
                <a:spcPts val="0"/>
              </a:spcBef>
              <a:spcAft>
                <a:spcPts val="0"/>
              </a:spcAft>
              <a:buClr>
                <a:srgbClr val="000000"/>
              </a:buClr>
              <a:buSzTx/>
              <a:buFont typeface="Arial"/>
              <a:buNone/>
              <a:tabLst/>
              <a:defRPr/>
            </a:pPr>
            <a:r>
              <a:rPr kumimoji="0" lang="en" sz="973"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973"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904134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10BF-DFDE-47A6-B3EE-22B957A2C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9A987-5593-48B2-9E8F-D46FD9228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2DED-DF48-4CAD-9D11-95BCD713212C}"/>
              </a:ext>
            </a:extLst>
          </p:cNvPr>
          <p:cNvSpPr>
            <a:spLocks noGrp="1"/>
          </p:cNvSpPr>
          <p:nvPr>
            <p:ph type="dt" sz="half" idx="10"/>
          </p:nvPr>
        </p:nvSpPr>
        <p:spPr/>
        <p:txBody>
          <a:bodyPr/>
          <a:lstStyle/>
          <a:p>
            <a:fld id="{CB923A3A-0441-4FC4-B674-5730CF5723A5}" type="datetimeFigureOut">
              <a:rPr lang="en-US" smtClean="0"/>
              <a:t>12/22/2022</a:t>
            </a:fld>
            <a:endParaRPr lang="en-US"/>
          </a:p>
        </p:txBody>
      </p:sp>
      <p:sp>
        <p:nvSpPr>
          <p:cNvPr id="5" name="Footer Placeholder 4">
            <a:extLst>
              <a:ext uri="{FF2B5EF4-FFF2-40B4-BE49-F238E27FC236}">
                <a16:creationId xmlns:a16="http://schemas.microsoft.com/office/drawing/2014/main" id="{DC71A595-AD8B-4B7F-B681-083308804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8BA7C-1D9C-4615-AAF1-E664A7ABA14F}"/>
              </a:ext>
            </a:extLst>
          </p:cNvPr>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28791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12/22/2022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70298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12/22/2022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5265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12/22/2022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87929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12/22/2022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307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12/22/2022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1508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12/22/2022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48972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12/22/2022</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84946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88996429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4" y="36012"/>
            <a:ext cx="9118113" cy="5130776"/>
          </a:xfrm>
          <a:prstGeom prst="rect">
            <a:avLst/>
          </a:prstGeom>
        </p:spPr>
      </p:pic>
      <p:sp>
        <p:nvSpPr>
          <p:cNvPr id="22" name="云形 21"/>
          <p:cNvSpPr/>
          <p:nvPr/>
        </p:nvSpPr>
        <p:spPr>
          <a:xfrm flipV="1">
            <a:off x="293047" y="2985650"/>
            <a:ext cx="801033" cy="429468"/>
          </a:xfrm>
          <a:prstGeom prst="cloud">
            <a:avLst/>
          </a:pr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5" name="云形 24"/>
          <p:cNvSpPr/>
          <p:nvPr/>
        </p:nvSpPr>
        <p:spPr>
          <a:xfrm>
            <a:off x="7970292" y="3692481"/>
            <a:ext cx="1082502" cy="57313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2975"/>
              <a:gd name="connsiteX1" fmla="*/ 5659 w 43256"/>
              <a:gd name="connsiteY1" fmla="*/ 6766 h 42975"/>
              <a:gd name="connsiteX2" fmla="*/ 14041 w 43256"/>
              <a:gd name="connsiteY2" fmla="*/ 5061 h 42975"/>
              <a:gd name="connsiteX3" fmla="*/ 22492 w 43256"/>
              <a:gd name="connsiteY3" fmla="*/ 3291 h 42975"/>
              <a:gd name="connsiteX4" fmla="*/ 25785 w 43256"/>
              <a:gd name="connsiteY4" fmla="*/ 59 h 42975"/>
              <a:gd name="connsiteX5" fmla="*/ 29869 w 43256"/>
              <a:gd name="connsiteY5" fmla="*/ 2340 h 42975"/>
              <a:gd name="connsiteX6" fmla="*/ 35499 w 43256"/>
              <a:gd name="connsiteY6" fmla="*/ 549 h 42975"/>
              <a:gd name="connsiteX7" fmla="*/ 38354 w 43256"/>
              <a:gd name="connsiteY7" fmla="*/ 5435 h 42975"/>
              <a:gd name="connsiteX8" fmla="*/ 42018 w 43256"/>
              <a:gd name="connsiteY8" fmla="*/ 10177 h 42975"/>
              <a:gd name="connsiteX9" fmla="*/ 41854 w 43256"/>
              <a:gd name="connsiteY9" fmla="*/ 15319 h 42975"/>
              <a:gd name="connsiteX10" fmla="*/ 43052 w 43256"/>
              <a:gd name="connsiteY10" fmla="*/ 23181 h 42975"/>
              <a:gd name="connsiteX11" fmla="*/ 37440 w 43256"/>
              <a:gd name="connsiteY11" fmla="*/ 30063 h 42975"/>
              <a:gd name="connsiteX12" fmla="*/ 35431 w 43256"/>
              <a:gd name="connsiteY12" fmla="*/ 35960 h 42975"/>
              <a:gd name="connsiteX13" fmla="*/ 28591 w 43256"/>
              <a:gd name="connsiteY13" fmla="*/ 36674 h 42975"/>
              <a:gd name="connsiteX14" fmla="*/ 23703 w 43256"/>
              <a:gd name="connsiteY14" fmla="*/ 42965 h 42975"/>
              <a:gd name="connsiteX15" fmla="*/ 5840 w 43256"/>
              <a:gd name="connsiteY15" fmla="*/ 35331 h 42975"/>
              <a:gd name="connsiteX16" fmla="*/ 1146 w 43256"/>
              <a:gd name="connsiteY16" fmla="*/ 31109 h 42975"/>
              <a:gd name="connsiteX17" fmla="*/ 2149 w 43256"/>
              <a:gd name="connsiteY17" fmla="*/ 25410 h 42975"/>
              <a:gd name="connsiteX18" fmla="*/ 31 w 43256"/>
              <a:gd name="connsiteY18" fmla="*/ 19563 h 42975"/>
              <a:gd name="connsiteX19" fmla="*/ 3899 w 43256"/>
              <a:gd name="connsiteY19" fmla="*/ 14366 h 42975"/>
              <a:gd name="connsiteX20" fmla="*/ 3936 w 43256"/>
              <a:gd name="connsiteY20" fmla="*/ 14229 h 42975"/>
              <a:gd name="connsiteX0" fmla="*/ 4729 w 43256"/>
              <a:gd name="connsiteY0" fmla="*/ 26036 h 42975"/>
              <a:gd name="connsiteX1" fmla="*/ 2196 w 43256"/>
              <a:gd name="connsiteY1" fmla="*/ 25239 h 42975"/>
              <a:gd name="connsiteX2" fmla="*/ 6964 w 43256"/>
              <a:gd name="connsiteY2" fmla="*/ 34758 h 42975"/>
              <a:gd name="connsiteX3" fmla="*/ 5856 w 43256"/>
              <a:gd name="connsiteY3" fmla="*/ 35139 h 42975"/>
              <a:gd name="connsiteX4" fmla="*/ 28863 w 43256"/>
              <a:gd name="connsiteY4" fmla="*/ 34610 h 42975"/>
              <a:gd name="connsiteX5" fmla="*/ 28596 w 43256"/>
              <a:gd name="connsiteY5" fmla="*/ 36519 h 42975"/>
              <a:gd name="connsiteX6" fmla="*/ 34165 w 43256"/>
              <a:gd name="connsiteY6" fmla="*/ 22813 h 42975"/>
              <a:gd name="connsiteX7" fmla="*/ 37416 w 43256"/>
              <a:gd name="connsiteY7" fmla="*/ 29949 h 42975"/>
              <a:gd name="connsiteX8" fmla="*/ 41834 w 43256"/>
              <a:gd name="connsiteY8" fmla="*/ 15213 h 42975"/>
              <a:gd name="connsiteX9" fmla="*/ 40386 w 43256"/>
              <a:gd name="connsiteY9" fmla="*/ 17889 h 42975"/>
              <a:gd name="connsiteX10" fmla="*/ 38360 w 43256"/>
              <a:gd name="connsiteY10" fmla="*/ 5285 h 42975"/>
              <a:gd name="connsiteX11" fmla="*/ 38436 w 43256"/>
              <a:gd name="connsiteY11" fmla="*/ 6549 h 42975"/>
              <a:gd name="connsiteX12" fmla="*/ 29114 w 43256"/>
              <a:gd name="connsiteY12" fmla="*/ 3811 h 42975"/>
              <a:gd name="connsiteX13" fmla="*/ 29856 w 43256"/>
              <a:gd name="connsiteY13" fmla="*/ 2199 h 42975"/>
              <a:gd name="connsiteX14" fmla="*/ 22177 w 43256"/>
              <a:gd name="connsiteY14" fmla="*/ 4579 h 42975"/>
              <a:gd name="connsiteX15" fmla="*/ 22536 w 43256"/>
              <a:gd name="connsiteY15" fmla="*/ 3189 h 42975"/>
              <a:gd name="connsiteX16" fmla="*/ 14036 w 43256"/>
              <a:gd name="connsiteY16" fmla="*/ 5051 h 42975"/>
              <a:gd name="connsiteX17" fmla="*/ 15336 w 43256"/>
              <a:gd name="connsiteY17" fmla="*/ 6399 h 42975"/>
              <a:gd name="connsiteX18" fmla="*/ 4163 w 43256"/>
              <a:gd name="connsiteY18" fmla="*/ 15648 h 42975"/>
              <a:gd name="connsiteX19" fmla="*/ 3936 w 43256"/>
              <a:gd name="connsiteY19" fmla="*/ 14229 h 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297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7495" y="43189"/>
                  <a:pt x="23703" y="42965"/>
                </a:cubicBezTo>
                <a:cubicBezTo>
                  <a:pt x="19911" y="42741"/>
                  <a:pt x="9600" y="37307"/>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2975" fill="none" extrusionOk="0">
                <a:moveTo>
                  <a:pt x="4729" y="26036"/>
                </a:moveTo>
                <a:cubicBezTo>
                  <a:pt x="3845" y="26130"/>
                  <a:pt x="2961" y="25852"/>
                  <a:pt x="2196" y="25239"/>
                </a:cubicBezTo>
                <a:moveTo>
                  <a:pt x="6964" y="34758"/>
                </a:moveTo>
                <a:cubicBezTo>
                  <a:pt x="6609" y="34951"/>
                  <a:pt x="6236" y="35079"/>
                  <a:pt x="5856" y="3513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6" name="云形 25"/>
          <p:cNvSpPr/>
          <p:nvPr/>
        </p:nvSpPr>
        <p:spPr>
          <a:xfrm>
            <a:off x="6977616" y="646921"/>
            <a:ext cx="832752" cy="55182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7" name="云形 26"/>
          <p:cNvSpPr/>
          <p:nvPr/>
        </p:nvSpPr>
        <p:spPr>
          <a:xfrm rot="429982">
            <a:off x="8019605" y="1584478"/>
            <a:ext cx="856209" cy="53341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nvGrpSpPr>
          <p:cNvPr id="11" name="组合 10"/>
          <p:cNvGrpSpPr/>
          <p:nvPr/>
        </p:nvGrpSpPr>
        <p:grpSpPr>
          <a:xfrm rot="6221564">
            <a:off x="-838419" y="2818590"/>
            <a:ext cx="10536788" cy="10536788"/>
            <a:chOff x="-2272894" y="2621826"/>
            <a:chExt cx="16687800" cy="16687800"/>
          </a:xfrm>
        </p:grpSpPr>
        <p:pic>
          <p:nvPicPr>
            <p:cNvPr id="12" name="图片 1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3" name="矩形 12"/>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grpSp>
        <p:nvGrpSpPr>
          <p:cNvPr id="10" name="组合 9"/>
          <p:cNvGrpSpPr/>
          <p:nvPr/>
        </p:nvGrpSpPr>
        <p:grpSpPr>
          <a:xfrm>
            <a:off x="-1689142" y="2357277"/>
            <a:ext cx="12261773" cy="12095477"/>
            <a:chOff x="-2272894" y="2621826"/>
            <a:chExt cx="16687800" cy="16687800"/>
          </a:xfrm>
        </p:grpSpPr>
        <p:pic>
          <p:nvPicPr>
            <p:cNvPr id="6" name="图片 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9" name="矩形 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45" y="239760"/>
            <a:ext cx="3436109" cy="3228697"/>
          </a:xfrm>
          <a:prstGeom prst="rect">
            <a:avLst/>
          </a:prstGeom>
        </p:spPr>
      </p:pic>
      <p:grpSp>
        <p:nvGrpSpPr>
          <p:cNvPr id="14" name="组合 13"/>
          <p:cNvGrpSpPr/>
          <p:nvPr/>
        </p:nvGrpSpPr>
        <p:grpSpPr>
          <a:xfrm>
            <a:off x="63735" y="3847483"/>
            <a:ext cx="8979132" cy="8979132"/>
            <a:chOff x="-2272894" y="2621826"/>
            <a:chExt cx="16687800" cy="16687800"/>
          </a:xfrm>
        </p:grpSpPr>
        <p:pic>
          <p:nvPicPr>
            <p:cNvPr id="15" name="图片 14"/>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671138" y="3475457"/>
              <a:ext cx="15000140" cy="14155688"/>
            </a:xfrm>
            <a:prstGeom prst="rect">
              <a:avLst/>
            </a:prstGeom>
          </p:spPr>
        </p:pic>
        <p:sp>
          <p:nvSpPr>
            <p:cNvPr id="16" name="矩形 15"/>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grpSp>
        <p:nvGrpSpPr>
          <p:cNvPr id="17" name="组合 16"/>
          <p:cNvGrpSpPr/>
          <p:nvPr/>
        </p:nvGrpSpPr>
        <p:grpSpPr>
          <a:xfrm rot="4384328">
            <a:off x="-1191677" y="2486550"/>
            <a:ext cx="11127741" cy="11127741"/>
            <a:chOff x="-2272894" y="2621826"/>
            <a:chExt cx="16687800" cy="16687800"/>
          </a:xfrm>
        </p:grpSpPr>
        <p:pic>
          <p:nvPicPr>
            <p:cNvPr id="18" name="图片 17"/>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379794" y="3338243"/>
              <a:ext cx="13610431" cy="14155688"/>
            </a:xfrm>
            <a:prstGeom prst="rect">
              <a:avLst/>
            </a:prstGeom>
          </p:spPr>
        </p:pic>
        <p:sp>
          <p:nvSpPr>
            <p:cNvPr id="19" name="矩形 18"/>
            <p:cNvSpPr/>
            <p:nvPr/>
          </p:nvSpPr>
          <p:spPr>
            <a:xfrm>
              <a:off x="-2272894" y="2621826"/>
              <a:ext cx="16687800" cy="1668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grpSp>
      <p:sp>
        <p:nvSpPr>
          <p:cNvPr id="20" name="文本框 19"/>
          <p:cNvSpPr txBox="1"/>
          <p:nvPr/>
        </p:nvSpPr>
        <p:spPr>
          <a:xfrm>
            <a:off x="1487" y="241943"/>
            <a:ext cx="5912622" cy="161582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3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宋体" panose="02010600030101010101" pitchFamily="2" charset="-122"/>
                <a:cs typeface="Times New Roman" panose="02020603050405020304" pitchFamily="18" charset="0"/>
                <a:sym typeface="Arial"/>
              </a:rPr>
              <a:t>CHÀO MỪNG CÁC CON ĐẾN VỚI TIẾT </a:t>
            </a:r>
            <a:r>
              <a:rPr lang="en-US" altLang="zh-CN" sz="3300" b="1" kern="0" dirty="0">
                <a:ln w="0"/>
                <a:solidFill>
                  <a:srgbClr val="FF0000"/>
                </a:solidFill>
                <a:effectLst>
                  <a:outerShdw blurRad="38100" dist="19050" dir="2700000" algn="tl" rotWithShape="0">
                    <a:srgbClr val="000000">
                      <a:alpha val="40000"/>
                    </a:srgbClr>
                  </a:outerShdw>
                </a:effectLst>
                <a:latin typeface="Arial"/>
                <a:ea typeface="宋体" panose="02010600030101010101" pitchFamily="2" charset="-122"/>
                <a:cs typeface="Times New Roman" panose="02020603050405020304" pitchFamily="18" charset="0"/>
                <a:sym typeface="Arial"/>
              </a:rPr>
              <a:t>CÔNG NGHỆ</a:t>
            </a:r>
            <a:endParaRPr kumimoji="0" lang="en-US" altLang="zh-CN" sz="675"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宋体" panose="02010600030101010101" pitchFamily="2" charset="-122"/>
              <a:cs typeface="Times New Roman" panose="02020603050405020304" pitchFamily="18" charset="0"/>
              <a:sym typeface="Arial"/>
            </a:endParaRP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33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a:ea typeface="宋体" panose="02010600030101010101" pitchFamily="2" charset="-122"/>
              <a:cs typeface="Times New Roman" panose="02020603050405020304" pitchFamily="18" charset="0"/>
              <a:sym typeface="Arial"/>
            </a:endParaRPr>
          </a:p>
        </p:txBody>
      </p:sp>
      <p:sp>
        <p:nvSpPr>
          <p:cNvPr id="29" name="任意多边形 28"/>
          <p:cNvSpPr/>
          <p:nvPr/>
        </p:nvSpPr>
        <p:spPr>
          <a:xfrm rot="2600086">
            <a:off x="2889379" y="2860945"/>
            <a:ext cx="416690" cy="363778"/>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345" h="384429">
                <a:moveTo>
                  <a:pt x="86854" y="95212"/>
                </a:moveTo>
                <a:cubicBezTo>
                  <a:pt x="95744" y="69812"/>
                  <a:pt x="84986" y="7454"/>
                  <a:pt x="108996" y="570"/>
                </a:cubicBezTo>
                <a:cubicBezTo>
                  <a:pt x="133006" y="-6314"/>
                  <a:pt x="192915" y="51348"/>
                  <a:pt x="230916" y="53910"/>
                </a:cubicBezTo>
                <a:cubicBezTo>
                  <a:pt x="268917" y="56472"/>
                  <a:pt x="287808" y="20774"/>
                  <a:pt x="337000" y="15942"/>
                </a:cubicBezTo>
                <a:cubicBezTo>
                  <a:pt x="386192" y="11110"/>
                  <a:pt x="373577" y="25428"/>
                  <a:pt x="373676" y="44456"/>
                </a:cubicBezTo>
                <a:cubicBezTo>
                  <a:pt x="373775" y="63484"/>
                  <a:pt x="327099" y="99324"/>
                  <a:pt x="337596" y="130110"/>
                </a:cubicBezTo>
                <a:cubicBezTo>
                  <a:pt x="348093" y="160896"/>
                  <a:pt x="425226" y="203770"/>
                  <a:pt x="436656" y="229170"/>
                </a:cubicBezTo>
                <a:cubicBezTo>
                  <a:pt x="448086" y="254570"/>
                  <a:pt x="431576" y="278700"/>
                  <a:pt x="406176" y="282510"/>
                </a:cubicBezTo>
                <a:cubicBezTo>
                  <a:pt x="380776" y="286320"/>
                  <a:pt x="312851" y="246908"/>
                  <a:pt x="284256" y="252030"/>
                </a:cubicBezTo>
                <a:cubicBezTo>
                  <a:pt x="255661" y="257152"/>
                  <a:pt x="252983" y="291424"/>
                  <a:pt x="234605" y="313244"/>
                </a:cubicBezTo>
                <a:cubicBezTo>
                  <a:pt x="216227" y="335064"/>
                  <a:pt x="190134" y="394528"/>
                  <a:pt x="173986" y="382949"/>
                </a:cubicBezTo>
                <a:cubicBezTo>
                  <a:pt x="157838" y="371370"/>
                  <a:pt x="166331" y="271938"/>
                  <a:pt x="137719" y="243768"/>
                </a:cubicBezTo>
                <a:cubicBezTo>
                  <a:pt x="109107" y="215598"/>
                  <a:pt x="16286" y="226630"/>
                  <a:pt x="2316" y="213930"/>
                </a:cubicBezTo>
                <a:cubicBezTo>
                  <a:pt x="-11654" y="201230"/>
                  <a:pt x="41566" y="172756"/>
                  <a:pt x="55656" y="152970"/>
                </a:cubicBezTo>
                <a:cubicBezTo>
                  <a:pt x="69746" y="133184"/>
                  <a:pt x="77964" y="120612"/>
                  <a:pt x="86854" y="95212"/>
                </a:cubicBezTo>
                <a:close/>
              </a:path>
            </a:pathLst>
          </a:custGeom>
          <a:solidFill>
            <a:schemeClr val="accent2"/>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 name="任意多边形 29"/>
          <p:cNvSpPr/>
          <p:nvPr/>
        </p:nvSpPr>
        <p:spPr>
          <a:xfrm rot="7755168">
            <a:off x="6243215" y="1706489"/>
            <a:ext cx="312039" cy="295238"/>
          </a:xfrm>
          <a:custGeom>
            <a:avLst/>
            <a:gdLst>
              <a:gd name="connsiteX0" fmla="*/ 101416 w 440385"/>
              <a:gd name="connsiteY0" fmla="*/ 99731 h 356908"/>
              <a:gd name="connsiteX1" fmla="*/ 109036 w 440385"/>
              <a:gd name="connsiteY1" fmla="*/ 671 h 356908"/>
              <a:gd name="connsiteX2" fmla="*/ 230956 w 440385"/>
              <a:gd name="connsiteY2" fmla="*/ 54011 h 356908"/>
              <a:gd name="connsiteX3" fmla="*/ 345256 w 440385"/>
              <a:gd name="connsiteY3" fmla="*/ 8291 h 356908"/>
              <a:gd name="connsiteX4" fmla="*/ 390976 w 440385"/>
              <a:gd name="connsiteY4" fmla="*/ 46391 h 356908"/>
              <a:gd name="connsiteX5" fmla="*/ 337636 w 440385"/>
              <a:gd name="connsiteY5" fmla="*/ 130211 h 356908"/>
              <a:gd name="connsiteX6" fmla="*/ 436696 w 440385"/>
              <a:gd name="connsiteY6" fmla="*/ 229271 h 356908"/>
              <a:gd name="connsiteX7" fmla="*/ 406216 w 440385"/>
              <a:gd name="connsiteY7" fmla="*/ 282611 h 356908"/>
              <a:gd name="connsiteX8" fmla="*/ 284296 w 440385"/>
              <a:gd name="connsiteY8" fmla="*/ 252131 h 356908"/>
              <a:gd name="connsiteX9" fmla="*/ 246196 w 440385"/>
              <a:gd name="connsiteY9" fmla="*/ 328331 h 356908"/>
              <a:gd name="connsiteX10" fmla="*/ 177616 w 440385"/>
              <a:gd name="connsiteY10" fmla="*/ 351191 h 356908"/>
              <a:gd name="connsiteX11" fmla="*/ 139516 w 440385"/>
              <a:gd name="connsiteY11" fmla="*/ 229271 h 356908"/>
              <a:gd name="connsiteX12" fmla="*/ 2356 w 440385"/>
              <a:gd name="connsiteY12" fmla="*/ 214031 h 356908"/>
              <a:gd name="connsiteX13" fmla="*/ 55696 w 440385"/>
              <a:gd name="connsiteY13" fmla="*/ 153071 h 356908"/>
              <a:gd name="connsiteX14" fmla="*/ 101416 w 440385"/>
              <a:gd name="connsiteY14" fmla="*/ 99731 h 356908"/>
              <a:gd name="connsiteX0" fmla="*/ 101416 w 440385"/>
              <a:gd name="connsiteY0" fmla="*/ 99731 h 354405"/>
              <a:gd name="connsiteX1" fmla="*/ 109036 w 440385"/>
              <a:gd name="connsiteY1" fmla="*/ 671 h 354405"/>
              <a:gd name="connsiteX2" fmla="*/ 230956 w 440385"/>
              <a:gd name="connsiteY2" fmla="*/ 54011 h 354405"/>
              <a:gd name="connsiteX3" fmla="*/ 345256 w 440385"/>
              <a:gd name="connsiteY3" fmla="*/ 8291 h 354405"/>
              <a:gd name="connsiteX4" fmla="*/ 390976 w 440385"/>
              <a:gd name="connsiteY4" fmla="*/ 46391 h 354405"/>
              <a:gd name="connsiteX5" fmla="*/ 337636 w 440385"/>
              <a:gd name="connsiteY5" fmla="*/ 130211 h 354405"/>
              <a:gd name="connsiteX6" fmla="*/ 436696 w 440385"/>
              <a:gd name="connsiteY6" fmla="*/ 229271 h 354405"/>
              <a:gd name="connsiteX7" fmla="*/ 406216 w 440385"/>
              <a:gd name="connsiteY7" fmla="*/ 282611 h 354405"/>
              <a:gd name="connsiteX8" fmla="*/ 284296 w 440385"/>
              <a:gd name="connsiteY8" fmla="*/ 252131 h 354405"/>
              <a:gd name="connsiteX9" fmla="*/ 234645 w 440385"/>
              <a:gd name="connsiteY9" fmla="*/ 313345 h 354405"/>
              <a:gd name="connsiteX10" fmla="*/ 177616 w 440385"/>
              <a:gd name="connsiteY10" fmla="*/ 351191 h 354405"/>
              <a:gd name="connsiteX11" fmla="*/ 139516 w 440385"/>
              <a:gd name="connsiteY11" fmla="*/ 229271 h 354405"/>
              <a:gd name="connsiteX12" fmla="*/ 2356 w 440385"/>
              <a:gd name="connsiteY12" fmla="*/ 214031 h 354405"/>
              <a:gd name="connsiteX13" fmla="*/ 55696 w 440385"/>
              <a:gd name="connsiteY13" fmla="*/ 153071 h 354405"/>
              <a:gd name="connsiteX14" fmla="*/ 101416 w 440385"/>
              <a:gd name="connsiteY14" fmla="*/ 99731 h 354405"/>
              <a:gd name="connsiteX0" fmla="*/ 101416 w 440385"/>
              <a:gd name="connsiteY0" fmla="*/ 99731 h 353607"/>
              <a:gd name="connsiteX1" fmla="*/ 109036 w 440385"/>
              <a:gd name="connsiteY1" fmla="*/ 671 h 353607"/>
              <a:gd name="connsiteX2" fmla="*/ 230956 w 440385"/>
              <a:gd name="connsiteY2" fmla="*/ 54011 h 353607"/>
              <a:gd name="connsiteX3" fmla="*/ 345256 w 440385"/>
              <a:gd name="connsiteY3" fmla="*/ 8291 h 353607"/>
              <a:gd name="connsiteX4" fmla="*/ 390976 w 440385"/>
              <a:gd name="connsiteY4" fmla="*/ 46391 h 353607"/>
              <a:gd name="connsiteX5" fmla="*/ 337636 w 440385"/>
              <a:gd name="connsiteY5" fmla="*/ 130211 h 353607"/>
              <a:gd name="connsiteX6" fmla="*/ 436696 w 440385"/>
              <a:gd name="connsiteY6" fmla="*/ 229271 h 353607"/>
              <a:gd name="connsiteX7" fmla="*/ 406216 w 440385"/>
              <a:gd name="connsiteY7" fmla="*/ 282611 h 353607"/>
              <a:gd name="connsiteX8" fmla="*/ 284296 w 440385"/>
              <a:gd name="connsiteY8" fmla="*/ 252131 h 353607"/>
              <a:gd name="connsiteX9" fmla="*/ 234645 w 440385"/>
              <a:gd name="connsiteY9" fmla="*/ 313345 h 353607"/>
              <a:gd name="connsiteX10" fmla="*/ 177616 w 440385"/>
              <a:gd name="connsiteY10" fmla="*/ 351191 h 353607"/>
              <a:gd name="connsiteX11" fmla="*/ 137759 w 440385"/>
              <a:gd name="connsiteY11" fmla="*/ 243869 h 353607"/>
              <a:gd name="connsiteX12" fmla="*/ 2356 w 440385"/>
              <a:gd name="connsiteY12" fmla="*/ 214031 h 353607"/>
              <a:gd name="connsiteX13" fmla="*/ 55696 w 440385"/>
              <a:gd name="connsiteY13" fmla="*/ 153071 h 353607"/>
              <a:gd name="connsiteX14" fmla="*/ 101416 w 440385"/>
              <a:gd name="connsiteY14" fmla="*/ 99731 h 353607"/>
              <a:gd name="connsiteX0" fmla="*/ 86854 w 440345"/>
              <a:gd name="connsiteY0" fmla="*/ 95201 h 353495"/>
              <a:gd name="connsiteX1" fmla="*/ 108996 w 440345"/>
              <a:gd name="connsiteY1" fmla="*/ 559 h 353495"/>
              <a:gd name="connsiteX2" fmla="*/ 230916 w 440345"/>
              <a:gd name="connsiteY2" fmla="*/ 53899 h 353495"/>
              <a:gd name="connsiteX3" fmla="*/ 345216 w 440345"/>
              <a:gd name="connsiteY3" fmla="*/ 8179 h 353495"/>
              <a:gd name="connsiteX4" fmla="*/ 390936 w 440345"/>
              <a:gd name="connsiteY4" fmla="*/ 46279 h 353495"/>
              <a:gd name="connsiteX5" fmla="*/ 337596 w 440345"/>
              <a:gd name="connsiteY5" fmla="*/ 130099 h 353495"/>
              <a:gd name="connsiteX6" fmla="*/ 436656 w 440345"/>
              <a:gd name="connsiteY6" fmla="*/ 229159 h 353495"/>
              <a:gd name="connsiteX7" fmla="*/ 406176 w 440345"/>
              <a:gd name="connsiteY7" fmla="*/ 282499 h 353495"/>
              <a:gd name="connsiteX8" fmla="*/ 284256 w 440345"/>
              <a:gd name="connsiteY8" fmla="*/ 252019 h 353495"/>
              <a:gd name="connsiteX9" fmla="*/ 234605 w 440345"/>
              <a:gd name="connsiteY9" fmla="*/ 313233 h 353495"/>
              <a:gd name="connsiteX10" fmla="*/ 177576 w 440345"/>
              <a:gd name="connsiteY10" fmla="*/ 351079 h 353495"/>
              <a:gd name="connsiteX11" fmla="*/ 137719 w 440345"/>
              <a:gd name="connsiteY11" fmla="*/ 243757 h 353495"/>
              <a:gd name="connsiteX12" fmla="*/ 2316 w 440345"/>
              <a:gd name="connsiteY12" fmla="*/ 213919 h 353495"/>
              <a:gd name="connsiteX13" fmla="*/ 55656 w 440345"/>
              <a:gd name="connsiteY13" fmla="*/ 152959 h 353495"/>
              <a:gd name="connsiteX14" fmla="*/ 86854 w 440345"/>
              <a:gd name="connsiteY14" fmla="*/ 95201 h 353495"/>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90936 w 440345"/>
              <a:gd name="connsiteY4" fmla="*/ 46279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01 h 384418"/>
              <a:gd name="connsiteX1" fmla="*/ 108996 w 440345"/>
              <a:gd name="connsiteY1" fmla="*/ 559 h 384418"/>
              <a:gd name="connsiteX2" fmla="*/ 230916 w 440345"/>
              <a:gd name="connsiteY2" fmla="*/ 53899 h 384418"/>
              <a:gd name="connsiteX3" fmla="*/ 345216 w 440345"/>
              <a:gd name="connsiteY3" fmla="*/ 8179 h 384418"/>
              <a:gd name="connsiteX4" fmla="*/ 373676 w 440345"/>
              <a:gd name="connsiteY4" fmla="*/ 44445 h 384418"/>
              <a:gd name="connsiteX5" fmla="*/ 337596 w 440345"/>
              <a:gd name="connsiteY5" fmla="*/ 130099 h 384418"/>
              <a:gd name="connsiteX6" fmla="*/ 436656 w 440345"/>
              <a:gd name="connsiteY6" fmla="*/ 229159 h 384418"/>
              <a:gd name="connsiteX7" fmla="*/ 406176 w 440345"/>
              <a:gd name="connsiteY7" fmla="*/ 282499 h 384418"/>
              <a:gd name="connsiteX8" fmla="*/ 284256 w 440345"/>
              <a:gd name="connsiteY8" fmla="*/ 252019 h 384418"/>
              <a:gd name="connsiteX9" fmla="*/ 234605 w 440345"/>
              <a:gd name="connsiteY9" fmla="*/ 313233 h 384418"/>
              <a:gd name="connsiteX10" fmla="*/ 173986 w 440345"/>
              <a:gd name="connsiteY10" fmla="*/ 382938 h 384418"/>
              <a:gd name="connsiteX11" fmla="*/ 137719 w 440345"/>
              <a:gd name="connsiteY11" fmla="*/ 243757 h 384418"/>
              <a:gd name="connsiteX12" fmla="*/ 2316 w 440345"/>
              <a:gd name="connsiteY12" fmla="*/ 213919 h 384418"/>
              <a:gd name="connsiteX13" fmla="*/ 55656 w 440345"/>
              <a:gd name="connsiteY13" fmla="*/ 152959 h 384418"/>
              <a:gd name="connsiteX14" fmla="*/ 86854 w 440345"/>
              <a:gd name="connsiteY14" fmla="*/ 95201 h 384418"/>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95212 h 384429"/>
              <a:gd name="connsiteX1" fmla="*/ 108996 w 440345"/>
              <a:gd name="connsiteY1" fmla="*/ 570 h 384429"/>
              <a:gd name="connsiteX2" fmla="*/ 230916 w 440345"/>
              <a:gd name="connsiteY2" fmla="*/ 53910 h 384429"/>
              <a:gd name="connsiteX3" fmla="*/ 337000 w 440345"/>
              <a:gd name="connsiteY3" fmla="*/ 15942 h 384429"/>
              <a:gd name="connsiteX4" fmla="*/ 373676 w 440345"/>
              <a:gd name="connsiteY4" fmla="*/ 44456 h 384429"/>
              <a:gd name="connsiteX5" fmla="*/ 337596 w 440345"/>
              <a:gd name="connsiteY5" fmla="*/ 130110 h 384429"/>
              <a:gd name="connsiteX6" fmla="*/ 436656 w 440345"/>
              <a:gd name="connsiteY6" fmla="*/ 229170 h 384429"/>
              <a:gd name="connsiteX7" fmla="*/ 406176 w 440345"/>
              <a:gd name="connsiteY7" fmla="*/ 282510 h 384429"/>
              <a:gd name="connsiteX8" fmla="*/ 284256 w 440345"/>
              <a:gd name="connsiteY8" fmla="*/ 252030 h 384429"/>
              <a:gd name="connsiteX9" fmla="*/ 234605 w 440345"/>
              <a:gd name="connsiteY9" fmla="*/ 313244 h 384429"/>
              <a:gd name="connsiteX10" fmla="*/ 173986 w 440345"/>
              <a:gd name="connsiteY10" fmla="*/ 382949 h 384429"/>
              <a:gd name="connsiteX11" fmla="*/ 137719 w 440345"/>
              <a:gd name="connsiteY11" fmla="*/ 243768 h 384429"/>
              <a:gd name="connsiteX12" fmla="*/ 2316 w 440345"/>
              <a:gd name="connsiteY12" fmla="*/ 213930 h 384429"/>
              <a:gd name="connsiteX13" fmla="*/ 55656 w 440345"/>
              <a:gd name="connsiteY13" fmla="*/ 152970 h 384429"/>
              <a:gd name="connsiteX14" fmla="*/ 86854 w 440345"/>
              <a:gd name="connsiteY14" fmla="*/ 95212 h 384429"/>
              <a:gd name="connsiteX0" fmla="*/ 86854 w 440345"/>
              <a:gd name="connsiteY0" fmla="*/ 104484 h 393701"/>
              <a:gd name="connsiteX1" fmla="*/ 108996 w 440345"/>
              <a:gd name="connsiteY1" fmla="*/ 9842 h 393701"/>
              <a:gd name="connsiteX2" fmla="*/ 230916 w 440345"/>
              <a:gd name="connsiteY2" fmla="*/ 63182 h 393701"/>
              <a:gd name="connsiteX3" fmla="*/ 337000 w 440345"/>
              <a:gd name="connsiteY3" fmla="*/ 25214 h 393701"/>
              <a:gd name="connsiteX4" fmla="*/ 356161 w 440345"/>
              <a:gd name="connsiteY4" fmla="*/ 755 h 393701"/>
              <a:gd name="connsiteX5" fmla="*/ 373676 w 440345"/>
              <a:gd name="connsiteY5" fmla="*/ 53728 h 393701"/>
              <a:gd name="connsiteX6" fmla="*/ 337596 w 440345"/>
              <a:gd name="connsiteY6" fmla="*/ 139382 h 393701"/>
              <a:gd name="connsiteX7" fmla="*/ 436656 w 440345"/>
              <a:gd name="connsiteY7" fmla="*/ 238442 h 393701"/>
              <a:gd name="connsiteX8" fmla="*/ 406176 w 440345"/>
              <a:gd name="connsiteY8" fmla="*/ 291782 h 393701"/>
              <a:gd name="connsiteX9" fmla="*/ 284256 w 440345"/>
              <a:gd name="connsiteY9" fmla="*/ 261302 h 393701"/>
              <a:gd name="connsiteX10" fmla="*/ 234605 w 440345"/>
              <a:gd name="connsiteY10" fmla="*/ 322516 h 393701"/>
              <a:gd name="connsiteX11" fmla="*/ 173986 w 440345"/>
              <a:gd name="connsiteY11" fmla="*/ 392221 h 393701"/>
              <a:gd name="connsiteX12" fmla="*/ 137719 w 440345"/>
              <a:gd name="connsiteY12" fmla="*/ 253040 h 393701"/>
              <a:gd name="connsiteX13" fmla="*/ 2316 w 440345"/>
              <a:gd name="connsiteY13" fmla="*/ 223202 h 393701"/>
              <a:gd name="connsiteX14" fmla="*/ 55656 w 440345"/>
              <a:gd name="connsiteY14" fmla="*/ 162242 h 393701"/>
              <a:gd name="connsiteX15" fmla="*/ 86854 w 440345"/>
              <a:gd name="connsiteY15" fmla="*/ 104484 h 393701"/>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73676 w 440345"/>
              <a:gd name="connsiteY5" fmla="*/ 53976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6854 w 440345"/>
              <a:gd name="connsiteY0" fmla="*/ 104732 h 393949"/>
              <a:gd name="connsiteX1" fmla="*/ 108996 w 440345"/>
              <a:gd name="connsiteY1" fmla="*/ 10090 h 393949"/>
              <a:gd name="connsiteX2" fmla="*/ 230916 w 440345"/>
              <a:gd name="connsiteY2" fmla="*/ 63430 h 393949"/>
              <a:gd name="connsiteX3" fmla="*/ 320181 w 440345"/>
              <a:gd name="connsiteY3" fmla="*/ 19757 h 393949"/>
              <a:gd name="connsiteX4" fmla="*/ 356161 w 440345"/>
              <a:gd name="connsiteY4" fmla="*/ 1003 h 393949"/>
              <a:gd name="connsiteX5" fmla="*/ 356715 w 440345"/>
              <a:gd name="connsiteY5" fmla="*/ 62973 h 393949"/>
              <a:gd name="connsiteX6" fmla="*/ 337596 w 440345"/>
              <a:gd name="connsiteY6" fmla="*/ 139630 h 393949"/>
              <a:gd name="connsiteX7" fmla="*/ 436656 w 440345"/>
              <a:gd name="connsiteY7" fmla="*/ 238690 h 393949"/>
              <a:gd name="connsiteX8" fmla="*/ 406176 w 440345"/>
              <a:gd name="connsiteY8" fmla="*/ 292030 h 393949"/>
              <a:gd name="connsiteX9" fmla="*/ 284256 w 440345"/>
              <a:gd name="connsiteY9" fmla="*/ 261550 h 393949"/>
              <a:gd name="connsiteX10" fmla="*/ 234605 w 440345"/>
              <a:gd name="connsiteY10" fmla="*/ 322764 h 393949"/>
              <a:gd name="connsiteX11" fmla="*/ 173986 w 440345"/>
              <a:gd name="connsiteY11" fmla="*/ 392469 h 393949"/>
              <a:gd name="connsiteX12" fmla="*/ 137719 w 440345"/>
              <a:gd name="connsiteY12" fmla="*/ 253288 h 393949"/>
              <a:gd name="connsiteX13" fmla="*/ 2316 w 440345"/>
              <a:gd name="connsiteY13" fmla="*/ 223450 h 393949"/>
              <a:gd name="connsiteX14" fmla="*/ 55656 w 440345"/>
              <a:gd name="connsiteY14" fmla="*/ 162490 h 393949"/>
              <a:gd name="connsiteX15" fmla="*/ 86854 w 440345"/>
              <a:gd name="connsiteY15" fmla="*/ 104732 h 393949"/>
              <a:gd name="connsiteX0" fmla="*/ 87132 w 440623"/>
              <a:gd name="connsiteY0" fmla="*/ 104732 h 393949"/>
              <a:gd name="connsiteX1" fmla="*/ 109274 w 440623"/>
              <a:gd name="connsiteY1" fmla="*/ 10090 h 393949"/>
              <a:gd name="connsiteX2" fmla="*/ 231194 w 440623"/>
              <a:gd name="connsiteY2" fmla="*/ 63430 h 393949"/>
              <a:gd name="connsiteX3" fmla="*/ 320459 w 440623"/>
              <a:gd name="connsiteY3" fmla="*/ 19757 h 393949"/>
              <a:gd name="connsiteX4" fmla="*/ 356439 w 440623"/>
              <a:gd name="connsiteY4" fmla="*/ 1003 h 393949"/>
              <a:gd name="connsiteX5" fmla="*/ 356993 w 440623"/>
              <a:gd name="connsiteY5" fmla="*/ 62973 h 393949"/>
              <a:gd name="connsiteX6" fmla="*/ 337874 w 440623"/>
              <a:gd name="connsiteY6" fmla="*/ 139630 h 393949"/>
              <a:gd name="connsiteX7" fmla="*/ 436934 w 440623"/>
              <a:gd name="connsiteY7" fmla="*/ 238690 h 393949"/>
              <a:gd name="connsiteX8" fmla="*/ 406454 w 440623"/>
              <a:gd name="connsiteY8" fmla="*/ 292030 h 393949"/>
              <a:gd name="connsiteX9" fmla="*/ 284534 w 440623"/>
              <a:gd name="connsiteY9" fmla="*/ 261550 h 393949"/>
              <a:gd name="connsiteX10" fmla="*/ 234883 w 440623"/>
              <a:gd name="connsiteY10" fmla="*/ 322764 h 393949"/>
              <a:gd name="connsiteX11" fmla="*/ 174264 w 440623"/>
              <a:gd name="connsiteY11" fmla="*/ 392469 h 393949"/>
              <a:gd name="connsiteX12" fmla="*/ 137997 w 440623"/>
              <a:gd name="connsiteY12" fmla="*/ 253288 h 393949"/>
              <a:gd name="connsiteX13" fmla="*/ 2594 w 440623"/>
              <a:gd name="connsiteY13" fmla="*/ 223450 h 393949"/>
              <a:gd name="connsiteX14" fmla="*/ 49053 w 440623"/>
              <a:gd name="connsiteY14" fmla="*/ 151093 h 393949"/>
              <a:gd name="connsiteX15" fmla="*/ 87132 w 440623"/>
              <a:gd name="connsiteY15" fmla="*/ 104732 h 393949"/>
              <a:gd name="connsiteX0" fmla="*/ 111837 w 440811"/>
              <a:gd name="connsiteY0" fmla="*/ 87129 h 393949"/>
              <a:gd name="connsiteX1" fmla="*/ 109462 w 440811"/>
              <a:gd name="connsiteY1" fmla="*/ 10090 h 393949"/>
              <a:gd name="connsiteX2" fmla="*/ 231382 w 440811"/>
              <a:gd name="connsiteY2" fmla="*/ 63430 h 393949"/>
              <a:gd name="connsiteX3" fmla="*/ 320647 w 440811"/>
              <a:gd name="connsiteY3" fmla="*/ 19757 h 393949"/>
              <a:gd name="connsiteX4" fmla="*/ 356627 w 440811"/>
              <a:gd name="connsiteY4" fmla="*/ 1003 h 393949"/>
              <a:gd name="connsiteX5" fmla="*/ 357181 w 440811"/>
              <a:gd name="connsiteY5" fmla="*/ 62973 h 393949"/>
              <a:gd name="connsiteX6" fmla="*/ 338062 w 440811"/>
              <a:gd name="connsiteY6" fmla="*/ 139630 h 393949"/>
              <a:gd name="connsiteX7" fmla="*/ 437122 w 440811"/>
              <a:gd name="connsiteY7" fmla="*/ 238690 h 393949"/>
              <a:gd name="connsiteX8" fmla="*/ 406642 w 440811"/>
              <a:gd name="connsiteY8" fmla="*/ 292030 h 393949"/>
              <a:gd name="connsiteX9" fmla="*/ 284722 w 440811"/>
              <a:gd name="connsiteY9" fmla="*/ 261550 h 393949"/>
              <a:gd name="connsiteX10" fmla="*/ 235071 w 440811"/>
              <a:gd name="connsiteY10" fmla="*/ 322764 h 393949"/>
              <a:gd name="connsiteX11" fmla="*/ 174452 w 440811"/>
              <a:gd name="connsiteY11" fmla="*/ 392469 h 393949"/>
              <a:gd name="connsiteX12" fmla="*/ 138185 w 440811"/>
              <a:gd name="connsiteY12" fmla="*/ 253288 h 393949"/>
              <a:gd name="connsiteX13" fmla="*/ 2782 w 440811"/>
              <a:gd name="connsiteY13" fmla="*/ 223450 h 393949"/>
              <a:gd name="connsiteX14" fmla="*/ 49241 w 440811"/>
              <a:gd name="connsiteY14" fmla="*/ 151093 h 393949"/>
              <a:gd name="connsiteX15" fmla="*/ 111837 w 440811"/>
              <a:gd name="connsiteY15" fmla="*/ 87129 h 393949"/>
              <a:gd name="connsiteX0" fmla="*/ 111837 w 440811"/>
              <a:gd name="connsiteY0" fmla="*/ 87036 h 393856"/>
              <a:gd name="connsiteX1" fmla="*/ 109462 w 440811"/>
              <a:gd name="connsiteY1" fmla="*/ 9997 h 393856"/>
              <a:gd name="connsiteX2" fmla="*/ 224500 w 440811"/>
              <a:gd name="connsiteY2" fmla="*/ 51941 h 393856"/>
              <a:gd name="connsiteX3" fmla="*/ 320647 w 440811"/>
              <a:gd name="connsiteY3" fmla="*/ 19664 h 393856"/>
              <a:gd name="connsiteX4" fmla="*/ 356627 w 440811"/>
              <a:gd name="connsiteY4" fmla="*/ 910 h 393856"/>
              <a:gd name="connsiteX5" fmla="*/ 357181 w 440811"/>
              <a:gd name="connsiteY5" fmla="*/ 62880 h 393856"/>
              <a:gd name="connsiteX6" fmla="*/ 338062 w 440811"/>
              <a:gd name="connsiteY6" fmla="*/ 139537 h 393856"/>
              <a:gd name="connsiteX7" fmla="*/ 437122 w 440811"/>
              <a:gd name="connsiteY7" fmla="*/ 238597 h 393856"/>
              <a:gd name="connsiteX8" fmla="*/ 406642 w 440811"/>
              <a:gd name="connsiteY8" fmla="*/ 291937 h 393856"/>
              <a:gd name="connsiteX9" fmla="*/ 284722 w 440811"/>
              <a:gd name="connsiteY9" fmla="*/ 261457 h 393856"/>
              <a:gd name="connsiteX10" fmla="*/ 235071 w 440811"/>
              <a:gd name="connsiteY10" fmla="*/ 322671 h 393856"/>
              <a:gd name="connsiteX11" fmla="*/ 174452 w 440811"/>
              <a:gd name="connsiteY11" fmla="*/ 392376 h 393856"/>
              <a:gd name="connsiteX12" fmla="*/ 138185 w 440811"/>
              <a:gd name="connsiteY12" fmla="*/ 253195 h 393856"/>
              <a:gd name="connsiteX13" fmla="*/ 2782 w 440811"/>
              <a:gd name="connsiteY13" fmla="*/ 223357 h 393856"/>
              <a:gd name="connsiteX14" fmla="*/ 49241 w 440811"/>
              <a:gd name="connsiteY14" fmla="*/ 151000 h 393856"/>
              <a:gd name="connsiteX15" fmla="*/ 111837 w 440811"/>
              <a:gd name="connsiteY15" fmla="*/ 87036 h 393856"/>
              <a:gd name="connsiteX0" fmla="*/ 111837 w 440811"/>
              <a:gd name="connsiteY0" fmla="*/ 92333 h 399153"/>
              <a:gd name="connsiteX1" fmla="*/ 109462 w 440811"/>
              <a:gd name="connsiteY1" fmla="*/ 15294 h 399153"/>
              <a:gd name="connsiteX2" fmla="*/ 224500 w 440811"/>
              <a:gd name="connsiteY2" fmla="*/ 57238 h 399153"/>
              <a:gd name="connsiteX3" fmla="*/ 316023 w 440811"/>
              <a:gd name="connsiteY3" fmla="*/ 4427 h 399153"/>
              <a:gd name="connsiteX4" fmla="*/ 356627 w 440811"/>
              <a:gd name="connsiteY4" fmla="*/ 6207 h 399153"/>
              <a:gd name="connsiteX5" fmla="*/ 357181 w 440811"/>
              <a:gd name="connsiteY5" fmla="*/ 68177 h 399153"/>
              <a:gd name="connsiteX6" fmla="*/ 338062 w 440811"/>
              <a:gd name="connsiteY6" fmla="*/ 144834 h 399153"/>
              <a:gd name="connsiteX7" fmla="*/ 437122 w 440811"/>
              <a:gd name="connsiteY7" fmla="*/ 243894 h 399153"/>
              <a:gd name="connsiteX8" fmla="*/ 406642 w 440811"/>
              <a:gd name="connsiteY8" fmla="*/ 297234 h 399153"/>
              <a:gd name="connsiteX9" fmla="*/ 284722 w 440811"/>
              <a:gd name="connsiteY9" fmla="*/ 266754 h 399153"/>
              <a:gd name="connsiteX10" fmla="*/ 235071 w 440811"/>
              <a:gd name="connsiteY10" fmla="*/ 327968 h 399153"/>
              <a:gd name="connsiteX11" fmla="*/ 174452 w 440811"/>
              <a:gd name="connsiteY11" fmla="*/ 397673 h 399153"/>
              <a:gd name="connsiteX12" fmla="*/ 138185 w 440811"/>
              <a:gd name="connsiteY12" fmla="*/ 258492 h 399153"/>
              <a:gd name="connsiteX13" fmla="*/ 2782 w 440811"/>
              <a:gd name="connsiteY13" fmla="*/ 228654 h 399153"/>
              <a:gd name="connsiteX14" fmla="*/ 49241 w 440811"/>
              <a:gd name="connsiteY14" fmla="*/ 156297 h 399153"/>
              <a:gd name="connsiteX15" fmla="*/ 111837 w 440811"/>
              <a:gd name="connsiteY15" fmla="*/ 92333 h 399153"/>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57181 w 440811"/>
              <a:gd name="connsiteY5" fmla="*/ 74368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46852 w 440811"/>
              <a:gd name="connsiteY5" fmla="*/ 70653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98524 h 405344"/>
              <a:gd name="connsiteX1" fmla="*/ 109462 w 440811"/>
              <a:gd name="connsiteY1" fmla="*/ 21485 h 405344"/>
              <a:gd name="connsiteX2" fmla="*/ 224500 w 440811"/>
              <a:gd name="connsiteY2" fmla="*/ 63429 h 405344"/>
              <a:gd name="connsiteX3" fmla="*/ 316023 w 440811"/>
              <a:gd name="connsiteY3" fmla="*/ 10618 h 405344"/>
              <a:gd name="connsiteX4" fmla="*/ 375046 w 440811"/>
              <a:gd name="connsiteY4" fmla="*/ 2210 h 405344"/>
              <a:gd name="connsiteX5" fmla="*/ 366053 w 440811"/>
              <a:gd name="connsiteY5" fmla="*/ 79275 h 405344"/>
              <a:gd name="connsiteX6" fmla="*/ 338062 w 440811"/>
              <a:gd name="connsiteY6" fmla="*/ 151025 h 405344"/>
              <a:gd name="connsiteX7" fmla="*/ 437122 w 440811"/>
              <a:gd name="connsiteY7" fmla="*/ 250085 h 405344"/>
              <a:gd name="connsiteX8" fmla="*/ 406642 w 440811"/>
              <a:gd name="connsiteY8" fmla="*/ 303425 h 405344"/>
              <a:gd name="connsiteX9" fmla="*/ 284722 w 440811"/>
              <a:gd name="connsiteY9" fmla="*/ 272945 h 405344"/>
              <a:gd name="connsiteX10" fmla="*/ 235071 w 440811"/>
              <a:gd name="connsiteY10" fmla="*/ 334159 h 405344"/>
              <a:gd name="connsiteX11" fmla="*/ 174452 w 440811"/>
              <a:gd name="connsiteY11" fmla="*/ 403864 h 405344"/>
              <a:gd name="connsiteX12" fmla="*/ 138185 w 440811"/>
              <a:gd name="connsiteY12" fmla="*/ 264683 h 405344"/>
              <a:gd name="connsiteX13" fmla="*/ 2782 w 440811"/>
              <a:gd name="connsiteY13" fmla="*/ 234845 h 405344"/>
              <a:gd name="connsiteX14" fmla="*/ 49241 w 440811"/>
              <a:gd name="connsiteY14" fmla="*/ 162488 h 405344"/>
              <a:gd name="connsiteX15" fmla="*/ 111837 w 440811"/>
              <a:gd name="connsiteY15" fmla="*/ 98524 h 405344"/>
              <a:gd name="connsiteX0" fmla="*/ 111837 w 440811"/>
              <a:gd name="connsiteY0" fmla="*/ 110254 h 417074"/>
              <a:gd name="connsiteX1" fmla="*/ 109462 w 440811"/>
              <a:gd name="connsiteY1" fmla="*/ 33215 h 417074"/>
              <a:gd name="connsiteX2" fmla="*/ 224500 w 440811"/>
              <a:gd name="connsiteY2" fmla="*/ 75159 h 417074"/>
              <a:gd name="connsiteX3" fmla="*/ 316023 w 440811"/>
              <a:gd name="connsiteY3" fmla="*/ 22348 h 417074"/>
              <a:gd name="connsiteX4" fmla="*/ 379028 w 440811"/>
              <a:gd name="connsiteY4" fmla="*/ 961 h 417074"/>
              <a:gd name="connsiteX5" fmla="*/ 366053 w 440811"/>
              <a:gd name="connsiteY5" fmla="*/ 91005 h 417074"/>
              <a:gd name="connsiteX6" fmla="*/ 338062 w 440811"/>
              <a:gd name="connsiteY6" fmla="*/ 162755 h 417074"/>
              <a:gd name="connsiteX7" fmla="*/ 437122 w 440811"/>
              <a:gd name="connsiteY7" fmla="*/ 261815 h 417074"/>
              <a:gd name="connsiteX8" fmla="*/ 406642 w 440811"/>
              <a:gd name="connsiteY8" fmla="*/ 315155 h 417074"/>
              <a:gd name="connsiteX9" fmla="*/ 284722 w 440811"/>
              <a:gd name="connsiteY9" fmla="*/ 284675 h 417074"/>
              <a:gd name="connsiteX10" fmla="*/ 235071 w 440811"/>
              <a:gd name="connsiteY10" fmla="*/ 345889 h 417074"/>
              <a:gd name="connsiteX11" fmla="*/ 174452 w 440811"/>
              <a:gd name="connsiteY11" fmla="*/ 415594 h 417074"/>
              <a:gd name="connsiteX12" fmla="*/ 138185 w 440811"/>
              <a:gd name="connsiteY12" fmla="*/ 276413 h 417074"/>
              <a:gd name="connsiteX13" fmla="*/ 2782 w 440811"/>
              <a:gd name="connsiteY13" fmla="*/ 246575 h 417074"/>
              <a:gd name="connsiteX14" fmla="*/ 49241 w 440811"/>
              <a:gd name="connsiteY14" fmla="*/ 174218 h 417074"/>
              <a:gd name="connsiteX15" fmla="*/ 111837 w 440811"/>
              <a:gd name="connsiteY15" fmla="*/ 110254 h 4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811" h="417074">
                <a:moveTo>
                  <a:pt x="111837" y="110254"/>
                </a:moveTo>
                <a:cubicBezTo>
                  <a:pt x="121874" y="86754"/>
                  <a:pt x="90685" y="39064"/>
                  <a:pt x="109462" y="33215"/>
                </a:cubicBezTo>
                <a:cubicBezTo>
                  <a:pt x="128239" y="27366"/>
                  <a:pt x="190073" y="76970"/>
                  <a:pt x="224500" y="75159"/>
                </a:cubicBezTo>
                <a:cubicBezTo>
                  <a:pt x="258927" y="73348"/>
                  <a:pt x="290268" y="34714"/>
                  <a:pt x="316023" y="22348"/>
                </a:cubicBezTo>
                <a:cubicBezTo>
                  <a:pt x="341778" y="9982"/>
                  <a:pt x="372915" y="-3791"/>
                  <a:pt x="379028" y="961"/>
                </a:cubicBezTo>
                <a:cubicBezTo>
                  <a:pt x="385141" y="5713"/>
                  <a:pt x="372881" y="64039"/>
                  <a:pt x="366053" y="91005"/>
                </a:cubicBezTo>
                <a:cubicBezTo>
                  <a:pt x="359225" y="117971"/>
                  <a:pt x="326217" y="134287"/>
                  <a:pt x="338062" y="162755"/>
                </a:cubicBezTo>
                <a:cubicBezTo>
                  <a:pt x="349907" y="191223"/>
                  <a:pt x="425692" y="236415"/>
                  <a:pt x="437122" y="261815"/>
                </a:cubicBezTo>
                <a:cubicBezTo>
                  <a:pt x="448552" y="287215"/>
                  <a:pt x="432042" y="311345"/>
                  <a:pt x="406642" y="315155"/>
                </a:cubicBezTo>
                <a:cubicBezTo>
                  <a:pt x="381242" y="318965"/>
                  <a:pt x="313317" y="279553"/>
                  <a:pt x="284722" y="284675"/>
                </a:cubicBezTo>
                <a:cubicBezTo>
                  <a:pt x="256127" y="289797"/>
                  <a:pt x="253449" y="324069"/>
                  <a:pt x="235071" y="345889"/>
                </a:cubicBezTo>
                <a:cubicBezTo>
                  <a:pt x="216693" y="367709"/>
                  <a:pt x="190600" y="427173"/>
                  <a:pt x="174452" y="415594"/>
                </a:cubicBezTo>
                <a:cubicBezTo>
                  <a:pt x="158304" y="404015"/>
                  <a:pt x="166797" y="304583"/>
                  <a:pt x="138185" y="276413"/>
                </a:cubicBezTo>
                <a:cubicBezTo>
                  <a:pt x="109573" y="248243"/>
                  <a:pt x="16752" y="259275"/>
                  <a:pt x="2782" y="246575"/>
                </a:cubicBezTo>
                <a:cubicBezTo>
                  <a:pt x="-11188" y="233875"/>
                  <a:pt x="31065" y="196938"/>
                  <a:pt x="49241" y="174218"/>
                </a:cubicBezTo>
                <a:cubicBezTo>
                  <a:pt x="67417" y="151498"/>
                  <a:pt x="101800" y="133754"/>
                  <a:pt x="111837" y="110254"/>
                </a:cubicBezTo>
                <a:close/>
              </a:path>
            </a:pathLst>
          </a:custGeom>
          <a:solidFill>
            <a:schemeClr val="accent4"/>
          </a:solidFill>
          <a:ln w="9525">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5" name="云形 25"/>
          <p:cNvSpPr/>
          <p:nvPr/>
        </p:nvSpPr>
        <p:spPr>
          <a:xfrm>
            <a:off x="-2566118" y="49528"/>
            <a:ext cx="832752" cy="55182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45" name="云形 26"/>
          <p:cNvSpPr/>
          <p:nvPr/>
        </p:nvSpPr>
        <p:spPr>
          <a:xfrm rot="429982">
            <a:off x="265459" y="3817631"/>
            <a:ext cx="856209" cy="53341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0633"/>
              <a:gd name="connsiteX1" fmla="*/ 5659 w 43256"/>
              <a:gd name="connsiteY1" fmla="*/ 6766 h 40633"/>
              <a:gd name="connsiteX2" fmla="*/ 14041 w 43256"/>
              <a:gd name="connsiteY2" fmla="*/ 5061 h 40633"/>
              <a:gd name="connsiteX3" fmla="*/ 22492 w 43256"/>
              <a:gd name="connsiteY3" fmla="*/ 3291 h 40633"/>
              <a:gd name="connsiteX4" fmla="*/ 25785 w 43256"/>
              <a:gd name="connsiteY4" fmla="*/ 59 h 40633"/>
              <a:gd name="connsiteX5" fmla="*/ 29869 w 43256"/>
              <a:gd name="connsiteY5" fmla="*/ 2340 h 40633"/>
              <a:gd name="connsiteX6" fmla="*/ 35499 w 43256"/>
              <a:gd name="connsiteY6" fmla="*/ 549 h 40633"/>
              <a:gd name="connsiteX7" fmla="*/ 38354 w 43256"/>
              <a:gd name="connsiteY7" fmla="*/ 5435 h 40633"/>
              <a:gd name="connsiteX8" fmla="*/ 42018 w 43256"/>
              <a:gd name="connsiteY8" fmla="*/ 10177 h 40633"/>
              <a:gd name="connsiteX9" fmla="*/ 41854 w 43256"/>
              <a:gd name="connsiteY9" fmla="*/ 15319 h 40633"/>
              <a:gd name="connsiteX10" fmla="*/ 43052 w 43256"/>
              <a:gd name="connsiteY10" fmla="*/ 23181 h 40633"/>
              <a:gd name="connsiteX11" fmla="*/ 37440 w 43256"/>
              <a:gd name="connsiteY11" fmla="*/ 30063 h 40633"/>
              <a:gd name="connsiteX12" fmla="*/ 35431 w 43256"/>
              <a:gd name="connsiteY12" fmla="*/ 35960 h 40633"/>
              <a:gd name="connsiteX13" fmla="*/ 28591 w 43256"/>
              <a:gd name="connsiteY13" fmla="*/ 36674 h 40633"/>
              <a:gd name="connsiteX14" fmla="*/ 16516 w 43256"/>
              <a:gd name="connsiteY14" fmla="*/ 39125 h 40633"/>
              <a:gd name="connsiteX15" fmla="*/ 5840 w 43256"/>
              <a:gd name="connsiteY15" fmla="*/ 35331 h 40633"/>
              <a:gd name="connsiteX16" fmla="*/ 1146 w 43256"/>
              <a:gd name="connsiteY16" fmla="*/ 31109 h 40633"/>
              <a:gd name="connsiteX17" fmla="*/ 2149 w 43256"/>
              <a:gd name="connsiteY17" fmla="*/ 25410 h 40633"/>
              <a:gd name="connsiteX18" fmla="*/ 31 w 43256"/>
              <a:gd name="connsiteY18" fmla="*/ 19563 h 40633"/>
              <a:gd name="connsiteX19" fmla="*/ 3899 w 43256"/>
              <a:gd name="connsiteY19" fmla="*/ 14366 h 40633"/>
              <a:gd name="connsiteX20" fmla="*/ 3936 w 43256"/>
              <a:gd name="connsiteY20" fmla="*/ 14229 h 40633"/>
              <a:gd name="connsiteX0" fmla="*/ 4729 w 43256"/>
              <a:gd name="connsiteY0" fmla="*/ 26036 h 40633"/>
              <a:gd name="connsiteX1" fmla="*/ 2196 w 43256"/>
              <a:gd name="connsiteY1" fmla="*/ 25239 h 40633"/>
              <a:gd name="connsiteX2" fmla="*/ 6964 w 43256"/>
              <a:gd name="connsiteY2" fmla="*/ 34758 h 40633"/>
              <a:gd name="connsiteX3" fmla="*/ 5856 w 43256"/>
              <a:gd name="connsiteY3" fmla="*/ 35139 h 40633"/>
              <a:gd name="connsiteX4" fmla="*/ 34165 w 43256"/>
              <a:gd name="connsiteY4" fmla="*/ 22813 h 40633"/>
              <a:gd name="connsiteX5" fmla="*/ 37416 w 43256"/>
              <a:gd name="connsiteY5" fmla="*/ 29949 h 40633"/>
              <a:gd name="connsiteX6" fmla="*/ 41834 w 43256"/>
              <a:gd name="connsiteY6" fmla="*/ 15213 h 40633"/>
              <a:gd name="connsiteX7" fmla="*/ 40386 w 43256"/>
              <a:gd name="connsiteY7" fmla="*/ 17889 h 40633"/>
              <a:gd name="connsiteX8" fmla="*/ 38360 w 43256"/>
              <a:gd name="connsiteY8" fmla="*/ 5285 h 40633"/>
              <a:gd name="connsiteX9" fmla="*/ 38436 w 43256"/>
              <a:gd name="connsiteY9" fmla="*/ 6549 h 40633"/>
              <a:gd name="connsiteX10" fmla="*/ 29114 w 43256"/>
              <a:gd name="connsiteY10" fmla="*/ 3811 h 40633"/>
              <a:gd name="connsiteX11" fmla="*/ 29856 w 43256"/>
              <a:gd name="connsiteY11" fmla="*/ 2199 h 40633"/>
              <a:gd name="connsiteX12" fmla="*/ 22177 w 43256"/>
              <a:gd name="connsiteY12" fmla="*/ 4579 h 40633"/>
              <a:gd name="connsiteX13" fmla="*/ 22536 w 43256"/>
              <a:gd name="connsiteY13" fmla="*/ 3189 h 40633"/>
              <a:gd name="connsiteX14" fmla="*/ 14036 w 43256"/>
              <a:gd name="connsiteY14" fmla="*/ 5051 h 40633"/>
              <a:gd name="connsiteX15" fmla="*/ 15336 w 43256"/>
              <a:gd name="connsiteY15" fmla="*/ 6399 h 40633"/>
              <a:gd name="connsiteX16" fmla="*/ 4163 w 43256"/>
              <a:gd name="connsiteY16" fmla="*/ 15648 h 40633"/>
              <a:gd name="connsiteX17" fmla="*/ 3936 w 43256"/>
              <a:gd name="connsiteY17" fmla="*/ 14229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063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5439" y="37201"/>
                  <a:pt x="20308" y="39349"/>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0633" fill="none" extrusionOk="0">
                <a:moveTo>
                  <a:pt x="4729" y="26036"/>
                </a:moveTo>
                <a:cubicBezTo>
                  <a:pt x="3845" y="26130"/>
                  <a:pt x="2961" y="25852"/>
                  <a:pt x="2196" y="25239"/>
                </a:cubicBezTo>
                <a:moveTo>
                  <a:pt x="6964" y="34758"/>
                </a:moveTo>
                <a:cubicBezTo>
                  <a:pt x="6609" y="34951"/>
                  <a:pt x="6236" y="35079"/>
                  <a:pt x="5856" y="3513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58222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394"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Tree>
    <p:extLst>
      <p:ext uri="{BB962C8B-B14F-4D97-AF65-F5344CB8AC3E}">
        <p14:creationId xmlns:p14="http://schemas.microsoft.com/office/powerpoint/2010/main" val="2281008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1"/>
                                        </p:tgtEl>
                                        <p:attrNameLst>
                                          <p:attrName>r</p:attrName>
                                        </p:attrNameLst>
                                      </p:cBhvr>
                                    </p:animRot>
                                  </p:childTnLst>
                                </p:cTn>
                              </p:par>
                              <p:par>
                                <p:cTn id="9" presetID="8" presetClass="emph" presetSubtype="0" fill="hold" nodeType="withEffect">
                                  <p:stCondLst>
                                    <p:cond delay="0"/>
                                  </p:stCondLst>
                                  <p:childTnLst>
                                    <p:animRot by="21600000">
                                      <p:cBhvr>
                                        <p:cTn id="10" dur="5000" fill="hold"/>
                                        <p:tgtEl>
                                          <p:spTgt spid="14"/>
                                        </p:tgtEl>
                                        <p:attrNameLst>
                                          <p:attrName>r</p:attrName>
                                        </p:attrNameLst>
                                      </p:cBhvr>
                                    </p:animRot>
                                  </p:childTnLst>
                                </p:cTn>
                              </p:par>
                              <p:par>
                                <p:cTn id="11" presetID="8" presetClass="emph" presetSubtype="0" fill="hold" nodeType="withEffect">
                                  <p:stCondLst>
                                    <p:cond delay="0"/>
                                  </p:stCondLst>
                                  <p:childTnLst>
                                    <p:animRot by="-21600000">
                                      <p:cBhvr>
                                        <p:cTn id="12" dur="5000" fill="hold"/>
                                        <p:tgtEl>
                                          <p:spTgt spid="17"/>
                                        </p:tgtEl>
                                        <p:attrNameLst>
                                          <p:attrName>r</p:attrName>
                                        </p:attrNameLst>
                                      </p:cBhvr>
                                    </p:animRot>
                                  </p:childTnLst>
                                </p:cTn>
                              </p:par>
                              <p:par>
                                <p:cTn id="13" presetID="63" presetClass="path" presetSubtype="0" accel="50000" decel="50000" fill="hold" grpId="0" nodeType="withEffect">
                                  <p:stCondLst>
                                    <p:cond delay="0"/>
                                  </p:stCondLst>
                                  <p:childTnLst>
                                    <p:animMotion origin="layout" path="M -4.41326E-6 -2.22222E-6 L 0.65906 0.06158 " pathEditMode="relative" rAng="0" ptsTypes="AA">
                                      <p:cBhvr>
                                        <p:cTn id="14" dur="4000" fill="hold"/>
                                        <p:tgtEl>
                                          <p:spTgt spid="22"/>
                                        </p:tgtEl>
                                        <p:attrNameLst>
                                          <p:attrName>ppt_x</p:attrName>
                                          <p:attrName>ppt_y</p:attrName>
                                        </p:attrNameLst>
                                      </p:cBhvr>
                                      <p:rCtr x="32946" y="3079"/>
                                    </p:animMotion>
                                  </p:childTnLst>
                                </p:cTn>
                              </p:par>
                              <p:par>
                                <p:cTn id="15" presetID="63" presetClass="path" presetSubtype="0" accel="50000" decel="50000" fill="hold" grpId="0" nodeType="withEffect">
                                  <p:stCondLst>
                                    <p:cond delay="0"/>
                                  </p:stCondLst>
                                  <p:childTnLst>
                                    <p:animMotion origin="layout" path="M -2.68111E-6 -1.11111E-6 L 0.50242 -0.0243 " pathEditMode="relative" rAng="0" ptsTypes="AA">
                                      <p:cBhvr>
                                        <p:cTn id="16" dur="4000" fill="hold"/>
                                        <p:tgtEl>
                                          <p:spTgt spid="25"/>
                                        </p:tgtEl>
                                        <p:attrNameLst>
                                          <p:attrName>ppt_x</p:attrName>
                                          <p:attrName>ppt_y</p:attrName>
                                        </p:attrNameLst>
                                      </p:cBhvr>
                                      <p:rCtr x="25114" y="-1227"/>
                                    </p:animMotion>
                                  </p:childTnLst>
                                </p:cTn>
                              </p:par>
                              <p:par>
                                <p:cTn id="17" presetID="63" presetClass="path" presetSubtype="0" accel="50000" decel="50000" fill="hold" grpId="0" nodeType="withEffect">
                                  <p:stCondLst>
                                    <p:cond delay="0"/>
                                  </p:stCondLst>
                                  <p:childTnLst>
                                    <p:animMotion origin="layout" path="M 0 0 L 0.290527 0.00013 E" pathEditMode="relative" ptsTypes="">
                                      <p:cBhvr>
                                        <p:cTn id="18" dur="4000" fill="hold"/>
                                        <p:tgtEl>
                                          <p:spTgt spid="26"/>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312461 0.00057 E" pathEditMode="relative" ptsTypes="">
                                      <p:cBhvr>
                                        <p:cTn id="20" dur="4000" fill="hold"/>
                                        <p:tgtEl>
                                          <p:spTgt spid="27"/>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16943 -0.01458 L 0.46286 0.00162 " pathEditMode="relative" rAng="0" ptsTypes="AA">
                                      <p:cBhvr>
                                        <p:cTn id="22" dur="4000" fill="hold"/>
                                        <p:tgtEl>
                                          <p:spTgt spid="35"/>
                                        </p:tgtEl>
                                        <p:attrNameLst>
                                          <p:attrName>ppt_x</p:attrName>
                                          <p:attrName>ppt_y</p:attrName>
                                        </p:attrNameLst>
                                      </p:cBhvr>
                                      <p:rCtr x="14672" y="810"/>
                                    </p:animMotion>
                                  </p:childTnLst>
                                </p:cTn>
                              </p:par>
                              <p:par>
                                <p:cTn id="23" presetID="63" presetClass="path" presetSubtype="0" accel="50000" decel="50000" fill="hold" grpId="0" nodeType="withEffect">
                                  <p:stCondLst>
                                    <p:cond delay="0"/>
                                  </p:stCondLst>
                                  <p:childTnLst>
                                    <p:animMotion origin="layout" path="M -0.30753 -0.00254 L -4.41326E-6 -1.48148E-6 " pathEditMode="relative" rAng="0" ptsTypes="AA">
                                      <p:cBhvr>
                                        <p:cTn id="24" dur="4000" fill="hold"/>
                                        <p:tgtEl>
                                          <p:spTgt spid="45"/>
                                        </p:tgtEl>
                                        <p:attrNameLst>
                                          <p:attrName>ppt_x</p:attrName>
                                          <p:attrName>ppt_y</p:attrName>
                                        </p:attrNameLst>
                                      </p:cBhvr>
                                      <p:rCtr x="15377" y="116"/>
                                    </p:animMotion>
                                  </p:childTnLst>
                                </p:cTn>
                              </p:par>
                              <p:par>
                                <p:cTn id="25" presetID="10" presetClass="entr" presetSubtype="0" fill="hold" grpId="0" nodeType="withEffect">
                                  <p:stCondLst>
                                    <p:cond delay="17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par>
                                <p:cTn id="28" presetID="63" presetClass="path" presetSubtype="0" accel="50000" decel="50000" fill="hold" grpId="1" nodeType="withEffect">
                                  <p:stCondLst>
                                    <p:cond delay="1750"/>
                                  </p:stCondLst>
                                  <p:childTnLst>
                                    <p:animMotion origin="layout" path="M -0.06866 -0.01713 L 2.96828E-6 4.81481E-6 " pathEditMode="relative" rAng="0" ptsTypes="AA">
                                      <p:cBhvr>
                                        <p:cTn id="29" dur="2000" fill="hold"/>
                                        <p:tgtEl>
                                          <p:spTgt spid="29"/>
                                        </p:tgtEl>
                                        <p:attrNameLst>
                                          <p:attrName>ppt_x</p:attrName>
                                          <p:attrName>ppt_y</p:attrName>
                                        </p:attrNameLst>
                                      </p:cBhvr>
                                      <p:rCtr x="3433" y="856"/>
                                    </p:animMotion>
                                  </p:childTnLst>
                                </p:cTn>
                              </p:par>
                              <p:par>
                                <p:cTn id="30" presetID="32" presetClass="emph" presetSubtype="0" fill="hold" grpId="2" nodeType="withEffect">
                                  <p:stCondLst>
                                    <p:cond delay="1750"/>
                                  </p:stCondLst>
                                  <p:childTnLst>
                                    <p:animRot by="120000">
                                      <p:cBhvr>
                                        <p:cTn id="31" dur="1" fill="hold">
                                          <p:stCondLst>
                                            <p:cond delay="0"/>
                                          </p:stCondLst>
                                        </p:cTn>
                                        <p:tgtEl>
                                          <p:spTgt spid="29"/>
                                        </p:tgtEl>
                                        <p:attrNameLst>
                                          <p:attrName>r</p:attrName>
                                        </p:attrNameLst>
                                      </p:cBhvr>
                                    </p:animRot>
                                    <p:animRot by="-240000">
                                      <p:cBhvr>
                                        <p:cTn id="32" dur="2" fill="hold">
                                          <p:stCondLst>
                                            <p:cond delay="199"/>
                                          </p:stCondLst>
                                        </p:cTn>
                                        <p:tgtEl>
                                          <p:spTgt spid="29"/>
                                        </p:tgtEl>
                                        <p:attrNameLst>
                                          <p:attrName>r</p:attrName>
                                        </p:attrNameLst>
                                      </p:cBhvr>
                                    </p:animRot>
                                    <p:animRot by="240000">
                                      <p:cBhvr>
                                        <p:cTn id="33" dur="2" fill="hold">
                                          <p:stCondLst>
                                            <p:cond delay="397"/>
                                          </p:stCondLst>
                                        </p:cTn>
                                        <p:tgtEl>
                                          <p:spTgt spid="29"/>
                                        </p:tgtEl>
                                        <p:attrNameLst>
                                          <p:attrName>r</p:attrName>
                                        </p:attrNameLst>
                                      </p:cBhvr>
                                    </p:animRot>
                                    <p:animRot by="-240000">
                                      <p:cBhvr>
                                        <p:cTn id="34" dur="2" fill="hold">
                                          <p:stCondLst>
                                            <p:cond delay="596"/>
                                          </p:stCondLst>
                                        </p:cTn>
                                        <p:tgtEl>
                                          <p:spTgt spid="29"/>
                                        </p:tgtEl>
                                        <p:attrNameLst>
                                          <p:attrName>r</p:attrName>
                                        </p:attrNameLst>
                                      </p:cBhvr>
                                    </p:animRot>
                                    <p:animRot by="120000">
                                      <p:cBhvr>
                                        <p:cTn id="35" dur="2" fill="hold">
                                          <p:stCondLst>
                                            <p:cond delay="1010"/>
                                          </p:stCondLst>
                                        </p:cTn>
                                        <p:tgtEl>
                                          <p:spTgt spid="29"/>
                                        </p:tgtEl>
                                        <p:attrNameLst>
                                          <p:attrName>r</p:attrName>
                                        </p:attrNameLst>
                                      </p:cBhvr>
                                    </p:animRot>
                                  </p:childTnLst>
                                </p:cTn>
                              </p:par>
                              <p:par>
                                <p:cTn id="36" presetID="8" presetClass="emph" presetSubtype="0" fill="hold" grpId="3" nodeType="withEffect">
                                  <p:stCondLst>
                                    <p:cond delay="2750"/>
                                  </p:stCondLst>
                                  <p:childTnLst>
                                    <p:animRot by="21600000">
                                      <p:cBhvr>
                                        <p:cTn id="37" dur="1250" fill="hold"/>
                                        <p:tgtEl>
                                          <p:spTgt spid="29"/>
                                        </p:tgtEl>
                                        <p:attrNameLst>
                                          <p:attrName>r</p:attrName>
                                        </p:attrNameLst>
                                      </p:cBhvr>
                                    </p:animRot>
                                  </p:childTnLst>
                                </p:cTn>
                              </p:par>
                              <p:par>
                                <p:cTn id="38" presetID="8" presetClass="emph" presetSubtype="0" fill="hold" grpId="0" nodeType="withEffect">
                                  <p:stCondLst>
                                    <p:cond delay="2750"/>
                                  </p:stCondLst>
                                  <p:childTnLst>
                                    <p:animRot by="21600000">
                                      <p:cBhvr>
                                        <p:cTn id="39" dur="2000" fill="hold"/>
                                        <p:tgtEl>
                                          <p:spTgt spid="30"/>
                                        </p:tgtEl>
                                        <p:attrNameLst>
                                          <p:attrName>r</p:attrName>
                                        </p:attrNameLst>
                                      </p:cBhvr>
                                    </p:animRot>
                                  </p:childTnLst>
                                </p:cTn>
                              </p:par>
                              <p:par>
                                <p:cTn id="40" presetID="37" presetClass="entr" presetSubtype="0" fill="hold" grpId="0" nodeType="withEffect">
                                  <p:stCondLst>
                                    <p:cond delay="27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ppt_x</p:attrName>
                                        </p:attrNameLst>
                                      </p:cBhvr>
                                      <p:tavLst>
                                        <p:tav tm="0">
                                          <p:val>
                                            <p:strVal val="#ppt_x"/>
                                          </p:val>
                                        </p:tav>
                                        <p:tav tm="100000">
                                          <p:val>
                                            <p:strVal val="#ppt_x"/>
                                          </p:val>
                                        </p:tav>
                                      </p:tavLst>
                                    </p:anim>
                                    <p:anim calcmode="lin" valueType="num">
                                      <p:cBhvr>
                                        <p:cTn id="44" dur="1800" decel="100000" fill="hold"/>
                                        <p:tgtEl>
                                          <p:spTgt spid="20"/>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20" grpId="0"/>
      <p:bldP spid="29" grpId="0" animBg="1"/>
      <p:bldP spid="29" grpId="1" animBg="1"/>
      <p:bldP spid="29" grpId="2" animBg="1"/>
      <p:bldP spid="29" grpId="3" animBg="1"/>
      <p:bldP spid="30" grpId="0" animBg="1"/>
      <p:bldP spid="35"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540026-4F23-EA9B-5341-839EEFB087C8}"/>
              </a:ext>
            </a:extLst>
          </p:cNvPr>
          <p:cNvSpPr txBox="1"/>
          <p:nvPr/>
        </p:nvSpPr>
        <p:spPr>
          <a:xfrm>
            <a:off x="2271889" y="2051658"/>
            <a:ext cx="4600222" cy="1883657"/>
          </a:xfrm>
          <a:prstGeom prst="rect">
            <a:avLst/>
          </a:prstGeom>
          <a:noFill/>
        </p:spPr>
        <p:txBody>
          <a:bodyPr wrap="square">
            <a:spAutoFit/>
          </a:bodyPr>
          <a:lstStyle/>
          <a:p>
            <a:pPr algn="ctr">
              <a:lnSpc>
                <a:spcPct val="150000"/>
              </a:lnSpc>
            </a:pPr>
            <a:r>
              <a:rPr lang="vi-VN" sz="2000" b="1" i="0" dirty="0">
                <a:solidFill>
                  <a:schemeClr val="tx1"/>
                </a:solidFill>
                <a:effectLst/>
                <a:latin typeface="+mj-lt"/>
              </a:rPr>
              <a:t>.</a:t>
            </a:r>
          </a:p>
          <a:p>
            <a:pPr algn="l">
              <a:lnSpc>
                <a:spcPct val="150000"/>
              </a:lnSpc>
            </a:pPr>
            <a:r>
              <a:rPr lang="vi-VN" sz="2000" i="0" dirty="0">
                <a:solidFill>
                  <a:schemeClr val="tx1"/>
                </a:solidFill>
                <a:effectLst/>
                <a:latin typeface="+mj-lt"/>
              </a:rPr>
              <a:t>Khi có tình huống không an toàn xảy ra cần gọi ngay cho người lớn đến giúp hoặc gọi đến các số điện thoại khẩn cấp</a:t>
            </a:r>
            <a:r>
              <a:rPr lang="vi-VN" sz="2000" b="1" i="0" dirty="0">
                <a:solidFill>
                  <a:schemeClr val="tx1"/>
                </a:solidFill>
                <a:effectLst/>
                <a:latin typeface="+mj-lt"/>
              </a:rPr>
              <a:t>.</a:t>
            </a:r>
          </a:p>
        </p:txBody>
      </p:sp>
      <p:pic>
        <p:nvPicPr>
          <p:cNvPr id="6" name="图片 7">
            <a:extLst>
              <a:ext uri="{FF2B5EF4-FFF2-40B4-BE49-F238E27FC236}">
                <a16:creationId xmlns:a16="http://schemas.microsoft.com/office/drawing/2014/main" id="{4F7B7EF3-1461-B8B1-2629-EDC5D0560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467" y="1437665"/>
            <a:ext cx="2379232" cy="3705835"/>
          </a:xfrm>
          <a:prstGeom prst="rect">
            <a:avLst/>
          </a:prstGeom>
        </p:spPr>
      </p:pic>
      <p:pic>
        <p:nvPicPr>
          <p:cNvPr id="7" name="图片 7">
            <a:extLst>
              <a:ext uri="{FF2B5EF4-FFF2-40B4-BE49-F238E27FC236}">
                <a16:creationId xmlns:a16="http://schemas.microsoft.com/office/drawing/2014/main" id="{C674A1E4-9B72-30F9-AD75-9B1B3836B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11" y="1642924"/>
            <a:ext cx="2557626" cy="3188719"/>
          </a:xfrm>
          <a:prstGeom prst="rect">
            <a:avLst/>
          </a:prstGeom>
        </p:spPr>
      </p:pic>
      <p:sp>
        <p:nvSpPr>
          <p:cNvPr id="9" name="TextBox 8">
            <a:extLst>
              <a:ext uri="{FF2B5EF4-FFF2-40B4-BE49-F238E27FC236}">
                <a16:creationId xmlns:a16="http://schemas.microsoft.com/office/drawing/2014/main" id="{744097C5-5210-DAC8-883C-259C6D5F68B6}"/>
              </a:ext>
            </a:extLst>
          </p:cNvPr>
          <p:cNvSpPr txBox="1"/>
          <p:nvPr/>
        </p:nvSpPr>
        <p:spPr>
          <a:xfrm>
            <a:off x="2871788" y="746520"/>
            <a:ext cx="5205411" cy="461665"/>
          </a:xfrm>
          <a:prstGeom prst="rect">
            <a:avLst/>
          </a:prstGeom>
          <a:noFill/>
        </p:spPr>
        <p:txBody>
          <a:bodyPr wrap="square">
            <a:spAutoFit/>
          </a:bodyPr>
          <a:lstStyle/>
          <a:p>
            <a:r>
              <a:rPr lang="vi-VN" sz="2400" b="1" i="0" dirty="0">
                <a:solidFill>
                  <a:schemeClr val="bg1"/>
                </a:solidFill>
                <a:effectLst/>
                <a:latin typeface="+mj-lt"/>
              </a:rPr>
              <a:t> ND tiết học</a:t>
            </a:r>
            <a:endParaRPr lang="vi-VN" sz="2400" dirty="0">
              <a:solidFill>
                <a:schemeClr val="bg1"/>
              </a:solidFill>
            </a:endParaRPr>
          </a:p>
        </p:txBody>
      </p:sp>
    </p:spTree>
    <p:extLst>
      <p:ext uri="{BB962C8B-B14F-4D97-AF65-F5344CB8AC3E}">
        <p14:creationId xmlns:p14="http://schemas.microsoft.com/office/powerpoint/2010/main" val="411321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000250" y="-2000251"/>
            <a:ext cx="5143501" cy="9144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7" y="-497611"/>
            <a:ext cx="6095759" cy="4621391"/>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823401" y="-168965"/>
            <a:ext cx="1497196" cy="9144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3643" y="1373997"/>
            <a:ext cx="2940644" cy="4267112"/>
          </a:xfrm>
          <a:prstGeom prst="rect">
            <a:avLst/>
          </a:prstGeom>
        </p:spPr>
      </p:pic>
      <p:pic>
        <p:nvPicPr>
          <p:cNvPr id="3" name="Picture 2">
            <a:extLst>
              <a:ext uri="{FF2B5EF4-FFF2-40B4-BE49-F238E27FC236}">
                <a16:creationId xmlns:a16="http://schemas.microsoft.com/office/drawing/2014/main" id="{4FE9D537-C7E7-41E1-929B-4F666733214E}"/>
              </a:ext>
            </a:extLst>
          </p:cNvPr>
          <p:cNvPicPr>
            <a:picLocks noChangeAspect="1"/>
          </p:cNvPicPr>
          <p:nvPr/>
        </p:nvPicPr>
        <p:blipFill>
          <a:blip r:embed="rId8"/>
          <a:stretch>
            <a:fillRect/>
          </a:stretch>
        </p:blipFill>
        <p:spPr>
          <a:xfrm>
            <a:off x="1065004" y="1522007"/>
            <a:ext cx="4586114" cy="992210"/>
          </a:xfrm>
          <a:prstGeom prst="rect">
            <a:avLst/>
          </a:prstGeom>
        </p:spPr>
      </p:pic>
    </p:spTree>
    <p:custDataLst>
      <p:tags r:id="rId1"/>
    </p:custDataLst>
    <p:extLst>
      <p:ext uri="{BB962C8B-B14F-4D97-AF65-F5344CB8AC3E}">
        <p14:creationId xmlns:p14="http://schemas.microsoft.com/office/powerpoint/2010/main" val="12887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9142095" cy="51435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708490" y="506849"/>
            <a:ext cx="642997" cy="369332"/>
          </a:xfrm>
          <a:prstGeom prst="rect">
            <a:avLst/>
          </a:prstGeom>
          <a:noFill/>
        </p:spPr>
        <p:txBody>
          <a:bodyPr wrap="none" lIns="0" tIns="0" rIns="0" bIns="0" rtlCol="0">
            <a:spAutoFit/>
          </a:bodyPr>
          <a:lstStyle/>
          <a:p>
            <a:pPr algn="ctr" defTabSz="685800">
              <a:buClrTx/>
              <a:defRPr/>
            </a:pPr>
            <a:r>
              <a:rPr lang="en-US" sz="2400" kern="1200">
                <a:solidFill>
                  <a:prstClr val="white"/>
                </a:solidFill>
                <a:latin typeface="iCiel Cadena" panose="02000503000000020004" pitchFamily="50" charset="0"/>
                <a:ea typeface="+mn-ea"/>
                <a:cs typeface="+mn-cs"/>
              </a:rPr>
              <a:t>BÀI 1</a:t>
            </a:r>
          </a:p>
        </p:txBody>
      </p:sp>
      <p:grpSp>
        <p:nvGrpSpPr>
          <p:cNvPr id="2" name="Group 1">
            <a:extLst>
              <a:ext uri="{FF2B5EF4-FFF2-40B4-BE49-F238E27FC236}">
                <a16:creationId xmlns:a16="http://schemas.microsoft.com/office/drawing/2014/main" id="{7362F46B-E61C-45D1-9BC3-D22E2CD0338E}"/>
              </a:ext>
            </a:extLst>
          </p:cNvPr>
          <p:cNvGrpSpPr/>
          <p:nvPr/>
        </p:nvGrpSpPr>
        <p:grpSpPr>
          <a:xfrm>
            <a:off x="159489" y="628650"/>
            <a:ext cx="6433900" cy="3211831"/>
            <a:chOff x="1373316" y="1844040"/>
            <a:chExt cx="7417868" cy="3276601"/>
          </a:xfrm>
        </p:grpSpPr>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3316" y="1844040"/>
              <a:ext cx="7417868" cy="3276601"/>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2286000" y="2617906"/>
              <a:ext cx="5955926" cy="1109146"/>
            </a:xfrm>
            <a:prstGeom prst="rect">
              <a:avLst/>
            </a:prstGeom>
            <a:noFill/>
          </p:spPr>
          <p:txBody>
            <a:bodyPr wrap="square" lIns="0" tIns="0" rIns="0" bIns="0" rtlCol="0">
              <a:spAutoFit/>
            </a:bodyPr>
            <a:lstStyle/>
            <a:p>
              <a:pPr algn="ctr" defTabSz="685800">
                <a:lnSpc>
                  <a:spcPct val="115000"/>
                </a:lnSpc>
                <a:buClrTx/>
                <a:defRPr/>
              </a:pPr>
              <a:r>
                <a:rPr lang="nl-NL" sz="3200" b="1" i="1" dirty="0">
                  <a:latin typeface="Times New Roman" panose="02020603050405020304" pitchFamily="18" charset="0"/>
                  <a:ea typeface="Times New Roman" panose="02020603050405020304" pitchFamily="18" charset="0"/>
                  <a:cs typeface="Times New Roman" panose="02020603050405020304" pitchFamily="18" charset="0"/>
                </a:rPr>
                <a:t>Qua tiết học hôm nay em thấy điều gì mà em thích nhất?</a:t>
              </a:r>
              <a:endParaRPr lang="en-US" sz="3200" b="1" i="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5"/>
          <a:stretch>
            <a:fillRect/>
          </a:stretch>
        </p:blipFill>
        <p:spPr>
          <a:xfrm>
            <a:off x="6743700" y="628650"/>
            <a:ext cx="1948251" cy="4326564"/>
          </a:xfrm>
          <a:prstGeom prst="rect">
            <a:avLst/>
          </a:prstGeom>
        </p:spPr>
      </p:pic>
    </p:spTree>
    <p:extLst>
      <p:ext uri="{BB962C8B-B14F-4D97-AF65-F5344CB8AC3E}">
        <p14:creationId xmlns:p14="http://schemas.microsoft.com/office/powerpoint/2010/main" val="85829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 y="0"/>
            <a:ext cx="9142095" cy="51435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708490" y="506849"/>
            <a:ext cx="642997" cy="369332"/>
          </a:xfrm>
          <a:prstGeom prst="rect">
            <a:avLst/>
          </a:prstGeom>
          <a:noFill/>
        </p:spPr>
        <p:txBody>
          <a:bodyPr wrap="none" lIns="0" tIns="0" rIns="0" bIns="0" rtlCol="0">
            <a:spAutoFit/>
          </a:bodyPr>
          <a:lstStyle/>
          <a:p>
            <a:pPr algn="ctr" defTabSz="685800">
              <a:buClrTx/>
              <a:defRPr/>
            </a:pPr>
            <a:r>
              <a:rPr lang="en-US" sz="2400" kern="1200">
                <a:solidFill>
                  <a:prstClr val="white"/>
                </a:solidFill>
                <a:latin typeface="iCiel Cadena" panose="02000503000000020004" pitchFamily="50" charset="0"/>
                <a:ea typeface="+mn-ea"/>
                <a:cs typeface="+mn-cs"/>
              </a:rPr>
              <a:t>BÀI 1</a:t>
            </a:r>
          </a:p>
        </p:txBody>
      </p:sp>
      <p:grpSp>
        <p:nvGrpSpPr>
          <p:cNvPr id="2" name="Group 1">
            <a:extLst>
              <a:ext uri="{FF2B5EF4-FFF2-40B4-BE49-F238E27FC236}">
                <a16:creationId xmlns:a16="http://schemas.microsoft.com/office/drawing/2014/main" id="{7362F46B-E61C-45D1-9BC3-D22E2CD0338E}"/>
              </a:ext>
            </a:extLst>
          </p:cNvPr>
          <p:cNvGrpSpPr/>
          <p:nvPr/>
        </p:nvGrpSpPr>
        <p:grpSpPr>
          <a:xfrm>
            <a:off x="159489" y="628650"/>
            <a:ext cx="6433900" cy="3211831"/>
            <a:chOff x="1373316" y="1844040"/>
            <a:chExt cx="7417868" cy="3276601"/>
          </a:xfrm>
        </p:grpSpPr>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3316" y="1844040"/>
              <a:ext cx="7417868" cy="3276601"/>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2286000" y="2617906"/>
              <a:ext cx="5955926" cy="445987"/>
            </a:xfrm>
            <a:prstGeom prst="rect">
              <a:avLst/>
            </a:prstGeom>
            <a:noFill/>
          </p:spPr>
          <p:txBody>
            <a:bodyPr wrap="square" lIns="0" tIns="0" rIns="0" bIns="0" rtlCol="0">
              <a:spAutoFit/>
            </a:bodyPr>
            <a:lstStyle/>
            <a:p>
              <a:pPr algn="ctr">
                <a:lnSpc>
                  <a:spcPct val="115000"/>
                </a:lnSpc>
              </a:pPr>
              <a:endParaRPr lang="en-US" sz="2700" b="1" i="1" dirty="0">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6"/>
          <a:stretch>
            <a:fillRect/>
          </a:stretch>
        </p:blipFill>
        <p:spPr>
          <a:xfrm>
            <a:off x="6743700" y="628650"/>
            <a:ext cx="1948251" cy="4326564"/>
          </a:xfrm>
          <a:prstGeom prst="rect">
            <a:avLst/>
          </a:prstGeom>
        </p:spPr>
      </p:pic>
      <p:sp>
        <p:nvSpPr>
          <p:cNvPr id="10" name="TextBox 9">
            <a:extLst>
              <a:ext uri="{FF2B5EF4-FFF2-40B4-BE49-F238E27FC236}">
                <a16:creationId xmlns:a16="http://schemas.microsoft.com/office/drawing/2014/main" id="{D7B22999-95C8-8714-D8F8-78AF0F84ED91}"/>
              </a:ext>
            </a:extLst>
          </p:cNvPr>
          <p:cNvSpPr txBox="1"/>
          <p:nvPr/>
        </p:nvSpPr>
        <p:spPr>
          <a:xfrm>
            <a:off x="1539345" y="1503229"/>
            <a:ext cx="4577644" cy="1815882"/>
          </a:xfrm>
          <a:prstGeom prst="rect">
            <a:avLst/>
          </a:prstGeom>
          <a:noFill/>
        </p:spPr>
        <p:txBody>
          <a:bodyPr wrap="square">
            <a:spAutoFit/>
          </a:bodyPr>
          <a:lstStyle/>
          <a:p>
            <a:r>
              <a:rPr lang="vi-VN" sz="2800" b="1" i="1" dirty="0">
                <a:solidFill>
                  <a:srgbClr val="001A33"/>
                </a:solidFill>
                <a:effectLst/>
                <a:latin typeface="+mj-lt"/>
              </a:rPr>
              <a:t>Khi gặp tình huống không an toàn cách xử lí của em và mọi người trong gia đình thế nào ?</a:t>
            </a:r>
            <a:endParaRPr lang="vi-VN" sz="2800" b="1" i="1" dirty="0">
              <a:latin typeface="+mj-lt"/>
            </a:endParaRPr>
          </a:p>
        </p:txBody>
      </p:sp>
    </p:spTree>
    <p:extLst>
      <p:ext uri="{BB962C8B-B14F-4D97-AF65-F5344CB8AC3E}">
        <p14:creationId xmlns:p14="http://schemas.microsoft.com/office/powerpoint/2010/main" val="1055038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CD8AC8-4279-4241-AED6-0927B0148EA7}"/>
              </a:ext>
            </a:extLst>
          </p:cNvPr>
          <p:cNvPicPr>
            <a:picLocks noChangeAspect="1"/>
          </p:cNvPicPr>
          <p:nvPr/>
        </p:nvPicPr>
        <p:blipFill>
          <a:blip r:embed="rId4"/>
          <a:stretch>
            <a:fillRect/>
          </a:stretch>
        </p:blipFill>
        <p:spPr>
          <a:xfrm>
            <a:off x="1616181" y="1166196"/>
            <a:ext cx="5909733" cy="2341315"/>
          </a:xfrm>
          <a:prstGeom prst="rect">
            <a:avLst/>
          </a:prstGeom>
        </p:spPr>
      </p:pic>
      <p:pic>
        <p:nvPicPr>
          <p:cNvPr id="15" name="Picture 14">
            <a:extLst>
              <a:ext uri="{FF2B5EF4-FFF2-40B4-BE49-F238E27FC236}">
                <a16:creationId xmlns:a16="http://schemas.microsoft.com/office/drawing/2014/main" id="{60C6FA15-798C-4432-B16D-71394FF4F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 y="1028700"/>
            <a:ext cx="1543050" cy="3977575"/>
          </a:xfrm>
          <a:prstGeom prst="rect">
            <a:avLst/>
          </a:prstGeom>
        </p:spPr>
      </p:pic>
      <p:pic>
        <p:nvPicPr>
          <p:cNvPr id="16" name="Picture 15">
            <a:extLst>
              <a:ext uri="{FF2B5EF4-FFF2-40B4-BE49-F238E27FC236}">
                <a16:creationId xmlns:a16="http://schemas.microsoft.com/office/drawing/2014/main" id="{4CD83D4A-2F3D-4CE7-8A9B-3C95A5F4A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9387" y="1822008"/>
            <a:ext cx="3052233" cy="2665680"/>
          </a:xfrm>
          <a:prstGeom prst="rect">
            <a:avLst/>
          </a:prstGeom>
        </p:spPr>
      </p:pic>
      <p:pic>
        <p:nvPicPr>
          <p:cNvPr id="3" name="Picture 2">
            <a:extLst>
              <a:ext uri="{FF2B5EF4-FFF2-40B4-BE49-F238E27FC236}">
                <a16:creationId xmlns:a16="http://schemas.microsoft.com/office/drawing/2014/main" id="{C2D1FE03-6892-4B79-A43F-44037BED640E}"/>
              </a:ext>
            </a:extLst>
          </p:cNvPr>
          <p:cNvPicPr>
            <a:picLocks noChangeAspect="1"/>
          </p:cNvPicPr>
          <p:nvPr/>
        </p:nvPicPr>
        <p:blipFill>
          <a:blip r:embed="rId7"/>
          <a:stretch>
            <a:fillRect/>
          </a:stretch>
        </p:blipFill>
        <p:spPr>
          <a:xfrm>
            <a:off x="2076806" y="1226209"/>
            <a:ext cx="4988484" cy="2418798"/>
          </a:xfrm>
          <a:prstGeom prst="rect">
            <a:avLst/>
          </a:prstGeom>
        </p:spPr>
      </p:pic>
    </p:spTree>
    <p:custDataLst>
      <p:tags r:id="rId1"/>
    </p:custDataLst>
    <p:extLst>
      <p:ext uri="{BB962C8B-B14F-4D97-AF65-F5344CB8AC3E}">
        <p14:creationId xmlns:p14="http://schemas.microsoft.com/office/powerpoint/2010/main" val="791811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15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03" name="Google Shape;303;p24"/>
          <p:cNvSpPr txBox="1">
            <a:spLocks noGrp="1"/>
          </p:cNvSpPr>
          <p:nvPr>
            <p:ph type="ctrTitle"/>
          </p:nvPr>
        </p:nvSpPr>
        <p:spPr>
          <a:xfrm>
            <a:off x="1577381" y="-94380"/>
            <a:ext cx="5739704" cy="2201700"/>
          </a:xfrm>
          <a:prstGeom prst="rect">
            <a:avLst/>
          </a:prstGeom>
        </p:spPr>
        <p:txBody>
          <a:bodyPr spcFirstLastPara="1" wrap="square" lIns="91425" tIns="91425" rIns="91425" bIns="91425" anchor="t" anchorCtr="0">
            <a:noAutofit/>
          </a:bodyPr>
          <a:lstStyle/>
          <a:p>
            <a:br>
              <a:rPr lang="vi-VN" sz="24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 6: AN TOÀN VỚI MÔI TRƯỜNG CÔNG NGHỆ TRONG GIA ĐÌNH </a:t>
            </a:r>
            <a:br>
              <a:rPr lang="vi-V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dirty="0">
              <a:solidFill>
                <a:schemeClr val="bg1"/>
              </a:solidFill>
            </a:endParaRPr>
          </a:p>
        </p:txBody>
      </p:sp>
      <p:grpSp>
        <p:nvGrpSpPr>
          <p:cNvPr id="305" name="Google Shape;305;p24"/>
          <p:cNvGrpSpPr/>
          <p:nvPr/>
        </p:nvGrpSpPr>
        <p:grpSpPr>
          <a:xfrm>
            <a:off x="-35764" y="616971"/>
            <a:ext cx="9460909" cy="4969748"/>
            <a:chOff x="-35764" y="616971"/>
            <a:chExt cx="9460909" cy="4969748"/>
          </a:xfrm>
        </p:grpSpPr>
        <p:grpSp>
          <p:nvGrpSpPr>
            <p:cNvPr id="306" name="Google Shape;306;p24"/>
            <p:cNvGrpSpPr/>
            <p:nvPr/>
          </p:nvGrpSpPr>
          <p:grpSpPr>
            <a:xfrm>
              <a:off x="-35764" y="1530582"/>
              <a:ext cx="9460909" cy="4056136"/>
              <a:chOff x="-35764" y="1530582"/>
              <a:chExt cx="9460909" cy="4056136"/>
            </a:xfrm>
          </p:grpSpPr>
          <p:grpSp>
            <p:nvGrpSpPr>
              <p:cNvPr id="307" name="Google Shape;307;p24"/>
              <p:cNvGrpSpPr/>
              <p:nvPr/>
            </p:nvGrpSpPr>
            <p:grpSpPr>
              <a:xfrm>
                <a:off x="6818739" y="3165067"/>
                <a:ext cx="2606407" cy="2421651"/>
                <a:chOff x="6818739" y="3165067"/>
                <a:chExt cx="2606407" cy="2421651"/>
              </a:xfrm>
            </p:grpSpPr>
            <p:sp>
              <p:nvSpPr>
                <p:cNvPr id="308" name="Google Shape;308;p24"/>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4"/>
                <p:cNvGrpSpPr/>
                <p:nvPr/>
              </p:nvGrpSpPr>
              <p:grpSpPr>
                <a:xfrm flipH="1">
                  <a:off x="6818739" y="3165067"/>
                  <a:ext cx="2606407" cy="2193284"/>
                  <a:chOff x="4203750" y="4440300"/>
                  <a:chExt cx="1316500" cy="1107775"/>
                </a:xfrm>
              </p:grpSpPr>
              <p:sp>
                <p:nvSpPr>
                  <p:cNvPr id="310" name="Google Shape;310;p24"/>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 name="Google Shape;327;p24"/>
              <p:cNvGrpSpPr/>
              <p:nvPr/>
            </p:nvGrpSpPr>
            <p:grpSpPr>
              <a:xfrm>
                <a:off x="3118335" y="3305642"/>
                <a:ext cx="3028569" cy="2281073"/>
                <a:chOff x="3118335" y="3305642"/>
                <a:chExt cx="3028569" cy="2281073"/>
              </a:xfrm>
            </p:grpSpPr>
            <p:sp>
              <p:nvSpPr>
                <p:cNvPr id="328" name="Google Shape;328;p24"/>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4"/>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4"/>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4"/>
              <p:cNvGrpSpPr/>
              <p:nvPr/>
            </p:nvGrpSpPr>
            <p:grpSpPr>
              <a:xfrm>
                <a:off x="-35764" y="1530582"/>
                <a:ext cx="3540591" cy="3643694"/>
                <a:chOff x="-35764" y="1530582"/>
                <a:chExt cx="3540591" cy="3643694"/>
              </a:xfrm>
            </p:grpSpPr>
            <p:sp>
              <p:nvSpPr>
                <p:cNvPr id="348" name="Google Shape;348;p24"/>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4"/>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 name="Google Shape;418;p24"/>
            <p:cNvGrpSpPr/>
            <p:nvPr/>
          </p:nvGrpSpPr>
          <p:grpSpPr>
            <a:xfrm>
              <a:off x="4566208" y="2080100"/>
              <a:ext cx="4266394" cy="1374543"/>
              <a:chOff x="4566208" y="1958250"/>
              <a:chExt cx="4266394" cy="1374543"/>
            </a:xfrm>
          </p:grpSpPr>
          <p:sp>
            <p:nvSpPr>
              <p:cNvPr id="419" name="Google Shape;419;p24"/>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4"/>
            <p:cNvGrpSpPr/>
            <p:nvPr/>
          </p:nvGrpSpPr>
          <p:grpSpPr>
            <a:xfrm>
              <a:off x="224320" y="616971"/>
              <a:ext cx="9065204" cy="2520953"/>
              <a:chOff x="224320" y="616971"/>
              <a:chExt cx="9065204" cy="2520953"/>
            </a:xfrm>
          </p:grpSpPr>
          <p:sp>
            <p:nvSpPr>
              <p:cNvPr id="425" name="Google Shape;425;p24"/>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4"/>
              <p:cNvGrpSpPr/>
              <p:nvPr/>
            </p:nvGrpSpPr>
            <p:grpSpPr>
              <a:xfrm>
                <a:off x="224320" y="616971"/>
                <a:ext cx="897921" cy="713486"/>
                <a:chOff x="5185525" y="3461850"/>
                <a:chExt cx="508018" cy="403669"/>
              </a:xfrm>
            </p:grpSpPr>
            <p:sp>
              <p:nvSpPr>
                <p:cNvPr id="428" name="Google Shape;428;p24"/>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452" name="Google Shape;452;p26"/>
          <p:cNvGrpSpPr/>
          <p:nvPr/>
        </p:nvGrpSpPr>
        <p:grpSpPr>
          <a:xfrm>
            <a:off x="5363597" y="454021"/>
            <a:ext cx="2536262" cy="1906091"/>
            <a:chOff x="5363597" y="454021"/>
            <a:chExt cx="2536262" cy="1906091"/>
          </a:xfrm>
        </p:grpSpPr>
        <p:sp>
          <p:nvSpPr>
            <p:cNvPr id="453" name="Google Shape;453;p26"/>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454" name="Google Shape;454;p26"/>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455" name="Google Shape;455;p26"/>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grpSp>
        <p:nvGrpSpPr>
          <p:cNvPr id="461" name="Google Shape;461;p26"/>
          <p:cNvGrpSpPr/>
          <p:nvPr/>
        </p:nvGrpSpPr>
        <p:grpSpPr>
          <a:xfrm>
            <a:off x="7899845" y="4120808"/>
            <a:ext cx="897921" cy="713486"/>
            <a:chOff x="5185525" y="3461850"/>
            <a:chExt cx="508018" cy="403669"/>
          </a:xfrm>
        </p:grpSpPr>
        <p:sp>
          <p:nvSpPr>
            <p:cNvPr id="462" name="Google Shape;462;p26"/>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40EBB6C3-45A0-DE91-00EB-EC31B4EC8B1F}"/>
              </a:ext>
            </a:extLst>
          </p:cNvPr>
          <p:cNvSpPr txBox="1"/>
          <p:nvPr/>
        </p:nvSpPr>
        <p:spPr>
          <a:xfrm>
            <a:off x="418162" y="2069233"/>
            <a:ext cx="5877022" cy="1945148"/>
          </a:xfrm>
          <a:prstGeom prst="rect">
            <a:avLst/>
          </a:prstGeom>
          <a:noFill/>
        </p:spPr>
        <p:txBody>
          <a:bodyPr wrap="square">
            <a:spAutoFit/>
          </a:bodyPr>
          <a:lstStyle/>
          <a:p>
            <a:pPr indent="-270510" algn="ct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YÊU CẦU CẦN ĐẠT: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5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5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15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67"/>
        <p:cNvGrpSpPr/>
        <p:nvPr/>
      </p:nvGrpSpPr>
      <p:grpSpPr>
        <a:xfrm>
          <a:off x="0" y="0"/>
          <a:ext cx="0" cy="0"/>
          <a:chOff x="0" y="0"/>
          <a:chExt cx="0" cy="0"/>
        </a:xfrm>
      </p:grpSpPr>
      <p:grpSp>
        <p:nvGrpSpPr>
          <p:cNvPr id="470" name="Google Shape;470;p27"/>
          <p:cNvGrpSpPr/>
          <p:nvPr/>
        </p:nvGrpSpPr>
        <p:grpSpPr>
          <a:xfrm>
            <a:off x="620400" y="2400250"/>
            <a:ext cx="2175269" cy="2268350"/>
            <a:chOff x="620400" y="2400250"/>
            <a:chExt cx="2175269" cy="2268350"/>
          </a:xfrm>
        </p:grpSpPr>
        <p:sp>
          <p:nvSpPr>
            <p:cNvPr id="471" name="Google Shape;471;p27"/>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1650941" y="2400250"/>
              <a:ext cx="636352" cy="467027"/>
            </a:xfrm>
            <a:custGeom>
              <a:avLst/>
              <a:gdLst/>
              <a:ahLst/>
              <a:cxnLst/>
              <a:rect l="l" t="t" r="r" b="b"/>
              <a:pathLst>
                <a:path w="7941" h="5828" extrusionOk="0">
                  <a:moveTo>
                    <a:pt x="3772" y="1"/>
                  </a:moveTo>
                  <a:cubicBezTo>
                    <a:pt x="1167" y="1"/>
                    <a:pt x="101" y="2586"/>
                    <a:pt x="0" y="2618"/>
                  </a:cubicBezTo>
                  <a:lnTo>
                    <a:pt x="2154" y="5626"/>
                  </a:lnTo>
                  <a:cubicBezTo>
                    <a:pt x="2154" y="5626"/>
                    <a:pt x="3112" y="5828"/>
                    <a:pt x="4233" y="5828"/>
                  </a:cubicBezTo>
                  <a:cubicBezTo>
                    <a:pt x="4794" y="5828"/>
                    <a:pt x="5395" y="5777"/>
                    <a:pt x="5937" y="5626"/>
                  </a:cubicBezTo>
                  <a:cubicBezTo>
                    <a:pt x="7568" y="5178"/>
                    <a:pt x="5904" y="3637"/>
                    <a:pt x="5904" y="3637"/>
                  </a:cubicBezTo>
                  <a:lnTo>
                    <a:pt x="5904" y="3637"/>
                  </a:lnTo>
                  <a:cubicBezTo>
                    <a:pt x="5904" y="3637"/>
                    <a:pt x="6327" y="3893"/>
                    <a:pt x="6699" y="3893"/>
                  </a:cubicBezTo>
                  <a:cubicBezTo>
                    <a:pt x="6885" y="3893"/>
                    <a:pt x="7058" y="3829"/>
                    <a:pt x="7159" y="3637"/>
                  </a:cubicBezTo>
                  <a:cubicBezTo>
                    <a:pt x="7466" y="3058"/>
                    <a:pt x="6244" y="2618"/>
                    <a:pt x="6243" y="2618"/>
                  </a:cubicBezTo>
                  <a:lnTo>
                    <a:pt x="6243" y="2618"/>
                  </a:lnTo>
                  <a:cubicBezTo>
                    <a:pt x="6243" y="2618"/>
                    <a:pt x="6396" y="2651"/>
                    <a:pt x="6602" y="2651"/>
                  </a:cubicBezTo>
                  <a:cubicBezTo>
                    <a:pt x="6912" y="2651"/>
                    <a:pt x="7345" y="2578"/>
                    <a:pt x="7569" y="2212"/>
                  </a:cubicBezTo>
                  <a:cubicBezTo>
                    <a:pt x="7941" y="1600"/>
                    <a:pt x="6719" y="142"/>
                    <a:pt x="3971" y="6"/>
                  </a:cubicBezTo>
                  <a:cubicBezTo>
                    <a:pt x="3904" y="2"/>
                    <a:pt x="3837" y="1"/>
                    <a:pt x="377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1700304" y="2455544"/>
              <a:ext cx="321982" cy="318376"/>
            </a:xfrm>
            <a:custGeom>
              <a:avLst/>
              <a:gdLst/>
              <a:ahLst/>
              <a:cxnLst/>
              <a:rect l="l" t="t" r="r" b="b"/>
              <a:pathLst>
                <a:path w="4018" h="3973" extrusionOk="0">
                  <a:moveTo>
                    <a:pt x="3148" y="0"/>
                  </a:moveTo>
                  <a:cubicBezTo>
                    <a:pt x="3070" y="0"/>
                    <a:pt x="2993" y="6"/>
                    <a:pt x="2919" y="15"/>
                  </a:cubicBezTo>
                  <a:cubicBezTo>
                    <a:pt x="1893" y="138"/>
                    <a:pt x="789" y="657"/>
                    <a:pt x="363" y="1658"/>
                  </a:cubicBezTo>
                  <a:cubicBezTo>
                    <a:pt x="0" y="2504"/>
                    <a:pt x="919" y="3476"/>
                    <a:pt x="1638" y="3802"/>
                  </a:cubicBezTo>
                  <a:cubicBezTo>
                    <a:pt x="1879" y="3913"/>
                    <a:pt x="2148" y="3972"/>
                    <a:pt x="2415" y="3972"/>
                  </a:cubicBezTo>
                  <a:cubicBezTo>
                    <a:pt x="2717" y="3972"/>
                    <a:pt x="3017" y="3895"/>
                    <a:pt x="3268" y="3729"/>
                  </a:cubicBezTo>
                  <a:cubicBezTo>
                    <a:pt x="3391" y="3646"/>
                    <a:pt x="3508" y="3539"/>
                    <a:pt x="3575" y="3406"/>
                  </a:cubicBezTo>
                  <a:cubicBezTo>
                    <a:pt x="3741" y="3067"/>
                    <a:pt x="3564" y="2657"/>
                    <a:pt x="3341" y="2351"/>
                  </a:cubicBezTo>
                  <a:lnTo>
                    <a:pt x="3341" y="2351"/>
                  </a:lnTo>
                  <a:cubicBezTo>
                    <a:pt x="3381" y="2353"/>
                    <a:pt x="3421" y="2354"/>
                    <a:pt x="3462" y="2354"/>
                  </a:cubicBezTo>
                  <a:cubicBezTo>
                    <a:pt x="3570" y="2354"/>
                    <a:pt x="3678" y="2343"/>
                    <a:pt x="3777" y="2297"/>
                  </a:cubicBezTo>
                  <a:cubicBezTo>
                    <a:pt x="3910" y="2237"/>
                    <a:pt x="4017" y="2091"/>
                    <a:pt x="3984" y="1945"/>
                  </a:cubicBezTo>
                  <a:cubicBezTo>
                    <a:pt x="3964" y="1868"/>
                    <a:pt x="3907" y="1805"/>
                    <a:pt x="3847" y="1752"/>
                  </a:cubicBezTo>
                  <a:cubicBezTo>
                    <a:pt x="3627" y="1549"/>
                    <a:pt x="3335" y="1426"/>
                    <a:pt x="3039" y="1409"/>
                  </a:cubicBezTo>
                  <a:cubicBezTo>
                    <a:pt x="3275" y="1312"/>
                    <a:pt x="3518" y="1213"/>
                    <a:pt x="3698" y="1033"/>
                  </a:cubicBezTo>
                  <a:cubicBezTo>
                    <a:pt x="3877" y="853"/>
                    <a:pt x="3977" y="567"/>
                    <a:pt x="3867" y="337"/>
                  </a:cubicBezTo>
                  <a:cubicBezTo>
                    <a:pt x="3746" y="79"/>
                    <a:pt x="3445" y="0"/>
                    <a:pt x="3148" y="0"/>
                  </a:cubicBezTo>
                  <a:close/>
                </a:path>
              </a:pathLst>
            </a:custGeom>
            <a:solidFill>
              <a:srgbClr val="C3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620400" y="2621425"/>
              <a:ext cx="614555" cy="548444"/>
            </a:xfrm>
            <a:custGeom>
              <a:avLst/>
              <a:gdLst/>
              <a:ahLst/>
              <a:cxnLst/>
              <a:rect l="l" t="t" r="r" b="b"/>
              <a:pathLst>
                <a:path w="7669" h="6844" extrusionOk="0">
                  <a:moveTo>
                    <a:pt x="4434" y="1"/>
                  </a:moveTo>
                  <a:cubicBezTo>
                    <a:pt x="3676" y="1"/>
                    <a:pt x="2890" y="164"/>
                    <a:pt x="2206" y="637"/>
                  </a:cubicBezTo>
                  <a:cubicBezTo>
                    <a:pt x="0" y="2164"/>
                    <a:pt x="33" y="5253"/>
                    <a:pt x="916" y="5456"/>
                  </a:cubicBezTo>
                  <a:cubicBezTo>
                    <a:pt x="985" y="5472"/>
                    <a:pt x="1053" y="5479"/>
                    <a:pt x="1118" y="5479"/>
                  </a:cubicBezTo>
                  <a:cubicBezTo>
                    <a:pt x="1885" y="5479"/>
                    <a:pt x="2376" y="4475"/>
                    <a:pt x="2377" y="4474"/>
                  </a:cubicBezTo>
                  <a:lnTo>
                    <a:pt x="2377" y="4474"/>
                  </a:lnTo>
                  <a:cubicBezTo>
                    <a:pt x="2376" y="4475"/>
                    <a:pt x="1798" y="6338"/>
                    <a:pt x="2543" y="6408"/>
                  </a:cubicBezTo>
                  <a:cubicBezTo>
                    <a:pt x="2561" y="6410"/>
                    <a:pt x="2580" y="6411"/>
                    <a:pt x="2598" y="6411"/>
                  </a:cubicBezTo>
                  <a:cubicBezTo>
                    <a:pt x="3312" y="6411"/>
                    <a:pt x="3698" y="5187"/>
                    <a:pt x="3698" y="5187"/>
                  </a:cubicBezTo>
                  <a:cubicBezTo>
                    <a:pt x="3698" y="5187"/>
                    <a:pt x="3738" y="6688"/>
                    <a:pt x="4310" y="6828"/>
                  </a:cubicBezTo>
                  <a:cubicBezTo>
                    <a:pt x="4353" y="6838"/>
                    <a:pt x="4395" y="6843"/>
                    <a:pt x="4436" y="6843"/>
                  </a:cubicBezTo>
                  <a:cubicBezTo>
                    <a:pt x="5277" y="6843"/>
                    <a:pt x="5564" y="4674"/>
                    <a:pt x="5564" y="4674"/>
                  </a:cubicBezTo>
                  <a:lnTo>
                    <a:pt x="7668" y="806"/>
                  </a:lnTo>
                  <a:cubicBezTo>
                    <a:pt x="7668" y="806"/>
                    <a:pt x="6119" y="1"/>
                    <a:pt x="4434"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731788" y="2708452"/>
              <a:ext cx="440502" cy="259878"/>
            </a:xfrm>
            <a:custGeom>
              <a:avLst/>
              <a:gdLst/>
              <a:ahLst/>
              <a:cxnLst/>
              <a:rect l="l" t="t" r="r" b="b"/>
              <a:pathLst>
                <a:path w="5497" h="3243" extrusionOk="0">
                  <a:moveTo>
                    <a:pt x="3204" y="0"/>
                  </a:moveTo>
                  <a:cubicBezTo>
                    <a:pt x="3083" y="0"/>
                    <a:pt x="2969" y="5"/>
                    <a:pt x="2867" y="14"/>
                  </a:cubicBezTo>
                  <a:cubicBezTo>
                    <a:pt x="2241" y="70"/>
                    <a:pt x="1572" y="383"/>
                    <a:pt x="1086" y="772"/>
                  </a:cubicBezTo>
                  <a:cubicBezTo>
                    <a:pt x="693" y="1089"/>
                    <a:pt x="1" y="2114"/>
                    <a:pt x="790" y="2447"/>
                  </a:cubicBezTo>
                  <a:cubicBezTo>
                    <a:pt x="860" y="2476"/>
                    <a:pt x="935" y="2487"/>
                    <a:pt x="1012" y="2487"/>
                  </a:cubicBezTo>
                  <a:cubicBezTo>
                    <a:pt x="1065" y="2487"/>
                    <a:pt x="1119" y="2481"/>
                    <a:pt x="1173" y="2473"/>
                  </a:cubicBezTo>
                  <a:cubicBezTo>
                    <a:pt x="1535" y="2416"/>
                    <a:pt x="1877" y="2240"/>
                    <a:pt x="2130" y="1978"/>
                  </a:cubicBezTo>
                  <a:lnTo>
                    <a:pt x="2130" y="1978"/>
                  </a:lnTo>
                  <a:cubicBezTo>
                    <a:pt x="1916" y="2202"/>
                    <a:pt x="2158" y="2647"/>
                    <a:pt x="2328" y="2829"/>
                  </a:cubicBezTo>
                  <a:cubicBezTo>
                    <a:pt x="2589" y="3113"/>
                    <a:pt x="2964" y="3243"/>
                    <a:pt x="3339" y="3243"/>
                  </a:cubicBezTo>
                  <a:cubicBezTo>
                    <a:pt x="3457" y="3243"/>
                    <a:pt x="3574" y="3230"/>
                    <a:pt x="3689" y="3205"/>
                  </a:cubicBezTo>
                  <a:cubicBezTo>
                    <a:pt x="4261" y="3086"/>
                    <a:pt x="4501" y="2673"/>
                    <a:pt x="4947" y="2360"/>
                  </a:cubicBezTo>
                  <a:cubicBezTo>
                    <a:pt x="5289" y="2117"/>
                    <a:pt x="5496" y="1954"/>
                    <a:pt x="5486" y="1495"/>
                  </a:cubicBezTo>
                  <a:cubicBezTo>
                    <a:pt x="5480" y="1218"/>
                    <a:pt x="5449" y="909"/>
                    <a:pt x="5273" y="682"/>
                  </a:cubicBezTo>
                  <a:cubicBezTo>
                    <a:pt x="4864" y="165"/>
                    <a:pt x="3911" y="0"/>
                    <a:pt x="3204" y="0"/>
                  </a:cubicBezTo>
                  <a:close/>
                </a:path>
              </a:pathLst>
            </a:custGeom>
            <a:solidFill>
              <a:srgbClr val="C3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1643168" y="2823447"/>
              <a:ext cx="1152502" cy="1643168"/>
            </a:xfrm>
            <a:custGeom>
              <a:avLst/>
              <a:gdLst/>
              <a:ahLst/>
              <a:cxnLst/>
              <a:rect l="l" t="t" r="r" b="b"/>
              <a:pathLst>
                <a:path w="14382" h="20505" extrusionOk="0">
                  <a:moveTo>
                    <a:pt x="2478" y="1"/>
                  </a:moveTo>
                  <a:cubicBezTo>
                    <a:pt x="2381" y="1"/>
                    <a:pt x="2284" y="1"/>
                    <a:pt x="2187" y="3"/>
                  </a:cubicBezTo>
                  <a:cubicBezTo>
                    <a:pt x="1" y="33"/>
                    <a:pt x="1565" y="1421"/>
                    <a:pt x="1565" y="1421"/>
                  </a:cubicBezTo>
                  <a:cubicBezTo>
                    <a:pt x="1565" y="1421"/>
                    <a:pt x="1926" y="1386"/>
                    <a:pt x="2518" y="1386"/>
                  </a:cubicBezTo>
                  <a:cubicBezTo>
                    <a:pt x="5120" y="1386"/>
                    <a:pt x="12176" y="2057"/>
                    <a:pt x="12578" y="9299"/>
                  </a:cubicBezTo>
                  <a:cubicBezTo>
                    <a:pt x="12997" y="16877"/>
                    <a:pt x="5858" y="19200"/>
                    <a:pt x="2606" y="19749"/>
                  </a:cubicBezTo>
                  <a:cubicBezTo>
                    <a:pt x="2526" y="19763"/>
                    <a:pt x="2454" y="19772"/>
                    <a:pt x="2380" y="19786"/>
                  </a:cubicBezTo>
                  <a:cubicBezTo>
                    <a:pt x="2307" y="19795"/>
                    <a:pt x="2244" y="19809"/>
                    <a:pt x="2187" y="19826"/>
                  </a:cubicBezTo>
                  <a:cubicBezTo>
                    <a:pt x="1588" y="20012"/>
                    <a:pt x="2051" y="20501"/>
                    <a:pt x="2051" y="20501"/>
                  </a:cubicBezTo>
                  <a:cubicBezTo>
                    <a:pt x="2091" y="20505"/>
                    <a:pt x="2141" y="20505"/>
                    <a:pt x="2187" y="20505"/>
                  </a:cubicBezTo>
                  <a:cubicBezTo>
                    <a:pt x="2320" y="20505"/>
                    <a:pt x="2474" y="20505"/>
                    <a:pt x="2646" y="20501"/>
                  </a:cubicBezTo>
                  <a:cubicBezTo>
                    <a:pt x="5641" y="20411"/>
                    <a:pt x="14382" y="19153"/>
                    <a:pt x="13962" y="9795"/>
                  </a:cubicBezTo>
                  <a:cubicBezTo>
                    <a:pt x="13664" y="3158"/>
                    <a:pt x="8879" y="1"/>
                    <a:pt x="2478"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1607748" y="4521925"/>
              <a:ext cx="415019" cy="85825"/>
            </a:xfrm>
            <a:custGeom>
              <a:avLst/>
              <a:gdLst/>
              <a:ahLst/>
              <a:cxnLst/>
              <a:rect l="l" t="t" r="r" b="b"/>
              <a:pathLst>
                <a:path w="5179" h="1071" extrusionOk="0">
                  <a:moveTo>
                    <a:pt x="2537" y="1"/>
                  </a:moveTo>
                  <a:cubicBezTo>
                    <a:pt x="2366" y="1"/>
                    <a:pt x="2190" y="17"/>
                    <a:pt x="2007" y="49"/>
                  </a:cubicBezTo>
                  <a:cubicBezTo>
                    <a:pt x="1381" y="155"/>
                    <a:pt x="702" y="458"/>
                    <a:pt x="0" y="1070"/>
                  </a:cubicBezTo>
                  <a:lnTo>
                    <a:pt x="5179" y="1070"/>
                  </a:lnTo>
                  <a:cubicBezTo>
                    <a:pt x="5179" y="1070"/>
                    <a:pt x="4340" y="235"/>
                    <a:pt x="3088" y="38"/>
                  </a:cubicBezTo>
                  <a:cubicBezTo>
                    <a:pt x="2942" y="15"/>
                    <a:pt x="2789" y="2"/>
                    <a:pt x="2629" y="2"/>
                  </a:cubicBezTo>
                  <a:cubicBezTo>
                    <a:pt x="2599" y="1"/>
                    <a:pt x="2568" y="1"/>
                    <a:pt x="2537"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1768500" y="4309965"/>
              <a:ext cx="89992" cy="250662"/>
            </a:xfrm>
            <a:custGeom>
              <a:avLst/>
              <a:gdLst/>
              <a:ahLst/>
              <a:cxnLst/>
              <a:rect l="l" t="t" r="r" b="b"/>
              <a:pathLst>
                <a:path w="1123" h="3128" extrusionOk="0">
                  <a:moveTo>
                    <a:pt x="1" y="1"/>
                  </a:moveTo>
                  <a:lnTo>
                    <a:pt x="1" y="2694"/>
                  </a:lnTo>
                  <a:cubicBezTo>
                    <a:pt x="1" y="2694"/>
                    <a:pt x="52" y="3127"/>
                    <a:pt x="369" y="3127"/>
                  </a:cubicBezTo>
                  <a:cubicBezTo>
                    <a:pt x="440" y="3127"/>
                    <a:pt x="523" y="3106"/>
                    <a:pt x="623" y="3053"/>
                  </a:cubicBezTo>
                  <a:cubicBezTo>
                    <a:pt x="750" y="2987"/>
                    <a:pt x="902" y="2870"/>
                    <a:pt x="1082" y="2683"/>
                  </a:cubicBezTo>
                  <a:cubicBezTo>
                    <a:pt x="1096" y="2674"/>
                    <a:pt x="1109" y="2660"/>
                    <a:pt x="1122" y="2647"/>
                  </a:cubicBezTo>
                  <a:lnTo>
                    <a:pt x="1082" y="1951"/>
                  </a:lnTo>
                  <a:lnTo>
                    <a:pt x="1042" y="1199"/>
                  </a:lnTo>
                  <a:lnTo>
                    <a:pt x="976"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1852001" y="2827374"/>
              <a:ext cx="911135" cy="1639001"/>
            </a:xfrm>
            <a:custGeom>
              <a:avLst/>
              <a:gdLst/>
              <a:ahLst/>
              <a:cxnLst/>
              <a:rect l="l" t="t" r="r" b="b"/>
              <a:pathLst>
                <a:path w="11370" h="20453" extrusionOk="0">
                  <a:moveTo>
                    <a:pt x="1209" y="1"/>
                  </a:moveTo>
                  <a:lnTo>
                    <a:pt x="1209" y="1"/>
                  </a:lnTo>
                  <a:cubicBezTo>
                    <a:pt x="1302" y="400"/>
                    <a:pt x="1312" y="796"/>
                    <a:pt x="1275" y="1166"/>
                  </a:cubicBezTo>
                  <a:cubicBezTo>
                    <a:pt x="1745" y="1265"/>
                    <a:pt x="2204" y="1405"/>
                    <a:pt x="2643" y="1575"/>
                  </a:cubicBezTo>
                  <a:cubicBezTo>
                    <a:pt x="5728" y="2127"/>
                    <a:pt x="9676" y="3885"/>
                    <a:pt x="9972" y="9250"/>
                  </a:cubicBezTo>
                  <a:cubicBezTo>
                    <a:pt x="9985" y="9466"/>
                    <a:pt x="9989" y="9676"/>
                    <a:pt x="9989" y="9882"/>
                  </a:cubicBezTo>
                  <a:cubicBezTo>
                    <a:pt x="9989" y="16958"/>
                    <a:pt x="3163" y="19164"/>
                    <a:pt x="0" y="19700"/>
                  </a:cubicBezTo>
                  <a:lnTo>
                    <a:pt x="40" y="20452"/>
                  </a:lnTo>
                  <a:cubicBezTo>
                    <a:pt x="2966" y="20362"/>
                    <a:pt x="11370" y="19164"/>
                    <a:pt x="11370" y="10388"/>
                  </a:cubicBezTo>
                  <a:cubicBezTo>
                    <a:pt x="11370" y="10178"/>
                    <a:pt x="11367" y="9966"/>
                    <a:pt x="11356" y="9746"/>
                  </a:cubicBezTo>
                  <a:cubicBezTo>
                    <a:pt x="11080" y="3582"/>
                    <a:pt x="6929" y="420"/>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1818344" y="4524970"/>
              <a:ext cx="204424" cy="82779"/>
            </a:xfrm>
            <a:custGeom>
              <a:avLst/>
              <a:gdLst/>
              <a:ahLst/>
              <a:cxnLst/>
              <a:rect l="l" t="t" r="r" b="b"/>
              <a:pathLst>
                <a:path w="2551" h="1033" extrusionOk="0">
                  <a:moveTo>
                    <a:pt x="460" y="0"/>
                  </a:moveTo>
                  <a:cubicBezTo>
                    <a:pt x="280" y="187"/>
                    <a:pt x="128" y="304"/>
                    <a:pt x="1" y="370"/>
                  </a:cubicBezTo>
                  <a:lnTo>
                    <a:pt x="1" y="1032"/>
                  </a:lnTo>
                  <a:lnTo>
                    <a:pt x="2551" y="1032"/>
                  </a:lnTo>
                  <a:cubicBezTo>
                    <a:pt x="2551" y="1032"/>
                    <a:pt x="1712" y="197"/>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1818344" y="4309965"/>
              <a:ext cx="40148" cy="244652"/>
            </a:xfrm>
            <a:custGeom>
              <a:avLst/>
              <a:gdLst/>
              <a:ahLst/>
              <a:cxnLst/>
              <a:rect l="l" t="t" r="r" b="b"/>
              <a:pathLst>
                <a:path w="501" h="3053" extrusionOk="0">
                  <a:moveTo>
                    <a:pt x="354" y="1"/>
                  </a:moveTo>
                  <a:cubicBezTo>
                    <a:pt x="237" y="7"/>
                    <a:pt x="121" y="11"/>
                    <a:pt x="1" y="14"/>
                  </a:cubicBezTo>
                  <a:lnTo>
                    <a:pt x="1" y="3053"/>
                  </a:lnTo>
                  <a:cubicBezTo>
                    <a:pt x="128" y="2987"/>
                    <a:pt x="280" y="2870"/>
                    <a:pt x="460" y="2683"/>
                  </a:cubicBezTo>
                  <a:cubicBezTo>
                    <a:pt x="474" y="2674"/>
                    <a:pt x="487" y="2660"/>
                    <a:pt x="500" y="2647"/>
                  </a:cubicBezTo>
                  <a:lnTo>
                    <a:pt x="460" y="1951"/>
                  </a:lnTo>
                  <a:lnTo>
                    <a:pt x="420" y="1199"/>
                  </a:lnTo>
                  <a:lnTo>
                    <a:pt x="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941743" y="2551947"/>
              <a:ext cx="1176302" cy="780114"/>
            </a:xfrm>
            <a:custGeom>
              <a:avLst/>
              <a:gdLst/>
              <a:ahLst/>
              <a:cxnLst/>
              <a:rect l="l" t="t" r="r" b="b"/>
              <a:pathLst>
                <a:path w="14679" h="9735" extrusionOk="0">
                  <a:moveTo>
                    <a:pt x="6858" y="1"/>
                  </a:moveTo>
                  <a:cubicBezTo>
                    <a:pt x="3461" y="1"/>
                    <a:pt x="2247" y="2945"/>
                    <a:pt x="2247" y="2945"/>
                  </a:cubicBezTo>
                  <a:cubicBezTo>
                    <a:pt x="1" y="8044"/>
                    <a:pt x="4101" y="9735"/>
                    <a:pt x="4101" y="9735"/>
                  </a:cubicBezTo>
                  <a:lnTo>
                    <a:pt x="11958" y="6646"/>
                  </a:lnTo>
                  <a:cubicBezTo>
                    <a:pt x="11958" y="6646"/>
                    <a:pt x="14678" y="2329"/>
                    <a:pt x="9356" y="466"/>
                  </a:cubicBezTo>
                  <a:cubicBezTo>
                    <a:pt x="8416" y="136"/>
                    <a:pt x="7587" y="1"/>
                    <a:pt x="6858"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1287447" y="3025229"/>
              <a:ext cx="111227" cy="111388"/>
            </a:xfrm>
            <a:custGeom>
              <a:avLst/>
              <a:gdLst/>
              <a:ahLst/>
              <a:cxnLst/>
              <a:rect l="l" t="t" r="r" b="b"/>
              <a:pathLst>
                <a:path w="1388" h="1390" extrusionOk="0">
                  <a:moveTo>
                    <a:pt x="695" y="1"/>
                  </a:moveTo>
                  <a:cubicBezTo>
                    <a:pt x="309" y="1"/>
                    <a:pt x="0" y="311"/>
                    <a:pt x="0" y="697"/>
                  </a:cubicBezTo>
                  <a:cubicBezTo>
                    <a:pt x="0" y="1079"/>
                    <a:pt x="309" y="1389"/>
                    <a:pt x="695" y="1389"/>
                  </a:cubicBezTo>
                  <a:cubicBezTo>
                    <a:pt x="1078" y="1389"/>
                    <a:pt x="1388" y="1079"/>
                    <a:pt x="1388" y="697"/>
                  </a:cubicBezTo>
                  <a:cubicBezTo>
                    <a:pt x="1388" y="311"/>
                    <a:pt x="1078" y="1"/>
                    <a:pt x="695"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1707436" y="2849812"/>
              <a:ext cx="110987" cy="111227"/>
            </a:xfrm>
            <a:custGeom>
              <a:avLst/>
              <a:gdLst/>
              <a:ahLst/>
              <a:cxnLst/>
              <a:rect l="l" t="t" r="r" b="b"/>
              <a:pathLst>
                <a:path w="1385" h="1388" extrusionOk="0">
                  <a:moveTo>
                    <a:pt x="693" y="1"/>
                  </a:moveTo>
                  <a:cubicBezTo>
                    <a:pt x="311" y="1"/>
                    <a:pt x="1" y="313"/>
                    <a:pt x="1" y="695"/>
                  </a:cubicBezTo>
                  <a:cubicBezTo>
                    <a:pt x="1" y="1079"/>
                    <a:pt x="311" y="1388"/>
                    <a:pt x="693" y="1388"/>
                  </a:cubicBezTo>
                  <a:cubicBezTo>
                    <a:pt x="1076" y="1388"/>
                    <a:pt x="1385" y="1079"/>
                    <a:pt x="1385" y="695"/>
                  </a:cubicBezTo>
                  <a:cubicBezTo>
                    <a:pt x="1385" y="313"/>
                    <a:pt x="1076" y="1"/>
                    <a:pt x="69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1104658" y="2905506"/>
              <a:ext cx="1405648" cy="1405648"/>
            </a:xfrm>
            <a:custGeom>
              <a:avLst/>
              <a:gdLst/>
              <a:ahLst/>
              <a:cxnLst/>
              <a:rect l="l" t="t" r="r" b="b"/>
              <a:pathLst>
                <a:path w="17541" h="17541" extrusionOk="0">
                  <a:moveTo>
                    <a:pt x="8771" y="0"/>
                  </a:moveTo>
                  <a:cubicBezTo>
                    <a:pt x="6737" y="0"/>
                    <a:pt x="4867" y="690"/>
                    <a:pt x="3379" y="1854"/>
                  </a:cubicBezTo>
                  <a:cubicBezTo>
                    <a:pt x="1323" y="3459"/>
                    <a:pt x="1" y="5958"/>
                    <a:pt x="1" y="8771"/>
                  </a:cubicBezTo>
                  <a:cubicBezTo>
                    <a:pt x="1" y="11610"/>
                    <a:pt x="1349" y="14132"/>
                    <a:pt x="3443" y="15733"/>
                  </a:cubicBezTo>
                  <a:cubicBezTo>
                    <a:pt x="4917" y="16868"/>
                    <a:pt x="6764" y="17540"/>
                    <a:pt x="8771" y="17540"/>
                  </a:cubicBezTo>
                  <a:cubicBezTo>
                    <a:pt x="9643" y="17540"/>
                    <a:pt x="10481" y="17413"/>
                    <a:pt x="11277" y="17174"/>
                  </a:cubicBezTo>
                  <a:cubicBezTo>
                    <a:pt x="11992" y="16965"/>
                    <a:pt x="12668" y="16662"/>
                    <a:pt x="13294" y="16282"/>
                  </a:cubicBezTo>
                  <a:cubicBezTo>
                    <a:pt x="15231" y="15114"/>
                    <a:pt x="16675" y="13224"/>
                    <a:pt x="17258" y="10980"/>
                  </a:cubicBezTo>
                  <a:cubicBezTo>
                    <a:pt x="17441" y="10275"/>
                    <a:pt x="17541" y="9536"/>
                    <a:pt x="17541" y="8771"/>
                  </a:cubicBezTo>
                  <a:cubicBezTo>
                    <a:pt x="17541" y="7689"/>
                    <a:pt x="17344" y="6650"/>
                    <a:pt x="16982" y="5692"/>
                  </a:cubicBezTo>
                  <a:cubicBezTo>
                    <a:pt x="16422" y="4191"/>
                    <a:pt x="15457" y="2883"/>
                    <a:pt x="14226" y="1905"/>
                  </a:cubicBezTo>
                  <a:cubicBezTo>
                    <a:pt x="13823" y="1585"/>
                    <a:pt x="13394" y="1298"/>
                    <a:pt x="12937" y="1052"/>
                  </a:cubicBezTo>
                  <a:cubicBezTo>
                    <a:pt x="11699" y="380"/>
                    <a:pt x="10278" y="0"/>
                    <a:pt x="8771"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1375436" y="2905506"/>
              <a:ext cx="869224" cy="596525"/>
            </a:xfrm>
            <a:custGeom>
              <a:avLst/>
              <a:gdLst/>
              <a:ahLst/>
              <a:cxnLst/>
              <a:rect l="l" t="t" r="r" b="b"/>
              <a:pathLst>
                <a:path w="10847" h="7444" extrusionOk="0">
                  <a:moveTo>
                    <a:pt x="5392" y="0"/>
                  </a:moveTo>
                  <a:cubicBezTo>
                    <a:pt x="3358" y="0"/>
                    <a:pt x="1488" y="690"/>
                    <a:pt x="0" y="1854"/>
                  </a:cubicBezTo>
                  <a:cubicBezTo>
                    <a:pt x="73" y="2167"/>
                    <a:pt x="263" y="2524"/>
                    <a:pt x="416" y="2767"/>
                  </a:cubicBezTo>
                  <a:cubicBezTo>
                    <a:pt x="786" y="3346"/>
                    <a:pt x="1454" y="3711"/>
                    <a:pt x="1724" y="4347"/>
                  </a:cubicBezTo>
                  <a:cubicBezTo>
                    <a:pt x="1844" y="4627"/>
                    <a:pt x="1870" y="4940"/>
                    <a:pt x="1930" y="5240"/>
                  </a:cubicBezTo>
                  <a:cubicBezTo>
                    <a:pt x="2050" y="5868"/>
                    <a:pt x="2313" y="6474"/>
                    <a:pt x="2686" y="6997"/>
                  </a:cubicBezTo>
                  <a:cubicBezTo>
                    <a:pt x="2796" y="7149"/>
                    <a:pt x="2922" y="7303"/>
                    <a:pt x="3092" y="7386"/>
                  </a:cubicBezTo>
                  <a:cubicBezTo>
                    <a:pt x="3169" y="7423"/>
                    <a:pt x="3256" y="7443"/>
                    <a:pt x="3341" y="7443"/>
                  </a:cubicBezTo>
                  <a:cubicBezTo>
                    <a:pt x="3447" y="7443"/>
                    <a:pt x="3550" y="7411"/>
                    <a:pt x="3628" y="7339"/>
                  </a:cubicBezTo>
                  <a:cubicBezTo>
                    <a:pt x="3950" y="7034"/>
                    <a:pt x="3518" y="6490"/>
                    <a:pt x="3624" y="6055"/>
                  </a:cubicBezTo>
                  <a:cubicBezTo>
                    <a:pt x="3671" y="5868"/>
                    <a:pt x="3811" y="5725"/>
                    <a:pt x="3924" y="5569"/>
                  </a:cubicBezTo>
                  <a:cubicBezTo>
                    <a:pt x="4350" y="4986"/>
                    <a:pt x="4390" y="4218"/>
                    <a:pt x="4363" y="3499"/>
                  </a:cubicBezTo>
                  <a:cubicBezTo>
                    <a:pt x="4357" y="3312"/>
                    <a:pt x="4350" y="3112"/>
                    <a:pt x="4457" y="2963"/>
                  </a:cubicBezTo>
                  <a:cubicBezTo>
                    <a:pt x="4506" y="2890"/>
                    <a:pt x="4580" y="2836"/>
                    <a:pt x="4656" y="2790"/>
                  </a:cubicBezTo>
                  <a:cubicBezTo>
                    <a:pt x="4933" y="2628"/>
                    <a:pt x="5248" y="2566"/>
                    <a:pt x="5569" y="2566"/>
                  </a:cubicBezTo>
                  <a:cubicBezTo>
                    <a:pt x="5809" y="2566"/>
                    <a:pt x="6052" y="2601"/>
                    <a:pt x="6283" y="2653"/>
                  </a:cubicBezTo>
                  <a:cubicBezTo>
                    <a:pt x="6826" y="2776"/>
                    <a:pt x="7352" y="2989"/>
                    <a:pt x="7904" y="3063"/>
                  </a:cubicBezTo>
                  <a:cubicBezTo>
                    <a:pt x="8040" y="3081"/>
                    <a:pt x="8177" y="3089"/>
                    <a:pt x="8314" y="3089"/>
                  </a:cubicBezTo>
                  <a:cubicBezTo>
                    <a:pt x="9170" y="3089"/>
                    <a:pt x="10029" y="2747"/>
                    <a:pt x="10637" y="2141"/>
                  </a:cubicBezTo>
                  <a:cubicBezTo>
                    <a:pt x="10710" y="2068"/>
                    <a:pt x="10784" y="1988"/>
                    <a:pt x="10847" y="1905"/>
                  </a:cubicBezTo>
                  <a:cubicBezTo>
                    <a:pt x="9349" y="713"/>
                    <a:pt x="7455" y="0"/>
                    <a:pt x="5392"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2080066" y="3290318"/>
              <a:ext cx="430245" cy="536344"/>
            </a:xfrm>
            <a:custGeom>
              <a:avLst/>
              <a:gdLst/>
              <a:ahLst/>
              <a:cxnLst/>
              <a:rect l="l" t="t" r="r" b="b"/>
              <a:pathLst>
                <a:path w="5369" h="6693" extrusionOk="0">
                  <a:moveTo>
                    <a:pt x="3055" y="1"/>
                  </a:moveTo>
                  <a:cubicBezTo>
                    <a:pt x="2990" y="1"/>
                    <a:pt x="2926" y="13"/>
                    <a:pt x="2862" y="41"/>
                  </a:cubicBezTo>
                  <a:cubicBezTo>
                    <a:pt x="2682" y="121"/>
                    <a:pt x="2573" y="301"/>
                    <a:pt x="2416" y="414"/>
                  </a:cubicBezTo>
                  <a:cubicBezTo>
                    <a:pt x="2257" y="529"/>
                    <a:pt x="2071" y="566"/>
                    <a:pt x="1876" y="566"/>
                  </a:cubicBezTo>
                  <a:cubicBezTo>
                    <a:pt x="1628" y="566"/>
                    <a:pt x="1364" y="506"/>
                    <a:pt x="1118" y="470"/>
                  </a:cubicBezTo>
                  <a:cubicBezTo>
                    <a:pt x="1051" y="460"/>
                    <a:pt x="979" y="455"/>
                    <a:pt x="907" y="455"/>
                  </a:cubicBezTo>
                  <a:cubicBezTo>
                    <a:pt x="510" y="455"/>
                    <a:pt x="86" y="615"/>
                    <a:pt x="43" y="989"/>
                  </a:cubicBezTo>
                  <a:cubicBezTo>
                    <a:pt x="0" y="1356"/>
                    <a:pt x="360" y="1622"/>
                    <a:pt x="599" y="1908"/>
                  </a:cubicBezTo>
                  <a:cubicBezTo>
                    <a:pt x="925" y="2301"/>
                    <a:pt x="1039" y="2860"/>
                    <a:pt x="899" y="3353"/>
                  </a:cubicBezTo>
                  <a:cubicBezTo>
                    <a:pt x="793" y="3719"/>
                    <a:pt x="556" y="4038"/>
                    <a:pt x="449" y="4404"/>
                  </a:cubicBezTo>
                  <a:cubicBezTo>
                    <a:pt x="293" y="4934"/>
                    <a:pt x="486" y="5599"/>
                    <a:pt x="995" y="5809"/>
                  </a:cubicBezTo>
                  <a:cubicBezTo>
                    <a:pt x="1162" y="5878"/>
                    <a:pt x="1348" y="5895"/>
                    <a:pt x="1537" y="5895"/>
                  </a:cubicBezTo>
                  <a:cubicBezTo>
                    <a:pt x="1727" y="5895"/>
                    <a:pt x="1922" y="5878"/>
                    <a:pt x="2106" y="5878"/>
                  </a:cubicBezTo>
                  <a:cubicBezTo>
                    <a:pt x="2390" y="5878"/>
                    <a:pt x="2651" y="5918"/>
                    <a:pt x="2836" y="6126"/>
                  </a:cubicBezTo>
                  <a:cubicBezTo>
                    <a:pt x="2939" y="6241"/>
                    <a:pt x="2996" y="6395"/>
                    <a:pt x="3105" y="6505"/>
                  </a:cubicBezTo>
                  <a:cubicBezTo>
                    <a:pt x="3247" y="6646"/>
                    <a:pt x="3450" y="6692"/>
                    <a:pt x="3655" y="6692"/>
                  </a:cubicBezTo>
                  <a:cubicBezTo>
                    <a:pt x="3735" y="6692"/>
                    <a:pt x="3815" y="6685"/>
                    <a:pt x="3891" y="6674"/>
                  </a:cubicBezTo>
                  <a:cubicBezTo>
                    <a:pt x="4323" y="6608"/>
                    <a:pt x="4722" y="6428"/>
                    <a:pt x="5086" y="6178"/>
                  </a:cubicBezTo>
                  <a:cubicBezTo>
                    <a:pt x="5269" y="5473"/>
                    <a:pt x="5369" y="4734"/>
                    <a:pt x="5369" y="3969"/>
                  </a:cubicBezTo>
                  <a:cubicBezTo>
                    <a:pt x="5369" y="2887"/>
                    <a:pt x="5172" y="1848"/>
                    <a:pt x="4810" y="890"/>
                  </a:cubicBezTo>
                  <a:cubicBezTo>
                    <a:pt x="4735" y="907"/>
                    <a:pt x="4666" y="915"/>
                    <a:pt x="4601" y="915"/>
                  </a:cubicBezTo>
                  <a:cubicBezTo>
                    <a:pt x="4278" y="915"/>
                    <a:pt x="4055" y="714"/>
                    <a:pt x="3794" y="434"/>
                  </a:cubicBezTo>
                  <a:cubicBezTo>
                    <a:pt x="3598" y="221"/>
                    <a:pt x="3326" y="1"/>
                    <a:pt x="3055"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1380484" y="3636024"/>
              <a:ext cx="677702" cy="675137"/>
            </a:xfrm>
            <a:custGeom>
              <a:avLst/>
              <a:gdLst/>
              <a:ahLst/>
              <a:cxnLst/>
              <a:rect l="l" t="t" r="r" b="b"/>
              <a:pathLst>
                <a:path w="8457" h="8425" extrusionOk="0">
                  <a:moveTo>
                    <a:pt x="7228" y="0"/>
                  </a:moveTo>
                  <a:cubicBezTo>
                    <a:pt x="7219" y="0"/>
                    <a:pt x="7211" y="1"/>
                    <a:pt x="7202" y="1"/>
                  </a:cubicBezTo>
                  <a:cubicBezTo>
                    <a:pt x="6899" y="10"/>
                    <a:pt x="6560" y="154"/>
                    <a:pt x="6477" y="446"/>
                  </a:cubicBezTo>
                  <a:cubicBezTo>
                    <a:pt x="6423" y="613"/>
                    <a:pt x="6470" y="793"/>
                    <a:pt x="6507" y="966"/>
                  </a:cubicBezTo>
                  <a:cubicBezTo>
                    <a:pt x="6600" y="1412"/>
                    <a:pt x="6567" y="1994"/>
                    <a:pt x="6151" y="2177"/>
                  </a:cubicBezTo>
                  <a:cubicBezTo>
                    <a:pt x="5931" y="2271"/>
                    <a:pt x="5658" y="2224"/>
                    <a:pt x="5462" y="2360"/>
                  </a:cubicBezTo>
                  <a:cubicBezTo>
                    <a:pt x="5042" y="2650"/>
                    <a:pt x="5399" y="3342"/>
                    <a:pt x="5185" y="3804"/>
                  </a:cubicBezTo>
                  <a:cubicBezTo>
                    <a:pt x="5030" y="4154"/>
                    <a:pt x="4600" y="4268"/>
                    <a:pt x="4224" y="4344"/>
                  </a:cubicBezTo>
                  <a:cubicBezTo>
                    <a:pt x="3784" y="4431"/>
                    <a:pt x="3348" y="4520"/>
                    <a:pt x="2902" y="4557"/>
                  </a:cubicBezTo>
                  <a:cubicBezTo>
                    <a:pt x="2480" y="4590"/>
                    <a:pt x="2041" y="4577"/>
                    <a:pt x="1648" y="4737"/>
                  </a:cubicBezTo>
                  <a:cubicBezTo>
                    <a:pt x="1371" y="4847"/>
                    <a:pt x="1132" y="5039"/>
                    <a:pt x="906" y="5236"/>
                  </a:cubicBezTo>
                  <a:cubicBezTo>
                    <a:pt x="489" y="5602"/>
                    <a:pt x="77" y="6098"/>
                    <a:pt x="1" y="6617"/>
                  </a:cubicBezTo>
                  <a:cubicBezTo>
                    <a:pt x="1475" y="7752"/>
                    <a:pt x="3322" y="8424"/>
                    <a:pt x="5329" y="8424"/>
                  </a:cubicBezTo>
                  <a:cubicBezTo>
                    <a:pt x="6201" y="8424"/>
                    <a:pt x="7042" y="8297"/>
                    <a:pt x="7835" y="8058"/>
                  </a:cubicBezTo>
                  <a:cubicBezTo>
                    <a:pt x="7685" y="7629"/>
                    <a:pt x="7149" y="7303"/>
                    <a:pt x="6756" y="7179"/>
                  </a:cubicBezTo>
                  <a:cubicBezTo>
                    <a:pt x="6510" y="7090"/>
                    <a:pt x="6248" y="7036"/>
                    <a:pt x="6031" y="6890"/>
                  </a:cubicBezTo>
                  <a:cubicBezTo>
                    <a:pt x="5812" y="6744"/>
                    <a:pt x="5652" y="6471"/>
                    <a:pt x="5738" y="6221"/>
                  </a:cubicBezTo>
                  <a:cubicBezTo>
                    <a:pt x="5878" y="5821"/>
                    <a:pt x="6437" y="5855"/>
                    <a:pt x="6847" y="5732"/>
                  </a:cubicBezTo>
                  <a:cubicBezTo>
                    <a:pt x="7249" y="5612"/>
                    <a:pt x="7552" y="5282"/>
                    <a:pt x="7835" y="4970"/>
                  </a:cubicBezTo>
                  <a:cubicBezTo>
                    <a:pt x="8138" y="4634"/>
                    <a:pt x="8457" y="4224"/>
                    <a:pt x="8368" y="3784"/>
                  </a:cubicBezTo>
                  <a:cubicBezTo>
                    <a:pt x="8317" y="3538"/>
                    <a:pt x="8141" y="3339"/>
                    <a:pt x="8058" y="3106"/>
                  </a:cubicBezTo>
                  <a:cubicBezTo>
                    <a:pt x="7975" y="2879"/>
                    <a:pt x="7975" y="2637"/>
                    <a:pt x="7975" y="2397"/>
                  </a:cubicBezTo>
                  <a:cubicBezTo>
                    <a:pt x="7975" y="1858"/>
                    <a:pt x="7978" y="1315"/>
                    <a:pt x="7978" y="773"/>
                  </a:cubicBezTo>
                  <a:cubicBezTo>
                    <a:pt x="7978" y="623"/>
                    <a:pt x="7978" y="470"/>
                    <a:pt x="7911" y="337"/>
                  </a:cubicBezTo>
                  <a:cubicBezTo>
                    <a:pt x="7795" y="98"/>
                    <a:pt x="7498" y="0"/>
                    <a:pt x="7228"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1189521" y="2850052"/>
              <a:ext cx="140316" cy="169966"/>
            </a:xfrm>
            <a:custGeom>
              <a:avLst/>
              <a:gdLst/>
              <a:ahLst/>
              <a:cxnLst/>
              <a:rect l="l" t="t" r="r" b="b"/>
              <a:pathLst>
                <a:path w="1751" h="2121" extrusionOk="0">
                  <a:moveTo>
                    <a:pt x="1335" y="1"/>
                  </a:moveTo>
                  <a:lnTo>
                    <a:pt x="1418" y="360"/>
                  </a:lnTo>
                  <a:cubicBezTo>
                    <a:pt x="1488" y="663"/>
                    <a:pt x="1522" y="932"/>
                    <a:pt x="1518" y="1182"/>
                  </a:cubicBezTo>
                  <a:cubicBezTo>
                    <a:pt x="1511" y="1292"/>
                    <a:pt x="1498" y="1431"/>
                    <a:pt x="1448" y="1555"/>
                  </a:cubicBezTo>
                  <a:cubicBezTo>
                    <a:pt x="1402" y="1661"/>
                    <a:pt x="1325" y="1748"/>
                    <a:pt x="1229" y="1798"/>
                  </a:cubicBezTo>
                  <a:cubicBezTo>
                    <a:pt x="1142" y="1842"/>
                    <a:pt x="1048" y="1864"/>
                    <a:pt x="956" y="1864"/>
                  </a:cubicBezTo>
                  <a:cubicBezTo>
                    <a:pt x="816" y="1864"/>
                    <a:pt x="680" y="1813"/>
                    <a:pt x="579" y="1715"/>
                  </a:cubicBezTo>
                  <a:cubicBezTo>
                    <a:pt x="410" y="1561"/>
                    <a:pt x="267" y="1342"/>
                    <a:pt x="140" y="1036"/>
                  </a:cubicBezTo>
                  <a:lnTo>
                    <a:pt x="0" y="692"/>
                  </a:lnTo>
                  <a:lnTo>
                    <a:pt x="57" y="1062"/>
                  </a:lnTo>
                  <a:cubicBezTo>
                    <a:pt x="110" y="1399"/>
                    <a:pt x="233" y="1675"/>
                    <a:pt x="423" y="1878"/>
                  </a:cubicBezTo>
                  <a:cubicBezTo>
                    <a:pt x="536" y="2004"/>
                    <a:pt x="696" y="2090"/>
                    <a:pt x="852" y="2110"/>
                  </a:cubicBezTo>
                  <a:cubicBezTo>
                    <a:pt x="875" y="2121"/>
                    <a:pt x="903" y="2121"/>
                    <a:pt x="926" y="2121"/>
                  </a:cubicBezTo>
                  <a:lnTo>
                    <a:pt x="982" y="2121"/>
                  </a:lnTo>
                  <a:cubicBezTo>
                    <a:pt x="1032" y="2121"/>
                    <a:pt x="1075" y="2117"/>
                    <a:pt x="1112" y="2107"/>
                  </a:cubicBezTo>
                  <a:lnTo>
                    <a:pt x="1149" y="2101"/>
                  </a:lnTo>
                  <a:cubicBezTo>
                    <a:pt x="1175" y="2094"/>
                    <a:pt x="1205" y="2090"/>
                    <a:pt x="1235" y="2081"/>
                  </a:cubicBezTo>
                  <a:lnTo>
                    <a:pt x="1352" y="2030"/>
                  </a:lnTo>
                  <a:cubicBezTo>
                    <a:pt x="1502" y="1950"/>
                    <a:pt x="1625" y="1811"/>
                    <a:pt x="1685" y="1648"/>
                  </a:cubicBezTo>
                  <a:cubicBezTo>
                    <a:pt x="1734" y="1502"/>
                    <a:pt x="1751" y="1345"/>
                    <a:pt x="1741" y="1179"/>
                  </a:cubicBezTo>
                  <a:cubicBezTo>
                    <a:pt x="1725" y="899"/>
                    <a:pt x="1641" y="613"/>
                    <a:pt x="1502" y="330"/>
                  </a:cubicBezTo>
                  <a:lnTo>
                    <a:pt x="1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1612236" y="2707090"/>
              <a:ext cx="154260" cy="139836"/>
            </a:xfrm>
            <a:custGeom>
              <a:avLst/>
              <a:gdLst/>
              <a:ahLst/>
              <a:cxnLst/>
              <a:rect l="l" t="t" r="r" b="b"/>
              <a:pathLst>
                <a:path w="1925" h="1745" extrusionOk="0">
                  <a:moveTo>
                    <a:pt x="1562" y="0"/>
                  </a:moveTo>
                  <a:lnTo>
                    <a:pt x="1634" y="327"/>
                  </a:lnTo>
                  <a:cubicBezTo>
                    <a:pt x="1698" y="630"/>
                    <a:pt x="1721" y="866"/>
                    <a:pt x="1701" y="1069"/>
                  </a:cubicBezTo>
                  <a:cubicBezTo>
                    <a:pt x="1685" y="1202"/>
                    <a:pt x="1648" y="1298"/>
                    <a:pt x="1594" y="1362"/>
                  </a:cubicBezTo>
                  <a:cubicBezTo>
                    <a:pt x="1545" y="1425"/>
                    <a:pt x="1459" y="1462"/>
                    <a:pt x="1339" y="1478"/>
                  </a:cubicBezTo>
                  <a:cubicBezTo>
                    <a:pt x="1314" y="1481"/>
                    <a:pt x="1290" y="1482"/>
                    <a:pt x="1265" y="1482"/>
                  </a:cubicBezTo>
                  <a:cubicBezTo>
                    <a:pt x="1047" y="1482"/>
                    <a:pt x="851" y="1367"/>
                    <a:pt x="716" y="1266"/>
                  </a:cubicBezTo>
                  <a:cubicBezTo>
                    <a:pt x="540" y="1129"/>
                    <a:pt x="370" y="952"/>
                    <a:pt x="201" y="719"/>
                  </a:cubicBezTo>
                  <a:lnTo>
                    <a:pt x="1" y="453"/>
                  </a:lnTo>
                  <a:lnTo>
                    <a:pt x="1" y="453"/>
                  </a:lnTo>
                  <a:lnTo>
                    <a:pt x="124" y="763"/>
                  </a:lnTo>
                  <a:cubicBezTo>
                    <a:pt x="233" y="1035"/>
                    <a:pt x="383" y="1262"/>
                    <a:pt x="570" y="1435"/>
                  </a:cubicBezTo>
                  <a:cubicBezTo>
                    <a:pt x="772" y="1631"/>
                    <a:pt x="1032" y="1745"/>
                    <a:pt x="1275" y="1745"/>
                  </a:cubicBezTo>
                  <a:cubicBezTo>
                    <a:pt x="1308" y="1745"/>
                    <a:pt x="1339" y="1742"/>
                    <a:pt x="1368" y="1738"/>
                  </a:cubicBezTo>
                  <a:cubicBezTo>
                    <a:pt x="1502" y="1722"/>
                    <a:pt x="1681" y="1668"/>
                    <a:pt x="1794" y="1518"/>
                  </a:cubicBezTo>
                  <a:cubicBezTo>
                    <a:pt x="1881" y="1402"/>
                    <a:pt x="1924" y="1255"/>
                    <a:pt x="1924" y="1083"/>
                  </a:cubicBezTo>
                  <a:cubicBezTo>
                    <a:pt x="1924" y="833"/>
                    <a:pt x="1858" y="576"/>
                    <a:pt x="1714" y="300"/>
                  </a:cubicBezTo>
                  <a:lnTo>
                    <a:pt x="15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1290572" y="2421726"/>
              <a:ext cx="284399" cy="213960"/>
            </a:xfrm>
            <a:custGeom>
              <a:avLst/>
              <a:gdLst/>
              <a:ahLst/>
              <a:cxnLst/>
              <a:rect l="l" t="t" r="r" b="b"/>
              <a:pathLst>
                <a:path w="3549" h="2670" extrusionOk="0">
                  <a:moveTo>
                    <a:pt x="720" y="0"/>
                  </a:moveTo>
                  <a:cubicBezTo>
                    <a:pt x="1" y="0"/>
                    <a:pt x="400" y="2570"/>
                    <a:pt x="370" y="2670"/>
                  </a:cubicBezTo>
                  <a:lnTo>
                    <a:pt x="2144" y="2420"/>
                  </a:lnTo>
                  <a:cubicBezTo>
                    <a:pt x="2144" y="2420"/>
                    <a:pt x="3548" y="1538"/>
                    <a:pt x="2946" y="1209"/>
                  </a:cubicBezTo>
                  <a:cubicBezTo>
                    <a:pt x="2874" y="1170"/>
                    <a:pt x="2800" y="1153"/>
                    <a:pt x="2727" y="1153"/>
                  </a:cubicBezTo>
                  <a:cubicBezTo>
                    <a:pt x="2371" y="1153"/>
                    <a:pt x="2013" y="1554"/>
                    <a:pt x="1808" y="1832"/>
                  </a:cubicBezTo>
                  <a:lnTo>
                    <a:pt x="1808" y="1832"/>
                  </a:lnTo>
                  <a:cubicBezTo>
                    <a:pt x="2038" y="1464"/>
                    <a:pt x="2366" y="829"/>
                    <a:pt x="1938" y="756"/>
                  </a:cubicBezTo>
                  <a:cubicBezTo>
                    <a:pt x="1918" y="753"/>
                    <a:pt x="1898" y="751"/>
                    <a:pt x="1879" y="751"/>
                  </a:cubicBezTo>
                  <a:cubicBezTo>
                    <a:pt x="1312" y="751"/>
                    <a:pt x="1029" y="2117"/>
                    <a:pt x="1029" y="2117"/>
                  </a:cubicBezTo>
                  <a:cubicBezTo>
                    <a:pt x="1029" y="2117"/>
                    <a:pt x="1459" y="27"/>
                    <a:pt x="730" y="0"/>
                  </a:cubicBezTo>
                  <a:cubicBezTo>
                    <a:pt x="726" y="0"/>
                    <a:pt x="723" y="0"/>
                    <a:pt x="72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1434335" y="2783059"/>
              <a:ext cx="212438" cy="236799"/>
            </a:xfrm>
            <a:custGeom>
              <a:avLst/>
              <a:gdLst/>
              <a:ahLst/>
              <a:cxnLst/>
              <a:rect l="l" t="t" r="r" b="b"/>
              <a:pathLst>
                <a:path w="2651" h="2955" extrusionOk="0">
                  <a:moveTo>
                    <a:pt x="706" y="0"/>
                  </a:moveTo>
                  <a:cubicBezTo>
                    <a:pt x="658" y="0"/>
                    <a:pt x="614" y="6"/>
                    <a:pt x="573" y="18"/>
                  </a:cubicBezTo>
                  <a:cubicBezTo>
                    <a:pt x="164" y="138"/>
                    <a:pt x="0" y="1149"/>
                    <a:pt x="74" y="1988"/>
                  </a:cubicBezTo>
                  <a:cubicBezTo>
                    <a:pt x="128" y="2605"/>
                    <a:pt x="642" y="2954"/>
                    <a:pt x="1158" y="2954"/>
                  </a:cubicBezTo>
                  <a:cubicBezTo>
                    <a:pt x="1537" y="2954"/>
                    <a:pt x="1918" y="2765"/>
                    <a:pt x="2117" y="2354"/>
                  </a:cubicBezTo>
                  <a:cubicBezTo>
                    <a:pt x="2121" y="2341"/>
                    <a:pt x="2127" y="2331"/>
                    <a:pt x="2134" y="2318"/>
                  </a:cubicBezTo>
                  <a:cubicBezTo>
                    <a:pt x="2651" y="1188"/>
                    <a:pt x="1387"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1104658" y="3054078"/>
              <a:ext cx="1065315" cy="1257078"/>
            </a:xfrm>
            <a:custGeom>
              <a:avLst/>
              <a:gdLst/>
              <a:ahLst/>
              <a:cxnLst/>
              <a:rect l="l" t="t" r="r" b="b"/>
              <a:pathLst>
                <a:path w="13294" h="15687" extrusionOk="0">
                  <a:moveTo>
                    <a:pt x="3379" y="0"/>
                  </a:moveTo>
                  <a:cubicBezTo>
                    <a:pt x="1323" y="1605"/>
                    <a:pt x="1" y="4104"/>
                    <a:pt x="1" y="6917"/>
                  </a:cubicBezTo>
                  <a:cubicBezTo>
                    <a:pt x="1" y="9756"/>
                    <a:pt x="1349" y="12278"/>
                    <a:pt x="3443" y="13879"/>
                  </a:cubicBezTo>
                  <a:cubicBezTo>
                    <a:pt x="3519" y="13360"/>
                    <a:pt x="3931" y="12864"/>
                    <a:pt x="4348" y="12498"/>
                  </a:cubicBezTo>
                  <a:cubicBezTo>
                    <a:pt x="4574" y="12301"/>
                    <a:pt x="4813" y="12109"/>
                    <a:pt x="5090" y="11999"/>
                  </a:cubicBezTo>
                  <a:cubicBezTo>
                    <a:pt x="5483" y="11839"/>
                    <a:pt x="5922" y="11852"/>
                    <a:pt x="6344" y="11819"/>
                  </a:cubicBezTo>
                  <a:cubicBezTo>
                    <a:pt x="6790" y="11782"/>
                    <a:pt x="7226" y="11693"/>
                    <a:pt x="7666" y="11606"/>
                  </a:cubicBezTo>
                  <a:cubicBezTo>
                    <a:pt x="8042" y="11530"/>
                    <a:pt x="8472" y="11416"/>
                    <a:pt x="8627" y="11066"/>
                  </a:cubicBezTo>
                  <a:cubicBezTo>
                    <a:pt x="8841" y="10604"/>
                    <a:pt x="8484" y="9912"/>
                    <a:pt x="8904" y="9622"/>
                  </a:cubicBezTo>
                  <a:cubicBezTo>
                    <a:pt x="9100" y="9486"/>
                    <a:pt x="9373" y="9533"/>
                    <a:pt x="9593" y="9439"/>
                  </a:cubicBezTo>
                  <a:cubicBezTo>
                    <a:pt x="9606" y="9433"/>
                    <a:pt x="9623" y="9423"/>
                    <a:pt x="9636" y="9416"/>
                  </a:cubicBezTo>
                  <a:cubicBezTo>
                    <a:pt x="9550" y="9183"/>
                    <a:pt x="9473" y="8947"/>
                    <a:pt x="9406" y="8707"/>
                  </a:cubicBezTo>
                  <a:cubicBezTo>
                    <a:pt x="8491" y="5482"/>
                    <a:pt x="9610" y="2926"/>
                    <a:pt x="10994" y="1159"/>
                  </a:cubicBezTo>
                  <a:cubicBezTo>
                    <a:pt x="10548" y="1062"/>
                    <a:pt x="10112" y="899"/>
                    <a:pt x="9662" y="799"/>
                  </a:cubicBezTo>
                  <a:cubicBezTo>
                    <a:pt x="9433" y="746"/>
                    <a:pt x="9190" y="713"/>
                    <a:pt x="8951" y="713"/>
                  </a:cubicBezTo>
                  <a:cubicBezTo>
                    <a:pt x="8627" y="713"/>
                    <a:pt x="8312" y="773"/>
                    <a:pt x="8035" y="936"/>
                  </a:cubicBezTo>
                  <a:cubicBezTo>
                    <a:pt x="7959" y="982"/>
                    <a:pt x="7885" y="1036"/>
                    <a:pt x="7836" y="1109"/>
                  </a:cubicBezTo>
                  <a:cubicBezTo>
                    <a:pt x="7729" y="1258"/>
                    <a:pt x="7736" y="1458"/>
                    <a:pt x="7742" y="1645"/>
                  </a:cubicBezTo>
                  <a:cubicBezTo>
                    <a:pt x="7769" y="2364"/>
                    <a:pt x="7729" y="3132"/>
                    <a:pt x="7303" y="3715"/>
                  </a:cubicBezTo>
                  <a:cubicBezTo>
                    <a:pt x="7190" y="3871"/>
                    <a:pt x="7050" y="4014"/>
                    <a:pt x="7003" y="4201"/>
                  </a:cubicBezTo>
                  <a:cubicBezTo>
                    <a:pt x="6897" y="4636"/>
                    <a:pt x="7329" y="5180"/>
                    <a:pt x="7007" y="5485"/>
                  </a:cubicBezTo>
                  <a:cubicBezTo>
                    <a:pt x="6930" y="5559"/>
                    <a:pt x="6827" y="5589"/>
                    <a:pt x="6721" y="5589"/>
                  </a:cubicBezTo>
                  <a:cubicBezTo>
                    <a:pt x="6634" y="5589"/>
                    <a:pt x="6547" y="5569"/>
                    <a:pt x="6471" y="5532"/>
                  </a:cubicBezTo>
                  <a:cubicBezTo>
                    <a:pt x="6301" y="5449"/>
                    <a:pt x="6175" y="5295"/>
                    <a:pt x="6065" y="5143"/>
                  </a:cubicBezTo>
                  <a:cubicBezTo>
                    <a:pt x="5692" y="4620"/>
                    <a:pt x="5429" y="4014"/>
                    <a:pt x="5309" y="3386"/>
                  </a:cubicBezTo>
                  <a:cubicBezTo>
                    <a:pt x="5249" y="3086"/>
                    <a:pt x="5223" y="2773"/>
                    <a:pt x="5103" y="2493"/>
                  </a:cubicBezTo>
                  <a:cubicBezTo>
                    <a:pt x="4833" y="1857"/>
                    <a:pt x="4165" y="1492"/>
                    <a:pt x="3795" y="913"/>
                  </a:cubicBezTo>
                  <a:cubicBezTo>
                    <a:pt x="3642" y="670"/>
                    <a:pt x="3452" y="313"/>
                    <a:pt x="3379" y="0"/>
                  </a:cubicBezTo>
                  <a:close/>
                  <a:moveTo>
                    <a:pt x="11240" y="12272"/>
                  </a:moveTo>
                  <a:cubicBezTo>
                    <a:pt x="10968" y="12574"/>
                    <a:pt x="10675" y="12880"/>
                    <a:pt x="10289" y="12994"/>
                  </a:cubicBezTo>
                  <a:cubicBezTo>
                    <a:pt x="9879" y="13117"/>
                    <a:pt x="9320" y="13083"/>
                    <a:pt x="9180" y="13483"/>
                  </a:cubicBezTo>
                  <a:cubicBezTo>
                    <a:pt x="9094" y="13733"/>
                    <a:pt x="9254" y="14006"/>
                    <a:pt x="9473" y="14152"/>
                  </a:cubicBezTo>
                  <a:cubicBezTo>
                    <a:pt x="9690" y="14298"/>
                    <a:pt x="9952" y="14352"/>
                    <a:pt x="10198" y="14441"/>
                  </a:cubicBezTo>
                  <a:cubicBezTo>
                    <a:pt x="10591" y="14565"/>
                    <a:pt x="11127" y="14891"/>
                    <a:pt x="11277" y="15320"/>
                  </a:cubicBezTo>
                  <a:cubicBezTo>
                    <a:pt x="11992" y="15111"/>
                    <a:pt x="12668" y="14808"/>
                    <a:pt x="13294" y="14428"/>
                  </a:cubicBezTo>
                  <a:cubicBezTo>
                    <a:pt x="12561" y="13793"/>
                    <a:pt x="11856" y="13074"/>
                    <a:pt x="11240" y="12272"/>
                  </a:cubicBezTo>
                  <a:close/>
                  <a:moveTo>
                    <a:pt x="11277" y="15320"/>
                  </a:moveTo>
                  <a:lnTo>
                    <a:pt x="11277" y="15320"/>
                  </a:lnTo>
                  <a:cubicBezTo>
                    <a:pt x="10481" y="15559"/>
                    <a:pt x="9643" y="15686"/>
                    <a:pt x="8771" y="15686"/>
                  </a:cubicBezTo>
                  <a:cubicBezTo>
                    <a:pt x="9643" y="15686"/>
                    <a:pt x="10484" y="15559"/>
                    <a:pt x="11277" y="1532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1375436" y="2905506"/>
              <a:ext cx="766010" cy="596445"/>
            </a:xfrm>
            <a:custGeom>
              <a:avLst/>
              <a:gdLst/>
              <a:ahLst/>
              <a:cxnLst/>
              <a:rect l="l" t="t" r="r" b="b"/>
              <a:pathLst>
                <a:path w="9559" h="7443" extrusionOk="0">
                  <a:moveTo>
                    <a:pt x="5392" y="0"/>
                  </a:moveTo>
                  <a:cubicBezTo>
                    <a:pt x="4557" y="0"/>
                    <a:pt x="3751" y="117"/>
                    <a:pt x="2985" y="334"/>
                  </a:cubicBezTo>
                  <a:cubicBezTo>
                    <a:pt x="2976" y="484"/>
                    <a:pt x="2939" y="636"/>
                    <a:pt x="2869" y="790"/>
                  </a:cubicBezTo>
                  <a:cubicBezTo>
                    <a:pt x="2862" y="803"/>
                    <a:pt x="2856" y="813"/>
                    <a:pt x="2852" y="826"/>
                  </a:cubicBezTo>
                  <a:cubicBezTo>
                    <a:pt x="2652" y="1239"/>
                    <a:pt x="2273" y="1425"/>
                    <a:pt x="1893" y="1425"/>
                  </a:cubicBezTo>
                  <a:cubicBezTo>
                    <a:pt x="1604" y="1425"/>
                    <a:pt x="1318" y="1318"/>
                    <a:pt x="1111" y="1116"/>
                  </a:cubicBezTo>
                  <a:cubicBezTo>
                    <a:pt x="722" y="1332"/>
                    <a:pt x="349" y="1578"/>
                    <a:pt x="0" y="1854"/>
                  </a:cubicBezTo>
                  <a:cubicBezTo>
                    <a:pt x="73" y="2167"/>
                    <a:pt x="263" y="2524"/>
                    <a:pt x="416" y="2767"/>
                  </a:cubicBezTo>
                  <a:cubicBezTo>
                    <a:pt x="786" y="3346"/>
                    <a:pt x="1454" y="3711"/>
                    <a:pt x="1724" y="4347"/>
                  </a:cubicBezTo>
                  <a:cubicBezTo>
                    <a:pt x="1844" y="4627"/>
                    <a:pt x="1870" y="4940"/>
                    <a:pt x="1930" y="5240"/>
                  </a:cubicBezTo>
                  <a:cubicBezTo>
                    <a:pt x="2050" y="5868"/>
                    <a:pt x="2313" y="6474"/>
                    <a:pt x="2686" y="6997"/>
                  </a:cubicBezTo>
                  <a:cubicBezTo>
                    <a:pt x="2796" y="7149"/>
                    <a:pt x="2922" y="7303"/>
                    <a:pt x="3092" y="7386"/>
                  </a:cubicBezTo>
                  <a:cubicBezTo>
                    <a:pt x="3168" y="7423"/>
                    <a:pt x="3255" y="7443"/>
                    <a:pt x="3342" y="7443"/>
                  </a:cubicBezTo>
                  <a:cubicBezTo>
                    <a:pt x="3448" y="7443"/>
                    <a:pt x="3551" y="7413"/>
                    <a:pt x="3628" y="7339"/>
                  </a:cubicBezTo>
                  <a:cubicBezTo>
                    <a:pt x="3950" y="7034"/>
                    <a:pt x="3518" y="6490"/>
                    <a:pt x="3624" y="6055"/>
                  </a:cubicBezTo>
                  <a:cubicBezTo>
                    <a:pt x="3671" y="5868"/>
                    <a:pt x="3811" y="5725"/>
                    <a:pt x="3924" y="5569"/>
                  </a:cubicBezTo>
                  <a:cubicBezTo>
                    <a:pt x="4350" y="4986"/>
                    <a:pt x="4390" y="4218"/>
                    <a:pt x="4363" y="3499"/>
                  </a:cubicBezTo>
                  <a:cubicBezTo>
                    <a:pt x="4357" y="3312"/>
                    <a:pt x="4350" y="3112"/>
                    <a:pt x="4457" y="2963"/>
                  </a:cubicBezTo>
                  <a:cubicBezTo>
                    <a:pt x="4506" y="2890"/>
                    <a:pt x="4580" y="2836"/>
                    <a:pt x="4656" y="2790"/>
                  </a:cubicBezTo>
                  <a:cubicBezTo>
                    <a:pt x="4933" y="2627"/>
                    <a:pt x="5248" y="2567"/>
                    <a:pt x="5572" y="2567"/>
                  </a:cubicBezTo>
                  <a:cubicBezTo>
                    <a:pt x="5811" y="2567"/>
                    <a:pt x="6054" y="2600"/>
                    <a:pt x="6283" y="2653"/>
                  </a:cubicBezTo>
                  <a:cubicBezTo>
                    <a:pt x="6733" y="2753"/>
                    <a:pt x="7169" y="2916"/>
                    <a:pt x="7615" y="3013"/>
                  </a:cubicBezTo>
                  <a:cubicBezTo>
                    <a:pt x="8264" y="2184"/>
                    <a:pt x="8973" y="1525"/>
                    <a:pt x="9558" y="1052"/>
                  </a:cubicBezTo>
                  <a:cubicBezTo>
                    <a:pt x="8320" y="380"/>
                    <a:pt x="6899" y="0"/>
                    <a:pt x="5392"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1380484" y="3808636"/>
              <a:ext cx="627858" cy="502527"/>
            </a:xfrm>
            <a:custGeom>
              <a:avLst/>
              <a:gdLst/>
              <a:ahLst/>
              <a:cxnLst/>
              <a:rect l="l" t="t" r="r" b="b"/>
              <a:pathLst>
                <a:path w="7835" h="6271" extrusionOk="0">
                  <a:moveTo>
                    <a:pt x="6194" y="0"/>
                  </a:moveTo>
                  <a:cubicBezTo>
                    <a:pt x="6181" y="7"/>
                    <a:pt x="6164" y="17"/>
                    <a:pt x="6151" y="23"/>
                  </a:cubicBezTo>
                  <a:cubicBezTo>
                    <a:pt x="5931" y="117"/>
                    <a:pt x="5658" y="70"/>
                    <a:pt x="5462" y="206"/>
                  </a:cubicBezTo>
                  <a:cubicBezTo>
                    <a:pt x="5042" y="496"/>
                    <a:pt x="5399" y="1188"/>
                    <a:pt x="5185" y="1650"/>
                  </a:cubicBezTo>
                  <a:cubicBezTo>
                    <a:pt x="5030" y="2000"/>
                    <a:pt x="4600" y="2114"/>
                    <a:pt x="4224" y="2190"/>
                  </a:cubicBezTo>
                  <a:cubicBezTo>
                    <a:pt x="3784" y="2277"/>
                    <a:pt x="3348" y="2366"/>
                    <a:pt x="2902" y="2403"/>
                  </a:cubicBezTo>
                  <a:cubicBezTo>
                    <a:pt x="2480" y="2436"/>
                    <a:pt x="2041" y="2423"/>
                    <a:pt x="1648" y="2583"/>
                  </a:cubicBezTo>
                  <a:cubicBezTo>
                    <a:pt x="1371" y="2693"/>
                    <a:pt x="1132" y="2885"/>
                    <a:pt x="906" y="3082"/>
                  </a:cubicBezTo>
                  <a:cubicBezTo>
                    <a:pt x="489" y="3448"/>
                    <a:pt x="77" y="3944"/>
                    <a:pt x="1" y="4463"/>
                  </a:cubicBezTo>
                  <a:cubicBezTo>
                    <a:pt x="1475" y="5598"/>
                    <a:pt x="3322" y="6270"/>
                    <a:pt x="5329" y="6270"/>
                  </a:cubicBezTo>
                  <a:cubicBezTo>
                    <a:pt x="6201" y="6270"/>
                    <a:pt x="7042" y="6143"/>
                    <a:pt x="7835" y="5904"/>
                  </a:cubicBezTo>
                  <a:cubicBezTo>
                    <a:pt x="7685" y="5475"/>
                    <a:pt x="7149" y="5149"/>
                    <a:pt x="6756" y="5025"/>
                  </a:cubicBezTo>
                  <a:cubicBezTo>
                    <a:pt x="6510" y="4936"/>
                    <a:pt x="6248" y="4882"/>
                    <a:pt x="6031" y="4736"/>
                  </a:cubicBezTo>
                  <a:cubicBezTo>
                    <a:pt x="5812" y="4590"/>
                    <a:pt x="5652" y="4317"/>
                    <a:pt x="5738" y="4067"/>
                  </a:cubicBezTo>
                  <a:cubicBezTo>
                    <a:pt x="5878" y="3667"/>
                    <a:pt x="6437" y="3701"/>
                    <a:pt x="6847" y="3578"/>
                  </a:cubicBezTo>
                  <a:cubicBezTo>
                    <a:pt x="7233" y="3464"/>
                    <a:pt x="7526" y="3158"/>
                    <a:pt x="7798" y="2856"/>
                  </a:cubicBezTo>
                  <a:cubicBezTo>
                    <a:pt x="7139" y="2000"/>
                    <a:pt x="6580" y="1048"/>
                    <a:pt x="6194"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1464466" y="2932191"/>
              <a:ext cx="150253" cy="87588"/>
            </a:xfrm>
            <a:custGeom>
              <a:avLst/>
              <a:gdLst/>
              <a:ahLst/>
              <a:cxnLst/>
              <a:rect l="l" t="t" r="r" b="b"/>
              <a:pathLst>
                <a:path w="1875" h="1093" extrusionOk="0">
                  <a:moveTo>
                    <a:pt x="1874" y="1"/>
                  </a:moveTo>
                  <a:cubicBezTo>
                    <a:pt x="1215" y="191"/>
                    <a:pt x="587" y="453"/>
                    <a:pt x="0" y="783"/>
                  </a:cubicBezTo>
                  <a:cubicBezTo>
                    <a:pt x="207" y="985"/>
                    <a:pt x="493" y="1092"/>
                    <a:pt x="782" y="1092"/>
                  </a:cubicBezTo>
                  <a:cubicBezTo>
                    <a:pt x="1162" y="1092"/>
                    <a:pt x="1541" y="906"/>
                    <a:pt x="1741" y="493"/>
                  </a:cubicBezTo>
                  <a:cubicBezTo>
                    <a:pt x="1745" y="480"/>
                    <a:pt x="1751" y="470"/>
                    <a:pt x="1758" y="457"/>
                  </a:cubicBezTo>
                  <a:cubicBezTo>
                    <a:pt x="1828" y="303"/>
                    <a:pt x="1865" y="151"/>
                    <a:pt x="1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964982" y="3208900"/>
              <a:ext cx="347305" cy="349549"/>
            </a:xfrm>
            <a:custGeom>
              <a:avLst/>
              <a:gdLst/>
              <a:ahLst/>
              <a:cxnLst/>
              <a:rect l="l" t="t" r="r" b="b"/>
              <a:pathLst>
                <a:path w="4334" h="4362" extrusionOk="0">
                  <a:moveTo>
                    <a:pt x="2283" y="0"/>
                  </a:moveTo>
                  <a:cubicBezTo>
                    <a:pt x="1741" y="0"/>
                    <a:pt x="1122" y="113"/>
                    <a:pt x="885" y="581"/>
                  </a:cubicBezTo>
                  <a:cubicBezTo>
                    <a:pt x="0" y="2318"/>
                    <a:pt x="1588" y="4362"/>
                    <a:pt x="2702" y="4362"/>
                  </a:cubicBezTo>
                  <a:cubicBezTo>
                    <a:pt x="2707" y="4362"/>
                    <a:pt x="2711" y="4362"/>
                    <a:pt x="2716" y="4362"/>
                  </a:cubicBezTo>
                  <a:cubicBezTo>
                    <a:pt x="3831" y="4349"/>
                    <a:pt x="2210" y="3181"/>
                    <a:pt x="2210" y="3180"/>
                  </a:cubicBezTo>
                  <a:lnTo>
                    <a:pt x="2210" y="3180"/>
                  </a:lnTo>
                  <a:cubicBezTo>
                    <a:pt x="2210" y="3181"/>
                    <a:pt x="3046" y="3685"/>
                    <a:pt x="3513" y="3685"/>
                  </a:cubicBezTo>
                  <a:cubicBezTo>
                    <a:pt x="3571" y="3685"/>
                    <a:pt x="3623" y="3677"/>
                    <a:pt x="3668" y="3660"/>
                  </a:cubicBezTo>
                  <a:cubicBezTo>
                    <a:pt x="4067" y="3497"/>
                    <a:pt x="2610" y="2385"/>
                    <a:pt x="2610" y="2385"/>
                  </a:cubicBezTo>
                  <a:lnTo>
                    <a:pt x="2610" y="2385"/>
                  </a:lnTo>
                  <a:cubicBezTo>
                    <a:pt x="2610" y="2385"/>
                    <a:pt x="3279" y="2652"/>
                    <a:pt x="3726" y="2652"/>
                  </a:cubicBezTo>
                  <a:cubicBezTo>
                    <a:pt x="3876" y="2652"/>
                    <a:pt x="4001" y="2622"/>
                    <a:pt x="4067" y="2541"/>
                  </a:cubicBezTo>
                  <a:cubicBezTo>
                    <a:pt x="4333" y="2225"/>
                    <a:pt x="2559" y="1287"/>
                    <a:pt x="2559" y="1287"/>
                  </a:cubicBezTo>
                  <a:cubicBezTo>
                    <a:pt x="2559" y="1287"/>
                    <a:pt x="3345" y="787"/>
                    <a:pt x="3229" y="99"/>
                  </a:cubicBezTo>
                  <a:cubicBezTo>
                    <a:pt x="3229" y="99"/>
                    <a:pt x="2789" y="0"/>
                    <a:pt x="228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1902165" y="2849972"/>
              <a:ext cx="330397" cy="305074"/>
            </a:xfrm>
            <a:custGeom>
              <a:avLst/>
              <a:gdLst/>
              <a:ahLst/>
              <a:cxnLst/>
              <a:rect l="l" t="t" r="r" b="b"/>
              <a:pathLst>
                <a:path w="4123" h="3807" extrusionOk="0">
                  <a:moveTo>
                    <a:pt x="1588" y="0"/>
                  </a:moveTo>
                  <a:cubicBezTo>
                    <a:pt x="848" y="0"/>
                    <a:pt x="266" y="364"/>
                    <a:pt x="266" y="364"/>
                  </a:cubicBezTo>
                  <a:cubicBezTo>
                    <a:pt x="143" y="913"/>
                    <a:pt x="1116" y="1352"/>
                    <a:pt x="1116" y="1352"/>
                  </a:cubicBezTo>
                  <a:cubicBezTo>
                    <a:pt x="1116" y="1352"/>
                    <a:pt x="0" y="3120"/>
                    <a:pt x="423" y="3217"/>
                  </a:cubicBezTo>
                  <a:cubicBezTo>
                    <a:pt x="439" y="3220"/>
                    <a:pt x="455" y="3222"/>
                    <a:pt x="471" y="3222"/>
                  </a:cubicBezTo>
                  <a:cubicBezTo>
                    <a:pt x="896" y="3222"/>
                    <a:pt x="1538" y="2062"/>
                    <a:pt x="1538" y="2062"/>
                  </a:cubicBezTo>
                  <a:lnTo>
                    <a:pt x="1538" y="2062"/>
                  </a:lnTo>
                  <a:cubicBezTo>
                    <a:pt x="1538" y="2062"/>
                    <a:pt x="1191" y="3506"/>
                    <a:pt x="1455" y="3543"/>
                  </a:cubicBezTo>
                  <a:cubicBezTo>
                    <a:pt x="1460" y="3543"/>
                    <a:pt x="1466" y="3544"/>
                    <a:pt x="1471" y="3544"/>
                  </a:cubicBezTo>
                  <a:cubicBezTo>
                    <a:pt x="1746" y="3544"/>
                    <a:pt x="2443" y="2601"/>
                    <a:pt x="2443" y="2601"/>
                  </a:cubicBezTo>
                  <a:lnTo>
                    <a:pt x="2443" y="2601"/>
                  </a:lnTo>
                  <a:cubicBezTo>
                    <a:pt x="2443" y="2601"/>
                    <a:pt x="2210" y="3679"/>
                    <a:pt x="2636" y="3802"/>
                  </a:cubicBezTo>
                  <a:cubicBezTo>
                    <a:pt x="2647" y="3805"/>
                    <a:pt x="2658" y="3807"/>
                    <a:pt x="2670" y="3807"/>
                  </a:cubicBezTo>
                  <a:cubicBezTo>
                    <a:pt x="3113" y="3807"/>
                    <a:pt x="4123" y="1480"/>
                    <a:pt x="2925" y="487"/>
                  </a:cubicBezTo>
                  <a:cubicBezTo>
                    <a:pt x="2480" y="118"/>
                    <a:pt x="2009" y="0"/>
                    <a:pt x="158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761198" y="2767352"/>
              <a:ext cx="13943" cy="44635"/>
            </a:xfrm>
            <a:custGeom>
              <a:avLst/>
              <a:gdLst/>
              <a:ahLst/>
              <a:cxnLst/>
              <a:rect l="l" t="t" r="r" b="b"/>
              <a:pathLst>
                <a:path w="174" h="557" extrusionOk="0">
                  <a:moveTo>
                    <a:pt x="64" y="1"/>
                  </a:moveTo>
                  <a:cubicBezTo>
                    <a:pt x="33" y="1"/>
                    <a:pt x="0" y="21"/>
                    <a:pt x="4" y="64"/>
                  </a:cubicBezTo>
                  <a:cubicBezTo>
                    <a:pt x="17" y="207"/>
                    <a:pt x="27" y="351"/>
                    <a:pt x="40" y="494"/>
                  </a:cubicBezTo>
                  <a:cubicBezTo>
                    <a:pt x="44" y="537"/>
                    <a:pt x="77" y="557"/>
                    <a:pt x="110" y="557"/>
                  </a:cubicBezTo>
                  <a:cubicBezTo>
                    <a:pt x="143" y="557"/>
                    <a:pt x="173" y="537"/>
                    <a:pt x="170" y="494"/>
                  </a:cubicBezTo>
                  <a:cubicBezTo>
                    <a:pt x="160" y="351"/>
                    <a:pt x="147" y="207"/>
                    <a:pt x="137" y="64"/>
                  </a:cubicBezTo>
                  <a:cubicBezTo>
                    <a:pt x="133" y="21"/>
                    <a:pt x="97" y="1"/>
                    <a:pt x="64"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796137" y="2735137"/>
              <a:ext cx="10738" cy="37904"/>
            </a:xfrm>
            <a:custGeom>
              <a:avLst/>
              <a:gdLst/>
              <a:ahLst/>
              <a:cxnLst/>
              <a:rect l="l" t="t" r="r" b="b"/>
              <a:pathLst>
                <a:path w="134" h="473" extrusionOk="0">
                  <a:moveTo>
                    <a:pt x="67" y="0"/>
                  </a:moveTo>
                  <a:cubicBezTo>
                    <a:pt x="33" y="0"/>
                    <a:pt x="1" y="20"/>
                    <a:pt x="1" y="63"/>
                  </a:cubicBezTo>
                  <a:lnTo>
                    <a:pt x="1" y="409"/>
                  </a:lnTo>
                  <a:cubicBezTo>
                    <a:pt x="1" y="449"/>
                    <a:pt x="33" y="473"/>
                    <a:pt x="67" y="473"/>
                  </a:cubicBezTo>
                  <a:cubicBezTo>
                    <a:pt x="100" y="473"/>
                    <a:pt x="133" y="449"/>
                    <a:pt x="133" y="409"/>
                  </a:cubicBezTo>
                  <a:lnTo>
                    <a:pt x="133" y="63"/>
                  </a:lnTo>
                  <a:cubicBezTo>
                    <a:pt x="133" y="20"/>
                    <a:pt x="100"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1203" y="2822646"/>
              <a:ext cx="10498" cy="28528"/>
            </a:xfrm>
            <a:custGeom>
              <a:avLst/>
              <a:gdLst/>
              <a:ahLst/>
              <a:cxnLst/>
              <a:rect l="l" t="t" r="r" b="b"/>
              <a:pathLst>
                <a:path w="131" h="356" extrusionOk="0">
                  <a:moveTo>
                    <a:pt x="67" y="0"/>
                  </a:moveTo>
                  <a:cubicBezTo>
                    <a:pt x="34" y="0"/>
                    <a:pt x="1" y="20"/>
                    <a:pt x="1" y="63"/>
                  </a:cubicBezTo>
                  <a:lnTo>
                    <a:pt x="1" y="292"/>
                  </a:lnTo>
                  <a:cubicBezTo>
                    <a:pt x="1" y="336"/>
                    <a:pt x="34" y="355"/>
                    <a:pt x="67" y="355"/>
                  </a:cubicBezTo>
                  <a:cubicBezTo>
                    <a:pt x="101" y="355"/>
                    <a:pt x="130" y="336"/>
                    <a:pt x="130" y="292"/>
                  </a:cubicBezTo>
                  <a:lnTo>
                    <a:pt x="130" y="63"/>
                  </a:lnTo>
                  <a:cubicBezTo>
                    <a:pt x="130" y="20"/>
                    <a:pt x="101" y="0"/>
                    <a:pt x="67"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16990" y="2778571"/>
              <a:ext cx="14184" cy="33657"/>
            </a:xfrm>
            <a:custGeom>
              <a:avLst/>
              <a:gdLst/>
              <a:ahLst/>
              <a:cxnLst/>
              <a:rect l="l" t="t" r="r" b="b"/>
              <a:pathLst>
                <a:path w="177" h="420" extrusionOk="0">
                  <a:moveTo>
                    <a:pt x="80" y="0"/>
                  </a:moveTo>
                  <a:cubicBezTo>
                    <a:pt x="40" y="0"/>
                    <a:pt x="0" y="34"/>
                    <a:pt x="13" y="84"/>
                  </a:cubicBezTo>
                  <a:cubicBezTo>
                    <a:pt x="36" y="167"/>
                    <a:pt x="47" y="250"/>
                    <a:pt x="33" y="337"/>
                  </a:cubicBezTo>
                  <a:cubicBezTo>
                    <a:pt x="27" y="386"/>
                    <a:pt x="70" y="420"/>
                    <a:pt x="107" y="420"/>
                  </a:cubicBezTo>
                  <a:cubicBezTo>
                    <a:pt x="133" y="420"/>
                    <a:pt x="156" y="406"/>
                    <a:pt x="160" y="374"/>
                  </a:cubicBezTo>
                  <a:cubicBezTo>
                    <a:pt x="176" y="260"/>
                    <a:pt x="170" y="157"/>
                    <a:pt x="140" y="47"/>
                  </a:cubicBezTo>
                  <a:cubicBezTo>
                    <a:pt x="133" y="14"/>
                    <a:pt x="107" y="0"/>
                    <a:pt x="80"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892940" y="2804134"/>
              <a:ext cx="10738" cy="33176"/>
            </a:xfrm>
            <a:custGeom>
              <a:avLst/>
              <a:gdLst/>
              <a:ahLst/>
              <a:cxnLst/>
              <a:rect l="l" t="t" r="r" b="b"/>
              <a:pathLst>
                <a:path w="134" h="414" extrusionOk="0">
                  <a:moveTo>
                    <a:pt x="67" y="1"/>
                  </a:moveTo>
                  <a:cubicBezTo>
                    <a:pt x="34" y="1"/>
                    <a:pt x="0" y="21"/>
                    <a:pt x="0" y="64"/>
                  </a:cubicBezTo>
                  <a:lnTo>
                    <a:pt x="0" y="351"/>
                  </a:lnTo>
                  <a:cubicBezTo>
                    <a:pt x="0" y="394"/>
                    <a:pt x="34" y="414"/>
                    <a:pt x="67" y="414"/>
                  </a:cubicBezTo>
                  <a:cubicBezTo>
                    <a:pt x="100" y="414"/>
                    <a:pt x="134" y="394"/>
                    <a:pt x="134" y="351"/>
                  </a:cubicBezTo>
                  <a:lnTo>
                    <a:pt x="134" y="64"/>
                  </a:lnTo>
                  <a:cubicBezTo>
                    <a:pt x="134" y="21"/>
                    <a:pt x="100" y="1"/>
                    <a:pt x="67"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911372" y="2889238"/>
              <a:ext cx="10658" cy="26525"/>
            </a:xfrm>
            <a:custGeom>
              <a:avLst/>
              <a:gdLst/>
              <a:ahLst/>
              <a:cxnLst/>
              <a:rect l="l" t="t" r="r" b="b"/>
              <a:pathLst>
                <a:path w="133" h="331" extrusionOk="0">
                  <a:moveTo>
                    <a:pt x="67" y="1"/>
                  </a:moveTo>
                  <a:cubicBezTo>
                    <a:pt x="33" y="1"/>
                    <a:pt x="0" y="24"/>
                    <a:pt x="0" y="68"/>
                  </a:cubicBezTo>
                  <a:lnTo>
                    <a:pt x="0" y="267"/>
                  </a:lnTo>
                  <a:cubicBezTo>
                    <a:pt x="0" y="310"/>
                    <a:pt x="33" y="330"/>
                    <a:pt x="67" y="330"/>
                  </a:cubicBezTo>
                  <a:cubicBezTo>
                    <a:pt x="100" y="330"/>
                    <a:pt x="133" y="310"/>
                    <a:pt x="133" y="267"/>
                  </a:cubicBezTo>
                  <a:lnTo>
                    <a:pt x="133" y="68"/>
                  </a:lnTo>
                  <a:cubicBezTo>
                    <a:pt x="133" y="24"/>
                    <a:pt x="100" y="1"/>
                    <a:pt x="67"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60984" y="2666060"/>
              <a:ext cx="10738" cy="21636"/>
            </a:xfrm>
            <a:custGeom>
              <a:avLst/>
              <a:gdLst/>
              <a:ahLst/>
              <a:cxnLst/>
              <a:rect l="l" t="t" r="r" b="b"/>
              <a:pathLst>
                <a:path w="134" h="270" extrusionOk="0">
                  <a:moveTo>
                    <a:pt x="66" y="0"/>
                  </a:moveTo>
                  <a:cubicBezTo>
                    <a:pt x="34" y="0"/>
                    <a:pt x="0" y="20"/>
                    <a:pt x="0" y="63"/>
                  </a:cubicBezTo>
                  <a:lnTo>
                    <a:pt x="0" y="206"/>
                  </a:lnTo>
                  <a:cubicBezTo>
                    <a:pt x="0" y="249"/>
                    <a:pt x="34" y="269"/>
                    <a:pt x="66" y="269"/>
                  </a:cubicBezTo>
                  <a:cubicBezTo>
                    <a:pt x="100" y="269"/>
                    <a:pt x="133" y="249"/>
                    <a:pt x="133" y="206"/>
                  </a:cubicBezTo>
                  <a:lnTo>
                    <a:pt x="133" y="63"/>
                  </a:lnTo>
                  <a:cubicBezTo>
                    <a:pt x="133" y="20"/>
                    <a:pt x="100" y="0"/>
                    <a:pt x="66"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854645" y="2504667"/>
              <a:ext cx="22278" cy="42472"/>
            </a:xfrm>
            <a:custGeom>
              <a:avLst/>
              <a:gdLst/>
              <a:ahLst/>
              <a:cxnLst/>
              <a:rect l="l" t="t" r="r" b="b"/>
              <a:pathLst>
                <a:path w="278" h="530" extrusionOk="0">
                  <a:moveTo>
                    <a:pt x="81" y="1"/>
                  </a:moveTo>
                  <a:cubicBezTo>
                    <a:pt x="41" y="1"/>
                    <a:pt x="1" y="34"/>
                    <a:pt x="11" y="84"/>
                  </a:cubicBezTo>
                  <a:cubicBezTo>
                    <a:pt x="41" y="220"/>
                    <a:pt x="81" y="354"/>
                    <a:pt x="131" y="483"/>
                  </a:cubicBezTo>
                  <a:cubicBezTo>
                    <a:pt x="144" y="517"/>
                    <a:pt x="171" y="529"/>
                    <a:pt x="197" y="529"/>
                  </a:cubicBezTo>
                  <a:cubicBezTo>
                    <a:pt x="237" y="529"/>
                    <a:pt x="277" y="497"/>
                    <a:pt x="257" y="449"/>
                  </a:cubicBezTo>
                  <a:cubicBezTo>
                    <a:pt x="207" y="320"/>
                    <a:pt x="167" y="187"/>
                    <a:pt x="137" y="47"/>
                  </a:cubicBezTo>
                  <a:cubicBezTo>
                    <a:pt x="131" y="14"/>
                    <a:pt x="107" y="1"/>
                    <a:pt x="81"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879728" y="2529990"/>
              <a:ext cx="17710" cy="44635"/>
            </a:xfrm>
            <a:custGeom>
              <a:avLst/>
              <a:gdLst/>
              <a:ahLst/>
              <a:cxnLst/>
              <a:rect l="l" t="t" r="r" b="b"/>
              <a:pathLst>
                <a:path w="221" h="557" extrusionOk="0">
                  <a:moveTo>
                    <a:pt x="90" y="1"/>
                  </a:moveTo>
                  <a:cubicBezTo>
                    <a:pt x="58" y="1"/>
                    <a:pt x="24" y="24"/>
                    <a:pt x="18" y="64"/>
                  </a:cubicBezTo>
                  <a:cubicBezTo>
                    <a:pt x="1" y="217"/>
                    <a:pt x="21" y="370"/>
                    <a:pt x="78" y="513"/>
                  </a:cubicBezTo>
                  <a:cubicBezTo>
                    <a:pt x="87" y="543"/>
                    <a:pt x="113" y="557"/>
                    <a:pt x="141" y="557"/>
                  </a:cubicBezTo>
                  <a:cubicBezTo>
                    <a:pt x="184" y="557"/>
                    <a:pt x="221" y="526"/>
                    <a:pt x="204" y="480"/>
                  </a:cubicBezTo>
                  <a:cubicBezTo>
                    <a:pt x="153" y="344"/>
                    <a:pt x="133" y="207"/>
                    <a:pt x="150" y="64"/>
                  </a:cubicBezTo>
                  <a:cubicBezTo>
                    <a:pt x="153" y="24"/>
                    <a:pt x="124" y="1"/>
                    <a:pt x="90" y="1"/>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993360" y="2451617"/>
              <a:ext cx="12100" cy="21396"/>
            </a:xfrm>
            <a:custGeom>
              <a:avLst/>
              <a:gdLst/>
              <a:ahLst/>
              <a:cxnLst/>
              <a:rect l="l" t="t" r="r" b="b"/>
              <a:pathLst>
                <a:path w="151" h="267" extrusionOk="0">
                  <a:moveTo>
                    <a:pt x="67" y="0"/>
                  </a:moveTo>
                  <a:cubicBezTo>
                    <a:pt x="44" y="0"/>
                    <a:pt x="21" y="17"/>
                    <a:pt x="13" y="50"/>
                  </a:cubicBezTo>
                  <a:cubicBezTo>
                    <a:pt x="7" y="87"/>
                    <a:pt x="4" y="123"/>
                    <a:pt x="1" y="163"/>
                  </a:cubicBezTo>
                  <a:cubicBezTo>
                    <a:pt x="50" y="190"/>
                    <a:pt x="93" y="223"/>
                    <a:pt x="130" y="266"/>
                  </a:cubicBezTo>
                  <a:cubicBezTo>
                    <a:pt x="127" y="206"/>
                    <a:pt x="130" y="147"/>
                    <a:pt x="140" y="83"/>
                  </a:cubicBezTo>
                  <a:cubicBezTo>
                    <a:pt x="150" y="33"/>
                    <a:pt x="107"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992799" y="2464679"/>
              <a:ext cx="16908" cy="36622"/>
            </a:xfrm>
            <a:custGeom>
              <a:avLst/>
              <a:gdLst/>
              <a:ahLst/>
              <a:cxnLst/>
              <a:rect l="l" t="t" r="r" b="b"/>
              <a:pathLst>
                <a:path w="211" h="457" extrusionOk="0">
                  <a:moveTo>
                    <a:pt x="8" y="0"/>
                  </a:moveTo>
                  <a:lnTo>
                    <a:pt x="8" y="0"/>
                  </a:lnTo>
                  <a:cubicBezTo>
                    <a:pt x="0" y="140"/>
                    <a:pt x="17" y="277"/>
                    <a:pt x="64" y="413"/>
                  </a:cubicBezTo>
                  <a:cubicBezTo>
                    <a:pt x="77" y="443"/>
                    <a:pt x="104" y="456"/>
                    <a:pt x="131" y="456"/>
                  </a:cubicBezTo>
                  <a:cubicBezTo>
                    <a:pt x="171" y="456"/>
                    <a:pt x="211" y="426"/>
                    <a:pt x="194" y="377"/>
                  </a:cubicBezTo>
                  <a:cubicBezTo>
                    <a:pt x="160" y="286"/>
                    <a:pt x="144" y="197"/>
                    <a:pt x="137" y="103"/>
                  </a:cubicBezTo>
                  <a:cubicBezTo>
                    <a:pt x="100" y="60"/>
                    <a:pt x="57" y="27"/>
                    <a:pt x="8"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2020606" y="2472452"/>
              <a:ext cx="14745" cy="30932"/>
            </a:xfrm>
            <a:custGeom>
              <a:avLst/>
              <a:gdLst/>
              <a:ahLst/>
              <a:cxnLst/>
              <a:rect l="l" t="t" r="r" b="b"/>
              <a:pathLst>
                <a:path w="184" h="386" extrusionOk="0">
                  <a:moveTo>
                    <a:pt x="80" y="0"/>
                  </a:moveTo>
                  <a:cubicBezTo>
                    <a:pt x="40" y="0"/>
                    <a:pt x="0" y="33"/>
                    <a:pt x="17" y="83"/>
                  </a:cubicBezTo>
                  <a:cubicBezTo>
                    <a:pt x="43" y="163"/>
                    <a:pt x="50" y="240"/>
                    <a:pt x="40" y="323"/>
                  </a:cubicBezTo>
                  <a:cubicBezTo>
                    <a:pt x="37" y="366"/>
                    <a:pt x="66" y="386"/>
                    <a:pt x="97" y="386"/>
                  </a:cubicBezTo>
                  <a:cubicBezTo>
                    <a:pt x="130" y="386"/>
                    <a:pt x="166" y="366"/>
                    <a:pt x="173" y="323"/>
                  </a:cubicBezTo>
                  <a:cubicBezTo>
                    <a:pt x="183" y="229"/>
                    <a:pt x="173" y="137"/>
                    <a:pt x="143" y="46"/>
                  </a:cubicBezTo>
                  <a:cubicBezTo>
                    <a:pt x="133" y="17"/>
                    <a:pt x="106" y="0"/>
                    <a:pt x="80"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968037" y="2643863"/>
              <a:ext cx="4888" cy="7052"/>
            </a:xfrm>
            <a:custGeom>
              <a:avLst/>
              <a:gdLst/>
              <a:ahLst/>
              <a:cxnLst/>
              <a:rect l="l" t="t" r="r" b="b"/>
              <a:pathLst>
                <a:path w="61" h="88" extrusionOk="0">
                  <a:moveTo>
                    <a:pt x="0" y="1"/>
                  </a:moveTo>
                  <a:cubicBezTo>
                    <a:pt x="20" y="30"/>
                    <a:pt x="40" y="58"/>
                    <a:pt x="60" y="87"/>
                  </a:cubicBezTo>
                  <a:cubicBezTo>
                    <a:pt x="50" y="58"/>
                    <a:pt x="40" y="30"/>
                    <a:pt x="30"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957299" y="2636410"/>
              <a:ext cx="25243" cy="44395"/>
            </a:xfrm>
            <a:custGeom>
              <a:avLst/>
              <a:gdLst/>
              <a:ahLst/>
              <a:cxnLst/>
              <a:rect l="l" t="t" r="r" b="b"/>
              <a:pathLst>
                <a:path w="315" h="554" extrusionOk="0">
                  <a:moveTo>
                    <a:pt x="81" y="0"/>
                  </a:moveTo>
                  <a:cubicBezTo>
                    <a:pt x="41" y="0"/>
                    <a:pt x="1" y="31"/>
                    <a:pt x="18" y="80"/>
                  </a:cubicBezTo>
                  <a:cubicBezTo>
                    <a:pt x="68" y="223"/>
                    <a:pt x="121" y="367"/>
                    <a:pt x="171" y="510"/>
                  </a:cubicBezTo>
                  <a:cubicBezTo>
                    <a:pt x="181" y="540"/>
                    <a:pt x="208" y="553"/>
                    <a:pt x="234" y="553"/>
                  </a:cubicBezTo>
                  <a:cubicBezTo>
                    <a:pt x="274" y="553"/>
                    <a:pt x="314" y="523"/>
                    <a:pt x="297" y="473"/>
                  </a:cubicBezTo>
                  <a:cubicBezTo>
                    <a:pt x="264" y="377"/>
                    <a:pt x="228" y="277"/>
                    <a:pt x="194" y="180"/>
                  </a:cubicBezTo>
                  <a:cubicBezTo>
                    <a:pt x="174" y="151"/>
                    <a:pt x="154" y="123"/>
                    <a:pt x="134" y="94"/>
                  </a:cubicBezTo>
                  <a:lnTo>
                    <a:pt x="164" y="94"/>
                  </a:lnTo>
                  <a:cubicBezTo>
                    <a:pt x="158" y="77"/>
                    <a:pt x="151" y="60"/>
                    <a:pt x="144" y="44"/>
                  </a:cubicBezTo>
                  <a:cubicBezTo>
                    <a:pt x="134" y="14"/>
                    <a:pt x="108" y="0"/>
                    <a:pt x="81"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2006662" y="2629198"/>
              <a:ext cx="16348" cy="37984"/>
            </a:xfrm>
            <a:custGeom>
              <a:avLst/>
              <a:gdLst/>
              <a:ahLst/>
              <a:cxnLst/>
              <a:rect l="l" t="t" r="r" b="b"/>
              <a:pathLst>
                <a:path w="204" h="474" extrusionOk="0">
                  <a:moveTo>
                    <a:pt x="111" y="1"/>
                  </a:moveTo>
                  <a:cubicBezTo>
                    <a:pt x="81" y="41"/>
                    <a:pt x="44" y="78"/>
                    <a:pt x="1" y="107"/>
                  </a:cubicBezTo>
                  <a:cubicBezTo>
                    <a:pt x="21" y="213"/>
                    <a:pt x="44" y="320"/>
                    <a:pt x="67" y="427"/>
                  </a:cubicBezTo>
                  <a:cubicBezTo>
                    <a:pt x="74" y="460"/>
                    <a:pt x="97" y="473"/>
                    <a:pt x="124" y="473"/>
                  </a:cubicBezTo>
                  <a:cubicBezTo>
                    <a:pt x="161" y="473"/>
                    <a:pt x="204" y="440"/>
                    <a:pt x="194" y="393"/>
                  </a:cubicBezTo>
                  <a:cubicBezTo>
                    <a:pt x="164" y="261"/>
                    <a:pt x="137" y="130"/>
                    <a:pt x="111"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2004338" y="2624470"/>
              <a:ext cx="11299" cy="13383"/>
            </a:xfrm>
            <a:custGeom>
              <a:avLst/>
              <a:gdLst/>
              <a:ahLst/>
              <a:cxnLst/>
              <a:rect l="l" t="t" r="r" b="b"/>
              <a:pathLst>
                <a:path w="141" h="167" extrusionOk="0">
                  <a:moveTo>
                    <a:pt x="80" y="0"/>
                  </a:moveTo>
                  <a:cubicBezTo>
                    <a:pt x="43" y="0"/>
                    <a:pt x="0" y="33"/>
                    <a:pt x="10" y="83"/>
                  </a:cubicBezTo>
                  <a:cubicBezTo>
                    <a:pt x="16" y="109"/>
                    <a:pt x="23" y="137"/>
                    <a:pt x="30" y="166"/>
                  </a:cubicBezTo>
                  <a:cubicBezTo>
                    <a:pt x="73" y="137"/>
                    <a:pt x="110" y="100"/>
                    <a:pt x="140" y="60"/>
                  </a:cubicBezTo>
                  <a:lnTo>
                    <a:pt x="140" y="46"/>
                  </a:lnTo>
                  <a:cubicBezTo>
                    <a:pt x="130" y="17"/>
                    <a:pt x="106" y="0"/>
                    <a:pt x="80" y="0"/>
                  </a:cubicBezTo>
                  <a:close/>
                </a:path>
              </a:pathLst>
            </a:custGeom>
            <a:solidFill>
              <a:srgbClr val="83A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2027016" y="2744193"/>
              <a:ext cx="13623" cy="40308"/>
            </a:xfrm>
            <a:custGeom>
              <a:avLst/>
              <a:gdLst/>
              <a:ahLst/>
              <a:cxnLst/>
              <a:rect l="l" t="t" r="r" b="b"/>
              <a:pathLst>
                <a:path w="170" h="503" extrusionOk="0">
                  <a:moveTo>
                    <a:pt x="63" y="1"/>
                  </a:moveTo>
                  <a:cubicBezTo>
                    <a:pt x="30" y="1"/>
                    <a:pt x="0" y="21"/>
                    <a:pt x="3" y="64"/>
                  </a:cubicBezTo>
                  <a:cubicBezTo>
                    <a:pt x="13" y="190"/>
                    <a:pt x="23" y="313"/>
                    <a:pt x="37" y="440"/>
                  </a:cubicBezTo>
                  <a:cubicBezTo>
                    <a:pt x="40" y="483"/>
                    <a:pt x="73" y="503"/>
                    <a:pt x="106" y="503"/>
                  </a:cubicBezTo>
                  <a:cubicBezTo>
                    <a:pt x="140" y="503"/>
                    <a:pt x="169" y="483"/>
                    <a:pt x="166" y="440"/>
                  </a:cubicBezTo>
                  <a:cubicBezTo>
                    <a:pt x="157" y="313"/>
                    <a:pt x="146" y="190"/>
                    <a:pt x="133" y="64"/>
                  </a:cubicBezTo>
                  <a:cubicBezTo>
                    <a:pt x="129" y="24"/>
                    <a:pt x="97" y="1"/>
                    <a:pt x="63" y="1"/>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2109075" y="2613010"/>
              <a:ext cx="10578" cy="37904"/>
            </a:xfrm>
            <a:custGeom>
              <a:avLst/>
              <a:gdLst/>
              <a:ahLst/>
              <a:cxnLst/>
              <a:rect l="l" t="t" r="r" b="b"/>
              <a:pathLst>
                <a:path w="132" h="473" extrusionOk="0">
                  <a:moveTo>
                    <a:pt x="67" y="0"/>
                  </a:moveTo>
                  <a:cubicBezTo>
                    <a:pt x="34" y="0"/>
                    <a:pt x="1" y="20"/>
                    <a:pt x="1" y="63"/>
                  </a:cubicBezTo>
                  <a:lnTo>
                    <a:pt x="1" y="409"/>
                  </a:lnTo>
                  <a:cubicBezTo>
                    <a:pt x="1" y="452"/>
                    <a:pt x="34" y="472"/>
                    <a:pt x="67" y="472"/>
                  </a:cubicBezTo>
                  <a:cubicBezTo>
                    <a:pt x="101" y="472"/>
                    <a:pt x="131" y="452"/>
                    <a:pt x="131" y="409"/>
                  </a:cubicBezTo>
                  <a:lnTo>
                    <a:pt x="131" y="63"/>
                  </a:lnTo>
                  <a:cubicBezTo>
                    <a:pt x="131" y="20"/>
                    <a:pt x="101" y="0"/>
                    <a:pt x="67" y="0"/>
                  </a:cubicBezTo>
                  <a:close/>
                </a:path>
              </a:pathLst>
            </a:custGeom>
            <a:solidFill>
              <a:srgbClr val="648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262044" y="2718790"/>
              <a:ext cx="18271" cy="35981"/>
            </a:xfrm>
            <a:custGeom>
              <a:avLst/>
              <a:gdLst/>
              <a:ahLst/>
              <a:cxnLst/>
              <a:rect l="l" t="t" r="r" b="b"/>
              <a:pathLst>
                <a:path w="228" h="449" extrusionOk="0">
                  <a:moveTo>
                    <a:pt x="83" y="1"/>
                  </a:moveTo>
                  <a:cubicBezTo>
                    <a:pt x="57" y="1"/>
                    <a:pt x="34" y="15"/>
                    <a:pt x="27" y="48"/>
                  </a:cubicBezTo>
                  <a:cubicBezTo>
                    <a:pt x="1" y="178"/>
                    <a:pt x="21" y="301"/>
                    <a:pt x="84" y="417"/>
                  </a:cubicBezTo>
                  <a:cubicBezTo>
                    <a:pt x="97" y="440"/>
                    <a:pt x="117" y="449"/>
                    <a:pt x="137" y="449"/>
                  </a:cubicBezTo>
                  <a:cubicBezTo>
                    <a:pt x="182" y="449"/>
                    <a:pt x="227" y="401"/>
                    <a:pt x="197" y="350"/>
                  </a:cubicBezTo>
                  <a:cubicBezTo>
                    <a:pt x="150" y="267"/>
                    <a:pt x="137" y="178"/>
                    <a:pt x="153" y="84"/>
                  </a:cubicBezTo>
                  <a:cubicBezTo>
                    <a:pt x="164" y="34"/>
                    <a:pt x="121" y="1"/>
                    <a:pt x="83"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287367" y="2697794"/>
              <a:ext cx="19713" cy="29089"/>
            </a:xfrm>
            <a:custGeom>
              <a:avLst/>
              <a:gdLst/>
              <a:ahLst/>
              <a:cxnLst/>
              <a:rect l="l" t="t" r="r" b="b"/>
              <a:pathLst>
                <a:path w="246" h="363" extrusionOk="0">
                  <a:moveTo>
                    <a:pt x="91" y="1"/>
                  </a:moveTo>
                  <a:cubicBezTo>
                    <a:pt x="45" y="1"/>
                    <a:pt x="0" y="68"/>
                    <a:pt x="41" y="116"/>
                  </a:cubicBezTo>
                  <a:cubicBezTo>
                    <a:pt x="84" y="170"/>
                    <a:pt x="107" y="230"/>
                    <a:pt x="111" y="300"/>
                  </a:cubicBezTo>
                  <a:cubicBezTo>
                    <a:pt x="114" y="342"/>
                    <a:pt x="148" y="362"/>
                    <a:pt x="181" y="362"/>
                  </a:cubicBezTo>
                  <a:cubicBezTo>
                    <a:pt x="214" y="362"/>
                    <a:pt x="246" y="342"/>
                    <a:pt x="244" y="300"/>
                  </a:cubicBezTo>
                  <a:cubicBezTo>
                    <a:pt x="237" y="193"/>
                    <a:pt x="201" y="107"/>
                    <a:pt x="134" y="24"/>
                  </a:cubicBezTo>
                  <a:cubicBezTo>
                    <a:pt x="121" y="8"/>
                    <a:pt x="106"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495238" y="2582799"/>
              <a:ext cx="22117" cy="31653"/>
            </a:xfrm>
            <a:custGeom>
              <a:avLst/>
              <a:gdLst/>
              <a:ahLst/>
              <a:cxnLst/>
              <a:rect l="l" t="t" r="r" b="b"/>
              <a:pathLst>
                <a:path w="276" h="395" extrusionOk="0">
                  <a:moveTo>
                    <a:pt x="90" y="0"/>
                  </a:moveTo>
                  <a:cubicBezTo>
                    <a:pt x="47" y="0"/>
                    <a:pt x="1" y="48"/>
                    <a:pt x="26" y="101"/>
                  </a:cubicBezTo>
                  <a:cubicBezTo>
                    <a:pt x="63" y="187"/>
                    <a:pt x="103" y="273"/>
                    <a:pt x="139" y="360"/>
                  </a:cubicBezTo>
                  <a:cubicBezTo>
                    <a:pt x="149" y="384"/>
                    <a:pt x="168" y="394"/>
                    <a:pt x="187" y="394"/>
                  </a:cubicBezTo>
                  <a:cubicBezTo>
                    <a:pt x="229" y="394"/>
                    <a:pt x="275" y="346"/>
                    <a:pt x="252" y="293"/>
                  </a:cubicBezTo>
                  <a:cubicBezTo>
                    <a:pt x="216" y="207"/>
                    <a:pt x="176" y="121"/>
                    <a:pt x="139" y="34"/>
                  </a:cubicBezTo>
                  <a:cubicBezTo>
                    <a:pt x="128" y="10"/>
                    <a:pt x="109"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529937" y="2596342"/>
              <a:ext cx="24121" cy="34057"/>
            </a:xfrm>
            <a:custGeom>
              <a:avLst/>
              <a:gdLst/>
              <a:ahLst/>
              <a:cxnLst/>
              <a:rect l="l" t="t" r="r" b="b"/>
              <a:pathLst>
                <a:path w="301" h="425" extrusionOk="0">
                  <a:moveTo>
                    <a:pt x="89" y="1"/>
                  </a:moveTo>
                  <a:cubicBezTo>
                    <a:pt x="46" y="1"/>
                    <a:pt x="1" y="48"/>
                    <a:pt x="25" y="101"/>
                  </a:cubicBezTo>
                  <a:cubicBezTo>
                    <a:pt x="73" y="198"/>
                    <a:pt x="116" y="294"/>
                    <a:pt x="162" y="391"/>
                  </a:cubicBezTo>
                  <a:cubicBezTo>
                    <a:pt x="174" y="415"/>
                    <a:pt x="193" y="425"/>
                    <a:pt x="212" y="425"/>
                  </a:cubicBezTo>
                  <a:cubicBezTo>
                    <a:pt x="255" y="425"/>
                    <a:pt x="301" y="378"/>
                    <a:pt x="275" y="328"/>
                  </a:cubicBezTo>
                  <a:cubicBezTo>
                    <a:pt x="232" y="228"/>
                    <a:pt x="185" y="131"/>
                    <a:pt x="139" y="35"/>
                  </a:cubicBezTo>
                  <a:cubicBezTo>
                    <a:pt x="127" y="11"/>
                    <a:pt x="108" y="1"/>
                    <a:pt x="89"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481054" y="2704846"/>
              <a:ext cx="24682" cy="38144"/>
            </a:xfrm>
            <a:custGeom>
              <a:avLst/>
              <a:gdLst/>
              <a:ahLst/>
              <a:cxnLst/>
              <a:rect l="l" t="t" r="r" b="b"/>
              <a:pathLst>
                <a:path w="308" h="476" extrusionOk="0">
                  <a:moveTo>
                    <a:pt x="90" y="0"/>
                  </a:moveTo>
                  <a:cubicBezTo>
                    <a:pt x="45" y="0"/>
                    <a:pt x="0" y="48"/>
                    <a:pt x="30" y="99"/>
                  </a:cubicBezTo>
                  <a:cubicBezTo>
                    <a:pt x="93" y="202"/>
                    <a:pt x="136" y="312"/>
                    <a:pt x="170" y="428"/>
                  </a:cubicBezTo>
                  <a:cubicBezTo>
                    <a:pt x="178" y="461"/>
                    <a:pt x="203" y="475"/>
                    <a:pt x="228" y="475"/>
                  </a:cubicBezTo>
                  <a:cubicBezTo>
                    <a:pt x="267" y="475"/>
                    <a:pt x="308" y="443"/>
                    <a:pt x="296" y="395"/>
                  </a:cubicBezTo>
                  <a:cubicBezTo>
                    <a:pt x="263" y="265"/>
                    <a:pt x="213" y="145"/>
                    <a:pt x="143" y="32"/>
                  </a:cubicBezTo>
                  <a:cubicBezTo>
                    <a:pt x="130" y="10"/>
                    <a:pt x="110"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803759" y="2758136"/>
              <a:ext cx="18431" cy="28368"/>
            </a:xfrm>
            <a:custGeom>
              <a:avLst/>
              <a:gdLst/>
              <a:ahLst/>
              <a:cxnLst/>
              <a:rect l="l" t="t" r="r" b="b"/>
              <a:pathLst>
                <a:path w="230" h="354" extrusionOk="0">
                  <a:moveTo>
                    <a:pt x="80" y="0"/>
                  </a:moveTo>
                  <a:cubicBezTo>
                    <a:pt x="40" y="0"/>
                    <a:pt x="1" y="32"/>
                    <a:pt x="17" y="82"/>
                  </a:cubicBezTo>
                  <a:lnTo>
                    <a:pt x="87" y="309"/>
                  </a:lnTo>
                  <a:cubicBezTo>
                    <a:pt x="97" y="340"/>
                    <a:pt x="123" y="354"/>
                    <a:pt x="149" y="354"/>
                  </a:cubicBezTo>
                  <a:cubicBezTo>
                    <a:pt x="189" y="354"/>
                    <a:pt x="229" y="321"/>
                    <a:pt x="213" y="272"/>
                  </a:cubicBezTo>
                  <a:cubicBezTo>
                    <a:pt x="190" y="196"/>
                    <a:pt x="167" y="122"/>
                    <a:pt x="143" y="46"/>
                  </a:cubicBezTo>
                  <a:cubicBezTo>
                    <a:pt x="132" y="14"/>
                    <a:pt x="106" y="0"/>
                    <a:pt x="8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828922" y="2755171"/>
              <a:ext cx="21797" cy="33817"/>
            </a:xfrm>
            <a:custGeom>
              <a:avLst/>
              <a:gdLst/>
              <a:ahLst/>
              <a:cxnLst/>
              <a:rect l="l" t="t" r="r" b="b"/>
              <a:pathLst>
                <a:path w="272" h="422" extrusionOk="0">
                  <a:moveTo>
                    <a:pt x="89" y="0"/>
                  </a:moveTo>
                  <a:cubicBezTo>
                    <a:pt x="43" y="0"/>
                    <a:pt x="1" y="66"/>
                    <a:pt x="39" y="116"/>
                  </a:cubicBezTo>
                  <a:cubicBezTo>
                    <a:pt x="96" y="186"/>
                    <a:pt x="128" y="269"/>
                    <a:pt x="136" y="359"/>
                  </a:cubicBezTo>
                  <a:cubicBezTo>
                    <a:pt x="140" y="401"/>
                    <a:pt x="175" y="422"/>
                    <a:pt x="208" y="422"/>
                  </a:cubicBezTo>
                  <a:cubicBezTo>
                    <a:pt x="241" y="422"/>
                    <a:pt x="272" y="401"/>
                    <a:pt x="268" y="359"/>
                  </a:cubicBezTo>
                  <a:cubicBezTo>
                    <a:pt x="255" y="233"/>
                    <a:pt x="212" y="123"/>
                    <a:pt x="132" y="23"/>
                  </a:cubicBezTo>
                  <a:cubicBezTo>
                    <a:pt x="119" y="7"/>
                    <a:pt x="104" y="0"/>
                    <a:pt x="89"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112271" y="3032121"/>
              <a:ext cx="20354" cy="26925"/>
            </a:xfrm>
            <a:custGeom>
              <a:avLst/>
              <a:gdLst/>
              <a:ahLst/>
              <a:cxnLst/>
              <a:rect l="l" t="t" r="r" b="b"/>
              <a:pathLst>
                <a:path w="254" h="336" extrusionOk="0">
                  <a:moveTo>
                    <a:pt x="91" y="1"/>
                  </a:moveTo>
                  <a:cubicBezTo>
                    <a:pt x="48" y="1"/>
                    <a:pt x="1" y="49"/>
                    <a:pt x="25" y="102"/>
                  </a:cubicBezTo>
                  <a:cubicBezTo>
                    <a:pt x="56" y="168"/>
                    <a:pt x="85" y="234"/>
                    <a:pt x="116" y="302"/>
                  </a:cubicBezTo>
                  <a:cubicBezTo>
                    <a:pt x="127" y="325"/>
                    <a:pt x="146" y="335"/>
                    <a:pt x="165" y="335"/>
                  </a:cubicBezTo>
                  <a:cubicBezTo>
                    <a:pt x="208" y="335"/>
                    <a:pt x="254" y="287"/>
                    <a:pt x="229" y="234"/>
                  </a:cubicBezTo>
                  <a:cubicBezTo>
                    <a:pt x="199" y="168"/>
                    <a:pt x="169" y="102"/>
                    <a:pt x="139" y="35"/>
                  </a:cubicBezTo>
                  <a:cubicBezTo>
                    <a:pt x="128" y="11"/>
                    <a:pt x="110"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119563" y="2990530"/>
              <a:ext cx="25082" cy="33657"/>
            </a:xfrm>
            <a:custGeom>
              <a:avLst/>
              <a:gdLst/>
              <a:ahLst/>
              <a:cxnLst/>
              <a:rect l="l" t="t" r="r" b="b"/>
              <a:pathLst>
                <a:path w="313" h="420" extrusionOk="0">
                  <a:moveTo>
                    <a:pt x="89" y="1"/>
                  </a:moveTo>
                  <a:cubicBezTo>
                    <a:pt x="46" y="1"/>
                    <a:pt x="0" y="49"/>
                    <a:pt x="28" y="102"/>
                  </a:cubicBezTo>
                  <a:cubicBezTo>
                    <a:pt x="74" y="194"/>
                    <a:pt x="125" y="291"/>
                    <a:pt x="174" y="388"/>
                  </a:cubicBezTo>
                  <a:cubicBezTo>
                    <a:pt x="185" y="410"/>
                    <a:pt x="204" y="419"/>
                    <a:pt x="223" y="419"/>
                  </a:cubicBezTo>
                  <a:cubicBezTo>
                    <a:pt x="266" y="419"/>
                    <a:pt x="313" y="372"/>
                    <a:pt x="288" y="321"/>
                  </a:cubicBezTo>
                  <a:cubicBezTo>
                    <a:pt x="238" y="225"/>
                    <a:pt x="188" y="128"/>
                    <a:pt x="141" y="35"/>
                  </a:cubicBezTo>
                  <a:cubicBezTo>
                    <a:pt x="129" y="11"/>
                    <a:pt x="109" y="1"/>
                    <a:pt x="89"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66514" y="3319487"/>
              <a:ext cx="19072" cy="29329"/>
            </a:xfrm>
            <a:custGeom>
              <a:avLst/>
              <a:gdLst/>
              <a:ahLst/>
              <a:cxnLst/>
              <a:rect l="l" t="t" r="r" b="b"/>
              <a:pathLst>
                <a:path w="238" h="366" extrusionOk="0">
                  <a:moveTo>
                    <a:pt x="90" y="0"/>
                  </a:moveTo>
                  <a:cubicBezTo>
                    <a:pt x="42" y="0"/>
                    <a:pt x="1" y="66"/>
                    <a:pt x="41" y="117"/>
                  </a:cubicBezTo>
                  <a:cubicBezTo>
                    <a:pt x="84" y="170"/>
                    <a:pt x="104" y="230"/>
                    <a:pt x="104" y="303"/>
                  </a:cubicBezTo>
                  <a:cubicBezTo>
                    <a:pt x="104" y="344"/>
                    <a:pt x="137" y="365"/>
                    <a:pt x="169" y="365"/>
                  </a:cubicBezTo>
                  <a:cubicBezTo>
                    <a:pt x="201" y="365"/>
                    <a:pt x="234" y="344"/>
                    <a:pt x="234" y="303"/>
                  </a:cubicBezTo>
                  <a:cubicBezTo>
                    <a:pt x="237" y="197"/>
                    <a:pt x="201" y="103"/>
                    <a:pt x="134" y="23"/>
                  </a:cubicBezTo>
                  <a:cubicBezTo>
                    <a:pt x="120" y="7"/>
                    <a:pt x="105" y="0"/>
                    <a:pt x="90"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82461" y="3287834"/>
              <a:ext cx="20034" cy="22278"/>
            </a:xfrm>
            <a:custGeom>
              <a:avLst/>
              <a:gdLst/>
              <a:ahLst/>
              <a:cxnLst/>
              <a:rect l="l" t="t" r="r" b="b"/>
              <a:pathLst>
                <a:path w="250" h="278" extrusionOk="0">
                  <a:moveTo>
                    <a:pt x="91" y="1"/>
                  </a:moveTo>
                  <a:cubicBezTo>
                    <a:pt x="47" y="1"/>
                    <a:pt x="1" y="48"/>
                    <a:pt x="28" y="99"/>
                  </a:cubicBezTo>
                  <a:lnTo>
                    <a:pt x="108" y="246"/>
                  </a:lnTo>
                  <a:cubicBezTo>
                    <a:pt x="121" y="268"/>
                    <a:pt x="140" y="277"/>
                    <a:pt x="159" y="277"/>
                  </a:cubicBezTo>
                  <a:cubicBezTo>
                    <a:pt x="203" y="277"/>
                    <a:pt x="249" y="230"/>
                    <a:pt x="222" y="179"/>
                  </a:cubicBezTo>
                  <a:lnTo>
                    <a:pt x="142" y="32"/>
                  </a:lnTo>
                  <a:cubicBezTo>
                    <a:pt x="130" y="10"/>
                    <a:pt x="110" y="1"/>
                    <a:pt x="91"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2052419" y="2924017"/>
              <a:ext cx="19072" cy="40308"/>
            </a:xfrm>
            <a:custGeom>
              <a:avLst/>
              <a:gdLst/>
              <a:ahLst/>
              <a:cxnLst/>
              <a:rect l="l" t="t" r="r" b="b"/>
              <a:pathLst>
                <a:path w="238" h="503" extrusionOk="0">
                  <a:moveTo>
                    <a:pt x="81" y="0"/>
                  </a:moveTo>
                  <a:cubicBezTo>
                    <a:pt x="42" y="0"/>
                    <a:pt x="0" y="32"/>
                    <a:pt x="12" y="83"/>
                  </a:cubicBezTo>
                  <a:cubicBezTo>
                    <a:pt x="42" y="206"/>
                    <a:pt x="69" y="333"/>
                    <a:pt x="99" y="456"/>
                  </a:cubicBezTo>
                  <a:cubicBezTo>
                    <a:pt x="107" y="489"/>
                    <a:pt x="132" y="503"/>
                    <a:pt x="157" y="503"/>
                  </a:cubicBezTo>
                  <a:cubicBezTo>
                    <a:pt x="196" y="503"/>
                    <a:pt x="237" y="470"/>
                    <a:pt x="225" y="422"/>
                  </a:cubicBezTo>
                  <a:cubicBezTo>
                    <a:pt x="195" y="296"/>
                    <a:pt x="169" y="173"/>
                    <a:pt x="139" y="46"/>
                  </a:cubicBezTo>
                  <a:cubicBezTo>
                    <a:pt x="131" y="14"/>
                    <a:pt x="106" y="0"/>
                    <a:pt x="81"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2088080" y="2937801"/>
              <a:ext cx="21957" cy="42472"/>
            </a:xfrm>
            <a:custGeom>
              <a:avLst/>
              <a:gdLst/>
              <a:ahLst/>
              <a:cxnLst/>
              <a:rect l="l" t="t" r="r" b="b"/>
              <a:pathLst>
                <a:path w="274" h="530" extrusionOk="0">
                  <a:moveTo>
                    <a:pt x="64" y="0"/>
                  </a:moveTo>
                  <a:cubicBezTo>
                    <a:pt x="32" y="0"/>
                    <a:pt x="0" y="21"/>
                    <a:pt x="0" y="64"/>
                  </a:cubicBezTo>
                  <a:cubicBezTo>
                    <a:pt x="6" y="220"/>
                    <a:pt x="46" y="367"/>
                    <a:pt x="129" y="500"/>
                  </a:cubicBezTo>
                  <a:cubicBezTo>
                    <a:pt x="143" y="521"/>
                    <a:pt x="162" y="529"/>
                    <a:pt x="181" y="529"/>
                  </a:cubicBezTo>
                  <a:cubicBezTo>
                    <a:pt x="227" y="529"/>
                    <a:pt x="273" y="482"/>
                    <a:pt x="243" y="433"/>
                  </a:cubicBezTo>
                  <a:cubicBezTo>
                    <a:pt x="173" y="316"/>
                    <a:pt x="137" y="197"/>
                    <a:pt x="133" y="64"/>
                  </a:cubicBezTo>
                  <a:cubicBezTo>
                    <a:pt x="131" y="22"/>
                    <a:pt x="97" y="0"/>
                    <a:pt x="64"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2691339" y="3584016"/>
              <a:ext cx="29410" cy="29410"/>
            </a:xfrm>
            <a:custGeom>
              <a:avLst/>
              <a:gdLst/>
              <a:ahLst/>
              <a:cxnLst/>
              <a:rect l="l" t="t" r="r" b="b"/>
              <a:pathLst>
                <a:path w="367" h="367" extrusionOk="0">
                  <a:moveTo>
                    <a:pt x="183" y="0"/>
                  </a:moveTo>
                  <a:cubicBezTo>
                    <a:pt x="80" y="0"/>
                    <a:pt x="0" y="84"/>
                    <a:pt x="0" y="184"/>
                  </a:cubicBezTo>
                  <a:cubicBezTo>
                    <a:pt x="0" y="284"/>
                    <a:pt x="80" y="367"/>
                    <a:pt x="183" y="367"/>
                  </a:cubicBezTo>
                  <a:cubicBezTo>
                    <a:pt x="283" y="367"/>
                    <a:pt x="366" y="284"/>
                    <a:pt x="366" y="184"/>
                  </a:cubicBezTo>
                  <a:cubicBezTo>
                    <a:pt x="366" y="84"/>
                    <a:pt x="28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2689496" y="3582172"/>
              <a:ext cx="32855" cy="33176"/>
            </a:xfrm>
            <a:custGeom>
              <a:avLst/>
              <a:gdLst/>
              <a:ahLst/>
              <a:cxnLst/>
              <a:rect l="l" t="t" r="r" b="b"/>
              <a:pathLst>
                <a:path w="410" h="414" extrusionOk="0">
                  <a:moveTo>
                    <a:pt x="206" y="47"/>
                  </a:moveTo>
                  <a:cubicBezTo>
                    <a:pt x="293" y="47"/>
                    <a:pt x="366" y="117"/>
                    <a:pt x="366" y="207"/>
                  </a:cubicBezTo>
                  <a:cubicBezTo>
                    <a:pt x="366" y="293"/>
                    <a:pt x="293" y="367"/>
                    <a:pt x="206" y="367"/>
                  </a:cubicBezTo>
                  <a:cubicBezTo>
                    <a:pt x="117" y="367"/>
                    <a:pt x="47" y="293"/>
                    <a:pt x="47" y="207"/>
                  </a:cubicBezTo>
                  <a:cubicBezTo>
                    <a:pt x="47" y="117"/>
                    <a:pt x="117" y="47"/>
                    <a:pt x="206" y="47"/>
                  </a:cubicBezTo>
                  <a:close/>
                  <a:moveTo>
                    <a:pt x="206" y="0"/>
                  </a:moveTo>
                  <a:cubicBezTo>
                    <a:pt x="93" y="0"/>
                    <a:pt x="0" y="94"/>
                    <a:pt x="0" y="207"/>
                  </a:cubicBezTo>
                  <a:cubicBezTo>
                    <a:pt x="0" y="320"/>
                    <a:pt x="93" y="413"/>
                    <a:pt x="206" y="413"/>
                  </a:cubicBezTo>
                  <a:cubicBezTo>
                    <a:pt x="320" y="413"/>
                    <a:pt x="409" y="320"/>
                    <a:pt x="409" y="207"/>
                  </a:cubicBezTo>
                  <a:cubicBezTo>
                    <a:pt x="409" y="94"/>
                    <a:pt x="320"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2543008" y="4075248"/>
              <a:ext cx="29490" cy="29249"/>
            </a:xfrm>
            <a:custGeom>
              <a:avLst/>
              <a:gdLst/>
              <a:ahLst/>
              <a:cxnLst/>
              <a:rect l="l" t="t" r="r" b="b"/>
              <a:pathLst>
                <a:path w="368" h="365" extrusionOk="0">
                  <a:moveTo>
                    <a:pt x="184" y="1"/>
                  </a:moveTo>
                  <a:cubicBezTo>
                    <a:pt x="84" y="1"/>
                    <a:pt x="1" y="81"/>
                    <a:pt x="1" y="181"/>
                  </a:cubicBezTo>
                  <a:cubicBezTo>
                    <a:pt x="1" y="284"/>
                    <a:pt x="84" y="364"/>
                    <a:pt x="184" y="364"/>
                  </a:cubicBezTo>
                  <a:cubicBezTo>
                    <a:pt x="283" y="364"/>
                    <a:pt x="367" y="284"/>
                    <a:pt x="367" y="181"/>
                  </a:cubicBezTo>
                  <a:cubicBezTo>
                    <a:pt x="367" y="81"/>
                    <a:pt x="283"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2541165" y="4073405"/>
              <a:ext cx="32935" cy="32935"/>
            </a:xfrm>
            <a:custGeom>
              <a:avLst/>
              <a:gdLst/>
              <a:ahLst/>
              <a:cxnLst/>
              <a:rect l="l" t="t" r="r" b="b"/>
              <a:pathLst>
                <a:path w="411" h="411" extrusionOk="0">
                  <a:moveTo>
                    <a:pt x="207" y="44"/>
                  </a:moveTo>
                  <a:cubicBezTo>
                    <a:pt x="294" y="44"/>
                    <a:pt x="366" y="117"/>
                    <a:pt x="366" y="204"/>
                  </a:cubicBezTo>
                  <a:cubicBezTo>
                    <a:pt x="366" y="294"/>
                    <a:pt x="294" y="363"/>
                    <a:pt x="207" y="363"/>
                  </a:cubicBezTo>
                  <a:cubicBezTo>
                    <a:pt x="117" y="363"/>
                    <a:pt x="47" y="294"/>
                    <a:pt x="47" y="204"/>
                  </a:cubicBezTo>
                  <a:cubicBezTo>
                    <a:pt x="47" y="117"/>
                    <a:pt x="117" y="44"/>
                    <a:pt x="207" y="44"/>
                  </a:cubicBezTo>
                  <a:close/>
                  <a:moveTo>
                    <a:pt x="207" y="1"/>
                  </a:moveTo>
                  <a:cubicBezTo>
                    <a:pt x="94" y="1"/>
                    <a:pt x="0" y="91"/>
                    <a:pt x="0" y="204"/>
                  </a:cubicBezTo>
                  <a:cubicBezTo>
                    <a:pt x="0" y="317"/>
                    <a:pt x="94" y="410"/>
                    <a:pt x="207" y="410"/>
                  </a:cubicBezTo>
                  <a:cubicBezTo>
                    <a:pt x="320" y="410"/>
                    <a:pt x="410" y="317"/>
                    <a:pt x="410" y="204"/>
                  </a:cubicBezTo>
                  <a:cubicBezTo>
                    <a:pt x="410" y="91"/>
                    <a:pt x="3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2248030" y="4316376"/>
              <a:ext cx="29169" cy="29169"/>
            </a:xfrm>
            <a:custGeom>
              <a:avLst/>
              <a:gdLst/>
              <a:ahLst/>
              <a:cxnLst/>
              <a:rect l="l" t="t" r="r" b="b"/>
              <a:pathLst>
                <a:path w="364" h="364" extrusionOk="0">
                  <a:moveTo>
                    <a:pt x="181" y="1"/>
                  </a:moveTo>
                  <a:cubicBezTo>
                    <a:pt x="81" y="1"/>
                    <a:pt x="1" y="81"/>
                    <a:pt x="1" y="184"/>
                  </a:cubicBezTo>
                  <a:cubicBezTo>
                    <a:pt x="1" y="284"/>
                    <a:pt x="81" y="363"/>
                    <a:pt x="181" y="363"/>
                  </a:cubicBezTo>
                  <a:cubicBezTo>
                    <a:pt x="284" y="363"/>
                    <a:pt x="364" y="284"/>
                    <a:pt x="364" y="184"/>
                  </a:cubicBezTo>
                  <a:cubicBezTo>
                    <a:pt x="364" y="81"/>
                    <a:pt x="284"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2246187" y="4314533"/>
              <a:ext cx="32855" cy="32855"/>
            </a:xfrm>
            <a:custGeom>
              <a:avLst/>
              <a:gdLst/>
              <a:ahLst/>
              <a:cxnLst/>
              <a:rect l="l" t="t" r="r" b="b"/>
              <a:pathLst>
                <a:path w="410" h="410" extrusionOk="0">
                  <a:moveTo>
                    <a:pt x="204" y="47"/>
                  </a:moveTo>
                  <a:cubicBezTo>
                    <a:pt x="293" y="47"/>
                    <a:pt x="363" y="117"/>
                    <a:pt x="363" y="207"/>
                  </a:cubicBezTo>
                  <a:cubicBezTo>
                    <a:pt x="363" y="294"/>
                    <a:pt x="293" y="366"/>
                    <a:pt x="204" y="366"/>
                  </a:cubicBezTo>
                  <a:cubicBezTo>
                    <a:pt x="117" y="366"/>
                    <a:pt x="44" y="294"/>
                    <a:pt x="44" y="207"/>
                  </a:cubicBezTo>
                  <a:cubicBezTo>
                    <a:pt x="44" y="117"/>
                    <a:pt x="117" y="47"/>
                    <a:pt x="204" y="47"/>
                  </a:cubicBezTo>
                  <a:close/>
                  <a:moveTo>
                    <a:pt x="204" y="1"/>
                  </a:moveTo>
                  <a:cubicBezTo>
                    <a:pt x="90" y="1"/>
                    <a:pt x="1" y="94"/>
                    <a:pt x="1" y="207"/>
                  </a:cubicBezTo>
                  <a:cubicBezTo>
                    <a:pt x="1" y="320"/>
                    <a:pt x="90" y="410"/>
                    <a:pt x="204" y="410"/>
                  </a:cubicBezTo>
                  <a:cubicBezTo>
                    <a:pt x="317" y="410"/>
                    <a:pt x="410" y="320"/>
                    <a:pt x="410" y="207"/>
                  </a:cubicBezTo>
                  <a:cubicBezTo>
                    <a:pt x="410" y="94"/>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2513679" y="3121873"/>
              <a:ext cx="29410" cy="29410"/>
            </a:xfrm>
            <a:custGeom>
              <a:avLst/>
              <a:gdLst/>
              <a:ahLst/>
              <a:cxnLst/>
              <a:rect l="l" t="t" r="r" b="b"/>
              <a:pathLst>
                <a:path w="367" h="367" extrusionOk="0">
                  <a:moveTo>
                    <a:pt x="184" y="0"/>
                  </a:moveTo>
                  <a:cubicBezTo>
                    <a:pt x="84" y="0"/>
                    <a:pt x="1" y="83"/>
                    <a:pt x="1" y="183"/>
                  </a:cubicBezTo>
                  <a:cubicBezTo>
                    <a:pt x="1" y="283"/>
                    <a:pt x="84" y="366"/>
                    <a:pt x="184" y="366"/>
                  </a:cubicBezTo>
                  <a:cubicBezTo>
                    <a:pt x="284" y="366"/>
                    <a:pt x="367" y="283"/>
                    <a:pt x="367" y="183"/>
                  </a:cubicBezTo>
                  <a:cubicBezTo>
                    <a:pt x="367" y="83"/>
                    <a:pt x="284" y="0"/>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2512076" y="3119949"/>
              <a:ext cx="32855" cy="33176"/>
            </a:xfrm>
            <a:custGeom>
              <a:avLst/>
              <a:gdLst/>
              <a:ahLst/>
              <a:cxnLst/>
              <a:rect l="l" t="t" r="r" b="b"/>
              <a:pathLst>
                <a:path w="410" h="414" extrusionOk="0">
                  <a:moveTo>
                    <a:pt x="204" y="47"/>
                  </a:moveTo>
                  <a:cubicBezTo>
                    <a:pt x="294" y="47"/>
                    <a:pt x="363" y="117"/>
                    <a:pt x="363" y="207"/>
                  </a:cubicBezTo>
                  <a:cubicBezTo>
                    <a:pt x="363" y="293"/>
                    <a:pt x="294" y="367"/>
                    <a:pt x="204" y="367"/>
                  </a:cubicBezTo>
                  <a:cubicBezTo>
                    <a:pt x="117" y="367"/>
                    <a:pt x="44" y="293"/>
                    <a:pt x="44" y="207"/>
                  </a:cubicBezTo>
                  <a:cubicBezTo>
                    <a:pt x="44" y="117"/>
                    <a:pt x="117" y="47"/>
                    <a:pt x="204" y="47"/>
                  </a:cubicBezTo>
                  <a:close/>
                  <a:moveTo>
                    <a:pt x="204" y="0"/>
                  </a:moveTo>
                  <a:cubicBezTo>
                    <a:pt x="90" y="0"/>
                    <a:pt x="1" y="94"/>
                    <a:pt x="1" y="207"/>
                  </a:cubicBezTo>
                  <a:cubicBezTo>
                    <a:pt x="1" y="320"/>
                    <a:pt x="90" y="413"/>
                    <a:pt x="204" y="413"/>
                  </a:cubicBezTo>
                  <a:cubicBezTo>
                    <a:pt x="317" y="413"/>
                    <a:pt x="410" y="320"/>
                    <a:pt x="410" y="207"/>
                  </a:cubicBezTo>
                  <a:cubicBezTo>
                    <a:pt x="410" y="94"/>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7C880894-09A3-B9B3-122C-0E4C3C8E19F1}"/>
              </a:ext>
            </a:extLst>
          </p:cNvPr>
          <p:cNvGraphicFramePr>
            <a:graphicFrameLocks noGrp="1"/>
          </p:cNvGraphicFramePr>
          <p:nvPr>
            <p:extLst>
              <p:ext uri="{D42A27DB-BD31-4B8C-83A1-F6EECF244321}">
                <p14:modId xmlns:p14="http://schemas.microsoft.com/office/powerpoint/2010/main" val="3143440909"/>
              </p:ext>
            </p:extLst>
          </p:nvPr>
        </p:nvGraphicFramePr>
        <p:xfrm>
          <a:off x="2748600" y="660025"/>
          <a:ext cx="3443112" cy="590360"/>
        </p:xfrm>
        <a:graphic>
          <a:graphicData uri="http://schemas.openxmlformats.org/drawingml/2006/table">
            <a:tbl>
              <a:tblPr>
                <a:tableStyleId>{66419390-9F85-4C64-B812-83B8214D27CA}</a:tableStyleId>
              </a:tblPr>
              <a:tblGrid>
                <a:gridCol w="3443112">
                  <a:extLst>
                    <a:ext uri="{9D8B030D-6E8A-4147-A177-3AD203B41FA5}">
                      <a16:colId xmlns:a16="http://schemas.microsoft.com/office/drawing/2014/main" val="4015792245"/>
                    </a:ext>
                  </a:extLst>
                </a:gridCol>
              </a:tblGrid>
              <a:tr h="0">
                <a:tc>
                  <a:txBody>
                    <a:bodyPr/>
                    <a:lstStyle/>
                    <a:p>
                      <a:pPr algn="l">
                        <a:lnSpc>
                          <a:spcPct val="115000"/>
                        </a:lnSpc>
                        <a:spcAft>
                          <a:spcPts val="800"/>
                        </a:spcAft>
                        <a:tabLst>
                          <a:tab pos="1190625" algn="l"/>
                        </a:tabLst>
                      </a:pPr>
                      <a:r>
                        <a:rPr lang="en-US" sz="3600" b="1" dirty="0">
                          <a:solidFill>
                            <a:schemeClr val="bg1"/>
                          </a:solidFill>
                          <a:effectLst/>
                        </a:rPr>
                        <a:t> </a:t>
                      </a:r>
                      <a:r>
                        <a:rPr lang="en-US" sz="3600" b="1" dirty="0" err="1">
                          <a:solidFill>
                            <a:schemeClr val="bg1"/>
                          </a:solidFill>
                          <a:effectLst/>
                        </a:rPr>
                        <a:t>Khởi</a:t>
                      </a:r>
                      <a:r>
                        <a:rPr lang="en-US" sz="3600" b="1" dirty="0">
                          <a:solidFill>
                            <a:schemeClr val="bg1"/>
                          </a:solidFill>
                          <a:effectLst/>
                        </a:rPr>
                        <a:t> </a:t>
                      </a:r>
                      <a:r>
                        <a:rPr lang="en-US" sz="3600" b="1" dirty="0" err="1">
                          <a:solidFill>
                            <a:schemeClr val="bg1"/>
                          </a:solidFill>
                          <a:effectLst/>
                        </a:rPr>
                        <a:t>động</a:t>
                      </a:r>
                      <a:endParaRPr lang="vi-VN"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837404538"/>
                  </a:ext>
                </a:extLst>
              </a:tr>
            </a:tbl>
          </a:graphicData>
        </a:graphic>
      </p:graphicFrame>
      <p:graphicFrame>
        <p:nvGraphicFramePr>
          <p:cNvPr id="7" name="Table 6">
            <a:extLst>
              <a:ext uri="{FF2B5EF4-FFF2-40B4-BE49-F238E27FC236}">
                <a16:creationId xmlns:a16="http://schemas.microsoft.com/office/drawing/2014/main" id="{D7AA0997-0B0A-34D8-0AD7-99E5ECF850E5}"/>
              </a:ext>
            </a:extLst>
          </p:cNvPr>
          <p:cNvGraphicFramePr>
            <a:graphicFrameLocks noGrp="1"/>
          </p:cNvGraphicFramePr>
          <p:nvPr>
            <p:extLst>
              <p:ext uri="{D42A27DB-BD31-4B8C-83A1-F6EECF244321}">
                <p14:modId xmlns:p14="http://schemas.microsoft.com/office/powerpoint/2010/main" val="4141265706"/>
              </p:ext>
            </p:extLst>
          </p:nvPr>
        </p:nvGraphicFramePr>
        <p:xfrm>
          <a:off x="5032516" y="2219160"/>
          <a:ext cx="3648386" cy="1969135"/>
        </p:xfrm>
        <a:graphic>
          <a:graphicData uri="http://schemas.openxmlformats.org/drawingml/2006/table">
            <a:tbl>
              <a:tblPr>
                <a:tableStyleId>{66419390-9F85-4C64-B812-83B8214D27CA}</a:tableStyleId>
              </a:tblPr>
              <a:tblGrid>
                <a:gridCol w="3648386">
                  <a:extLst>
                    <a:ext uri="{9D8B030D-6E8A-4147-A177-3AD203B41FA5}">
                      <a16:colId xmlns:a16="http://schemas.microsoft.com/office/drawing/2014/main" val="4198111279"/>
                    </a:ext>
                  </a:extLst>
                </a:gridCol>
              </a:tblGrid>
              <a:tr h="0">
                <a:tc>
                  <a:txBody>
                    <a:bodyPr/>
                    <a:lstStyle/>
                    <a:p>
                      <a:pPr algn="l">
                        <a:lnSpc>
                          <a:spcPct val="115000"/>
                        </a:lnSpc>
                        <a:spcAft>
                          <a:spcPts val="800"/>
                        </a:spcAft>
                      </a:pPr>
                      <a:r>
                        <a:rPr lang="nl-NL" sz="1800" dirty="0">
                          <a:effectLst/>
                          <a:latin typeface="Times New Roman" panose="02020603050405020304" pitchFamily="18" charset="0"/>
                          <a:cs typeface="Times New Roman" panose="02020603050405020304" pitchFamily="18" charset="0"/>
                        </a:rPr>
                        <a:t>- GV tổ chức trò chơi “Tia chớp”</a:t>
                      </a:r>
                      <a:endParaRPr lang="vi-VN" sz="14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800" dirty="0">
                          <a:effectLst/>
                          <a:latin typeface="Times New Roman" panose="02020603050405020304" pitchFamily="18" charset="0"/>
                          <a:cs typeface="Times New Roman" panose="02020603050405020304" pitchFamily="18" charset="0"/>
                        </a:rPr>
                        <a:t>+ Chia lớp thành 2 đội, giao cho mỗi đội một tập thẻ có hình một số việc làm an toàn và không an toàn khi sử dụng các sản phẩm công nghệ. HS gắn các thẻ vào đúng nhóm.</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25082272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98795-4D7C-EB23-313F-771A06458DB1}"/>
              </a:ext>
            </a:extLst>
          </p:cNvPr>
          <p:cNvSpPr txBox="1"/>
          <p:nvPr/>
        </p:nvSpPr>
        <p:spPr>
          <a:xfrm>
            <a:off x="3010906" y="1839845"/>
            <a:ext cx="4233333" cy="923330"/>
          </a:xfrm>
          <a:prstGeom prst="rect">
            <a:avLst/>
          </a:prstGeom>
          <a:noFill/>
        </p:spPr>
        <p:txBody>
          <a:bodyPr wrap="square" rtlCol="0">
            <a:spAutoFit/>
          </a:bodyPr>
          <a:lstStyle/>
          <a:p>
            <a:r>
              <a:rPr lang="vi-VN" sz="4000" dirty="0">
                <a:latin typeface="+mj-lt"/>
              </a:rPr>
              <a:t> </a:t>
            </a:r>
            <a:r>
              <a:rPr lang="vi-VN" sz="5400" dirty="0">
                <a:solidFill>
                  <a:srgbClr val="00B0F0"/>
                </a:solidFill>
                <a:latin typeface="+mj-lt"/>
              </a:rPr>
              <a:t>KHÁM PHÁ</a:t>
            </a:r>
          </a:p>
        </p:txBody>
      </p:sp>
      <p:pic>
        <p:nvPicPr>
          <p:cNvPr id="6" name="Picture 5">
            <a:extLst>
              <a:ext uri="{FF2B5EF4-FFF2-40B4-BE49-F238E27FC236}">
                <a16:creationId xmlns:a16="http://schemas.microsoft.com/office/drawing/2014/main" id="{CA2B4F2A-C28F-D564-DE7C-A9CB6CDA0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028700"/>
            <a:ext cx="2873728" cy="3977575"/>
          </a:xfrm>
          <a:prstGeom prst="rect">
            <a:avLst/>
          </a:prstGeom>
        </p:spPr>
      </p:pic>
      <p:grpSp>
        <p:nvGrpSpPr>
          <p:cNvPr id="7" name="Google Shape;460;p32">
            <a:extLst>
              <a:ext uri="{FF2B5EF4-FFF2-40B4-BE49-F238E27FC236}">
                <a16:creationId xmlns:a16="http://schemas.microsoft.com/office/drawing/2014/main" id="{71219B00-AA3D-0B51-7F63-C30EF8FAFFEB}"/>
              </a:ext>
            </a:extLst>
          </p:cNvPr>
          <p:cNvGrpSpPr/>
          <p:nvPr/>
        </p:nvGrpSpPr>
        <p:grpSpPr>
          <a:xfrm>
            <a:off x="5237616" y="2845222"/>
            <a:ext cx="4307511" cy="3539634"/>
            <a:chOff x="221097" y="995613"/>
            <a:chExt cx="2058548" cy="1691582"/>
          </a:xfrm>
        </p:grpSpPr>
        <p:sp>
          <p:nvSpPr>
            <p:cNvPr id="8" name="Google Shape;461;p32">
              <a:extLst>
                <a:ext uri="{FF2B5EF4-FFF2-40B4-BE49-F238E27FC236}">
                  <a16:creationId xmlns:a16="http://schemas.microsoft.com/office/drawing/2014/main" id="{292A65E9-E000-B511-1E76-E8B312CEA649}"/>
                </a:ext>
              </a:extLst>
            </p:cNvPr>
            <p:cNvSpPr/>
            <p:nvPr/>
          </p:nvSpPr>
          <p:spPr>
            <a:xfrm>
              <a:off x="221097" y="1119745"/>
              <a:ext cx="1013794" cy="786816"/>
            </a:xfrm>
            <a:custGeom>
              <a:avLst/>
              <a:gdLst/>
              <a:ahLst/>
              <a:cxnLst/>
              <a:rect l="l" t="t" r="r" b="b"/>
              <a:pathLst>
                <a:path w="87396" h="67829" extrusionOk="0">
                  <a:moveTo>
                    <a:pt x="63688" y="1"/>
                  </a:moveTo>
                  <a:cubicBezTo>
                    <a:pt x="39360" y="1"/>
                    <a:pt x="1996" y="2158"/>
                    <a:pt x="923" y="5798"/>
                  </a:cubicBezTo>
                  <a:cubicBezTo>
                    <a:pt x="1" y="8919"/>
                    <a:pt x="1977" y="58850"/>
                    <a:pt x="2506" y="64211"/>
                  </a:cubicBezTo>
                  <a:cubicBezTo>
                    <a:pt x="2769" y="66890"/>
                    <a:pt x="22138" y="67828"/>
                    <a:pt x="41907" y="67828"/>
                  </a:cubicBezTo>
                  <a:cubicBezTo>
                    <a:pt x="61683" y="67828"/>
                    <a:pt x="81859" y="66890"/>
                    <a:pt x="83705" y="65817"/>
                  </a:cubicBezTo>
                  <a:cubicBezTo>
                    <a:pt x="87396" y="63673"/>
                    <a:pt x="85814" y="4727"/>
                    <a:pt x="84234" y="1509"/>
                  </a:cubicBezTo>
                  <a:cubicBezTo>
                    <a:pt x="83726" y="480"/>
                    <a:pt x="75155" y="1"/>
                    <a:pt x="63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2;p32">
              <a:extLst>
                <a:ext uri="{FF2B5EF4-FFF2-40B4-BE49-F238E27FC236}">
                  <a16:creationId xmlns:a16="http://schemas.microsoft.com/office/drawing/2014/main" id="{D88EEAD7-DB2C-D1B3-259F-637725E019D5}"/>
                </a:ext>
              </a:extLst>
            </p:cNvPr>
            <p:cNvSpPr/>
            <p:nvPr/>
          </p:nvSpPr>
          <p:spPr>
            <a:xfrm>
              <a:off x="274990" y="1163338"/>
              <a:ext cx="905067" cy="699654"/>
            </a:xfrm>
            <a:custGeom>
              <a:avLst/>
              <a:gdLst/>
              <a:ahLst/>
              <a:cxnLst/>
              <a:rect l="l" t="t" r="r" b="b"/>
              <a:pathLst>
                <a:path w="78023" h="60315" extrusionOk="0">
                  <a:moveTo>
                    <a:pt x="56839" y="0"/>
                  </a:moveTo>
                  <a:cubicBezTo>
                    <a:pt x="35120" y="0"/>
                    <a:pt x="1780" y="1917"/>
                    <a:pt x="822" y="5157"/>
                  </a:cubicBezTo>
                  <a:cubicBezTo>
                    <a:pt x="1" y="7934"/>
                    <a:pt x="1761" y="52335"/>
                    <a:pt x="2236" y="57098"/>
                  </a:cubicBezTo>
                  <a:cubicBezTo>
                    <a:pt x="2468" y="59480"/>
                    <a:pt x="19768" y="60314"/>
                    <a:pt x="37421" y="60314"/>
                  </a:cubicBezTo>
                  <a:cubicBezTo>
                    <a:pt x="55074" y="60314"/>
                    <a:pt x="73081" y="59480"/>
                    <a:pt x="74728" y="58527"/>
                  </a:cubicBezTo>
                  <a:cubicBezTo>
                    <a:pt x="78022" y="56619"/>
                    <a:pt x="76612" y="4199"/>
                    <a:pt x="75199" y="1343"/>
                  </a:cubicBezTo>
                  <a:cubicBezTo>
                    <a:pt x="74745" y="427"/>
                    <a:pt x="67085" y="0"/>
                    <a:pt x="5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3;p32">
              <a:extLst>
                <a:ext uri="{FF2B5EF4-FFF2-40B4-BE49-F238E27FC236}">
                  <a16:creationId xmlns:a16="http://schemas.microsoft.com/office/drawing/2014/main" id="{486C3419-71C1-1A00-AB3E-097720123203}"/>
                </a:ext>
              </a:extLst>
            </p:cNvPr>
            <p:cNvSpPr/>
            <p:nvPr/>
          </p:nvSpPr>
          <p:spPr>
            <a:xfrm>
              <a:off x="305104" y="1190725"/>
              <a:ext cx="844318" cy="644867"/>
            </a:xfrm>
            <a:custGeom>
              <a:avLst/>
              <a:gdLst/>
              <a:ahLst/>
              <a:cxnLst/>
              <a:rect l="l" t="t" r="r" b="b"/>
              <a:pathLst>
                <a:path w="72786" h="55592" extrusionOk="0">
                  <a:moveTo>
                    <a:pt x="53014" y="1"/>
                  </a:moveTo>
                  <a:cubicBezTo>
                    <a:pt x="32755" y="1"/>
                    <a:pt x="1662" y="1768"/>
                    <a:pt x="766" y="4754"/>
                  </a:cubicBezTo>
                  <a:cubicBezTo>
                    <a:pt x="1" y="7312"/>
                    <a:pt x="1643" y="48236"/>
                    <a:pt x="2085" y="52626"/>
                  </a:cubicBezTo>
                  <a:cubicBezTo>
                    <a:pt x="2304" y="54823"/>
                    <a:pt x="18442" y="55592"/>
                    <a:pt x="34909" y="55592"/>
                  </a:cubicBezTo>
                  <a:cubicBezTo>
                    <a:pt x="51376" y="55592"/>
                    <a:pt x="68172" y="54823"/>
                    <a:pt x="69710" y="53945"/>
                  </a:cubicBezTo>
                  <a:cubicBezTo>
                    <a:pt x="72785" y="52187"/>
                    <a:pt x="71466" y="3872"/>
                    <a:pt x="70147" y="1240"/>
                  </a:cubicBezTo>
                  <a:cubicBezTo>
                    <a:pt x="69725" y="394"/>
                    <a:pt x="62576" y="1"/>
                    <a:pt x="53014" y="1"/>
                  </a:cubicBezTo>
                  <a:close/>
                </a:path>
              </a:pathLst>
            </a:custGeom>
            <a:solidFill>
              <a:srgbClr val="FFAC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4;p32">
              <a:extLst>
                <a:ext uri="{FF2B5EF4-FFF2-40B4-BE49-F238E27FC236}">
                  <a16:creationId xmlns:a16="http://schemas.microsoft.com/office/drawing/2014/main" id="{4125F9D7-3A69-40E2-5EB0-0B6E7DD4243D}"/>
                </a:ext>
              </a:extLst>
            </p:cNvPr>
            <p:cNvSpPr/>
            <p:nvPr/>
          </p:nvSpPr>
          <p:spPr>
            <a:xfrm>
              <a:off x="447413" y="1362475"/>
              <a:ext cx="205772" cy="299303"/>
            </a:xfrm>
            <a:custGeom>
              <a:avLst/>
              <a:gdLst/>
              <a:ahLst/>
              <a:cxnLst/>
              <a:rect l="l" t="t" r="r" b="b"/>
              <a:pathLst>
                <a:path w="17739" h="25802" extrusionOk="0">
                  <a:moveTo>
                    <a:pt x="8598" y="1"/>
                  </a:moveTo>
                  <a:cubicBezTo>
                    <a:pt x="7189" y="1"/>
                    <a:pt x="5704" y="472"/>
                    <a:pt x="4340" y="1381"/>
                  </a:cubicBezTo>
                  <a:cubicBezTo>
                    <a:pt x="2730" y="2458"/>
                    <a:pt x="1475" y="3973"/>
                    <a:pt x="370" y="5311"/>
                  </a:cubicBezTo>
                  <a:cubicBezTo>
                    <a:pt x="0" y="5766"/>
                    <a:pt x="67" y="6437"/>
                    <a:pt x="520" y="6812"/>
                  </a:cubicBezTo>
                  <a:cubicBezTo>
                    <a:pt x="719" y="6978"/>
                    <a:pt x="962" y="7059"/>
                    <a:pt x="1203" y="7059"/>
                  </a:cubicBezTo>
                  <a:cubicBezTo>
                    <a:pt x="1508" y="7059"/>
                    <a:pt x="1811" y="6930"/>
                    <a:pt x="2023" y="6678"/>
                  </a:cubicBezTo>
                  <a:cubicBezTo>
                    <a:pt x="3081" y="5397"/>
                    <a:pt x="4180" y="4069"/>
                    <a:pt x="5526" y="3170"/>
                  </a:cubicBezTo>
                  <a:cubicBezTo>
                    <a:pt x="6525" y="2503"/>
                    <a:pt x="7619" y="2150"/>
                    <a:pt x="8609" y="2150"/>
                  </a:cubicBezTo>
                  <a:cubicBezTo>
                    <a:pt x="8972" y="2150"/>
                    <a:pt x="9322" y="2197"/>
                    <a:pt x="9647" y="2294"/>
                  </a:cubicBezTo>
                  <a:cubicBezTo>
                    <a:pt x="11988" y="2992"/>
                    <a:pt x="13000" y="6104"/>
                    <a:pt x="12477" y="8568"/>
                  </a:cubicBezTo>
                  <a:cubicBezTo>
                    <a:pt x="11947" y="11041"/>
                    <a:pt x="10318" y="13249"/>
                    <a:pt x="8738" y="15380"/>
                  </a:cubicBezTo>
                  <a:lnTo>
                    <a:pt x="8219" y="16082"/>
                  </a:lnTo>
                  <a:cubicBezTo>
                    <a:pt x="6322" y="18678"/>
                    <a:pt x="4574" y="21378"/>
                    <a:pt x="2985" y="24173"/>
                  </a:cubicBezTo>
                  <a:lnTo>
                    <a:pt x="2059" y="25801"/>
                  </a:lnTo>
                  <a:lnTo>
                    <a:pt x="3939" y="25778"/>
                  </a:lnTo>
                  <a:cubicBezTo>
                    <a:pt x="8236" y="25722"/>
                    <a:pt x="12524" y="25360"/>
                    <a:pt x="16770" y="24696"/>
                  </a:cubicBezTo>
                  <a:cubicBezTo>
                    <a:pt x="17347" y="24597"/>
                    <a:pt x="17738" y="24052"/>
                    <a:pt x="17646" y="23472"/>
                  </a:cubicBezTo>
                  <a:cubicBezTo>
                    <a:pt x="17563" y="22943"/>
                    <a:pt x="17107" y="22565"/>
                    <a:pt x="16586" y="22565"/>
                  </a:cubicBezTo>
                  <a:cubicBezTo>
                    <a:pt x="16536" y="22565"/>
                    <a:pt x="16487" y="22568"/>
                    <a:pt x="16436" y="22575"/>
                  </a:cubicBezTo>
                  <a:cubicBezTo>
                    <a:pt x="12921" y="23127"/>
                    <a:pt x="9375" y="23465"/>
                    <a:pt x="5818" y="23589"/>
                  </a:cubicBezTo>
                  <a:cubicBezTo>
                    <a:pt x="7101" y="21449"/>
                    <a:pt x="8488" y="19359"/>
                    <a:pt x="9957" y="17355"/>
                  </a:cubicBezTo>
                  <a:lnTo>
                    <a:pt x="10469" y="16658"/>
                  </a:lnTo>
                  <a:cubicBezTo>
                    <a:pt x="12183" y="14345"/>
                    <a:pt x="13954" y="11948"/>
                    <a:pt x="14579" y="9016"/>
                  </a:cubicBezTo>
                  <a:cubicBezTo>
                    <a:pt x="15300" y="5626"/>
                    <a:pt x="13853" y="1305"/>
                    <a:pt x="10263" y="236"/>
                  </a:cubicBezTo>
                  <a:cubicBezTo>
                    <a:pt x="9729" y="78"/>
                    <a:pt x="9170" y="1"/>
                    <a:pt x="8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5;p32">
              <a:extLst>
                <a:ext uri="{FF2B5EF4-FFF2-40B4-BE49-F238E27FC236}">
                  <a16:creationId xmlns:a16="http://schemas.microsoft.com/office/drawing/2014/main" id="{A619BEF5-9BA8-B253-40B6-E51A8FD4945F}"/>
                </a:ext>
              </a:extLst>
            </p:cNvPr>
            <p:cNvSpPr/>
            <p:nvPr/>
          </p:nvSpPr>
          <p:spPr>
            <a:xfrm>
              <a:off x="838402" y="1340446"/>
              <a:ext cx="183048" cy="297354"/>
            </a:xfrm>
            <a:custGeom>
              <a:avLst/>
              <a:gdLst/>
              <a:ahLst/>
              <a:cxnLst/>
              <a:rect l="l" t="t" r="r" b="b"/>
              <a:pathLst>
                <a:path w="15780" h="25634" extrusionOk="0">
                  <a:moveTo>
                    <a:pt x="9007" y="0"/>
                  </a:moveTo>
                  <a:cubicBezTo>
                    <a:pt x="7854" y="0"/>
                    <a:pt x="6638" y="292"/>
                    <a:pt x="5462" y="866"/>
                  </a:cubicBezTo>
                  <a:cubicBezTo>
                    <a:pt x="3724" y="1715"/>
                    <a:pt x="2282" y="3051"/>
                    <a:pt x="1009" y="4234"/>
                  </a:cubicBezTo>
                  <a:cubicBezTo>
                    <a:pt x="567" y="4636"/>
                    <a:pt x="538" y="5322"/>
                    <a:pt x="945" y="5761"/>
                  </a:cubicBezTo>
                  <a:cubicBezTo>
                    <a:pt x="1157" y="5988"/>
                    <a:pt x="1445" y="6103"/>
                    <a:pt x="1733" y="6103"/>
                  </a:cubicBezTo>
                  <a:cubicBezTo>
                    <a:pt x="1999" y="6103"/>
                    <a:pt x="2265" y="6005"/>
                    <a:pt x="2473" y="5807"/>
                  </a:cubicBezTo>
                  <a:cubicBezTo>
                    <a:pt x="3696" y="4677"/>
                    <a:pt x="4956" y="3503"/>
                    <a:pt x="6411" y="2791"/>
                  </a:cubicBezTo>
                  <a:cubicBezTo>
                    <a:pt x="7280" y="2367"/>
                    <a:pt x="8183" y="2150"/>
                    <a:pt x="9015" y="2150"/>
                  </a:cubicBezTo>
                  <a:cubicBezTo>
                    <a:pt x="9592" y="2150"/>
                    <a:pt x="10135" y="2254"/>
                    <a:pt x="10608" y="2467"/>
                  </a:cubicBezTo>
                  <a:cubicBezTo>
                    <a:pt x="12841" y="3467"/>
                    <a:pt x="13435" y="6679"/>
                    <a:pt x="12589" y="9056"/>
                  </a:cubicBezTo>
                  <a:cubicBezTo>
                    <a:pt x="11740" y="11443"/>
                    <a:pt x="9833" y="13415"/>
                    <a:pt x="7989" y="15322"/>
                  </a:cubicBezTo>
                  <a:lnTo>
                    <a:pt x="7388" y="15942"/>
                  </a:lnTo>
                  <a:cubicBezTo>
                    <a:pt x="5164" y="18265"/>
                    <a:pt x="3076" y="20713"/>
                    <a:pt x="1132" y="23274"/>
                  </a:cubicBezTo>
                  <a:lnTo>
                    <a:pt x="1" y="24766"/>
                  </a:lnTo>
                  <a:lnTo>
                    <a:pt x="1857" y="24990"/>
                  </a:lnTo>
                  <a:cubicBezTo>
                    <a:pt x="5430" y="25419"/>
                    <a:pt x="9026" y="25633"/>
                    <a:pt x="12625" y="25633"/>
                  </a:cubicBezTo>
                  <a:cubicBezTo>
                    <a:pt x="13324" y="25633"/>
                    <a:pt x="14017" y="25629"/>
                    <a:pt x="14716" y="25615"/>
                  </a:cubicBezTo>
                  <a:cubicBezTo>
                    <a:pt x="15309" y="25600"/>
                    <a:pt x="15779" y="25108"/>
                    <a:pt x="15765" y="24516"/>
                  </a:cubicBezTo>
                  <a:cubicBezTo>
                    <a:pt x="15752" y="23938"/>
                    <a:pt x="15316" y="23465"/>
                    <a:pt x="14716" y="23465"/>
                  </a:cubicBezTo>
                  <a:cubicBezTo>
                    <a:pt x="14700" y="23465"/>
                    <a:pt x="14683" y="23465"/>
                    <a:pt x="14666" y="23466"/>
                  </a:cubicBezTo>
                  <a:cubicBezTo>
                    <a:pt x="13986" y="23481"/>
                    <a:pt x="13306" y="23489"/>
                    <a:pt x="12625" y="23489"/>
                  </a:cubicBezTo>
                  <a:cubicBezTo>
                    <a:pt x="9750" y="23489"/>
                    <a:pt x="6875" y="23349"/>
                    <a:pt x="4012" y="23069"/>
                  </a:cubicBezTo>
                  <a:cubicBezTo>
                    <a:pt x="5563" y="21115"/>
                    <a:pt x="7209" y="19231"/>
                    <a:pt x="8930" y="17433"/>
                  </a:cubicBezTo>
                  <a:lnTo>
                    <a:pt x="9532" y="16818"/>
                  </a:lnTo>
                  <a:cubicBezTo>
                    <a:pt x="11536" y="14746"/>
                    <a:pt x="13607" y="12606"/>
                    <a:pt x="14611" y="9781"/>
                  </a:cubicBezTo>
                  <a:cubicBezTo>
                    <a:pt x="15771" y="6515"/>
                    <a:pt x="14908" y="2043"/>
                    <a:pt x="11486" y="510"/>
                  </a:cubicBezTo>
                  <a:cubicBezTo>
                    <a:pt x="10726" y="169"/>
                    <a:pt x="9885" y="0"/>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6;p32">
              <a:extLst>
                <a:ext uri="{FF2B5EF4-FFF2-40B4-BE49-F238E27FC236}">
                  <a16:creationId xmlns:a16="http://schemas.microsoft.com/office/drawing/2014/main" id="{E0DF4429-C5D6-5AC8-6DF9-34E495532837}"/>
                </a:ext>
              </a:extLst>
            </p:cNvPr>
            <p:cNvSpPr/>
            <p:nvPr/>
          </p:nvSpPr>
          <p:spPr>
            <a:xfrm>
              <a:off x="679645" y="1481920"/>
              <a:ext cx="138075" cy="30856"/>
            </a:xfrm>
            <a:custGeom>
              <a:avLst/>
              <a:gdLst/>
              <a:ahLst/>
              <a:cxnLst/>
              <a:rect l="l" t="t" r="r" b="b"/>
              <a:pathLst>
                <a:path w="11903" h="2660" extrusionOk="0">
                  <a:moveTo>
                    <a:pt x="8374" y="1"/>
                  </a:moveTo>
                  <a:cubicBezTo>
                    <a:pt x="5894" y="1"/>
                    <a:pt x="3418" y="176"/>
                    <a:pt x="961" y="525"/>
                  </a:cubicBezTo>
                  <a:cubicBezTo>
                    <a:pt x="403" y="604"/>
                    <a:pt x="1" y="1101"/>
                    <a:pt x="41" y="1663"/>
                  </a:cubicBezTo>
                  <a:cubicBezTo>
                    <a:pt x="81" y="2224"/>
                    <a:pt x="547" y="2660"/>
                    <a:pt x="1111" y="2660"/>
                  </a:cubicBezTo>
                  <a:cubicBezTo>
                    <a:pt x="1161" y="2660"/>
                    <a:pt x="1212" y="2655"/>
                    <a:pt x="1264" y="2651"/>
                  </a:cubicBezTo>
                  <a:cubicBezTo>
                    <a:pt x="3619" y="2316"/>
                    <a:pt x="5995" y="2148"/>
                    <a:pt x="8373" y="2148"/>
                  </a:cubicBezTo>
                  <a:cubicBezTo>
                    <a:pt x="9166" y="2148"/>
                    <a:pt x="9959" y="2166"/>
                    <a:pt x="10752" y="2204"/>
                  </a:cubicBezTo>
                  <a:cubicBezTo>
                    <a:pt x="10772" y="2205"/>
                    <a:pt x="10792" y="2205"/>
                    <a:pt x="10811" y="2205"/>
                  </a:cubicBezTo>
                  <a:cubicBezTo>
                    <a:pt x="11391" y="2205"/>
                    <a:pt x="11848" y="1756"/>
                    <a:pt x="11876" y="1183"/>
                  </a:cubicBezTo>
                  <a:cubicBezTo>
                    <a:pt x="11903" y="590"/>
                    <a:pt x="11446" y="87"/>
                    <a:pt x="10853" y="59"/>
                  </a:cubicBezTo>
                  <a:cubicBezTo>
                    <a:pt x="10027" y="20"/>
                    <a:pt x="9200" y="1"/>
                    <a:pt x="8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7;p32">
              <a:extLst>
                <a:ext uri="{FF2B5EF4-FFF2-40B4-BE49-F238E27FC236}">
                  <a16:creationId xmlns:a16="http://schemas.microsoft.com/office/drawing/2014/main" id="{30A73C6C-C994-E526-313C-80B07C43FAF9}"/>
                </a:ext>
              </a:extLst>
            </p:cNvPr>
            <p:cNvSpPr/>
            <p:nvPr/>
          </p:nvSpPr>
          <p:spPr>
            <a:xfrm>
              <a:off x="739524" y="1424639"/>
              <a:ext cx="24905" cy="143086"/>
            </a:xfrm>
            <a:custGeom>
              <a:avLst/>
              <a:gdLst/>
              <a:ahLst/>
              <a:cxnLst/>
              <a:rect l="l" t="t" r="r" b="b"/>
              <a:pathLst>
                <a:path w="2147" h="12335" extrusionOk="0">
                  <a:moveTo>
                    <a:pt x="1074" y="0"/>
                  </a:moveTo>
                  <a:cubicBezTo>
                    <a:pt x="487" y="0"/>
                    <a:pt x="8" y="472"/>
                    <a:pt x="1" y="1059"/>
                  </a:cubicBezTo>
                  <a:lnTo>
                    <a:pt x="1" y="11263"/>
                  </a:lnTo>
                  <a:cubicBezTo>
                    <a:pt x="1" y="11854"/>
                    <a:pt x="480" y="12334"/>
                    <a:pt x="1071" y="12334"/>
                  </a:cubicBezTo>
                  <a:cubicBezTo>
                    <a:pt x="1072" y="12334"/>
                    <a:pt x="1073" y="12334"/>
                    <a:pt x="1074" y="12334"/>
                  </a:cubicBezTo>
                  <a:cubicBezTo>
                    <a:pt x="1666" y="12333"/>
                    <a:pt x="2147" y="11851"/>
                    <a:pt x="2145" y="11257"/>
                  </a:cubicBezTo>
                  <a:lnTo>
                    <a:pt x="2145" y="1059"/>
                  </a:lnTo>
                  <a:cubicBezTo>
                    <a:pt x="2138" y="472"/>
                    <a:pt x="1661"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8;p32">
              <a:extLst>
                <a:ext uri="{FF2B5EF4-FFF2-40B4-BE49-F238E27FC236}">
                  <a16:creationId xmlns:a16="http://schemas.microsoft.com/office/drawing/2014/main" id="{754F26FB-354B-634E-B185-C88098A66C84}"/>
                </a:ext>
              </a:extLst>
            </p:cNvPr>
            <p:cNvSpPr/>
            <p:nvPr/>
          </p:nvSpPr>
          <p:spPr>
            <a:xfrm>
              <a:off x="1921784" y="1520432"/>
              <a:ext cx="357860" cy="708598"/>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9;p32">
              <a:extLst>
                <a:ext uri="{FF2B5EF4-FFF2-40B4-BE49-F238E27FC236}">
                  <a16:creationId xmlns:a16="http://schemas.microsoft.com/office/drawing/2014/main" id="{B146E82D-A560-6CA8-FD41-9D538944689F}"/>
                </a:ext>
              </a:extLst>
            </p:cNvPr>
            <p:cNvSpPr/>
            <p:nvPr/>
          </p:nvSpPr>
          <p:spPr>
            <a:xfrm>
              <a:off x="1297704" y="1007039"/>
              <a:ext cx="186331" cy="191620"/>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0;p32">
              <a:extLst>
                <a:ext uri="{FF2B5EF4-FFF2-40B4-BE49-F238E27FC236}">
                  <a16:creationId xmlns:a16="http://schemas.microsoft.com/office/drawing/2014/main" id="{24226A1E-6D0B-9A77-1DA0-2FDF65ECEAE0}"/>
                </a:ext>
              </a:extLst>
            </p:cNvPr>
            <p:cNvSpPr/>
            <p:nvPr/>
          </p:nvSpPr>
          <p:spPr>
            <a:xfrm>
              <a:off x="1387361" y="2265802"/>
              <a:ext cx="305416" cy="369356"/>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1;p32">
              <a:extLst>
                <a:ext uri="{FF2B5EF4-FFF2-40B4-BE49-F238E27FC236}">
                  <a16:creationId xmlns:a16="http://schemas.microsoft.com/office/drawing/2014/main" id="{94905107-5F72-DC84-B0B2-B0AB86AEB81A}"/>
                </a:ext>
              </a:extLst>
            </p:cNvPr>
            <p:cNvSpPr/>
            <p:nvPr/>
          </p:nvSpPr>
          <p:spPr>
            <a:xfrm>
              <a:off x="1022123" y="1633718"/>
              <a:ext cx="440150" cy="294907"/>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2;p32">
              <a:extLst>
                <a:ext uri="{FF2B5EF4-FFF2-40B4-BE49-F238E27FC236}">
                  <a16:creationId xmlns:a16="http://schemas.microsoft.com/office/drawing/2014/main" id="{F81FCFC8-2CDE-F889-9461-E7A8C7570177}"/>
                </a:ext>
              </a:extLst>
            </p:cNvPr>
            <p:cNvSpPr/>
            <p:nvPr/>
          </p:nvSpPr>
          <p:spPr>
            <a:xfrm>
              <a:off x="1199046" y="1042616"/>
              <a:ext cx="1024593" cy="1459013"/>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rgbClr val="FC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3;p32">
              <a:extLst>
                <a:ext uri="{FF2B5EF4-FFF2-40B4-BE49-F238E27FC236}">
                  <a16:creationId xmlns:a16="http://schemas.microsoft.com/office/drawing/2014/main" id="{CB683726-B032-FB12-5D25-98727FB01DBB}"/>
                </a:ext>
              </a:extLst>
            </p:cNvPr>
            <p:cNvSpPr/>
            <p:nvPr/>
          </p:nvSpPr>
          <p:spPr>
            <a:xfrm>
              <a:off x="1745267" y="1355631"/>
              <a:ext cx="123030" cy="92174"/>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4;p32">
              <a:extLst>
                <a:ext uri="{FF2B5EF4-FFF2-40B4-BE49-F238E27FC236}">
                  <a16:creationId xmlns:a16="http://schemas.microsoft.com/office/drawing/2014/main" id="{9CCDD644-9208-DF49-6043-F6EC751171FF}"/>
                </a:ext>
              </a:extLst>
            </p:cNvPr>
            <p:cNvSpPr/>
            <p:nvPr/>
          </p:nvSpPr>
          <p:spPr>
            <a:xfrm>
              <a:off x="1259274" y="1345481"/>
              <a:ext cx="131440" cy="95259"/>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5;p32">
              <a:extLst>
                <a:ext uri="{FF2B5EF4-FFF2-40B4-BE49-F238E27FC236}">
                  <a16:creationId xmlns:a16="http://schemas.microsoft.com/office/drawing/2014/main" id="{254F7B45-3866-4CB8-E207-FA9C71AD99C2}"/>
                </a:ext>
              </a:extLst>
            </p:cNvPr>
            <p:cNvSpPr/>
            <p:nvPr/>
          </p:nvSpPr>
          <p:spPr>
            <a:xfrm>
              <a:off x="1717010" y="2317851"/>
              <a:ext cx="305393" cy="369344"/>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6;p32">
              <a:extLst>
                <a:ext uri="{FF2B5EF4-FFF2-40B4-BE49-F238E27FC236}">
                  <a16:creationId xmlns:a16="http://schemas.microsoft.com/office/drawing/2014/main" id="{1207F48D-FCF8-C4FE-4228-71FE6E3A4821}"/>
                </a:ext>
              </a:extLst>
            </p:cNvPr>
            <p:cNvSpPr/>
            <p:nvPr/>
          </p:nvSpPr>
          <p:spPr>
            <a:xfrm>
              <a:off x="1709226" y="995613"/>
              <a:ext cx="234540" cy="227604"/>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7;p32">
              <a:extLst>
                <a:ext uri="{FF2B5EF4-FFF2-40B4-BE49-F238E27FC236}">
                  <a16:creationId xmlns:a16="http://schemas.microsoft.com/office/drawing/2014/main" id="{F0657D44-1A02-CDAB-935B-71AAD222AC1B}"/>
                </a:ext>
              </a:extLst>
            </p:cNvPr>
            <p:cNvSpPr/>
            <p:nvPr/>
          </p:nvSpPr>
          <p:spPr>
            <a:xfrm>
              <a:off x="1564574" y="1213693"/>
              <a:ext cx="198174" cy="176900"/>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8;p32">
              <a:extLst>
                <a:ext uri="{FF2B5EF4-FFF2-40B4-BE49-F238E27FC236}">
                  <a16:creationId xmlns:a16="http://schemas.microsoft.com/office/drawing/2014/main" id="{1CEDCD81-922A-3B84-E631-3926B8EBC0E7}"/>
                </a:ext>
              </a:extLst>
            </p:cNvPr>
            <p:cNvSpPr/>
            <p:nvPr/>
          </p:nvSpPr>
          <p:spPr>
            <a:xfrm>
              <a:off x="1349626" y="1215538"/>
              <a:ext cx="179058" cy="167527"/>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p32">
              <a:extLst>
                <a:ext uri="{FF2B5EF4-FFF2-40B4-BE49-F238E27FC236}">
                  <a16:creationId xmlns:a16="http://schemas.microsoft.com/office/drawing/2014/main" id="{894E3BC1-6DFE-37E9-2C50-873982DDDF8A}"/>
                </a:ext>
              </a:extLst>
            </p:cNvPr>
            <p:cNvSpPr/>
            <p:nvPr/>
          </p:nvSpPr>
          <p:spPr>
            <a:xfrm>
              <a:off x="1476924" y="1345574"/>
              <a:ext cx="99551" cy="47978"/>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0;p32">
              <a:extLst>
                <a:ext uri="{FF2B5EF4-FFF2-40B4-BE49-F238E27FC236}">
                  <a16:creationId xmlns:a16="http://schemas.microsoft.com/office/drawing/2014/main" id="{EDCB35D7-BFC3-249C-3445-4AB663E8CF3F}"/>
                </a:ext>
              </a:extLst>
            </p:cNvPr>
            <p:cNvSpPr/>
            <p:nvPr/>
          </p:nvSpPr>
          <p:spPr>
            <a:xfrm>
              <a:off x="1646876" y="1542518"/>
              <a:ext cx="531674" cy="599790"/>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1;p32">
              <a:extLst>
                <a:ext uri="{FF2B5EF4-FFF2-40B4-BE49-F238E27FC236}">
                  <a16:creationId xmlns:a16="http://schemas.microsoft.com/office/drawing/2014/main" id="{7CF54EA6-DA68-613F-62B4-E56DA3D20198}"/>
                </a:ext>
              </a:extLst>
            </p:cNvPr>
            <p:cNvSpPr/>
            <p:nvPr/>
          </p:nvSpPr>
          <p:spPr>
            <a:xfrm>
              <a:off x="1676804" y="1700093"/>
              <a:ext cx="344810" cy="44575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2;p32">
              <a:extLst>
                <a:ext uri="{FF2B5EF4-FFF2-40B4-BE49-F238E27FC236}">
                  <a16:creationId xmlns:a16="http://schemas.microsoft.com/office/drawing/2014/main" id="{FF4AF34A-E876-624E-DE6F-D8D6114CCE3F}"/>
                </a:ext>
              </a:extLst>
            </p:cNvPr>
            <p:cNvSpPr/>
            <p:nvPr/>
          </p:nvSpPr>
          <p:spPr>
            <a:xfrm>
              <a:off x="1392279" y="1272250"/>
              <a:ext cx="56770" cy="51191"/>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3;p32">
              <a:extLst>
                <a:ext uri="{FF2B5EF4-FFF2-40B4-BE49-F238E27FC236}">
                  <a16:creationId xmlns:a16="http://schemas.microsoft.com/office/drawing/2014/main" id="{A035DB00-73E1-A686-5C35-84ED9F3F49FE}"/>
                </a:ext>
              </a:extLst>
            </p:cNvPr>
            <p:cNvSpPr/>
            <p:nvPr/>
          </p:nvSpPr>
          <p:spPr>
            <a:xfrm>
              <a:off x="1626820" y="1274466"/>
              <a:ext cx="56747" cy="51202"/>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4;p32">
              <a:extLst>
                <a:ext uri="{FF2B5EF4-FFF2-40B4-BE49-F238E27FC236}">
                  <a16:creationId xmlns:a16="http://schemas.microsoft.com/office/drawing/2014/main" id="{8897140F-1B74-DE91-C8CA-260CDC60A33F}"/>
                </a:ext>
              </a:extLst>
            </p:cNvPr>
            <p:cNvSpPr/>
            <p:nvPr/>
          </p:nvSpPr>
          <p:spPr>
            <a:xfrm>
              <a:off x="1512490" y="1377532"/>
              <a:ext cx="19175" cy="7639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61369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2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FF236D-A122-7C84-8963-53E99136CA94}"/>
              </a:ext>
            </a:extLst>
          </p:cNvPr>
          <p:cNvSpPr txBox="1"/>
          <p:nvPr/>
        </p:nvSpPr>
        <p:spPr>
          <a:xfrm>
            <a:off x="411784" y="513537"/>
            <a:ext cx="7874966" cy="707886"/>
          </a:xfrm>
          <a:prstGeom prst="rect">
            <a:avLst/>
          </a:prstGeom>
          <a:noFill/>
        </p:spPr>
        <p:txBody>
          <a:bodyPr wrap="square">
            <a:spAutoFit/>
          </a:bodyPr>
          <a:lstStyle/>
          <a:p>
            <a:r>
              <a:rPr lang="vi-VN" sz="2000" b="1" i="0" dirty="0">
                <a:solidFill>
                  <a:schemeClr val="bg1"/>
                </a:solidFill>
                <a:effectLst/>
                <a:latin typeface="+mj-lt"/>
              </a:rPr>
              <a:t>Hoạt động 1: Hình thành khái niệm: Đối tượng tự nhiên và sản phẩm công nghệ</a:t>
            </a:r>
            <a:endParaRPr lang="vi-VN" sz="2000" b="1" dirty="0">
              <a:solidFill>
                <a:schemeClr val="bg1"/>
              </a:solidFill>
              <a:latin typeface="+mj-lt"/>
            </a:endParaRPr>
          </a:p>
        </p:txBody>
      </p:sp>
      <p:pic>
        <p:nvPicPr>
          <p:cNvPr id="6" name="Picture 5">
            <a:extLst>
              <a:ext uri="{FF2B5EF4-FFF2-40B4-BE49-F238E27FC236}">
                <a16:creationId xmlns:a16="http://schemas.microsoft.com/office/drawing/2014/main" id="{831AC49A-5426-0A10-1CCA-4FF3EC42B3AD}"/>
              </a:ext>
            </a:extLst>
          </p:cNvPr>
          <p:cNvPicPr>
            <a:picLocks noChangeAspect="1"/>
          </p:cNvPicPr>
          <p:nvPr/>
        </p:nvPicPr>
        <p:blipFill>
          <a:blip r:embed="rId2"/>
          <a:stretch>
            <a:fillRect/>
          </a:stretch>
        </p:blipFill>
        <p:spPr>
          <a:xfrm>
            <a:off x="4788958" y="1547922"/>
            <a:ext cx="4171950" cy="3361619"/>
          </a:xfrm>
          <a:prstGeom prst="rect">
            <a:avLst/>
          </a:prstGeom>
        </p:spPr>
      </p:pic>
      <p:pic>
        <p:nvPicPr>
          <p:cNvPr id="10" name="Picture 2" descr="Feliz Menino Bonitinho Garoto Com Idéia De Luz | Art drawings for kids,  School art activities, Back to school art activity">
            <a:extLst>
              <a:ext uri="{FF2B5EF4-FFF2-40B4-BE49-F238E27FC236}">
                <a16:creationId xmlns:a16="http://schemas.microsoft.com/office/drawing/2014/main" id="{CB9077EB-6FB8-4F48-6453-889B33059B9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411784" y="999432"/>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0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85AA23-DA86-5E8F-8E90-F6604491C1A0}"/>
              </a:ext>
            </a:extLst>
          </p:cNvPr>
          <p:cNvGraphicFramePr>
            <a:graphicFrameLocks noGrp="1"/>
          </p:cNvGraphicFramePr>
          <p:nvPr>
            <p:extLst>
              <p:ext uri="{D42A27DB-BD31-4B8C-83A1-F6EECF244321}">
                <p14:modId xmlns:p14="http://schemas.microsoft.com/office/powerpoint/2010/main" val="3742051111"/>
              </p:ext>
            </p:extLst>
          </p:nvPr>
        </p:nvGraphicFramePr>
        <p:xfrm>
          <a:off x="345016" y="2258043"/>
          <a:ext cx="3910894" cy="1554417"/>
        </p:xfrm>
        <a:graphic>
          <a:graphicData uri="http://schemas.openxmlformats.org/drawingml/2006/table">
            <a:tbl>
              <a:tblPr>
                <a:tableStyleId>{66419390-9F85-4C64-B812-83B8214D27CA}</a:tableStyleId>
              </a:tblPr>
              <a:tblGrid>
                <a:gridCol w="3910894">
                  <a:extLst>
                    <a:ext uri="{9D8B030D-6E8A-4147-A177-3AD203B41FA5}">
                      <a16:colId xmlns:a16="http://schemas.microsoft.com/office/drawing/2014/main" val="163982124"/>
                    </a:ext>
                  </a:extLst>
                </a:gridCol>
              </a:tblGrid>
              <a:tr h="0">
                <a:tc>
                  <a:txBody>
                    <a:bodyPr/>
                    <a:lstStyle/>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Mô tả các tình huống không an toàn được mô tả trong H3 là gì?</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Các nhân vật trong hình đã xử lí tình huống đó như thế nào?</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400" dirty="0">
                          <a:effectLst/>
                        </a:rPr>
                        <a:t> </a:t>
                      </a: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357891780"/>
                  </a:ext>
                </a:extLst>
              </a:tr>
            </a:tbl>
          </a:graphicData>
        </a:graphic>
      </p:graphicFrame>
      <p:graphicFrame>
        <p:nvGraphicFramePr>
          <p:cNvPr id="3" name="Table 2">
            <a:extLst>
              <a:ext uri="{FF2B5EF4-FFF2-40B4-BE49-F238E27FC236}">
                <a16:creationId xmlns:a16="http://schemas.microsoft.com/office/drawing/2014/main" id="{1382FFAB-2E5D-16A9-F799-6D4A628F2463}"/>
              </a:ext>
            </a:extLst>
          </p:cNvPr>
          <p:cNvGraphicFramePr>
            <a:graphicFrameLocks noGrp="1"/>
          </p:cNvGraphicFramePr>
          <p:nvPr>
            <p:extLst>
              <p:ext uri="{D42A27DB-BD31-4B8C-83A1-F6EECF244321}">
                <p14:modId xmlns:p14="http://schemas.microsoft.com/office/powerpoint/2010/main" val="263637310"/>
              </p:ext>
            </p:extLst>
          </p:nvPr>
        </p:nvGraphicFramePr>
        <p:xfrm>
          <a:off x="4718756" y="1744231"/>
          <a:ext cx="4244622" cy="3086481"/>
        </p:xfrm>
        <a:graphic>
          <a:graphicData uri="http://schemas.openxmlformats.org/drawingml/2006/table">
            <a:tbl>
              <a:tblPr>
                <a:tableStyleId>{66419390-9F85-4C64-B812-83B8214D27CA}</a:tableStyleId>
              </a:tblPr>
              <a:tblGrid>
                <a:gridCol w="4244622">
                  <a:extLst>
                    <a:ext uri="{9D8B030D-6E8A-4147-A177-3AD203B41FA5}">
                      <a16:colId xmlns:a16="http://schemas.microsoft.com/office/drawing/2014/main" val="723577641"/>
                    </a:ext>
                  </a:extLst>
                </a:gridCol>
              </a:tblGrid>
              <a:tr h="0">
                <a:tc>
                  <a:txBody>
                    <a:bodyPr/>
                    <a:lstStyle/>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H3a. Có đám cháy. Nhân vật trong hình đã chạy ra xa chỗ có cháy và hô lớn để gây sự chú ý của mọi người xung quanh</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H3b. Bị cháy ngay trong nhà. Nhân vạt đã cúi khom người lấy khăn ướt bịt mũi, men theo tường để lần ra khỏi đám cháy</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H3c. Dây điện bị hở. Nhân vật đã gọi người lớn đến giúp đỡ</a:t>
                      </a:r>
                      <a:endParaRPr lang="vi-VN" sz="1600" dirty="0">
                        <a:effectLst/>
                        <a:latin typeface="Times New Roman" panose="02020603050405020304" pitchFamily="18" charset="0"/>
                        <a:cs typeface="Times New Roman" panose="02020603050405020304" pitchFamily="18" charset="0"/>
                      </a:endParaRPr>
                    </a:p>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H3d. Nhân vật đã gọi đến những số điện thoại khẩn cấp</a:t>
                      </a:r>
                      <a:endParaRPr lang="vi-V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17857231"/>
                  </a:ext>
                </a:extLst>
              </a:tr>
            </a:tbl>
          </a:graphicData>
        </a:graphic>
      </p:graphicFrame>
      <p:pic>
        <p:nvPicPr>
          <p:cNvPr id="24" name="Picture 23">
            <a:extLst>
              <a:ext uri="{FF2B5EF4-FFF2-40B4-BE49-F238E27FC236}">
                <a16:creationId xmlns:a16="http://schemas.microsoft.com/office/drawing/2014/main" id="{82F4EBFD-F606-3F3D-9A05-5C221B69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01"/>
            <a:ext cx="3052233" cy="1816632"/>
          </a:xfrm>
          <a:prstGeom prst="rect">
            <a:avLst/>
          </a:prstGeom>
        </p:spPr>
      </p:pic>
    </p:spTree>
    <p:extLst>
      <p:ext uri="{BB962C8B-B14F-4D97-AF65-F5344CB8AC3E}">
        <p14:creationId xmlns:p14="http://schemas.microsoft.com/office/powerpoint/2010/main" val="20698768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2000">
                                          <p:cBhvr additive="base">
                                            <p:cTn id="7" dur="1500" fill="hold"/>
                                            <p:tgtEl>
                                              <p:spTgt spid="24"/>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1+#ppt_w/2"/>
                                              </p:val>
                                            </p:tav>
                                            <p:tav tm="100000">
                                              <p:val>
                                                <p:strVal val="#ppt_x"/>
                                              </p:val>
                                            </p:tav>
                                          </p:tavLst>
                                        </p:anim>
                                        <p:anim calcmode="lin" valueType="num">
                                          <p:cBhvr additive="base">
                                            <p:cTn id="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F036DBD-0AF7-4B46-B8F3-11A03CF657B7}"/>
              </a:ext>
            </a:extLst>
          </p:cNvPr>
          <p:cNvGrpSpPr/>
          <p:nvPr/>
        </p:nvGrpSpPr>
        <p:grpSpPr>
          <a:xfrm>
            <a:off x="3429000" y="590984"/>
            <a:ext cx="5486400" cy="3961533"/>
            <a:chOff x="838202" y="737756"/>
            <a:chExt cx="7619998" cy="5282044"/>
          </a:xfrm>
        </p:grpSpPr>
        <p:sp>
          <p:nvSpPr>
            <p:cNvPr id="39" name="Rectangle: Rounded Corners 38">
              <a:extLst>
                <a:ext uri="{FF2B5EF4-FFF2-40B4-BE49-F238E27FC236}">
                  <a16:creationId xmlns:a16="http://schemas.microsoft.com/office/drawing/2014/main" id="{08B7E93F-03C0-4733-A60F-A59B2FE17A01}"/>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Rounded Corners 41">
              <a:extLst>
                <a:ext uri="{FF2B5EF4-FFF2-40B4-BE49-F238E27FC236}">
                  <a16:creationId xmlns:a16="http://schemas.microsoft.com/office/drawing/2014/main" id="{236094F9-46A4-4546-80E7-84E36116BEC6}"/>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 name="TextBox 2">
            <a:extLst>
              <a:ext uri="{FF2B5EF4-FFF2-40B4-BE49-F238E27FC236}">
                <a16:creationId xmlns:a16="http://schemas.microsoft.com/office/drawing/2014/main" id="{A883C49E-9D46-FA61-61FF-4AF9BE0C5764}"/>
              </a:ext>
            </a:extLst>
          </p:cNvPr>
          <p:cNvSpPr txBox="1"/>
          <p:nvPr/>
        </p:nvSpPr>
        <p:spPr>
          <a:xfrm>
            <a:off x="3999717" y="1650271"/>
            <a:ext cx="4572000" cy="2246769"/>
          </a:xfrm>
          <a:prstGeom prst="rect">
            <a:avLst/>
          </a:prstGeom>
          <a:noFill/>
        </p:spPr>
        <p:txBody>
          <a:bodyPr wrap="square">
            <a:spAutoFit/>
          </a:bodyPr>
          <a:lstStyle/>
          <a:p>
            <a:r>
              <a:rPr lang="vi-VN" sz="2800" i="0" dirty="0">
                <a:solidFill>
                  <a:schemeClr val="tx1"/>
                </a:solidFill>
                <a:effectLst/>
                <a:latin typeface="+mj-lt"/>
              </a:rPr>
              <a:t>Khi có tình huống không an toàn xảy ra cần gọi ngay cho người lớn đến giúp hoặc gọi đến các số điện thoại khẩn cấp (Tr33- SGK).</a:t>
            </a:r>
            <a:endParaRPr lang="vi-VN" sz="2800" dirty="0">
              <a:solidFill>
                <a:schemeClr val="tx1"/>
              </a:solidFill>
            </a:endParaRPr>
          </a:p>
        </p:txBody>
      </p:sp>
    </p:spTree>
    <p:custDataLst>
      <p:tags r:id="rId1"/>
    </p:custDataLst>
    <p:extLst>
      <p:ext uri="{BB962C8B-B14F-4D97-AF65-F5344CB8AC3E}">
        <p14:creationId xmlns:p14="http://schemas.microsoft.com/office/powerpoint/2010/main" val="37221114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2000">
                                          <p:cBhvr additive="base">
                                            <p:cTn id="7" dur="100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696EDA-068B-1336-5CD6-0F94EDDA3B4B}"/>
              </a:ext>
            </a:extLst>
          </p:cNvPr>
          <p:cNvSpPr txBox="1"/>
          <p:nvPr/>
        </p:nvSpPr>
        <p:spPr>
          <a:xfrm>
            <a:off x="415862" y="425640"/>
            <a:ext cx="7909719" cy="646331"/>
          </a:xfrm>
          <a:prstGeom prst="rect">
            <a:avLst/>
          </a:prstGeom>
          <a:noFill/>
        </p:spPr>
        <p:txBody>
          <a:bodyPr wrap="square">
            <a:spAutoFit/>
          </a:bodyPr>
          <a:lstStyle/>
          <a:p>
            <a:r>
              <a:rPr lang="vi-VN" sz="1800" b="1" i="0" dirty="0">
                <a:solidFill>
                  <a:schemeClr val="bg1"/>
                </a:solidFill>
                <a:effectLst/>
                <a:latin typeface="+mj-lt"/>
              </a:rPr>
              <a:t>Hoạt động 2. Thực hành xử lí các tình huống khi có sự cố không an toàn xảy ra (Làm việc nhóm 4)</a:t>
            </a:r>
            <a:endParaRPr lang="vi-VN" sz="1800" b="1" dirty="0">
              <a:solidFill>
                <a:schemeClr val="bg1"/>
              </a:solidFill>
              <a:latin typeface="+mj-lt"/>
            </a:endParaRPr>
          </a:p>
        </p:txBody>
      </p:sp>
      <p:graphicFrame>
        <p:nvGraphicFramePr>
          <p:cNvPr id="7" name="Table 6">
            <a:extLst>
              <a:ext uri="{FF2B5EF4-FFF2-40B4-BE49-F238E27FC236}">
                <a16:creationId xmlns:a16="http://schemas.microsoft.com/office/drawing/2014/main" id="{4D10C8DD-B0CC-4965-C2C3-4CAB9C579CE3}"/>
              </a:ext>
            </a:extLst>
          </p:cNvPr>
          <p:cNvGraphicFramePr>
            <a:graphicFrameLocks noGrp="1"/>
          </p:cNvGraphicFramePr>
          <p:nvPr>
            <p:extLst>
              <p:ext uri="{D42A27DB-BD31-4B8C-83A1-F6EECF244321}">
                <p14:modId xmlns:p14="http://schemas.microsoft.com/office/powerpoint/2010/main" val="3501527818"/>
              </p:ext>
            </p:extLst>
          </p:nvPr>
        </p:nvGraphicFramePr>
        <p:xfrm>
          <a:off x="5120588" y="2096786"/>
          <a:ext cx="3538361" cy="1099185"/>
        </p:xfrm>
        <a:graphic>
          <a:graphicData uri="http://schemas.openxmlformats.org/drawingml/2006/table">
            <a:tbl>
              <a:tblPr>
                <a:tableStyleId>{66419390-9F85-4C64-B812-83B8214D27CA}</a:tableStyleId>
              </a:tblPr>
              <a:tblGrid>
                <a:gridCol w="3538361">
                  <a:extLst>
                    <a:ext uri="{9D8B030D-6E8A-4147-A177-3AD203B41FA5}">
                      <a16:colId xmlns:a16="http://schemas.microsoft.com/office/drawing/2014/main" val="3501197053"/>
                    </a:ext>
                  </a:extLst>
                </a:gridCol>
              </a:tblGrid>
              <a:tr h="0">
                <a:tc>
                  <a:txBody>
                    <a:bodyPr/>
                    <a:lstStyle/>
                    <a:p>
                      <a:pPr algn="l">
                        <a:lnSpc>
                          <a:spcPct val="115000"/>
                        </a:lnSpc>
                        <a:spcAft>
                          <a:spcPts val="800"/>
                        </a:spcAft>
                      </a:pPr>
                      <a:r>
                        <a:rPr lang="nl-NL" sz="1600" dirty="0">
                          <a:effectLst/>
                          <a:latin typeface="Times New Roman" panose="02020603050405020304" pitchFamily="18" charset="0"/>
                          <a:cs typeface="Times New Roman" panose="02020603050405020304" pitchFamily="18" charset="0"/>
                        </a:rPr>
                        <a:t>- GV giao phiếu có sẵn các tình huống sự cố và các thẻ ghi cách xử lí khác nhau. Y/C HS xếp các cách xử lí phù hợp với mỗi tình huống</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563467484"/>
                  </a:ext>
                </a:extLst>
              </a:tr>
            </a:tbl>
          </a:graphicData>
        </a:graphic>
      </p:graphicFrame>
      <p:graphicFrame>
        <p:nvGraphicFramePr>
          <p:cNvPr id="8" name="Table 7">
            <a:extLst>
              <a:ext uri="{FF2B5EF4-FFF2-40B4-BE49-F238E27FC236}">
                <a16:creationId xmlns:a16="http://schemas.microsoft.com/office/drawing/2014/main" id="{A9EB1678-1480-5617-9E53-10C7D8883AC8}"/>
              </a:ext>
            </a:extLst>
          </p:cNvPr>
          <p:cNvGraphicFramePr>
            <a:graphicFrameLocks noGrp="1"/>
          </p:cNvGraphicFramePr>
          <p:nvPr>
            <p:extLst>
              <p:ext uri="{D42A27DB-BD31-4B8C-83A1-F6EECF244321}">
                <p14:modId xmlns:p14="http://schemas.microsoft.com/office/powerpoint/2010/main" val="3508344901"/>
              </p:ext>
            </p:extLst>
          </p:nvPr>
        </p:nvGraphicFramePr>
        <p:xfrm>
          <a:off x="5508625" y="3579873"/>
          <a:ext cx="2800350" cy="1391920"/>
        </p:xfrm>
        <a:graphic>
          <a:graphicData uri="http://schemas.openxmlformats.org/drawingml/2006/table">
            <a:tbl>
              <a:tblPr firstRow="1" firstCol="1" bandRow="1">
                <a:tableStyleId>{616DA210-FB5B-4158-B5E0-FEB733F419BA}</a:tableStyleId>
              </a:tblPr>
              <a:tblGrid>
                <a:gridCol w="1399858">
                  <a:extLst>
                    <a:ext uri="{9D8B030D-6E8A-4147-A177-3AD203B41FA5}">
                      <a16:colId xmlns:a16="http://schemas.microsoft.com/office/drawing/2014/main" val="92291009"/>
                    </a:ext>
                  </a:extLst>
                </a:gridCol>
                <a:gridCol w="1400492">
                  <a:extLst>
                    <a:ext uri="{9D8B030D-6E8A-4147-A177-3AD203B41FA5}">
                      <a16:colId xmlns:a16="http://schemas.microsoft.com/office/drawing/2014/main" val="3446704364"/>
                    </a:ext>
                  </a:extLst>
                </a:gridCol>
              </a:tblGrid>
              <a:tr h="191770">
                <a:tc>
                  <a:txBody>
                    <a:bodyPr/>
                    <a:lstStyle/>
                    <a:p>
                      <a:pPr>
                        <a:lnSpc>
                          <a:spcPct val="115000"/>
                        </a:lnSpc>
                        <a:spcAft>
                          <a:spcPts val="800"/>
                        </a:spcAft>
                      </a:pPr>
                      <a:r>
                        <a:rPr lang="nl-NL" sz="1400">
                          <a:effectLst/>
                        </a:rPr>
                        <a:t>Tình huống</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Cách xử lí</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8657369"/>
                  </a:ext>
                </a:extLst>
              </a:tr>
              <a:tr h="191770">
                <a:tc>
                  <a:txBody>
                    <a:bodyPr/>
                    <a:lstStyle/>
                    <a:p>
                      <a:pPr>
                        <a:lnSpc>
                          <a:spcPct val="115000"/>
                        </a:lnSpc>
                        <a:spcAft>
                          <a:spcPts val="800"/>
                        </a:spcAft>
                      </a:pPr>
                      <a:r>
                        <a:rPr lang="nl-NL" sz="1400" dirty="0">
                          <a:effectLst/>
                        </a:rPr>
                        <a:t>Bỏng</a:t>
                      </a: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8897526"/>
                  </a:ext>
                </a:extLst>
              </a:tr>
              <a:tr h="191770">
                <a:tc>
                  <a:txBody>
                    <a:bodyPr/>
                    <a:lstStyle/>
                    <a:p>
                      <a:pPr>
                        <a:lnSpc>
                          <a:spcPct val="115000"/>
                        </a:lnSpc>
                        <a:spcAft>
                          <a:spcPts val="800"/>
                        </a:spcAft>
                      </a:pPr>
                      <a:r>
                        <a:rPr lang="nl-NL" sz="1400">
                          <a:effectLst/>
                        </a:rPr>
                        <a:t>Cháy/Khói</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182063"/>
                  </a:ext>
                </a:extLst>
              </a:tr>
              <a:tr h="191770">
                <a:tc>
                  <a:txBody>
                    <a:bodyPr/>
                    <a:lstStyle/>
                    <a:p>
                      <a:pPr>
                        <a:lnSpc>
                          <a:spcPct val="115000"/>
                        </a:lnSpc>
                        <a:spcAft>
                          <a:spcPts val="800"/>
                        </a:spcAft>
                      </a:pPr>
                      <a:r>
                        <a:rPr lang="nl-NL" sz="1400">
                          <a:effectLst/>
                        </a:rPr>
                        <a:t>Điện giật</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a:effectLst/>
                        </a:rPr>
                        <a:t>      ?</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674749"/>
                  </a:ext>
                </a:extLst>
              </a:tr>
              <a:tr h="191770">
                <a:tc>
                  <a:txBody>
                    <a:bodyPr/>
                    <a:lstStyle/>
                    <a:p>
                      <a:pPr>
                        <a:lnSpc>
                          <a:spcPct val="115000"/>
                        </a:lnSpc>
                        <a:spcAft>
                          <a:spcPts val="800"/>
                        </a:spcAft>
                      </a:pPr>
                      <a:r>
                        <a:rPr lang="nl-NL" sz="1400">
                          <a:effectLst/>
                        </a:rPr>
                        <a:t>Cắt/Đâm (vật nhọn)</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nl-NL" sz="1400" dirty="0">
                          <a:effectLst/>
                        </a:rPr>
                        <a:t>      ?</a:t>
                      </a: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041497"/>
                  </a:ext>
                </a:extLst>
              </a:tr>
            </a:tbl>
          </a:graphicData>
        </a:graphic>
      </p:graphicFrame>
      <p:pic>
        <p:nvPicPr>
          <p:cNvPr id="9" name="Picture 8">
            <a:extLst>
              <a:ext uri="{FF2B5EF4-FFF2-40B4-BE49-F238E27FC236}">
                <a16:creationId xmlns:a16="http://schemas.microsoft.com/office/drawing/2014/main" id="{A1A6E9E8-4FF0-96A1-B165-1009B58C9ADA}"/>
              </a:ext>
            </a:extLst>
          </p:cNvPr>
          <p:cNvPicPr>
            <a:picLocks noChangeAspect="1"/>
          </p:cNvPicPr>
          <p:nvPr/>
        </p:nvPicPr>
        <p:blipFill>
          <a:blip r:embed="rId2"/>
          <a:stretch>
            <a:fillRect/>
          </a:stretch>
        </p:blipFill>
        <p:spPr>
          <a:xfrm>
            <a:off x="270934" y="1485910"/>
            <a:ext cx="1852248" cy="3371144"/>
          </a:xfrm>
          <a:prstGeom prst="rect">
            <a:avLst/>
          </a:prstGeom>
        </p:spPr>
      </p:pic>
      <p:grpSp>
        <p:nvGrpSpPr>
          <p:cNvPr id="10" name="Google Shape;992;p42">
            <a:extLst>
              <a:ext uri="{FF2B5EF4-FFF2-40B4-BE49-F238E27FC236}">
                <a16:creationId xmlns:a16="http://schemas.microsoft.com/office/drawing/2014/main" id="{DE189FE9-872F-1253-BB56-097C1E1CD873}"/>
              </a:ext>
            </a:extLst>
          </p:cNvPr>
          <p:cNvGrpSpPr/>
          <p:nvPr/>
        </p:nvGrpSpPr>
        <p:grpSpPr>
          <a:xfrm>
            <a:off x="2123182" y="1333353"/>
            <a:ext cx="2448818" cy="3676258"/>
            <a:chOff x="5221083" y="950479"/>
            <a:chExt cx="3457900" cy="4193019"/>
          </a:xfrm>
        </p:grpSpPr>
        <p:grpSp>
          <p:nvGrpSpPr>
            <p:cNvPr id="11" name="Google Shape;993;p42">
              <a:extLst>
                <a:ext uri="{FF2B5EF4-FFF2-40B4-BE49-F238E27FC236}">
                  <a16:creationId xmlns:a16="http://schemas.microsoft.com/office/drawing/2014/main" id="{336C393C-40F6-A376-CED6-DC9017338155}"/>
                </a:ext>
              </a:extLst>
            </p:cNvPr>
            <p:cNvGrpSpPr/>
            <p:nvPr/>
          </p:nvGrpSpPr>
          <p:grpSpPr>
            <a:xfrm>
              <a:off x="5221083" y="950479"/>
              <a:ext cx="3457900" cy="4193019"/>
              <a:chOff x="5221083" y="950479"/>
              <a:chExt cx="3457900" cy="4193019"/>
            </a:xfrm>
          </p:grpSpPr>
          <p:grpSp>
            <p:nvGrpSpPr>
              <p:cNvPr id="13" name="Google Shape;994;p42">
                <a:extLst>
                  <a:ext uri="{FF2B5EF4-FFF2-40B4-BE49-F238E27FC236}">
                    <a16:creationId xmlns:a16="http://schemas.microsoft.com/office/drawing/2014/main" id="{5AAC1EE9-3CCC-AC7B-8AE0-563A1DD20590}"/>
                  </a:ext>
                </a:extLst>
              </p:cNvPr>
              <p:cNvGrpSpPr/>
              <p:nvPr/>
            </p:nvGrpSpPr>
            <p:grpSpPr>
              <a:xfrm>
                <a:off x="5221083" y="950479"/>
                <a:ext cx="3457900" cy="4193019"/>
                <a:chOff x="1673150" y="238125"/>
                <a:chExt cx="4319675" cy="5238000"/>
              </a:xfrm>
            </p:grpSpPr>
            <p:sp>
              <p:nvSpPr>
                <p:cNvPr id="17" name="Google Shape;995;p42">
                  <a:extLst>
                    <a:ext uri="{FF2B5EF4-FFF2-40B4-BE49-F238E27FC236}">
                      <a16:creationId xmlns:a16="http://schemas.microsoft.com/office/drawing/2014/main" id="{E1A04E47-A307-694E-AD47-3823731E3EFF}"/>
                    </a:ext>
                  </a:extLst>
                </p:cNvPr>
                <p:cNvSpPr/>
                <p:nvPr/>
              </p:nvSpPr>
              <p:spPr>
                <a:xfrm>
                  <a:off x="3657550" y="4393100"/>
                  <a:ext cx="1176350" cy="479200"/>
                </a:xfrm>
                <a:custGeom>
                  <a:avLst/>
                  <a:gdLst/>
                  <a:ahLst/>
                  <a:cxnLst/>
                  <a:rect l="l" t="t" r="r" b="b"/>
                  <a:pathLst>
                    <a:path w="47054" h="19168" extrusionOk="0">
                      <a:moveTo>
                        <a:pt x="2692" y="1"/>
                      </a:moveTo>
                      <a:cubicBezTo>
                        <a:pt x="2692" y="1"/>
                        <a:pt x="1484" y="4486"/>
                        <a:pt x="0" y="10545"/>
                      </a:cubicBezTo>
                      <a:cubicBezTo>
                        <a:pt x="3510" y="13055"/>
                        <a:pt x="9611" y="16383"/>
                        <a:pt x="18991" y="18252"/>
                      </a:cubicBezTo>
                      <a:cubicBezTo>
                        <a:pt x="22274" y="18906"/>
                        <a:pt x="25412" y="19167"/>
                        <a:pt x="28333" y="19167"/>
                      </a:cubicBezTo>
                      <a:cubicBezTo>
                        <a:pt x="37428" y="19167"/>
                        <a:pt x="44411" y="16632"/>
                        <a:pt x="47054" y="15510"/>
                      </a:cubicBezTo>
                      <a:cubicBezTo>
                        <a:pt x="46822" y="14467"/>
                        <a:pt x="46582" y="13457"/>
                        <a:pt x="46331" y="12500"/>
                      </a:cubicBezTo>
                      <a:cubicBezTo>
                        <a:pt x="43277" y="854"/>
                        <a:pt x="43240" y="286"/>
                        <a:pt x="43240" y="286"/>
                      </a:cubicBezTo>
                      <a:lnTo>
                        <a:pt x="26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6;p42">
                  <a:extLst>
                    <a:ext uri="{FF2B5EF4-FFF2-40B4-BE49-F238E27FC236}">
                      <a16:creationId xmlns:a16="http://schemas.microsoft.com/office/drawing/2014/main" id="{EF6EDCE3-B504-43ED-C178-AA748214EEA0}"/>
                    </a:ext>
                  </a:extLst>
                </p:cNvPr>
                <p:cNvSpPr/>
                <p:nvPr/>
              </p:nvSpPr>
              <p:spPr>
                <a:xfrm>
                  <a:off x="4527525" y="4969175"/>
                  <a:ext cx="369500" cy="184800"/>
                </a:xfrm>
                <a:custGeom>
                  <a:avLst/>
                  <a:gdLst/>
                  <a:ahLst/>
                  <a:cxnLst/>
                  <a:rect l="l" t="t" r="r" b="b"/>
                  <a:pathLst>
                    <a:path w="14780" h="7392" extrusionOk="0">
                      <a:moveTo>
                        <a:pt x="1643" y="0"/>
                      </a:moveTo>
                      <a:cubicBezTo>
                        <a:pt x="1431" y="0"/>
                        <a:pt x="1234" y="57"/>
                        <a:pt x="1028" y="180"/>
                      </a:cubicBezTo>
                      <a:cubicBezTo>
                        <a:pt x="1" y="794"/>
                        <a:pt x="5961" y="6788"/>
                        <a:pt x="14779" y="7392"/>
                      </a:cubicBezTo>
                      <a:cubicBezTo>
                        <a:pt x="14645" y="6385"/>
                        <a:pt x="14504" y="5355"/>
                        <a:pt x="14352" y="4305"/>
                      </a:cubicBezTo>
                      <a:cubicBezTo>
                        <a:pt x="12315" y="4056"/>
                        <a:pt x="9264" y="3529"/>
                        <a:pt x="6878" y="2453"/>
                      </a:cubicBezTo>
                      <a:cubicBezTo>
                        <a:pt x="3694" y="1018"/>
                        <a:pt x="2536"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97;p42">
                  <a:extLst>
                    <a:ext uri="{FF2B5EF4-FFF2-40B4-BE49-F238E27FC236}">
                      <a16:creationId xmlns:a16="http://schemas.microsoft.com/office/drawing/2014/main" id="{08EB28A0-46D4-0DAF-3202-3A0C1F052685}"/>
                    </a:ext>
                  </a:extLst>
                </p:cNvPr>
                <p:cNvSpPr/>
                <p:nvPr/>
              </p:nvSpPr>
              <p:spPr>
                <a:xfrm>
                  <a:off x="3561150" y="4861975"/>
                  <a:ext cx="241375" cy="239325"/>
                </a:xfrm>
                <a:custGeom>
                  <a:avLst/>
                  <a:gdLst/>
                  <a:ahLst/>
                  <a:cxnLst/>
                  <a:rect l="l" t="t" r="r" b="b"/>
                  <a:pathLst>
                    <a:path w="9655" h="9573" extrusionOk="0">
                      <a:moveTo>
                        <a:pt x="8289" y="0"/>
                      </a:moveTo>
                      <a:cubicBezTo>
                        <a:pt x="7298" y="0"/>
                        <a:pt x="6598" y="1321"/>
                        <a:pt x="3617" y="3825"/>
                      </a:cubicBezTo>
                      <a:cubicBezTo>
                        <a:pt x="2741" y="4561"/>
                        <a:pt x="1714" y="5229"/>
                        <a:pt x="677" y="5816"/>
                      </a:cubicBezTo>
                      <a:cubicBezTo>
                        <a:pt x="430" y="7087"/>
                        <a:pt x="206" y="8344"/>
                        <a:pt x="1" y="9572"/>
                      </a:cubicBezTo>
                      <a:cubicBezTo>
                        <a:pt x="6534" y="6178"/>
                        <a:pt x="9655" y="324"/>
                        <a:pt x="8629" y="48"/>
                      </a:cubicBezTo>
                      <a:cubicBezTo>
                        <a:pt x="8510" y="16"/>
                        <a:pt x="8398" y="0"/>
                        <a:pt x="8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8;p42">
                  <a:extLst>
                    <a:ext uri="{FF2B5EF4-FFF2-40B4-BE49-F238E27FC236}">
                      <a16:creationId xmlns:a16="http://schemas.microsoft.com/office/drawing/2014/main" id="{F2F8338E-A28B-37B1-40BC-BE4E32BBF0D2}"/>
                    </a:ext>
                  </a:extLst>
                </p:cNvPr>
                <p:cNvSpPr/>
                <p:nvPr/>
              </p:nvSpPr>
              <p:spPr>
                <a:xfrm>
                  <a:off x="3514700" y="4656725"/>
                  <a:ext cx="1418150" cy="819400"/>
                </a:xfrm>
                <a:custGeom>
                  <a:avLst/>
                  <a:gdLst/>
                  <a:ahLst/>
                  <a:cxnLst/>
                  <a:rect l="l" t="t" r="r" b="b"/>
                  <a:pathLst>
                    <a:path w="56726" h="32776" extrusionOk="0">
                      <a:moveTo>
                        <a:pt x="5714" y="1"/>
                      </a:moveTo>
                      <a:cubicBezTo>
                        <a:pt x="4879" y="3405"/>
                        <a:pt x="3959" y="7304"/>
                        <a:pt x="3116" y="11187"/>
                      </a:cubicBezTo>
                      <a:cubicBezTo>
                        <a:pt x="2910" y="12136"/>
                        <a:pt x="2717" y="13084"/>
                        <a:pt x="2534" y="14026"/>
                      </a:cubicBezTo>
                      <a:cubicBezTo>
                        <a:pt x="3571" y="13439"/>
                        <a:pt x="4598" y="12771"/>
                        <a:pt x="5474" y="12035"/>
                      </a:cubicBezTo>
                      <a:cubicBezTo>
                        <a:pt x="8455" y="9531"/>
                        <a:pt x="9156" y="8210"/>
                        <a:pt x="10147" y="8210"/>
                      </a:cubicBezTo>
                      <a:cubicBezTo>
                        <a:pt x="10256" y="8210"/>
                        <a:pt x="10368" y="8226"/>
                        <a:pt x="10487" y="8258"/>
                      </a:cubicBezTo>
                      <a:cubicBezTo>
                        <a:pt x="11512" y="8534"/>
                        <a:pt x="8392" y="14387"/>
                        <a:pt x="1859" y="17781"/>
                      </a:cubicBezTo>
                      <a:cubicBezTo>
                        <a:pt x="487" y="25979"/>
                        <a:pt x="1" y="32775"/>
                        <a:pt x="1" y="32775"/>
                      </a:cubicBezTo>
                      <a:lnTo>
                        <a:pt x="56726" y="32775"/>
                      </a:lnTo>
                      <a:cubicBezTo>
                        <a:pt x="56726" y="32775"/>
                        <a:pt x="56237" y="27013"/>
                        <a:pt x="55292" y="19890"/>
                      </a:cubicBezTo>
                      <a:cubicBezTo>
                        <a:pt x="46474" y="19286"/>
                        <a:pt x="40514" y="13292"/>
                        <a:pt x="41541" y="12678"/>
                      </a:cubicBezTo>
                      <a:cubicBezTo>
                        <a:pt x="41746" y="12555"/>
                        <a:pt x="41943" y="12498"/>
                        <a:pt x="42155" y="12498"/>
                      </a:cubicBezTo>
                      <a:cubicBezTo>
                        <a:pt x="43048" y="12498"/>
                        <a:pt x="44207" y="13516"/>
                        <a:pt x="47391" y="14951"/>
                      </a:cubicBezTo>
                      <a:cubicBezTo>
                        <a:pt x="49777" y="16027"/>
                        <a:pt x="52829" y="16554"/>
                        <a:pt x="54865" y="16803"/>
                      </a:cubicBezTo>
                      <a:cubicBezTo>
                        <a:pt x="54292" y="12845"/>
                        <a:pt x="53591" y="8679"/>
                        <a:pt x="52768" y="4965"/>
                      </a:cubicBezTo>
                      <a:cubicBezTo>
                        <a:pt x="50125" y="6087"/>
                        <a:pt x="43142" y="8622"/>
                        <a:pt x="34047" y="8622"/>
                      </a:cubicBezTo>
                      <a:cubicBezTo>
                        <a:pt x="31126" y="8622"/>
                        <a:pt x="27987" y="8361"/>
                        <a:pt x="24705" y="7707"/>
                      </a:cubicBezTo>
                      <a:cubicBezTo>
                        <a:pt x="15325" y="5839"/>
                        <a:pt x="9223" y="2511"/>
                        <a:pt x="5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99;p42">
                  <a:extLst>
                    <a:ext uri="{FF2B5EF4-FFF2-40B4-BE49-F238E27FC236}">
                      <a16:creationId xmlns:a16="http://schemas.microsoft.com/office/drawing/2014/main" id="{C33761AB-582E-3F41-33AC-9D8696A6D555}"/>
                    </a:ext>
                  </a:extLst>
                </p:cNvPr>
                <p:cNvSpPr/>
                <p:nvPr/>
              </p:nvSpPr>
              <p:spPr>
                <a:xfrm>
                  <a:off x="3752375" y="4472325"/>
                  <a:ext cx="146900" cy="169900"/>
                </a:xfrm>
                <a:custGeom>
                  <a:avLst/>
                  <a:gdLst/>
                  <a:ahLst/>
                  <a:cxnLst/>
                  <a:rect l="l" t="t" r="r" b="b"/>
                  <a:pathLst>
                    <a:path w="5876" h="6796" extrusionOk="0">
                      <a:moveTo>
                        <a:pt x="1208" y="1"/>
                      </a:moveTo>
                      <a:lnTo>
                        <a:pt x="1208" y="1"/>
                      </a:lnTo>
                      <a:cubicBezTo>
                        <a:pt x="1208" y="1"/>
                        <a:pt x="1" y="6348"/>
                        <a:pt x="2841" y="6775"/>
                      </a:cubicBezTo>
                      <a:cubicBezTo>
                        <a:pt x="2936" y="6789"/>
                        <a:pt x="3028" y="6796"/>
                        <a:pt x="3117" y="6796"/>
                      </a:cubicBezTo>
                      <a:cubicBezTo>
                        <a:pt x="5694" y="6796"/>
                        <a:pt x="5875" y="1022"/>
                        <a:pt x="5875" y="1022"/>
                      </a:cubicBezTo>
                      <a:lnTo>
                        <a:pt x="12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0;p42">
                  <a:extLst>
                    <a:ext uri="{FF2B5EF4-FFF2-40B4-BE49-F238E27FC236}">
                      <a16:creationId xmlns:a16="http://schemas.microsoft.com/office/drawing/2014/main" id="{D269D086-CA92-95A4-8E17-245B78EB813A}"/>
                    </a:ext>
                  </a:extLst>
                </p:cNvPr>
                <p:cNvSpPr/>
                <p:nvPr/>
              </p:nvSpPr>
              <p:spPr>
                <a:xfrm>
                  <a:off x="4352450" y="4557275"/>
                  <a:ext cx="172225" cy="176775"/>
                </a:xfrm>
                <a:custGeom>
                  <a:avLst/>
                  <a:gdLst/>
                  <a:ahLst/>
                  <a:cxnLst/>
                  <a:rect l="l" t="t" r="r" b="b"/>
                  <a:pathLst>
                    <a:path w="6889" h="7071" extrusionOk="0">
                      <a:moveTo>
                        <a:pt x="6681" y="0"/>
                      </a:moveTo>
                      <a:lnTo>
                        <a:pt x="0" y="949"/>
                      </a:lnTo>
                      <a:cubicBezTo>
                        <a:pt x="0" y="949"/>
                        <a:pt x="1410" y="7070"/>
                        <a:pt x="4111" y="7070"/>
                      </a:cubicBezTo>
                      <a:cubicBezTo>
                        <a:pt x="4126" y="7070"/>
                        <a:pt x="4142" y="7070"/>
                        <a:pt x="4158" y="7070"/>
                      </a:cubicBezTo>
                      <a:cubicBezTo>
                        <a:pt x="6888" y="6999"/>
                        <a:pt x="6681" y="1"/>
                        <a:pt x="6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1;p42">
                  <a:extLst>
                    <a:ext uri="{FF2B5EF4-FFF2-40B4-BE49-F238E27FC236}">
                      <a16:creationId xmlns:a16="http://schemas.microsoft.com/office/drawing/2014/main" id="{4696F0F0-3532-A06D-7A05-12DE4BA0E3FF}"/>
                    </a:ext>
                  </a:extLst>
                </p:cNvPr>
                <p:cNvSpPr/>
                <p:nvPr/>
              </p:nvSpPr>
              <p:spPr>
                <a:xfrm>
                  <a:off x="5431925" y="4416200"/>
                  <a:ext cx="216575" cy="216525"/>
                </a:xfrm>
                <a:custGeom>
                  <a:avLst/>
                  <a:gdLst/>
                  <a:ahLst/>
                  <a:cxnLst/>
                  <a:rect l="l" t="t" r="r" b="b"/>
                  <a:pathLst>
                    <a:path w="8663" h="8661" extrusionOk="0">
                      <a:moveTo>
                        <a:pt x="3407" y="1"/>
                      </a:moveTo>
                      <a:lnTo>
                        <a:pt x="1" y="4282"/>
                      </a:lnTo>
                      <a:cubicBezTo>
                        <a:pt x="1082" y="5688"/>
                        <a:pt x="3010" y="7504"/>
                        <a:pt x="6247" y="8660"/>
                      </a:cubicBezTo>
                      <a:lnTo>
                        <a:pt x="8662" y="3693"/>
                      </a:lnTo>
                      <a:lnTo>
                        <a:pt x="3407"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2;p42">
                  <a:extLst>
                    <a:ext uri="{FF2B5EF4-FFF2-40B4-BE49-F238E27FC236}">
                      <a16:creationId xmlns:a16="http://schemas.microsoft.com/office/drawing/2014/main" id="{E300E649-1E03-F692-1134-0C487EF97A29}"/>
                    </a:ext>
                  </a:extLst>
                </p:cNvPr>
                <p:cNvSpPr/>
                <p:nvPr/>
              </p:nvSpPr>
              <p:spPr>
                <a:xfrm>
                  <a:off x="5161700" y="4504475"/>
                  <a:ext cx="476075" cy="425650"/>
                </a:xfrm>
                <a:custGeom>
                  <a:avLst/>
                  <a:gdLst/>
                  <a:ahLst/>
                  <a:cxnLst/>
                  <a:rect l="l" t="t" r="r" b="b"/>
                  <a:pathLst>
                    <a:path w="19043" h="17026" extrusionOk="0">
                      <a:moveTo>
                        <a:pt x="8232" y="0"/>
                      </a:moveTo>
                      <a:cubicBezTo>
                        <a:pt x="7334" y="0"/>
                        <a:pt x="6338" y="304"/>
                        <a:pt x="5481" y="1299"/>
                      </a:cubicBezTo>
                      <a:cubicBezTo>
                        <a:pt x="3281" y="3855"/>
                        <a:pt x="0" y="8612"/>
                        <a:pt x="2528" y="10460"/>
                      </a:cubicBezTo>
                      <a:cubicBezTo>
                        <a:pt x="3242" y="10982"/>
                        <a:pt x="3918" y="11169"/>
                        <a:pt x="4521" y="11169"/>
                      </a:cubicBezTo>
                      <a:cubicBezTo>
                        <a:pt x="6051" y="11169"/>
                        <a:pt x="7107" y="9963"/>
                        <a:pt x="7108" y="9962"/>
                      </a:cubicBezTo>
                      <a:lnTo>
                        <a:pt x="7108" y="9962"/>
                      </a:lnTo>
                      <a:cubicBezTo>
                        <a:pt x="7107" y="9963"/>
                        <a:pt x="5519" y="13028"/>
                        <a:pt x="7914" y="14301"/>
                      </a:cubicBezTo>
                      <a:cubicBezTo>
                        <a:pt x="8426" y="14572"/>
                        <a:pt x="8928" y="14679"/>
                        <a:pt x="9403" y="14679"/>
                      </a:cubicBezTo>
                      <a:cubicBezTo>
                        <a:pt x="11150" y="14679"/>
                        <a:pt x="12511" y="13229"/>
                        <a:pt x="12511" y="13229"/>
                      </a:cubicBezTo>
                      <a:lnTo>
                        <a:pt x="12511" y="13229"/>
                      </a:lnTo>
                      <a:cubicBezTo>
                        <a:pt x="12511" y="13229"/>
                        <a:pt x="12015" y="15927"/>
                        <a:pt x="14216" y="16922"/>
                      </a:cubicBezTo>
                      <a:cubicBezTo>
                        <a:pt x="14373" y="16992"/>
                        <a:pt x="14532" y="17026"/>
                        <a:pt x="14692" y="17026"/>
                      </a:cubicBezTo>
                      <a:cubicBezTo>
                        <a:pt x="16779" y="17026"/>
                        <a:pt x="19042" y="11358"/>
                        <a:pt x="19010" y="9182"/>
                      </a:cubicBezTo>
                      <a:cubicBezTo>
                        <a:pt x="18974" y="6838"/>
                        <a:pt x="17056" y="5129"/>
                        <a:pt x="17056" y="5129"/>
                      </a:cubicBezTo>
                      <a:cubicBezTo>
                        <a:pt x="13819" y="3973"/>
                        <a:pt x="11891" y="2157"/>
                        <a:pt x="10810" y="751"/>
                      </a:cubicBezTo>
                      <a:cubicBezTo>
                        <a:pt x="10810" y="751"/>
                        <a:pt x="9642" y="0"/>
                        <a:pt x="8232"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42">
                  <a:extLst>
                    <a:ext uri="{FF2B5EF4-FFF2-40B4-BE49-F238E27FC236}">
                      <a16:creationId xmlns:a16="http://schemas.microsoft.com/office/drawing/2014/main" id="{43458361-8A66-219D-9855-6BE6B50EB1E2}"/>
                    </a:ext>
                  </a:extLst>
                </p:cNvPr>
                <p:cNvSpPr/>
                <p:nvPr/>
              </p:nvSpPr>
              <p:spPr>
                <a:xfrm>
                  <a:off x="4847250" y="3020775"/>
                  <a:ext cx="1037175" cy="765675"/>
                </a:xfrm>
                <a:custGeom>
                  <a:avLst/>
                  <a:gdLst/>
                  <a:ahLst/>
                  <a:cxnLst/>
                  <a:rect l="l" t="t" r="r" b="b"/>
                  <a:pathLst>
                    <a:path w="41487" h="30627" extrusionOk="0">
                      <a:moveTo>
                        <a:pt x="7549" y="0"/>
                      </a:moveTo>
                      <a:cubicBezTo>
                        <a:pt x="7549" y="0"/>
                        <a:pt x="2631" y="6290"/>
                        <a:pt x="1" y="15447"/>
                      </a:cubicBezTo>
                      <a:cubicBezTo>
                        <a:pt x="3672" y="18840"/>
                        <a:pt x="13143" y="26819"/>
                        <a:pt x="23480" y="29329"/>
                      </a:cubicBezTo>
                      <a:cubicBezTo>
                        <a:pt x="27433" y="30289"/>
                        <a:pt x="31202" y="30626"/>
                        <a:pt x="34543" y="30626"/>
                      </a:cubicBezTo>
                      <a:cubicBezTo>
                        <a:pt x="37157" y="30626"/>
                        <a:pt x="39510" y="30420"/>
                        <a:pt x="41486" y="30145"/>
                      </a:cubicBezTo>
                      <a:cubicBezTo>
                        <a:pt x="40574" y="27220"/>
                        <a:pt x="39208" y="24403"/>
                        <a:pt x="37233" y="21873"/>
                      </a:cubicBezTo>
                      <a:cubicBezTo>
                        <a:pt x="25871" y="7315"/>
                        <a:pt x="10869" y="1207"/>
                        <a:pt x="75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4;p42">
                  <a:extLst>
                    <a:ext uri="{FF2B5EF4-FFF2-40B4-BE49-F238E27FC236}">
                      <a16:creationId xmlns:a16="http://schemas.microsoft.com/office/drawing/2014/main" id="{4ADEB0A2-2F36-4A0B-D01F-B3253817C6EC}"/>
                    </a:ext>
                  </a:extLst>
                </p:cNvPr>
                <p:cNvSpPr/>
                <p:nvPr/>
              </p:nvSpPr>
              <p:spPr>
                <a:xfrm>
                  <a:off x="4806950" y="3406950"/>
                  <a:ext cx="1185875" cy="1141225"/>
                </a:xfrm>
                <a:custGeom>
                  <a:avLst/>
                  <a:gdLst/>
                  <a:ahLst/>
                  <a:cxnLst/>
                  <a:rect l="l" t="t" r="r" b="b"/>
                  <a:pathLst>
                    <a:path w="47435" h="45649" extrusionOk="0">
                      <a:moveTo>
                        <a:pt x="1613" y="0"/>
                      </a:moveTo>
                      <a:cubicBezTo>
                        <a:pt x="697" y="3192"/>
                        <a:pt x="55" y="6730"/>
                        <a:pt x="0" y="10473"/>
                      </a:cubicBezTo>
                      <a:cubicBezTo>
                        <a:pt x="0" y="10473"/>
                        <a:pt x="16759" y="13385"/>
                        <a:pt x="22300" y="20912"/>
                      </a:cubicBezTo>
                      <a:cubicBezTo>
                        <a:pt x="27839" y="28441"/>
                        <a:pt x="24761" y="39661"/>
                        <a:pt x="24761" y="39661"/>
                      </a:cubicBezTo>
                      <a:cubicBezTo>
                        <a:pt x="24761" y="39661"/>
                        <a:pt x="26419" y="42573"/>
                        <a:pt x="31602" y="44632"/>
                      </a:cubicBezTo>
                      <a:cubicBezTo>
                        <a:pt x="33555" y="45407"/>
                        <a:pt x="35437" y="45649"/>
                        <a:pt x="37025" y="45649"/>
                      </a:cubicBezTo>
                      <a:cubicBezTo>
                        <a:pt x="39652" y="45649"/>
                        <a:pt x="41473" y="44987"/>
                        <a:pt x="41473" y="44987"/>
                      </a:cubicBezTo>
                      <a:cubicBezTo>
                        <a:pt x="41473" y="44987"/>
                        <a:pt x="47435" y="28604"/>
                        <a:pt x="43100" y="14698"/>
                      </a:cubicBezTo>
                      <a:lnTo>
                        <a:pt x="43100" y="14698"/>
                      </a:lnTo>
                      <a:cubicBezTo>
                        <a:pt x="41123" y="14973"/>
                        <a:pt x="38769" y="15179"/>
                        <a:pt x="36155" y="15179"/>
                      </a:cubicBezTo>
                      <a:cubicBezTo>
                        <a:pt x="32814" y="15179"/>
                        <a:pt x="29045" y="14842"/>
                        <a:pt x="25092" y="13882"/>
                      </a:cubicBezTo>
                      <a:cubicBezTo>
                        <a:pt x="14755" y="11372"/>
                        <a:pt x="5284" y="3393"/>
                        <a:pt x="161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5;p42">
                  <a:extLst>
                    <a:ext uri="{FF2B5EF4-FFF2-40B4-BE49-F238E27FC236}">
                      <a16:creationId xmlns:a16="http://schemas.microsoft.com/office/drawing/2014/main" id="{724ACD28-64AA-3174-A62E-0D4F62D8A34C}"/>
                    </a:ext>
                  </a:extLst>
                </p:cNvPr>
                <p:cNvSpPr/>
                <p:nvPr/>
              </p:nvSpPr>
              <p:spPr>
                <a:xfrm>
                  <a:off x="1673150" y="1351075"/>
                  <a:ext cx="1245850" cy="1010575"/>
                </a:xfrm>
                <a:custGeom>
                  <a:avLst/>
                  <a:gdLst/>
                  <a:ahLst/>
                  <a:cxnLst/>
                  <a:rect l="l" t="t" r="r" b="b"/>
                  <a:pathLst>
                    <a:path w="49834" h="40423" extrusionOk="0">
                      <a:moveTo>
                        <a:pt x="30437" y="1"/>
                      </a:moveTo>
                      <a:cubicBezTo>
                        <a:pt x="28638" y="1"/>
                        <a:pt x="26675" y="825"/>
                        <a:pt x="24106" y="2530"/>
                      </a:cubicBezTo>
                      <a:cubicBezTo>
                        <a:pt x="16681" y="7456"/>
                        <a:pt x="3610" y="19978"/>
                        <a:pt x="1806" y="22837"/>
                      </a:cubicBezTo>
                      <a:cubicBezTo>
                        <a:pt x="0" y="25695"/>
                        <a:pt x="479" y="27412"/>
                        <a:pt x="6055" y="34019"/>
                      </a:cubicBezTo>
                      <a:cubicBezTo>
                        <a:pt x="9701" y="38340"/>
                        <a:pt x="11784" y="40422"/>
                        <a:pt x="14539" y="40422"/>
                      </a:cubicBezTo>
                      <a:cubicBezTo>
                        <a:pt x="15996" y="40422"/>
                        <a:pt x="17640" y="39840"/>
                        <a:pt x="19804" y="38698"/>
                      </a:cubicBezTo>
                      <a:cubicBezTo>
                        <a:pt x="26057" y="35398"/>
                        <a:pt x="33238" y="31067"/>
                        <a:pt x="33238" y="31067"/>
                      </a:cubicBezTo>
                      <a:cubicBezTo>
                        <a:pt x="33238" y="31067"/>
                        <a:pt x="40449" y="27642"/>
                        <a:pt x="44419" y="24672"/>
                      </a:cubicBezTo>
                      <a:cubicBezTo>
                        <a:pt x="48388" y="21702"/>
                        <a:pt x="49833" y="16909"/>
                        <a:pt x="41862" y="8467"/>
                      </a:cubicBezTo>
                      <a:cubicBezTo>
                        <a:pt x="36648" y="2947"/>
                        <a:pt x="33836" y="1"/>
                        <a:pt x="30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6;p42">
                  <a:extLst>
                    <a:ext uri="{FF2B5EF4-FFF2-40B4-BE49-F238E27FC236}">
                      <a16:creationId xmlns:a16="http://schemas.microsoft.com/office/drawing/2014/main" id="{5CB46A13-4539-F57A-202A-0E48DB36D205}"/>
                    </a:ext>
                  </a:extLst>
                </p:cNvPr>
                <p:cNvSpPr/>
                <p:nvPr/>
              </p:nvSpPr>
              <p:spPr>
                <a:xfrm>
                  <a:off x="2168225" y="1998400"/>
                  <a:ext cx="508625" cy="468350"/>
                </a:xfrm>
                <a:custGeom>
                  <a:avLst/>
                  <a:gdLst/>
                  <a:ahLst/>
                  <a:cxnLst/>
                  <a:rect l="l" t="t" r="r" b="b"/>
                  <a:pathLst>
                    <a:path w="20345" h="18734" extrusionOk="0">
                      <a:moveTo>
                        <a:pt x="17448" y="1"/>
                      </a:moveTo>
                      <a:cubicBezTo>
                        <a:pt x="17256" y="1"/>
                        <a:pt x="17059" y="29"/>
                        <a:pt x="16861" y="87"/>
                      </a:cubicBezTo>
                      <a:cubicBezTo>
                        <a:pt x="15031" y="623"/>
                        <a:pt x="13435" y="5174"/>
                        <a:pt x="13435" y="5174"/>
                      </a:cubicBezTo>
                      <a:lnTo>
                        <a:pt x="1" y="12805"/>
                      </a:lnTo>
                      <a:cubicBezTo>
                        <a:pt x="1" y="12805"/>
                        <a:pt x="2477" y="15468"/>
                        <a:pt x="4505" y="15468"/>
                      </a:cubicBezTo>
                      <a:cubicBezTo>
                        <a:pt x="4615" y="15468"/>
                        <a:pt x="4724" y="15460"/>
                        <a:pt x="4831" y="15444"/>
                      </a:cubicBezTo>
                      <a:cubicBezTo>
                        <a:pt x="6907" y="15121"/>
                        <a:pt x="7295" y="14969"/>
                        <a:pt x="7295" y="14969"/>
                      </a:cubicBezTo>
                      <a:lnTo>
                        <a:pt x="9668" y="18733"/>
                      </a:lnTo>
                      <a:lnTo>
                        <a:pt x="15678" y="15139"/>
                      </a:lnTo>
                      <a:lnTo>
                        <a:pt x="14520" y="10003"/>
                      </a:lnTo>
                      <a:cubicBezTo>
                        <a:pt x="14520" y="10003"/>
                        <a:pt x="18031" y="6834"/>
                        <a:pt x="19254" y="4225"/>
                      </a:cubicBezTo>
                      <a:cubicBezTo>
                        <a:pt x="20345" y="1897"/>
                        <a:pt x="19043" y="1"/>
                        <a:pt x="17448"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7;p42">
                  <a:extLst>
                    <a:ext uri="{FF2B5EF4-FFF2-40B4-BE49-F238E27FC236}">
                      <a16:creationId xmlns:a16="http://schemas.microsoft.com/office/drawing/2014/main" id="{D66AE484-1CAD-B90A-34E7-CBCA3182BAB8}"/>
                    </a:ext>
                  </a:extLst>
                </p:cNvPr>
                <p:cNvSpPr/>
                <p:nvPr/>
              </p:nvSpPr>
              <p:spPr>
                <a:xfrm>
                  <a:off x="2163525" y="1537400"/>
                  <a:ext cx="179525" cy="180325"/>
                </a:xfrm>
                <a:custGeom>
                  <a:avLst/>
                  <a:gdLst/>
                  <a:ahLst/>
                  <a:cxnLst/>
                  <a:rect l="l" t="t" r="r" b="b"/>
                  <a:pathLst>
                    <a:path w="7181" h="7213" extrusionOk="0">
                      <a:moveTo>
                        <a:pt x="3803" y="1"/>
                      </a:moveTo>
                      <a:cubicBezTo>
                        <a:pt x="3794" y="1"/>
                        <a:pt x="3785" y="4"/>
                        <a:pt x="3777" y="11"/>
                      </a:cubicBezTo>
                      <a:lnTo>
                        <a:pt x="20" y="3136"/>
                      </a:lnTo>
                      <a:cubicBezTo>
                        <a:pt x="2" y="3150"/>
                        <a:pt x="0" y="3178"/>
                        <a:pt x="15" y="3196"/>
                      </a:cubicBezTo>
                      <a:lnTo>
                        <a:pt x="3345" y="7198"/>
                      </a:lnTo>
                      <a:cubicBezTo>
                        <a:pt x="3353" y="7208"/>
                        <a:pt x="3365" y="7213"/>
                        <a:pt x="3377" y="7213"/>
                      </a:cubicBezTo>
                      <a:cubicBezTo>
                        <a:pt x="3387" y="7213"/>
                        <a:pt x="3396" y="7209"/>
                        <a:pt x="3404" y="7203"/>
                      </a:cubicBezTo>
                      <a:lnTo>
                        <a:pt x="7160" y="4077"/>
                      </a:lnTo>
                      <a:cubicBezTo>
                        <a:pt x="7178" y="4062"/>
                        <a:pt x="7181" y="4036"/>
                        <a:pt x="7166" y="4018"/>
                      </a:cubicBezTo>
                      <a:lnTo>
                        <a:pt x="3836" y="16"/>
                      </a:lnTo>
                      <a:cubicBezTo>
                        <a:pt x="3828" y="6"/>
                        <a:pt x="3816" y="1"/>
                        <a:pt x="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8;p42">
                  <a:extLst>
                    <a:ext uri="{FF2B5EF4-FFF2-40B4-BE49-F238E27FC236}">
                      <a16:creationId xmlns:a16="http://schemas.microsoft.com/office/drawing/2014/main" id="{F5EFE952-BAF1-F147-BF4A-008AABEE7E96}"/>
                    </a:ext>
                  </a:extLst>
                </p:cNvPr>
                <p:cNvSpPr/>
                <p:nvPr/>
              </p:nvSpPr>
              <p:spPr>
                <a:xfrm>
                  <a:off x="2355250" y="1419625"/>
                  <a:ext cx="430675" cy="482125"/>
                </a:xfrm>
                <a:custGeom>
                  <a:avLst/>
                  <a:gdLst/>
                  <a:ahLst/>
                  <a:cxnLst/>
                  <a:rect l="l" t="t" r="r" b="b"/>
                  <a:pathLst>
                    <a:path w="17227" h="19285" extrusionOk="0">
                      <a:moveTo>
                        <a:pt x="3805" y="0"/>
                      </a:moveTo>
                      <a:cubicBezTo>
                        <a:pt x="3795" y="0"/>
                        <a:pt x="3786" y="4"/>
                        <a:pt x="3778" y="10"/>
                      </a:cubicBezTo>
                      <a:lnTo>
                        <a:pt x="22" y="3136"/>
                      </a:lnTo>
                      <a:cubicBezTo>
                        <a:pt x="4" y="3151"/>
                        <a:pt x="0" y="3177"/>
                        <a:pt x="16" y="3195"/>
                      </a:cubicBezTo>
                      <a:lnTo>
                        <a:pt x="13389" y="19270"/>
                      </a:lnTo>
                      <a:cubicBezTo>
                        <a:pt x="13398" y="19280"/>
                        <a:pt x="13410" y="19285"/>
                        <a:pt x="13422" y="19285"/>
                      </a:cubicBezTo>
                      <a:cubicBezTo>
                        <a:pt x="13431" y="19285"/>
                        <a:pt x="13441" y="19282"/>
                        <a:pt x="13449" y="19275"/>
                      </a:cubicBezTo>
                      <a:lnTo>
                        <a:pt x="17205" y="16149"/>
                      </a:lnTo>
                      <a:cubicBezTo>
                        <a:pt x="17223" y="16135"/>
                        <a:pt x="17226" y="16108"/>
                        <a:pt x="17211" y="16090"/>
                      </a:cubicBezTo>
                      <a:lnTo>
                        <a:pt x="3837" y="16"/>
                      </a:lnTo>
                      <a:cubicBezTo>
                        <a:pt x="3829" y="6"/>
                        <a:pt x="3817" y="0"/>
                        <a:pt x="3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9;p42">
                  <a:extLst>
                    <a:ext uri="{FF2B5EF4-FFF2-40B4-BE49-F238E27FC236}">
                      <a16:creationId xmlns:a16="http://schemas.microsoft.com/office/drawing/2014/main" id="{A5C14F18-5ED1-4352-350C-E6E0577B1977}"/>
                    </a:ext>
                  </a:extLst>
                </p:cNvPr>
                <p:cNvSpPr/>
                <p:nvPr/>
              </p:nvSpPr>
              <p:spPr>
                <a:xfrm>
                  <a:off x="2286125" y="1693800"/>
                  <a:ext cx="179550" cy="180325"/>
                </a:xfrm>
                <a:custGeom>
                  <a:avLst/>
                  <a:gdLst/>
                  <a:ahLst/>
                  <a:cxnLst/>
                  <a:rect l="l" t="t" r="r" b="b"/>
                  <a:pathLst>
                    <a:path w="7182" h="7213" extrusionOk="0">
                      <a:moveTo>
                        <a:pt x="3805" y="1"/>
                      </a:moveTo>
                      <a:cubicBezTo>
                        <a:pt x="3796" y="1"/>
                        <a:pt x="3786" y="4"/>
                        <a:pt x="3778" y="10"/>
                      </a:cubicBezTo>
                      <a:lnTo>
                        <a:pt x="21" y="3136"/>
                      </a:lnTo>
                      <a:cubicBezTo>
                        <a:pt x="3" y="3151"/>
                        <a:pt x="1" y="3177"/>
                        <a:pt x="15" y="3195"/>
                      </a:cubicBezTo>
                      <a:lnTo>
                        <a:pt x="3345" y="7197"/>
                      </a:lnTo>
                      <a:cubicBezTo>
                        <a:pt x="3354" y="7207"/>
                        <a:pt x="3366" y="7213"/>
                        <a:pt x="3378" y="7213"/>
                      </a:cubicBezTo>
                      <a:cubicBezTo>
                        <a:pt x="3388" y="7213"/>
                        <a:pt x="3397" y="7210"/>
                        <a:pt x="3404" y="7203"/>
                      </a:cubicBezTo>
                      <a:lnTo>
                        <a:pt x="7162" y="4078"/>
                      </a:lnTo>
                      <a:cubicBezTo>
                        <a:pt x="7180" y="4063"/>
                        <a:pt x="7182" y="4036"/>
                        <a:pt x="7167" y="4018"/>
                      </a:cubicBezTo>
                      <a:lnTo>
                        <a:pt x="3837" y="16"/>
                      </a:lnTo>
                      <a:cubicBezTo>
                        <a:pt x="3829" y="6"/>
                        <a:pt x="3817" y="1"/>
                        <a:pt x="3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0;p42">
                  <a:extLst>
                    <a:ext uri="{FF2B5EF4-FFF2-40B4-BE49-F238E27FC236}">
                      <a16:creationId xmlns:a16="http://schemas.microsoft.com/office/drawing/2014/main" id="{71307C92-0F14-51E1-7686-C309E0C587E9}"/>
                    </a:ext>
                  </a:extLst>
                </p:cNvPr>
                <p:cNvSpPr/>
                <p:nvPr/>
              </p:nvSpPr>
              <p:spPr>
                <a:xfrm>
                  <a:off x="2400575" y="1827850"/>
                  <a:ext cx="179575" cy="180325"/>
                </a:xfrm>
                <a:custGeom>
                  <a:avLst/>
                  <a:gdLst/>
                  <a:ahLst/>
                  <a:cxnLst/>
                  <a:rect l="l" t="t" r="r" b="b"/>
                  <a:pathLst>
                    <a:path w="7183" h="7213" extrusionOk="0">
                      <a:moveTo>
                        <a:pt x="3805" y="1"/>
                      </a:moveTo>
                      <a:cubicBezTo>
                        <a:pt x="3796" y="1"/>
                        <a:pt x="3786" y="4"/>
                        <a:pt x="3778" y="11"/>
                      </a:cubicBezTo>
                      <a:lnTo>
                        <a:pt x="22" y="3135"/>
                      </a:lnTo>
                      <a:cubicBezTo>
                        <a:pt x="4" y="3151"/>
                        <a:pt x="1" y="3178"/>
                        <a:pt x="16" y="3196"/>
                      </a:cubicBezTo>
                      <a:lnTo>
                        <a:pt x="3346" y="7197"/>
                      </a:lnTo>
                      <a:cubicBezTo>
                        <a:pt x="3354" y="7207"/>
                        <a:pt x="3366" y="7213"/>
                        <a:pt x="3378" y="7213"/>
                      </a:cubicBezTo>
                      <a:cubicBezTo>
                        <a:pt x="3388" y="7213"/>
                        <a:pt x="3397" y="7209"/>
                        <a:pt x="3405" y="7203"/>
                      </a:cubicBezTo>
                      <a:lnTo>
                        <a:pt x="7162" y="4077"/>
                      </a:lnTo>
                      <a:cubicBezTo>
                        <a:pt x="7180" y="4062"/>
                        <a:pt x="7182" y="4036"/>
                        <a:pt x="7167" y="4018"/>
                      </a:cubicBezTo>
                      <a:lnTo>
                        <a:pt x="3838" y="16"/>
                      </a:lnTo>
                      <a:cubicBezTo>
                        <a:pt x="3829" y="6"/>
                        <a:pt x="3817" y="1"/>
                        <a:pt x="3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1;p42">
                  <a:extLst>
                    <a:ext uri="{FF2B5EF4-FFF2-40B4-BE49-F238E27FC236}">
                      <a16:creationId xmlns:a16="http://schemas.microsoft.com/office/drawing/2014/main" id="{0B16BEFA-8747-0BA1-C647-BD355B76FE8D}"/>
                    </a:ext>
                  </a:extLst>
                </p:cNvPr>
                <p:cNvSpPr/>
                <p:nvPr/>
              </p:nvSpPr>
              <p:spPr>
                <a:xfrm>
                  <a:off x="2021475" y="1643225"/>
                  <a:ext cx="179525" cy="180325"/>
                </a:xfrm>
                <a:custGeom>
                  <a:avLst/>
                  <a:gdLst/>
                  <a:ahLst/>
                  <a:cxnLst/>
                  <a:rect l="l" t="t" r="r" b="b"/>
                  <a:pathLst>
                    <a:path w="7181" h="7213" extrusionOk="0">
                      <a:moveTo>
                        <a:pt x="3804" y="0"/>
                      </a:moveTo>
                      <a:cubicBezTo>
                        <a:pt x="3794" y="0"/>
                        <a:pt x="3785" y="3"/>
                        <a:pt x="3777" y="10"/>
                      </a:cubicBezTo>
                      <a:lnTo>
                        <a:pt x="21" y="3135"/>
                      </a:lnTo>
                      <a:cubicBezTo>
                        <a:pt x="3" y="3150"/>
                        <a:pt x="0" y="3177"/>
                        <a:pt x="15" y="3194"/>
                      </a:cubicBezTo>
                      <a:lnTo>
                        <a:pt x="3345" y="7197"/>
                      </a:lnTo>
                      <a:cubicBezTo>
                        <a:pt x="3353" y="7207"/>
                        <a:pt x="3365" y="7212"/>
                        <a:pt x="3377" y="7212"/>
                      </a:cubicBezTo>
                      <a:cubicBezTo>
                        <a:pt x="3387" y="7212"/>
                        <a:pt x="3396" y="7209"/>
                        <a:pt x="3404" y="7202"/>
                      </a:cubicBezTo>
                      <a:lnTo>
                        <a:pt x="7161" y="4077"/>
                      </a:lnTo>
                      <a:cubicBezTo>
                        <a:pt x="7178" y="4062"/>
                        <a:pt x="7181" y="4035"/>
                        <a:pt x="7166" y="4017"/>
                      </a:cubicBezTo>
                      <a:lnTo>
                        <a:pt x="3836" y="16"/>
                      </a:lnTo>
                      <a:cubicBezTo>
                        <a:pt x="3828" y="6"/>
                        <a:pt x="3816"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2;p42">
                  <a:extLst>
                    <a:ext uri="{FF2B5EF4-FFF2-40B4-BE49-F238E27FC236}">
                      <a16:creationId xmlns:a16="http://schemas.microsoft.com/office/drawing/2014/main" id="{CF17F15B-2A95-19E6-934D-504F5B6DEF5D}"/>
                    </a:ext>
                  </a:extLst>
                </p:cNvPr>
                <p:cNvSpPr/>
                <p:nvPr/>
              </p:nvSpPr>
              <p:spPr>
                <a:xfrm>
                  <a:off x="2145400" y="1797650"/>
                  <a:ext cx="179550" cy="180325"/>
                </a:xfrm>
                <a:custGeom>
                  <a:avLst/>
                  <a:gdLst/>
                  <a:ahLst/>
                  <a:cxnLst/>
                  <a:rect l="l" t="t" r="r" b="b"/>
                  <a:pathLst>
                    <a:path w="7182" h="7213" extrusionOk="0">
                      <a:moveTo>
                        <a:pt x="3804" y="1"/>
                      </a:moveTo>
                      <a:cubicBezTo>
                        <a:pt x="3795" y="1"/>
                        <a:pt x="3785" y="4"/>
                        <a:pt x="3777" y="11"/>
                      </a:cubicBezTo>
                      <a:lnTo>
                        <a:pt x="21" y="3136"/>
                      </a:lnTo>
                      <a:cubicBezTo>
                        <a:pt x="3" y="3151"/>
                        <a:pt x="1" y="3177"/>
                        <a:pt x="15" y="3195"/>
                      </a:cubicBezTo>
                      <a:lnTo>
                        <a:pt x="3345" y="7197"/>
                      </a:lnTo>
                      <a:cubicBezTo>
                        <a:pt x="3354" y="7207"/>
                        <a:pt x="3366" y="7213"/>
                        <a:pt x="3378" y="7213"/>
                      </a:cubicBezTo>
                      <a:cubicBezTo>
                        <a:pt x="3387" y="7213"/>
                        <a:pt x="3397" y="7209"/>
                        <a:pt x="3404" y="7202"/>
                      </a:cubicBezTo>
                      <a:lnTo>
                        <a:pt x="7161" y="4078"/>
                      </a:lnTo>
                      <a:cubicBezTo>
                        <a:pt x="7179" y="4063"/>
                        <a:pt x="7182" y="4035"/>
                        <a:pt x="7166" y="4018"/>
                      </a:cubicBezTo>
                      <a:lnTo>
                        <a:pt x="3836" y="16"/>
                      </a:lnTo>
                      <a:cubicBezTo>
                        <a:pt x="3828" y="6"/>
                        <a:pt x="3816" y="1"/>
                        <a:pt x="3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3;p42">
                  <a:extLst>
                    <a:ext uri="{FF2B5EF4-FFF2-40B4-BE49-F238E27FC236}">
                      <a16:creationId xmlns:a16="http://schemas.microsoft.com/office/drawing/2014/main" id="{760B4FFD-BA03-11F9-140B-2A17CB4A647B}"/>
                    </a:ext>
                  </a:extLst>
                </p:cNvPr>
                <p:cNvSpPr/>
                <p:nvPr/>
              </p:nvSpPr>
              <p:spPr>
                <a:xfrm>
                  <a:off x="2272975" y="1945525"/>
                  <a:ext cx="179525" cy="180325"/>
                </a:xfrm>
                <a:custGeom>
                  <a:avLst/>
                  <a:gdLst/>
                  <a:ahLst/>
                  <a:cxnLst/>
                  <a:rect l="l" t="t" r="r" b="b"/>
                  <a:pathLst>
                    <a:path w="7181" h="7213" extrusionOk="0">
                      <a:moveTo>
                        <a:pt x="3804" y="0"/>
                      </a:moveTo>
                      <a:cubicBezTo>
                        <a:pt x="3795" y="0"/>
                        <a:pt x="3785" y="4"/>
                        <a:pt x="3777" y="10"/>
                      </a:cubicBezTo>
                      <a:lnTo>
                        <a:pt x="21" y="3136"/>
                      </a:lnTo>
                      <a:cubicBezTo>
                        <a:pt x="3" y="3151"/>
                        <a:pt x="1" y="3177"/>
                        <a:pt x="16" y="3195"/>
                      </a:cubicBezTo>
                      <a:lnTo>
                        <a:pt x="3345" y="7197"/>
                      </a:lnTo>
                      <a:cubicBezTo>
                        <a:pt x="3354" y="7207"/>
                        <a:pt x="3366" y="7213"/>
                        <a:pt x="3378" y="7213"/>
                      </a:cubicBezTo>
                      <a:cubicBezTo>
                        <a:pt x="3388" y="7213"/>
                        <a:pt x="3397" y="7210"/>
                        <a:pt x="3405" y="7203"/>
                      </a:cubicBezTo>
                      <a:lnTo>
                        <a:pt x="7161" y="4078"/>
                      </a:lnTo>
                      <a:cubicBezTo>
                        <a:pt x="7179" y="4063"/>
                        <a:pt x="7181" y="4036"/>
                        <a:pt x="7166" y="4018"/>
                      </a:cubicBezTo>
                      <a:lnTo>
                        <a:pt x="3836" y="16"/>
                      </a:lnTo>
                      <a:cubicBezTo>
                        <a:pt x="3828" y="6"/>
                        <a:pt x="3816"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4;p42">
                  <a:extLst>
                    <a:ext uri="{FF2B5EF4-FFF2-40B4-BE49-F238E27FC236}">
                      <a16:creationId xmlns:a16="http://schemas.microsoft.com/office/drawing/2014/main" id="{CED8F94B-2D4F-D311-440C-9349A06AB9B3}"/>
                    </a:ext>
                  </a:extLst>
                </p:cNvPr>
                <p:cNvSpPr/>
                <p:nvPr/>
              </p:nvSpPr>
              <p:spPr>
                <a:xfrm>
                  <a:off x="1883225" y="1748475"/>
                  <a:ext cx="179550" cy="180325"/>
                </a:xfrm>
                <a:custGeom>
                  <a:avLst/>
                  <a:gdLst/>
                  <a:ahLst/>
                  <a:cxnLst/>
                  <a:rect l="l" t="t" r="r" b="b"/>
                  <a:pathLst>
                    <a:path w="7182" h="7213" extrusionOk="0">
                      <a:moveTo>
                        <a:pt x="3804" y="1"/>
                      </a:moveTo>
                      <a:cubicBezTo>
                        <a:pt x="3795" y="1"/>
                        <a:pt x="3785" y="4"/>
                        <a:pt x="3777" y="11"/>
                      </a:cubicBezTo>
                      <a:lnTo>
                        <a:pt x="21" y="3136"/>
                      </a:lnTo>
                      <a:cubicBezTo>
                        <a:pt x="3" y="3151"/>
                        <a:pt x="1" y="3177"/>
                        <a:pt x="16" y="3195"/>
                      </a:cubicBezTo>
                      <a:lnTo>
                        <a:pt x="3345" y="7197"/>
                      </a:lnTo>
                      <a:cubicBezTo>
                        <a:pt x="3354" y="7207"/>
                        <a:pt x="3366" y="7212"/>
                        <a:pt x="3378" y="7212"/>
                      </a:cubicBezTo>
                      <a:cubicBezTo>
                        <a:pt x="3387" y="7212"/>
                        <a:pt x="3397" y="7209"/>
                        <a:pt x="3405" y="7202"/>
                      </a:cubicBezTo>
                      <a:lnTo>
                        <a:pt x="7161" y="4077"/>
                      </a:lnTo>
                      <a:cubicBezTo>
                        <a:pt x="7179" y="4062"/>
                        <a:pt x="7181" y="4035"/>
                        <a:pt x="7166" y="4018"/>
                      </a:cubicBezTo>
                      <a:lnTo>
                        <a:pt x="3836" y="16"/>
                      </a:lnTo>
                      <a:cubicBezTo>
                        <a:pt x="3828" y="6"/>
                        <a:pt x="3816" y="1"/>
                        <a:pt x="3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5;p42">
                  <a:extLst>
                    <a:ext uri="{FF2B5EF4-FFF2-40B4-BE49-F238E27FC236}">
                      <a16:creationId xmlns:a16="http://schemas.microsoft.com/office/drawing/2014/main" id="{5EDFFA83-EDC2-AAC4-8939-D51048B69F2B}"/>
                    </a:ext>
                  </a:extLst>
                </p:cNvPr>
                <p:cNvSpPr/>
                <p:nvPr/>
              </p:nvSpPr>
              <p:spPr>
                <a:xfrm>
                  <a:off x="1995975" y="1899900"/>
                  <a:ext cx="179550" cy="180325"/>
                </a:xfrm>
                <a:custGeom>
                  <a:avLst/>
                  <a:gdLst/>
                  <a:ahLst/>
                  <a:cxnLst/>
                  <a:rect l="l" t="t" r="r" b="b"/>
                  <a:pathLst>
                    <a:path w="7182" h="7213" extrusionOk="0">
                      <a:moveTo>
                        <a:pt x="3805" y="0"/>
                      </a:moveTo>
                      <a:cubicBezTo>
                        <a:pt x="3795" y="0"/>
                        <a:pt x="3786" y="3"/>
                        <a:pt x="3778" y="10"/>
                      </a:cubicBezTo>
                      <a:lnTo>
                        <a:pt x="22" y="3136"/>
                      </a:lnTo>
                      <a:cubicBezTo>
                        <a:pt x="4" y="3150"/>
                        <a:pt x="0" y="3177"/>
                        <a:pt x="16" y="3195"/>
                      </a:cubicBezTo>
                      <a:lnTo>
                        <a:pt x="3346" y="7198"/>
                      </a:lnTo>
                      <a:cubicBezTo>
                        <a:pt x="3354" y="7208"/>
                        <a:pt x="3366" y="7213"/>
                        <a:pt x="3378" y="7213"/>
                      </a:cubicBezTo>
                      <a:cubicBezTo>
                        <a:pt x="3388" y="7213"/>
                        <a:pt x="3397" y="7210"/>
                        <a:pt x="3405" y="7203"/>
                      </a:cubicBezTo>
                      <a:lnTo>
                        <a:pt x="7162" y="4077"/>
                      </a:lnTo>
                      <a:cubicBezTo>
                        <a:pt x="7180" y="4063"/>
                        <a:pt x="7182" y="4036"/>
                        <a:pt x="7167" y="4018"/>
                      </a:cubicBezTo>
                      <a:lnTo>
                        <a:pt x="3837" y="15"/>
                      </a:lnTo>
                      <a:cubicBezTo>
                        <a:pt x="3829" y="5"/>
                        <a:pt x="3817" y="0"/>
                        <a:pt x="3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16;p42">
                  <a:extLst>
                    <a:ext uri="{FF2B5EF4-FFF2-40B4-BE49-F238E27FC236}">
                      <a16:creationId xmlns:a16="http://schemas.microsoft.com/office/drawing/2014/main" id="{A802243E-2A0B-AB01-FCA5-09FB921EAE97}"/>
                    </a:ext>
                  </a:extLst>
                </p:cNvPr>
                <p:cNvSpPr/>
                <p:nvPr/>
              </p:nvSpPr>
              <p:spPr>
                <a:xfrm>
                  <a:off x="2116250" y="2037575"/>
                  <a:ext cx="179550" cy="180350"/>
                </a:xfrm>
                <a:custGeom>
                  <a:avLst/>
                  <a:gdLst/>
                  <a:ahLst/>
                  <a:cxnLst/>
                  <a:rect l="l" t="t" r="r" b="b"/>
                  <a:pathLst>
                    <a:path w="7182" h="7214" extrusionOk="0">
                      <a:moveTo>
                        <a:pt x="3805" y="1"/>
                      </a:moveTo>
                      <a:cubicBezTo>
                        <a:pt x="3796" y="1"/>
                        <a:pt x="3786" y="4"/>
                        <a:pt x="3778" y="10"/>
                      </a:cubicBezTo>
                      <a:lnTo>
                        <a:pt x="21" y="3136"/>
                      </a:lnTo>
                      <a:cubicBezTo>
                        <a:pt x="3" y="3151"/>
                        <a:pt x="1" y="3177"/>
                        <a:pt x="15" y="3195"/>
                      </a:cubicBezTo>
                      <a:lnTo>
                        <a:pt x="3345" y="7198"/>
                      </a:lnTo>
                      <a:cubicBezTo>
                        <a:pt x="3353" y="7208"/>
                        <a:pt x="3365" y="7213"/>
                        <a:pt x="3377" y="7213"/>
                      </a:cubicBezTo>
                      <a:cubicBezTo>
                        <a:pt x="3387" y="7213"/>
                        <a:pt x="3396" y="7210"/>
                        <a:pt x="3404" y="7203"/>
                      </a:cubicBezTo>
                      <a:lnTo>
                        <a:pt x="7162" y="4078"/>
                      </a:lnTo>
                      <a:cubicBezTo>
                        <a:pt x="7180" y="4063"/>
                        <a:pt x="7182" y="4036"/>
                        <a:pt x="7167" y="4018"/>
                      </a:cubicBezTo>
                      <a:lnTo>
                        <a:pt x="3837" y="16"/>
                      </a:lnTo>
                      <a:cubicBezTo>
                        <a:pt x="3829" y="6"/>
                        <a:pt x="3817" y="1"/>
                        <a:pt x="3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17;p42">
                  <a:extLst>
                    <a:ext uri="{FF2B5EF4-FFF2-40B4-BE49-F238E27FC236}">
                      <a16:creationId xmlns:a16="http://schemas.microsoft.com/office/drawing/2014/main" id="{8AB117B1-F812-C879-F00E-F393517FD28F}"/>
                    </a:ext>
                  </a:extLst>
                </p:cNvPr>
                <p:cNvSpPr/>
                <p:nvPr/>
              </p:nvSpPr>
              <p:spPr>
                <a:xfrm>
                  <a:off x="1747975" y="1860975"/>
                  <a:ext cx="179575" cy="180350"/>
                </a:xfrm>
                <a:custGeom>
                  <a:avLst/>
                  <a:gdLst/>
                  <a:ahLst/>
                  <a:cxnLst/>
                  <a:rect l="l" t="t" r="r" b="b"/>
                  <a:pathLst>
                    <a:path w="7183" h="7214" extrusionOk="0">
                      <a:moveTo>
                        <a:pt x="3804" y="1"/>
                      </a:moveTo>
                      <a:cubicBezTo>
                        <a:pt x="3795" y="1"/>
                        <a:pt x="3785" y="4"/>
                        <a:pt x="3777" y="11"/>
                      </a:cubicBezTo>
                      <a:lnTo>
                        <a:pt x="21" y="3136"/>
                      </a:lnTo>
                      <a:cubicBezTo>
                        <a:pt x="3" y="3151"/>
                        <a:pt x="1" y="3177"/>
                        <a:pt x="16" y="3195"/>
                      </a:cubicBezTo>
                      <a:lnTo>
                        <a:pt x="3345" y="7198"/>
                      </a:lnTo>
                      <a:cubicBezTo>
                        <a:pt x="3354" y="7208"/>
                        <a:pt x="3366" y="7213"/>
                        <a:pt x="3378" y="7213"/>
                      </a:cubicBezTo>
                      <a:cubicBezTo>
                        <a:pt x="3387" y="7213"/>
                        <a:pt x="3397" y="7210"/>
                        <a:pt x="3405" y="7203"/>
                      </a:cubicBezTo>
                      <a:lnTo>
                        <a:pt x="7161" y="4078"/>
                      </a:lnTo>
                      <a:cubicBezTo>
                        <a:pt x="7179" y="4063"/>
                        <a:pt x="7182" y="4037"/>
                        <a:pt x="7167" y="4019"/>
                      </a:cubicBezTo>
                      <a:lnTo>
                        <a:pt x="3837" y="16"/>
                      </a:lnTo>
                      <a:cubicBezTo>
                        <a:pt x="3829" y="6"/>
                        <a:pt x="3817" y="1"/>
                        <a:pt x="3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18;p42">
                  <a:extLst>
                    <a:ext uri="{FF2B5EF4-FFF2-40B4-BE49-F238E27FC236}">
                      <a16:creationId xmlns:a16="http://schemas.microsoft.com/office/drawing/2014/main" id="{FABD416A-ABB1-EA11-80A3-4BBD6E44065E}"/>
                    </a:ext>
                  </a:extLst>
                </p:cNvPr>
                <p:cNvSpPr/>
                <p:nvPr/>
              </p:nvSpPr>
              <p:spPr>
                <a:xfrm>
                  <a:off x="1866400" y="1998625"/>
                  <a:ext cx="179575" cy="180325"/>
                </a:xfrm>
                <a:custGeom>
                  <a:avLst/>
                  <a:gdLst/>
                  <a:ahLst/>
                  <a:cxnLst/>
                  <a:rect l="l" t="t" r="r" b="b"/>
                  <a:pathLst>
                    <a:path w="7183" h="7213" extrusionOk="0">
                      <a:moveTo>
                        <a:pt x="3804" y="0"/>
                      </a:moveTo>
                      <a:cubicBezTo>
                        <a:pt x="3795" y="0"/>
                        <a:pt x="3786" y="3"/>
                        <a:pt x="3778" y="10"/>
                      </a:cubicBezTo>
                      <a:lnTo>
                        <a:pt x="22" y="3135"/>
                      </a:lnTo>
                      <a:cubicBezTo>
                        <a:pt x="4" y="3150"/>
                        <a:pt x="1" y="3177"/>
                        <a:pt x="17" y="3195"/>
                      </a:cubicBezTo>
                      <a:lnTo>
                        <a:pt x="3347" y="7197"/>
                      </a:lnTo>
                      <a:cubicBezTo>
                        <a:pt x="3355" y="7207"/>
                        <a:pt x="3367" y="7213"/>
                        <a:pt x="3379" y="7213"/>
                      </a:cubicBezTo>
                      <a:cubicBezTo>
                        <a:pt x="3388" y="7213"/>
                        <a:pt x="3398" y="7209"/>
                        <a:pt x="3406" y="7203"/>
                      </a:cubicBezTo>
                      <a:lnTo>
                        <a:pt x="7162" y="4077"/>
                      </a:lnTo>
                      <a:cubicBezTo>
                        <a:pt x="7180" y="4062"/>
                        <a:pt x="7182" y="4036"/>
                        <a:pt x="7167" y="4018"/>
                      </a:cubicBezTo>
                      <a:lnTo>
                        <a:pt x="3838" y="16"/>
                      </a:lnTo>
                      <a:cubicBezTo>
                        <a:pt x="3829" y="6"/>
                        <a:pt x="3817"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19;p42">
                  <a:extLst>
                    <a:ext uri="{FF2B5EF4-FFF2-40B4-BE49-F238E27FC236}">
                      <a16:creationId xmlns:a16="http://schemas.microsoft.com/office/drawing/2014/main" id="{E44AB644-50FF-85F8-FBFD-CE27CE220331}"/>
                    </a:ext>
                  </a:extLst>
                </p:cNvPr>
                <p:cNvSpPr/>
                <p:nvPr/>
              </p:nvSpPr>
              <p:spPr>
                <a:xfrm>
                  <a:off x="1968350" y="2141800"/>
                  <a:ext cx="179525" cy="180300"/>
                </a:xfrm>
                <a:custGeom>
                  <a:avLst/>
                  <a:gdLst/>
                  <a:ahLst/>
                  <a:cxnLst/>
                  <a:rect l="l" t="t" r="r" b="b"/>
                  <a:pathLst>
                    <a:path w="7181" h="7212" extrusionOk="0">
                      <a:moveTo>
                        <a:pt x="3804" y="0"/>
                      </a:moveTo>
                      <a:cubicBezTo>
                        <a:pt x="3795" y="0"/>
                        <a:pt x="3785" y="4"/>
                        <a:pt x="3777" y="10"/>
                      </a:cubicBezTo>
                      <a:lnTo>
                        <a:pt x="21" y="3135"/>
                      </a:lnTo>
                      <a:cubicBezTo>
                        <a:pt x="3" y="3151"/>
                        <a:pt x="1" y="3177"/>
                        <a:pt x="16" y="3195"/>
                      </a:cubicBezTo>
                      <a:lnTo>
                        <a:pt x="3345" y="7197"/>
                      </a:lnTo>
                      <a:cubicBezTo>
                        <a:pt x="3354" y="7207"/>
                        <a:pt x="3365" y="7212"/>
                        <a:pt x="3377" y="7212"/>
                      </a:cubicBezTo>
                      <a:cubicBezTo>
                        <a:pt x="3387" y="7212"/>
                        <a:pt x="3397" y="7209"/>
                        <a:pt x="3405" y="7202"/>
                      </a:cubicBezTo>
                      <a:lnTo>
                        <a:pt x="7161" y="4077"/>
                      </a:lnTo>
                      <a:cubicBezTo>
                        <a:pt x="7179" y="4062"/>
                        <a:pt x="7181" y="4035"/>
                        <a:pt x="7166" y="4017"/>
                      </a:cubicBezTo>
                      <a:lnTo>
                        <a:pt x="3836" y="16"/>
                      </a:lnTo>
                      <a:cubicBezTo>
                        <a:pt x="3828" y="6"/>
                        <a:pt x="3816" y="0"/>
                        <a:pt x="3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0;p42">
                  <a:extLst>
                    <a:ext uri="{FF2B5EF4-FFF2-40B4-BE49-F238E27FC236}">
                      <a16:creationId xmlns:a16="http://schemas.microsoft.com/office/drawing/2014/main" id="{030AE1AD-AF0B-66A8-F986-D53386D84482}"/>
                    </a:ext>
                  </a:extLst>
                </p:cNvPr>
                <p:cNvSpPr/>
                <p:nvPr/>
              </p:nvSpPr>
              <p:spPr>
                <a:xfrm>
                  <a:off x="2361725" y="2260900"/>
                  <a:ext cx="1384350" cy="817975"/>
                </a:xfrm>
                <a:custGeom>
                  <a:avLst/>
                  <a:gdLst/>
                  <a:ahLst/>
                  <a:cxnLst/>
                  <a:rect l="l" t="t" r="r" b="b"/>
                  <a:pathLst>
                    <a:path w="55374" h="32719" extrusionOk="0">
                      <a:moveTo>
                        <a:pt x="13160" y="0"/>
                      </a:moveTo>
                      <a:cubicBezTo>
                        <a:pt x="13160" y="0"/>
                        <a:pt x="5987" y="1208"/>
                        <a:pt x="2224" y="5114"/>
                      </a:cubicBezTo>
                      <a:cubicBezTo>
                        <a:pt x="1314" y="6058"/>
                        <a:pt x="587" y="6896"/>
                        <a:pt x="1" y="7627"/>
                      </a:cubicBezTo>
                      <a:cubicBezTo>
                        <a:pt x="4465" y="14931"/>
                        <a:pt x="13917" y="27935"/>
                        <a:pt x="26393" y="31540"/>
                      </a:cubicBezTo>
                      <a:cubicBezTo>
                        <a:pt x="29268" y="32371"/>
                        <a:pt x="31983" y="32719"/>
                        <a:pt x="34513" y="32719"/>
                      </a:cubicBezTo>
                      <a:cubicBezTo>
                        <a:pt x="46186" y="32719"/>
                        <a:pt x="53926" y="25314"/>
                        <a:pt x="55374" y="23814"/>
                      </a:cubicBezTo>
                      <a:cubicBezTo>
                        <a:pt x="49055" y="23812"/>
                        <a:pt x="40724" y="23018"/>
                        <a:pt x="33470" y="19705"/>
                      </a:cubicBezTo>
                      <a:cubicBezTo>
                        <a:pt x="19551" y="13352"/>
                        <a:pt x="13160" y="0"/>
                        <a:pt x="1316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1;p42">
                  <a:extLst>
                    <a:ext uri="{FF2B5EF4-FFF2-40B4-BE49-F238E27FC236}">
                      <a16:creationId xmlns:a16="http://schemas.microsoft.com/office/drawing/2014/main" id="{6E6BF111-3E90-67DB-B8D5-56B1EB172CAC}"/>
                    </a:ext>
                  </a:extLst>
                </p:cNvPr>
                <p:cNvSpPr/>
                <p:nvPr/>
              </p:nvSpPr>
              <p:spPr>
                <a:xfrm>
                  <a:off x="2305475" y="2451575"/>
                  <a:ext cx="1688375" cy="1089400"/>
                </a:xfrm>
                <a:custGeom>
                  <a:avLst/>
                  <a:gdLst/>
                  <a:ahLst/>
                  <a:cxnLst/>
                  <a:rect l="l" t="t" r="r" b="b"/>
                  <a:pathLst>
                    <a:path w="67535" h="43576" extrusionOk="0">
                      <a:moveTo>
                        <a:pt x="2251" y="0"/>
                      </a:moveTo>
                      <a:cubicBezTo>
                        <a:pt x="412" y="2295"/>
                        <a:pt x="0" y="3523"/>
                        <a:pt x="0" y="3523"/>
                      </a:cubicBezTo>
                      <a:cubicBezTo>
                        <a:pt x="0" y="3523"/>
                        <a:pt x="10368" y="21703"/>
                        <a:pt x="24997" y="30864"/>
                      </a:cubicBezTo>
                      <a:cubicBezTo>
                        <a:pt x="39627" y="40025"/>
                        <a:pt x="64837" y="43575"/>
                        <a:pt x="64837" y="43575"/>
                      </a:cubicBezTo>
                      <a:lnTo>
                        <a:pt x="67535" y="15524"/>
                      </a:lnTo>
                      <a:lnTo>
                        <a:pt x="67535" y="15524"/>
                      </a:lnTo>
                      <a:cubicBezTo>
                        <a:pt x="67534" y="15524"/>
                        <a:pt x="63447" y="16187"/>
                        <a:pt x="57665" y="16187"/>
                      </a:cubicBezTo>
                      <a:cubicBezTo>
                        <a:pt x="57651" y="16187"/>
                        <a:pt x="57637" y="16187"/>
                        <a:pt x="57624" y="16187"/>
                      </a:cubicBezTo>
                      <a:cubicBezTo>
                        <a:pt x="56176" y="17687"/>
                        <a:pt x="48436" y="25092"/>
                        <a:pt x="36762" y="25092"/>
                      </a:cubicBezTo>
                      <a:cubicBezTo>
                        <a:pt x="34232" y="25092"/>
                        <a:pt x="31518" y="24744"/>
                        <a:pt x="28643" y="23913"/>
                      </a:cubicBezTo>
                      <a:cubicBezTo>
                        <a:pt x="16167" y="20308"/>
                        <a:pt x="6715" y="7304"/>
                        <a:pt x="22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2;p42">
                  <a:extLst>
                    <a:ext uri="{FF2B5EF4-FFF2-40B4-BE49-F238E27FC236}">
                      <a16:creationId xmlns:a16="http://schemas.microsoft.com/office/drawing/2014/main" id="{4B34AD00-7B54-88A7-664D-8F143D0876E4}"/>
                    </a:ext>
                  </a:extLst>
                </p:cNvPr>
                <p:cNvSpPr/>
                <p:nvPr/>
              </p:nvSpPr>
              <p:spPr>
                <a:xfrm>
                  <a:off x="3812950" y="2774000"/>
                  <a:ext cx="445925" cy="1265475"/>
                </a:xfrm>
                <a:custGeom>
                  <a:avLst/>
                  <a:gdLst/>
                  <a:ahLst/>
                  <a:cxnLst/>
                  <a:rect l="l" t="t" r="r" b="b"/>
                  <a:pathLst>
                    <a:path w="17837" h="50619" extrusionOk="0">
                      <a:moveTo>
                        <a:pt x="16468" y="0"/>
                      </a:moveTo>
                      <a:cubicBezTo>
                        <a:pt x="16468" y="0"/>
                        <a:pt x="16435" y="184"/>
                        <a:pt x="14692" y="781"/>
                      </a:cubicBezTo>
                      <a:cubicBezTo>
                        <a:pt x="13909" y="1049"/>
                        <a:pt x="12325" y="1449"/>
                        <a:pt x="10818" y="1807"/>
                      </a:cubicBezTo>
                      <a:cubicBezTo>
                        <a:pt x="8880" y="8625"/>
                        <a:pt x="3695" y="27337"/>
                        <a:pt x="1128" y="41259"/>
                      </a:cubicBezTo>
                      <a:cubicBezTo>
                        <a:pt x="721" y="43468"/>
                        <a:pt x="345" y="45618"/>
                        <a:pt x="1" y="47689"/>
                      </a:cubicBezTo>
                      <a:cubicBezTo>
                        <a:pt x="2170" y="48850"/>
                        <a:pt x="4752" y="49869"/>
                        <a:pt x="7810" y="50618"/>
                      </a:cubicBezTo>
                      <a:cubicBezTo>
                        <a:pt x="8569" y="45292"/>
                        <a:pt x="9396" y="39595"/>
                        <a:pt x="10219" y="34159"/>
                      </a:cubicBezTo>
                      <a:cubicBezTo>
                        <a:pt x="12387" y="19817"/>
                        <a:pt x="16257" y="5718"/>
                        <a:pt x="17837" y="268"/>
                      </a:cubicBezTo>
                      <a:lnTo>
                        <a:pt x="16468"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3;p42">
                  <a:extLst>
                    <a:ext uri="{FF2B5EF4-FFF2-40B4-BE49-F238E27FC236}">
                      <a16:creationId xmlns:a16="http://schemas.microsoft.com/office/drawing/2014/main" id="{67A321E6-B658-C3CA-4621-3812FDBE4D2C}"/>
                    </a:ext>
                  </a:extLst>
                </p:cNvPr>
                <p:cNvSpPr/>
                <p:nvPr/>
              </p:nvSpPr>
              <p:spPr>
                <a:xfrm>
                  <a:off x="3715075" y="2819200"/>
                  <a:ext cx="368350" cy="1147075"/>
                </a:xfrm>
                <a:custGeom>
                  <a:avLst/>
                  <a:gdLst/>
                  <a:ahLst/>
                  <a:cxnLst/>
                  <a:rect l="l" t="t" r="r" b="b"/>
                  <a:pathLst>
                    <a:path w="14734" h="45883" extrusionOk="0">
                      <a:moveTo>
                        <a:pt x="14733" y="0"/>
                      </a:moveTo>
                      <a:lnTo>
                        <a:pt x="14733" y="0"/>
                      </a:lnTo>
                      <a:cubicBezTo>
                        <a:pt x="12885" y="441"/>
                        <a:pt x="11151" y="820"/>
                        <a:pt x="11151" y="820"/>
                      </a:cubicBezTo>
                      <a:cubicBezTo>
                        <a:pt x="11151" y="820"/>
                        <a:pt x="8807" y="8206"/>
                        <a:pt x="7032" y="14526"/>
                      </a:cubicBezTo>
                      <a:cubicBezTo>
                        <a:pt x="5578" y="19700"/>
                        <a:pt x="2365" y="30537"/>
                        <a:pt x="1" y="43336"/>
                      </a:cubicBezTo>
                      <a:cubicBezTo>
                        <a:pt x="1127" y="44220"/>
                        <a:pt x="2424" y="45084"/>
                        <a:pt x="3916" y="45882"/>
                      </a:cubicBezTo>
                      <a:cubicBezTo>
                        <a:pt x="4260" y="43810"/>
                        <a:pt x="4636" y="41660"/>
                        <a:pt x="5043" y="39451"/>
                      </a:cubicBezTo>
                      <a:cubicBezTo>
                        <a:pt x="7611" y="25529"/>
                        <a:pt x="12795" y="6817"/>
                        <a:pt x="1473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4;p42">
                  <a:extLst>
                    <a:ext uri="{FF2B5EF4-FFF2-40B4-BE49-F238E27FC236}">
                      <a16:creationId xmlns:a16="http://schemas.microsoft.com/office/drawing/2014/main" id="{2D138142-E119-7F6D-7398-5E12F4669301}"/>
                    </a:ext>
                  </a:extLst>
                </p:cNvPr>
                <p:cNvSpPr/>
                <p:nvPr/>
              </p:nvSpPr>
              <p:spPr>
                <a:xfrm>
                  <a:off x="3653750" y="3902550"/>
                  <a:ext cx="159225" cy="569800"/>
                </a:xfrm>
                <a:custGeom>
                  <a:avLst/>
                  <a:gdLst/>
                  <a:ahLst/>
                  <a:cxnLst/>
                  <a:rect l="l" t="t" r="r" b="b"/>
                  <a:pathLst>
                    <a:path w="6369" h="22792" extrusionOk="0">
                      <a:moveTo>
                        <a:pt x="2454" y="1"/>
                      </a:moveTo>
                      <a:cubicBezTo>
                        <a:pt x="1930" y="2837"/>
                        <a:pt x="1446" y="5769"/>
                        <a:pt x="1034" y="8758"/>
                      </a:cubicBezTo>
                      <a:cubicBezTo>
                        <a:pt x="1" y="16252"/>
                        <a:pt x="1087" y="20331"/>
                        <a:pt x="3516" y="22792"/>
                      </a:cubicBezTo>
                      <a:cubicBezTo>
                        <a:pt x="4013" y="18426"/>
                        <a:pt x="4931" y="11170"/>
                        <a:pt x="6369" y="2547"/>
                      </a:cubicBezTo>
                      <a:cubicBezTo>
                        <a:pt x="4877" y="1749"/>
                        <a:pt x="3580" y="886"/>
                        <a:pt x="245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25;p42">
                  <a:extLst>
                    <a:ext uri="{FF2B5EF4-FFF2-40B4-BE49-F238E27FC236}">
                      <a16:creationId xmlns:a16="http://schemas.microsoft.com/office/drawing/2014/main" id="{16932EED-B4EB-7029-01B2-5C1736B8EE60}"/>
                    </a:ext>
                  </a:extLst>
                </p:cNvPr>
                <p:cNvSpPr/>
                <p:nvPr/>
              </p:nvSpPr>
              <p:spPr>
                <a:xfrm>
                  <a:off x="4008200" y="2780675"/>
                  <a:ext cx="755950" cy="1288850"/>
                </a:xfrm>
                <a:custGeom>
                  <a:avLst/>
                  <a:gdLst/>
                  <a:ahLst/>
                  <a:cxnLst/>
                  <a:rect l="l" t="t" r="r" b="b"/>
                  <a:pathLst>
                    <a:path w="30238" h="51554" extrusionOk="0">
                      <a:moveTo>
                        <a:pt x="10027" y="1"/>
                      </a:moveTo>
                      <a:cubicBezTo>
                        <a:pt x="8447" y="5451"/>
                        <a:pt x="4575" y="19550"/>
                        <a:pt x="2409" y="33892"/>
                      </a:cubicBezTo>
                      <a:cubicBezTo>
                        <a:pt x="1586" y="39329"/>
                        <a:pt x="759" y="45025"/>
                        <a:pt x="0" y="50351"/>
                      </a:cubicBezTo>
                      <a:cubicBezTo>
                        <a:pt x="1782" y="50787"/>
                        <a:pt x="3719" y="51136"/>
                        <a:pt x="5842" y="51361"/>
                      </a:cubicBezTo>
                      <a:cubicBezTo>
                        <a:pt x="7084" y="51492"/>
                        <a:pt x="8278" y="51554"/>
                        <a:pt x="9426" y="51554"/>
                      </a:cubicBezTo>
                      <a:cubicBezTo>
                        <a:pt x="11793" y="51554"/>
                        <a:pt x="13963" y="51292"/>
                        <a:pt x="15950" y="50840"/>
                      </a:cubicBezTo>
                      <a:cubicBezTo>
                        <a:pt x="17174" y="44350"/>
                        <a:pt x="18509" y="37757"/>
                        <a:pt x="19736" y="32755"/>
                      </a:cubicBezTo>
                      <a:cubicBezTo>
                        <a:pt x="22420" y="21804"/>
                        <a:pt x="27779" y="9439"/>
                        <a:pt x="30237" y="4051"/>
                      </a:cubicBezTo>
                      <a:cubicBezTo>
                        <a:pt x="30134" y="3970"/>
                        <a:pt x="30077" y="3923"/>
                        <a:pt x="30077" y="3923"/>
                      </a:cubicBezTo>
                      <a:lnTo>
                        <a:pt x="1002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26;p42">
                  <a:extLst>
                    <a:ext uri="{FF2B5EF4-FFF2-40B4-BE49-F238E27FC236}">
                      <a16:creationId xmlns:a16="http://schemas.microsoft.com/office/drawing/2014/main" id="{7919BCA1-6F27-D51B-87B8-87561C06AD77}"/>
                    </a:ext>
                  </a:extLst>
                </p:cNvPr>
                <p:cNvSpPr/>
                <p:nvPr/>
              </p:nvSpPr>
              <p:spPr>
                <a:xfrm>
                  <a:off x="4406925" y="2881950"/>
                  <a:ext cx="525925" cy="1169750"/>
                </a:xfrm>
                <a:custGeom>
                  <a:avLst/>
                  <a:gdLst/>
                  <a:ahLst/>
                  <a:cxnLst/>
                  <a:rect l="l" t="t" r="r" b="b"/>
                  <a:pathLst>
                    <a:path w="21037" h="46790" extrusionOk="0">
                      <a:moveTo>
                        <a:pt x="14288" y="0"/>
                      </a:moveTo>
                      <a:cubicBezTo>
                        <a:pt x="11830" y="5388"/>
                        <a:pt x="6471" y="17753"/>
                        <a:pt x="3787" y="28704"/>
                      </a:cubicBezTo>
                      <a:cubicBezTo>
                        <a:pt x="2560" y="33706"/>
                        <a:pt x="1225" y="40299"/>
                        <a:pt x="1" y="46789"/>
                      </a:cubicBezTo>
                      <a:cubicBezTo>
                        <a:pt x="3647" y="45958"/>
                        <a:pt x="6672" y="44485"/>
                        <a:pt x="9138" y="42778"/>
                      </a:cubicBezTo>
                      <a:cubicBezTo>
                        <a:pt x="9595" y="40275"/>
                        <a:pt x="10125" y="37741"/>
                        <a:pt x="10746" y="35237"/>
                      </a:cubicBezTo>
                      <a:cubicBezTo>
                        <a:pt x="13907" y="22484"/>
                        <a:pt x="18749" y="9752"/>
                        <a:pt x="21037" y="4029"/>
                      </a:cubicBezTo>
                      <a:cubicBezTo>
                        <a:pt x="17909" y="2785"/>
                        <a:pt x="14990" y="556"/>
                        <a:pt x="1428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27;p42">
                  <a:extLst>
                    <a:ext uri="{FF2B5EF4-FFF2-40B4-BE49-F238E27FC236}">
                      <a16:creationId xmlns:a16="http://schemas.microsoft.com/office/drawing/2014/main" id="{DCA93CAC-9E81-B40B-08AA-D8EEE05C2271}"/>
                    </a:ext>
                  </a:extLst>
                </p:cNvPr>
                <p:cNvSpPr/>
                <p:nvPr/>
              </p:nvSpPr>
              <p:spPr>
                <a:xfrm>
                  <a:off x="3935525" y="4039450"/>
                  <a:ext cx="471400" cy="578950"/>
                </a:xfrm>
                <a:custGeom>
                  <a:avLst/>
                  <a:gdLst/>
                  <a:ahLst/>
                  <a:cxnLst/>
                  <a:rect l="l" t="t" r="r" b="b"/>
                  <a:pathLst>
                    <a:path w="18856" h="23158" extrusionOk="0">
                      <a:moveTo>
                        <a:pt x="2907" y="0"/>
                      </a:moveTo>
                      <a:cubicBezTo>
                        <a:pt x="1602" y="9169"/>
                        <a:pt x="503" y="17230"/>
                        <a:pt x="1" y="20958"/>
                      </a:cubicBezTo>
                      <a:cubicBezTo>
                        <a:pt x="1706" y="21383"/>
                        <a:pt x="3543" y="21768"/>
                        <a:pt x="5457" y="22243"/>
                      </a:cubicBezTo>
                      <a:cubicBezTo>
                        <a:pt x="8040" y="22884"/>
                        <a:pt x="11009" y="23157"/>
                        <a:pt x="14039" y="23157"/>
                      </a:cubicBezTo>
                      <a:cubicBezTo>
                        <a:pt x="14317" y="23157"/>
                        <a:pt x="14596" y="23155"/>
                        <a:pt x="14875" y="23150"/>
                      </a:cubicBezTo>
                      <a:cubicBezTo>
                        <a:pt x="15472" y="19515"/>
                        <a:pt x="17041" y="10117"/>
                        <a:pt x="18856" y="489"/>
                      </a:cubicBezTo>
                      <a:lnTo>
                        <a:pt x="18856" y="489"/>
                      </a:lnTo>
                      <a:cubicBezTo>
                        <a:pt x="16869" y="941"/>
                        <a:pt x="14700" y="1203"/>
                        <a:pt x="12333" y="1203"/>
                      </a:cubicBezTo>
                      <a:cubicBezTo>
                        <a:pt x="11185" y="1203"/>
                        <a:pt x="9991" y="1141"/>
                        <a:pt x="8749" y="1010"/>
                      </a:cubicBezTo>
                      <a:cubicBezTo>
                        <a:pt x="6626" y="785"/>
                        <a:pt x="4689" y="437"/>
                        <a:pt x="290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28;p42">
                  <a:extLst>
                    <a:ext uri="{FF2B5EF4-FFF2-40B4-BE49-F238E27FC236}">
                      <a16:creationId xmlns:a16="http://schemas.microsoft.com/office/drawing/2014/main" id="{D91EF9C6-A154-E996-3ACA-176A01EA0EDE}"/>
                    </a:ext>
                  </a:extLst>
                </p:cNvPr>
                <p:cNvSpPr/>
                <p:nvPr/>
              </p:nvSpPr>
              <p:spPr>
                <a:xfrm>
                  <a:off x="4567875" y="3688425"/>
                  <a:ext cx="294975" cy="901500"/>
                </a:xfrm>
                <a:custGeom>
                  <a:avLst/>
                  <a:gdLst/>
                  <a:ahLst/>
                  <a:cxnLst/>
                  <a:rect l="l" t="t" r="r" b="b"/>
                  <a:pathLst>
                    <a:path w="11799" h="36060" extrusionOk="0">
                      <a:moveTo>
                        <a:pt x="11798" y="0"/>
                      </a:moveTo>
                      <a:cubicBezTo>
                        <a:pt x="11798" y="1"/>
                        <a:pt x="9164" y="6042"/>
                        <a:pt x="2700" y="10519"/>
                      </a:cubicBezTo>
                      <a:cubicBezTo>
                        <a:pt x="739" y="21246"/>
                        <a:pt x="165" y="31380"/>
                        <a:pt x="0" y="36059"/>
                      </a:cubicBezTo>
                      <a:cubicBezTo>
                        <a:pt x="4216" y="35199"/>
                        <a:pt x="7517" y="33960"/>
                        <a:pt x="8569" y="32734"/>
                      </a:cubicBezTo>
                      <a:cubicBezTo>
                        <a:pt x="11034" y="29858"/>
                        <a:pt x="10265" y="11735"/>
                        <a:pt x="1179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29;p42">
                  <a:extLst>
                    <a:ext uri="{FF2B5EF4-FFF2-40B4-BE49-F238E27FC236}">
                      <a16:creationId xmlns:a16="http://schemas.microsoft.com/office/drawing/2014/main" id="{17C192EB-CE14-BC95-9A67-1DBCF49D6239}"/>
                    </a:ext>
                  </a:extLst>
                </p:cNvPr>
                <p:cNvSpPr/>
                <p:nvPr/>
              </p:nvSpPr>
              <p:spPr>
                <a:xfrm>
                  <a:off x="4635350" y="2982675"/>
                  <a:ext cx="400650" cy="968725"/>
                </a:xfrm>
                <a:custGeom>
                  <a:avLst/>
                  <a:gdLst/>
                  <a:ahLst/>
                  <a:cxnLst/>
                  <a:rect l="l" t="t" r="r" b="b"/>
                  <a:pathLst>
                    <a:path w="16026" h="38749" extrusionOk="0">
                      <a:moveTo>
                        <a:pt x="11901" y="0"/>
                      </a:moveTo>
                      <a:cubicBezTo>
                        <a:pt x="9612" y="5723"/>
                        <a:pt x="4771" y="18455"/>
                        <a:pt x="1610" y="31208"/>
                      </a:cubicBezTo>
                      <a:cubicBezTo>
                        <a:pt x="989" y="33712"/>
                        <a:pt x="459" y="36246"/>
                        <a:pt x="1" y="38749"/>
                      </a:cubicBezTo>
                      <a:cubicBezTo>
                        <a:pt x="6467" y="34272"/>
                        <a:pt x="9099" y="28230"/>
                        <a:pt x="9099" y="28230"/>
                      </a:cubicBezTo>
                      <a:cubicBezTo>
                        <a:pt x="9156" y="27793"/>
                        <a:pt x="9215" y="27364"/>
                        <a:pt x="9279" y="26947"/>
                      </a:cubicBezTo>
                      <a:cubicBezTo>
                        <a:pt x="11054" y="15300"/>
                        <a:pt x="16025" y="1524"/>
                        <a:pt x="16025" y="1524"/>
                      </a:cubicBezTo>
                      <a:cubicBezTo>
                        <a:pt x="16025" y="1524"/>
                        <a:pt x="15599" y="1453"/>
                        <a:pt x="11978" y="33"/>
                      </a:cubicBezTo>
                      <a:cubicBezTo>
                        <a:pt x="11952" y="23"/>
                        <a:pt x="11926" y="11"/>
                        <a:pt x="1190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30;p42">
                  <a:extLst>
                    <a:ext uri="{FF2B5EF4-FFF2-40B4-BE49-F238E27FC236}">
                      <a16:creationId xmlns:a16="http://schemas.microsoft.com/office/drawing/2014/main" id="{B60A0A52-315F-35BF-D7E5-69030B6785EC}"/>
                    </a:ext>
                  </a:extLst>
                </p:cNvPr>
                <p:cNvSpPr/>
                <p:nvPr/>
              </p:nvSpPr>
              <p:spPr>
                <a:xfrm>
                  <a:off x="3755184" y="3966290"/>
                  <a:ext cx="243619" cy="597175"/>
                </a:xfrm>
                <a:custGeom>
                  <a:avLst/>
                  <a:gdLst/>
                  <a:ahLst/>
                  <a:cxnLst/>
                  <a:rect l="l" t="t" r="r" b="b"/>
                  <a:pathLst>
                    <a:path w="10664" h="23887" extrusionOk="0">
                      <a:moveTo>
                        <a:pt x="2854" y="0"/>
                      </a:moveTo>
                      <a:cubicBezTo>
                        <a:pt x="1416" y="8623"/>
                        <a:pt x="499" y="15879"/>
                        <a:pt x="1" y="20245"/>
                      </a:cubicBezTo>
                      <a:cubicBezTo>
                        <a:pt x="1893" y="22161"/>
                        <a:pt x="4596" y="23098"/>
                        <a:pt x="7757" y="23887"/>
                      </a:cubicBezTo>
                      <a:cubicBezTo>
                        <a:pt x="8260" y="20159"/>
                        <a:pt x="9359" y="12098"/>
                        <a:pt x="10663" y="2929"/>
                      </a:cubicBezTo>
                      <a:cubicBezTo>
                        <a:pt x="7604" y="2180"/>
                        <a:pt x="5023" y="1161"/>
                        <a:pt x="285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31;p42">
                  <a:extLst>
                    <a:ext uri="{FF2B5EF4-FFF2-40B4-BE49-F238E27FC236}">
                      <a16:creationId xmlns:a16="http://schemas.microsoft.com/office/drawing/2014/main" id="{044948B4-B391-4EFA-1457-8871D1119877}"/>
                    </a:ext>
                  </a:extLst>
                </p:cNvPr>
                <p:cNvSpPr/>
                <p:nvPr/>
              </p:nvSpPr>
              <p:spPr>
                <a:xfrm>
                  <a:off x="4180250" y="2742025"/>
                  <a:ext cx="579875" cy="312900"/>
                </a:xfrm>
                <a:custGeom>
                  <a:avLst/>
                  <a:gdLst/>
                  <a:ahLst/>
                  <a:cxnLst/>
                  <a:rect l="l" t="t" r="r" b="b"/>
                  <a:pathLst>
                    <a:path w="23195" h="12516" extrusionOk="0">
                      <a:moveTo>
                        <a:pt x="6016" y="1"/>
                      </a:moveTo>
                      <a:lnTo>
                        <a:pt x="0" y="2060"/>
                      </a:lnTo>
                      <a:lnTo>
                        <a:pt x="3337" y="10144"/>
                      </a:lnTo>
                      <a:lnTo>
                        <a:pt x="14771" y="12515"/>
                      </a:lnTo>
                      <a:lnTo>
                        <a:pt x="23195" y="5469"/>
                      </a:lnTo>
                      <a:lnTo>
                        <a:pt x="17683" y="427"/>
                      </a:lnTo>
                      <a:lnTo>
                        <a:pt x="601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32;p42">
                  <a:extLst>
                    <a:ext uri="{FF2B5EF4-FFF2-40B4-BE49-F238E27FC236}">
                      <a16:creationId xmlns:a16="http://schemas.microsoft.com/office/drawing/2014/main" id="{16C987F8-68DE-AD02-B01E-BA9E01D9B36D}"/>
                    </a:ext>
                  </a:extLst>
                </p:cNvPr>
                <p:cNvSpPr/>
                <p:nvPr/>
              </p:nvSpPr>
              <p:spPr>
                <a:xfrm>
                  <a:off x="4347950" y="2539650"/>
                  <a:ext cx="274375" cy="156250"/>
                </a:xfrm>
                <a:custGeom>
                  <a:avLst/>
                  <a:gdLst/>
                  <a:ahLst/>
                  <a:cxnLst/>
                  <a:rect l="l" t="t" r="r" b="b"/>
                  <a:pathLst>
                    <a:path w="10975" h="6250" extrusionOk="0">
                      <a:moveTo>
                        <a:pt x="10975" y="0"/>
                      </a:moveTo>
                      <a:lnTo>
                        <a:pt x="1104" y="355"/>
                      </a:lnTo>
                      <a:lnTo>
                        <a:pt x="0" y="5111"/>
                      </a:lnTo>
                      <a:cubicBezTo>
                        <a:pt x="1346" y="5640"/>
                        <a:pt x="3314" y="6250"/>
                        <a:pt x="5577" y="6250"/>
                      </a:cubicBezTo>
                      <a:cubicBezTo>
                        <a:pt x="7430" y="6250"/>
                        <a:pt x="9409" y="5818"/>
                        <a:pt x="10975" y="5366"/>
                      </a:cubicBezTo>
                      <a:lnTo>
                        <a:pt x="10975" y="0"/>
                      </a:ln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33;p42">
                  <a:extLst>
                    <a:ext uri="{FF2B5EF4-FFF2-40B4-BE49-F238E27FC236}">
                      <a16:creationId xmlns:a16="http://schemas.microsoft.com/office/drawing/2014/main" id="{4BB79208-70DF-E2E6-060D-FF78B3EF7D29}"/>
                    </a:ext>
                  </a:extLst>
                </p:cNvPr>
                <p:cNvSpPr/>
                <p:nvPr/>
              </p:nvSpPr>
              <p:spPr>
                <a:xfrm>
                  <a:off x="4330650" y="2667400"/>
                  <a:ext cx="291650" cy="172300"/>
                </a:xfrm>
                <a:custGeom>
                  <a:avLst/>
                  <a:gdLst/>
                  <a:ahLst/>
                  <a:cxnLst/>
                  <a:rect l="l" t="t" r="r" b="b"/>
                  <a:pathLst>
                    <a:path w="11666" h="6892" extrusionOk="0">
                      <a:moveTo>
                        <a:pt x="693" y="0"/>
                      </a:moveTo>
                      <a:lnTo>
                        <a:pt x="0" y="2986"/>
                      </a:lnTo>
                      <a:lnTo>
                        <a:pt x="3642" y="6891"/>
                      </a:lnTo>
                      <a:lnTo>
                        <a:pt x="11666" y="3412"/>
                      </a:lnTo>
                      <a:lnTo>
                        <a:pt x="11666" y="256"/>
                      </a:lnTo>
                      <a:cubicBezTo>
                        <a:pt x="10101" y="708"/>
                        <a:pt x="8122" y="1140"/>
                        <a:pt x="6270" y="1140"/>
                      </a:cubicBezTo>
                      <a:cubicBezTo>
                        <a:pt x="4007" y="1140"/>
                        <a:pt x="2039" y="529"/>
                        <a:pt x="693" y="0"/>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34;p42">
                  <a:extLst>
                    <a:ext uri="{FF2B5EF4-FFF2-40B4-BE49-F238E27FC236}">
                      <a16:creationId xmlns:a16="http://schemas.microsoft.com/office/drawing/2014/main" id="{792F6485-4694-604D-3AD7-75DA07C6EC12}"/>
                    </a:ext>
                  </a:extLst>
                </p:cNvPr>
                <p:cNvSpPr/>
                <p:nvPr/>
              </p:nvSpPr>
              <p:spPr>
                <a:xfrm>
                  <a:off x="4087025" y="2828375"/>
                  <a:ext cx="243650" cy="334450"/>
                </a:xfrm>
                <a:custGeom>
                  <a:avLst/>
                  <a:gdLst/>
                  <a:ahLst/>
                  <a:cxnLst/>
                  <a:rect l="l" t="t" r="r" b="b"/>
                  <a:pathLst>
                    <a:path w="9746" h="13378" extrusionOk="0">
                      <a:moveTo>
                        <a:pt x="5241" y="1"/>
                      </a:moveTo>
                      <a:cubicBezTo>
                        <a:pt x="5097" y="1"/>
                        <a:pt x="4948" y="9"/>
                        <a:pt x="4795" y="26"/>
                      </a:cubicBezTo>
                      <a:cubicBezTo>
                        <a:pt x="959" y="452"/>
                        <a:pt x="0" y="4855"/>
                        <a:pt x="108" y="7732"/>
                      </a:cubicBezTo>
                      <a:cubicBezTo>
                        <a:pt x="215" y="10608"/>
                        <a:pt x="1244" y="13342"/>
                        <a:pt x="3694" y="13377"/>
                      </a:cubicBezTo>
                      <a:cubicBezTo>
                        <a:pt x="3712" y="13377"/>
                        <a:pt x="3729" y="13377"/>
                        <a:pt x="3746" y="13377"/>
                      </a:cubicBezTo>
                      <a:cubicBezTo>
                        <a:pt x="6171" y="13377"/>
                        <a:pt x="8097" y="10892"/>
                        <a:pt x="8097" y="10892"/>
                      </a:cubicBezTo>
                      <a:lnTo>
                        <a:pt x="9745" y="4713"/>
                      </a:lnTo>
                      <a:cubicBezTo>
                        <a:pt x="9745" y="4713"/>
                        <a:pt x="8717" y="1"/>
                        <a:pt x="5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35;p42">
                  <a:extLst>
                    <a:ext uri="{FF2B5EF4-FFF2-40B4-BE49-F238E27FC236}">
                      <a16:creationId xmlns:a16="http://schemas.microsoft.com/office/drawing/2014/main" id="{0A1982D1-1C6D-64C5-7E63-C705E9811BFA}"/>
                    </a:ext>
                  </a:extLst>
                </p:cNvPr>
                <p:cNvSpPr/>
                <p:nvPr/>
              </p:nvSpPr>
              <p:spPr>
                <a:xfrm>
                  <a:off x="4389750" y="2922775"/>
                  <a:ext cx="385275" cy="341375"/>
                </a:xfrm>
                <a:custGeom>
                  <a:avLst/>
                  <a:gdLst/>
                  <a:ahLst/>
                  <a:cxnLst/>
                  <a:rect l="l" t="t" r="r" b="b"/>
                  <a:pathLst>
                    <a:path w="15411" h="13655" extrusionOk="0">
                      <a:moveTo>
                        <a:pt x="9476" y="0"/>
                      </a:moveTo>
                      <a:cubicBezTo>
                        <a:pt x="6288" y="0"/>
                        <a:pt x="4047" y="2393"/>
                        <a:pt x="4047" y="2393"/>
                      </a:cubicBezTo>
                      <a:lnTo>
                        <a:pt x="1455" y="4240"/>
                      </a:lnTo>
                      <a:lnTo>
                        <a:pt x="0" y="7116"/>
                      </a:lnTo>
                      <a:lnTo>
                        <a:pt x="2401" y="9886"/>
                      </a:lnTo>
                      <a:cubicBezTo>
                        <a:pt x="2401" y="9886"/>
                        <a:pt x="3337" y="12939"/>
                        <a:pt x="6462" y="13542"/>
                      </a:cubicBezTo>
                      <a:cubicBezTo>
                        <a:pt x="6858" y="13619"/>
                        <a:pt x="7247" y="13655"/>
                        <a:pt x="7626" y="13655"/>
                      </a:cubicBezTo>
                      <a:cubicBezTo>
                        <a:pt x="10241" y="13655"/>
                        <a:pt x="12398" y="11941"/>
                        <a:pt x="13173" y="9957"/>
                      </a:cubicBezTo>
                      <a:cubicBezTo>
                        <a:pt x="14061" y="7684"/>
                        <a:pt x="15410" y="1471"/>
                        <a:pt x="11291" y="263"/>
                      </a:cubicBezTo>
                      <a:cubicBezTo>
                        <a:pt x="10660" y="78"/>
                        <a:pt x="10053" y="0"/>
                        <a:pt x="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36;p42">
                  <a:extLst>
                    <a:ext uri="{FF2B5EF4-FFF2-40B4-BE49-F238E27FC236}">
                      <a16:creationId xmlns:a16="http://schemas.microsoft.com/office/drawing/2014/main" id="{A087A77F-8F89-D588-09AD-68E1D7B52746}"/>
                    </a:ext>
                  </a:extLst>
                </p:cNvPr>
                <p:cNvSpPr/>
                <p:nvPr/>
              </p:nvSpPr>
              <p:spPr>
                <a:xfrm>
                  <a:off x="4253900" y="2904250"/>
                  <a:ext cx="237050" cy="301275"/>
                </a:xfrm>
                <a:custGeom>
                  <a:avLst/>
                  <a:gdLst/>
                  <a:ahLst/>
                  <a:cxnLst/>
                  <a:rect l="l" t="t" r="r" b="b"/>
                  <a:pathLst>
                    <a:path w="9482" h="12051" extrusionOk="0">
                      <a:moveTo>
                        <a:pt x="5965" y="1"/>
                      </a:moveTo>
                      <a:cubicBezTo>
                        <a:pt x="3736" y="1"/>
                        <a:pt x="975" y="1591"/>
                        <a:pt x="498" y="5405"/>
                      </a:cubicBezTo>
                      <a:cubicBezTo>
                        <a:pt x="1" y="9384"/>
                        <a:pt x="1279" y="11514"/>
                        <a:pt x="3552" y="11976"/>
                      </a:cubicBezTo>
                      <a:cubicBezTo>
                        <a:pt x="3809" y="12028"/>
                        <a:pt x="4062" y="12051"/>
                        <a:pt x="4310" y="12051"/>
                      </a:cubicBezTo>
                      <a:cubicBezTo>
                        <a:pt x="6252" y="12051"/>
                        <a:pt x="7834" y="10627"/>
                        <a:pt x="7834" y="10627"/>
                      </a:cubicBezTo>
                      <a:cubicBezTo>
                        <a:pt x="7834" y="10627"/>
                        <a:pt x="7217" y="8532"/>
                        <a:pt x="7834" y="6259"/>
                      </a:cubicBezTo>
                      <a:cubicBezTo>
                        <a:pt x="8452" y="3986"/>
                        <a:pt x="9481" y="3134"/>
                        <a:pt x="9481" y="3134"/>
                      </a:cubicBezTo>
                      <a:cubicBezTo>
                        <a:pt x="9481" y="3134"/>
                        <a:pt x="8523" y="151"/>
                        <a:pt x="6250" y="10"/>
                      </a:cubicBezTo>
                      <a:cubicBezTo>
                        <a:pt x="6156" y="4"/>
                        <a:pt x="6061" y="1"/>
                        <a:pt x="5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7;p42">
                  <a:extLst>
                    <a:ext uri="{FF2B5EF4-FFF2-40B4-BE49-F238E27FC236}">
                      <a16:creationId xmlns:a16="http://schemas.microsoft.com/office/drawing/2014/main" id="{BF9F9774-1CAD-4363-AC84-0CFB202988DA}"/>
                    </a:ext>
                  </a:extLst>
                </p:cNvPr>
                <p:cNvSpPr/>
                <p:nvPr/>
              </p:nvSpPr>
              <p:spPr>
                <a:xfrm>
                  <a:off x="4175025" y="238125"/>
                  <a:ext cx="1473175" cy="1026900"/>
                </a:xfrm>
                <a:custGeom>
                  <a:avLst/>
                  <a:gdLst/>
                  <a:ahLst/>
                  <a:cxnLst/>
                  <a:rect l="l" t="t" r="r" b="b"/>
                  <a:pathLst>
                    <a:path w="58927" h="41076" extrusionOk="0">
                      <a:moveTo>
                        <a:pt x="5079" y="0"/>
                      </a:moveTo>
                      <a:cubicBezTo>
                        <a:pt x="4442" y="0"/>
                        <a:pt x="3819" y="43"/>
                        <a:pt x="3215" y="132"/>
                      </a:cubicBezTo>
                      <a:cubicBezTo>
                        <a:pt x="1940" y="3552"/>
                        <a:pt x="1" y="10679"/>
                        <a:pt x="3405" y="16028"/>
                      </a:cubicBezTo>
                      <a:cubicBezTo>
                        <a:pt x="7020" y="21709"/>
                        <a:pt x="15619" y="22088"/>
                        <a:pt x="15619" y="22088"/>
                      </a:cubicBezTo>
                      <a:cubicBezTo>
                        <a:pt x="15619" y="22088"/>
                        <a:pt x="14389" y="29000"/>
                        <a:pt x="21868" y="32008"/>
                      </a:cubicBezTo>
                      <a:cubicBezTo>
                        <a:pt x="23532" y="32677"/>
                        <a:pt x="25196" y="32938"/>
                        <a:pt x="26777" y="32938"/>
                      </a:cubicBezTo>
                      <a:cubicBezTo>
                        <a:pt x="32306" y="32938"/>
                        <a:pt x="36829" y="29758"/>
                        <a:pt x="36829" y="29758"/>
                      </a:cubicBezTo>
                      <a:cubicBezTo>
                        <a:pt x="36829" y="29758"/>
                        <a:pt x="40407" y="41076"/>
                        <a:pt x="48268" y="41076"/>
                      </a:cubicBezTo>
                      <a:cubicBezTo>
                        <a:pt x="49359" y="41076"/>
                        <a:pt x="50532" y="40858"/>
                        <a:pt x="51789" y="40362"/>
                      </a:cubicBezTo>
                      <a:cubicBezTo>
                        <a:pt x="56951" y="38325"/>
                        <a:pt x="58584" y="33967"/>
                        <a:pt x="58927" y="30120"/>
                      </a:cubicBezTo>
                      <a:cubicBezTo>
                        <a:pt x="58437" y="27338"/>
                        <a:pt x="57456" y="24801"/>
                        <a:pt x="55600" y="23532"/>
                      </a:cubicBezTo>
                      <a:cubicBezTo>
                        <a:pt x="53678" y="22217"/>
                        <a:pt x="52072" y="21793"/>
                        <a:pt x="50801" y="21793"/>
                      </a:cubicBezTo>
                      <a:cubicBezTo>
                        <a:pt x="48505" y="21793"/>
                        <a:pt x="47303" y="23176"/>
                        <a:pt x="47303" y="23176"/>
                      </a:cubicBezTo>
                      <a:cubicBezTo>
                        <a:pt x="47312" y="10547"/>
                        <a:pt x="40116" y="3417"/>
                        <a:pt x="32491" y="3417"/>
                      </a:cubicBezTo>
                      <a:cubicBezTo>
                        <a:pt x="32271" y="3417"/>
                        <a:pt x="32049" y="3423"/>
                        <a:pt x="31828" y="3435"/>
                      </a:cubicBezTo>
                      <a:cubicBezTo>
                        <a:pt x="23963" y="3861"/>
                        <a:pt x="24283" y="11886"/>
                        <a:pt x="24283" y="11886"/>
                      </a:cubicBezTo>
                      <a:cubicBezTo>
                        <a:pt x="20736" y="5152"/>
                        <a:pt x="12050" y="0"/>
                        <a:pt x="507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38;p42">
                  <a:extLst>
                    <a:ext uri="{FF2B5EF4-FFF2-40B4-BE49-F238E27FC236}">
                      <a16:creationId xmlns:a16="http://schemas.microsoft.com/office/drawing/2014/main" id="{2C00B7E2-5639-0D18-D581-1949AAA3B89E}"/>
                    </a:ext>
                  </a:extLst>
                </p:cNvPr>
                <p:cNvSpPr/>
                <p:nvPr/>
              </p:nvSpPr>
              <p:spPr>
                <a:xfrm>
                  <a:off x="3615675" y="241425"/>
                  <a:ext cx="2244100" cy="1652000"/>
                </a:xfrm>
                <a:custGeom>
                  <a:avLst/>
                  <a:gdLst/>
                  <a:ahLst/>
                  <a:cxnLst/>
                  <a:rect l="l" t="t" r="r" b="b"/>
                  <a:pathLst>
                    <a:path w="89764" h="66080" extrusionOk="0">
                      <a:moveTo>
                        <a:pt x="25589" y="0"/>
                      </a:moveTo>
                      <a:lnTo>
                        <a:pt x="25589" y="0"/>
                      </a:lnTo>
                      <a:cubicBezTo>
                        <a:pt x="24998" y="87"/>
                        <a:pt x="24422" y="213"/>
                        <a:pt x="23873" y="392"/>
                      </a:cubicBezTo>
                      <a:cubicBezTo>
                        <a:pt x="16641" y="2734"/>
                        <a:pt x="20808" y="13955"/>
                        <a:pt x="20808" y="13955"/>
                      </a:cubicBezTo>
                      <a:cubicBezTo>
                        <a:pt x="20808" y="13955"/>
                        <a:pt x="17445" y="12568"/>
                        <a:pt x="13624" y="12568"/>
                      </a:cubicBezTo>
                      <a:cubicBezTo>
                        <a:pt x="9809" y="12568"/>
                        <a:pt x="5538" y="13950"/>
                        <a:pt x="3693" y="19472"/>
                      </a:cubicBezTo>
                      <a:cubicBezTo>
                        <a:pt x="0" y="30528"/>
                        <a:pt x="11931" y="36822"/>
                        <a:pt x="11931" y="36822"/>
                      </a:cubicBezTo>
                      <a:lnTo>
                        <a:pt x="31673" y="52161"/>
                      </a:lnTo>
                      <a:lnTo>
                        <a:pt x="73642" y="66079"/>
                      </a:lnTo>
                      <a:cubicBezTo>
                        <a:pt x="82236" y="63310"/>
                        <a:pt x="89763" y="55427"/>
                        <a:pt x="88413" y="47474"/>
                      </a:cubicBezTo>
                      <a:cubicBezTo>
                        <a:pt x="87514" y="42172"/>
                        <a:pt x="84686" y="41288"/>
                        <a:pt x="82901" y="41288"/>
                      </a:cubicBezTo>
                      <a:cubicBezTo>
                        <a:pt x="82007" y="41288"/>
                        <a:pt x="81375" y="41509"/>
                        <a:pt x="81375" y="41509"/>
                      </a:cubicBezTo>
                      <a:cubicBezTo>
                        <a:pt x="81375" y="41509"/>
                        <a:pt x="82235" y="35300"/>
                        <a:pt x="81301" y="29988"/>
                      </a:cubicBezTo>
                      <a:cubicBezTo>
                        <a:pt x="80958" y="33836"/>
                        <a:pt x="79325" y="38194"/>
                        <a:pt x="74163" y="40230"/>
                      </a:cubicBezTo>
                      <a:cubicBezTo>
                        <a:pt x="72906" y="40726"/>
                        <a:pt x="71733" y="40944"/>
                        <a:pt x="70642" y="40944"/>
                      </a:cubicBezTo>
                      <a:cubicBezTo>
                        <a:pt x="62781" y="40944"/>
                        <a:pt x="59203" y="29626"/>
                        <a:pt x="59203" y="29626"/>
                      </a:cubicBezTo>
                      <a:cubicBezTo>
                        <a:pt x="59203" y="29626"/>
                        <a:pt x="54680" y="32806"/>
                        <a:pt x="49151" y="32806"/>
                      </a:cubicBezTo>
                      <a:cubicBezTo>
                        <a:pt x="47570" y="32806"/>
                        <a:pt x="45906" y="32545"/>
                        <a:pt x="44242" y="31876"/>
                      </a:cubicBezTo>
                      <a:cubicBezTo>
                        <a:pt x="36762" y="28868"/>
                        <a:pt x="37993" y="21956"/>
                        <a:pt x="37993" y="21956"/>
                      </a:cubicBezTo>
                      <a:cubicBezTo>
                        <a:pt x="37993" y="21956"/>
                        <a:pt x="29394" y="21577"/>
                        <a:pt x="25779" y="15896"/>
                      </a:cubicBezTo>
                      <a:cubicBezTo>
                        <a:pt x="22375" y="10547"/>
                        <a:pt x="24314" y="3420"/>
                        <a:pt x="2558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39;p42">
                  <a:extLst>
                    <a:ext uri="{FF2B5EF4-FFF2-40B4-BE49-F238E27FC236}">
                      <a16:creationId xmlns:a16="http://schemas.microsoft.com/office/drawing/2014/main" id="{49BB77B1-4EBE-3298-C8F4-5DAB8C8E160A}"/>
                    </a:ext>
                  </a:extLst>
                </p:cNvPr>
                <p:cNvSpPr/>
                <p:nvPr/>
              </p:nvSpPr>
              <p:spPr>
                <a:xfrm>
                  <a:off x="5035975" y="1682150"/>
                  <a:ext cx="509550" cy="526500"/>
                </a:xfrm>
                <a:custGeom>
                  <a:avLst/>
                  <a:gdLst/>
                  <a:ahLst/>
                  <a:cxnLst/>
                  <a:rect l="l" t="t" r="r" b="b"/>
                  <a:pathLst>
                    <a:path w="20382" h="21060" extrusionOk="0">
                      <a:moveTo>
                        <a:pt x="9043" y="1"/>
                      </a:moveTo>
                      <a:cubicBezTo>
                        <a:pt x="7538" y="1"/>
                        <a:pt x="6533" y="355"/>
                        <a:pt x="6533" y="355"/>
                      </a:cubicBezTo>
                      <a:lnTo>
                        <a:pt x="0" y="14487"/>
                      </a:lnTo>
                      <a:cubicBezTo>
                        <a:pt x="751" y="18444"/>
                        <a:pt x="5178" y="21059"/>
                        <a:pt x="9466" y="21059"/>
                      </a:cubicBezTo>
                      <a:cubicBezTo>
                        <a:pt x="11257" y="21059"/>
                        <a:pt x="13023" y="20603"/>
                        <a:pt x="14487" y="19599"/>
                      </a:cubicBezTo>
                      <a:cubicBezTo>
                        <a:pt x="19458" y="16191"/>
                        <a:pt x="20381" y="7386"/>
                        <a:pt x="15979" y="2982"/>
                      </a:cubicBezTo>
                      <a:cubicBezTo>
                        <a:pt x="13541" y="545"/>
                        <a:pt x="10908" y="1"/>
                        <a:pt x="9043" y="1"/>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40;p42">
                  <a:extLst>
                    <a:ext uri="{FF2B5EF4-FFF2-40B4-BE49-F238E27FC236}">
                      <a16:creationId xmlns:a16="http://schemas.microsoft.com/office/drawing/2014/main" id="{CD210AA7-D369-D121-73FE-539FB54905BF}"/>
                    </a:ext>
                  </a:extLst>
                </p:cNvPr>
                <p:cNvSpPr/>
                <p:nvPr/>
              </p:nvSpPr>
              <p:spPr>
                <a:xfrm>
                  <a:off x="3620975" y="1294500"/>
                  <a:ext cx="1548600" cy="1286750"/>
                </a:xfrm>
                <a:custGeom>
                  <a:avLst/>
                  <a:gdLst/>
                  <a:ahLst/>
                  <a:cxnLst/>
                  <a:rect l="l" t="t" r="r" b="b"/>
                  <a:pathLst>
                    <a:path w="61944" h="51470" extrusionOk="0">
                      <a:moveTo>
                        <a:pt x="20074" y="1"/>
                      </a:moveTo>
                      <a:cubicBezTo>
                        <a:pt x="20074" y="1"/>
                        <a:pt x="16536" y="2216"/>
                        <a:pt x="10848" y="2216"/>
                      </a:cubicBezTo>
                      <a:cubicBezTo>
                        <a:pt x="10356" y="2216"/>
                        <a:pt x="9849" y="2200"/>
                        <a:pt x="9326" y="2164"/>
                      </a:cubicBezTo>
                      <a:cubicBezTo>
                        <a:pt x="8445" y="5003"/>
                        <a:pt x="7539" y="8039"/>
                        <a:pt x="7032" y="10085"/>
                      </a:cubicBezTo>
                      <a:cubicBezTo>
                        <a:pt x="5825" y="14961"/>
                        <a:pt x="1" y="35532"/>
                        <a:pt x="10654" y="43344"/>
                      </a:cubicBezTo>
                      <a:cubicBezTo>
                        <a:pt x="17624" y="48455"/>
                        <a:pt x="25811" y="51469"/>
                        <a:pt x="33323" y="51469"/>
                      </a:cubicBezTo>
                      <a:cubicBezTo>
                        <a:pt x="37292" y="51469"/>
                        <a:pt x="41072" y="50628"/>
                        <a:pt x="44386" y="48812"/>
                      </a:cubicBezTo>
                      <a:cubicBezTo>
                        <a:pt x="51907" y="44688"/>
                        <a:pt x="59165" y="26755"/>
                        <a:pt x="61944" y="19218"/>
                      </a:cubicBezTo>
                      <a:cubicBezTo>
                        <a:pt x="60545" y="18234"/>
                        <a:pt x="58467" y="16613"/>
                        <a:pt x="56718" y="14583"/>
                      </a:cubicBezTo>
                      <a:cubicBezTo>
                        <a:pt x="53783" y="11174"/>
                        <a:pt x="53025" y="7008"/>
                        <a:pt x="53025" y="7008"/>
                      </a:cubicBezTo>
                      <a:cubicBezTo>
                        <a:pt x="53025" y="7008"/>
                        <a:pt x="49044" y="9255"/>
                        <a:pt x="45312" y="9255"/>
                      </a:cubicBezTo>
                      <a:cubicBezTo>
                        <a:pt x="44512" y="9255"/>
                        <a:pt x="43724" y="9152"/>
                        <a:pt x="42989" y="8902"/>
                      </a:cubicBezTo>
                      <a:cubicBezTo>
                        <a:pt x="38822" y="7481"/>
                        <a:pt x="38254" y="3694"/>
                        <a:pt x="38254" y="3694"/>
                      </a:cubicBezTo>
                      <a:cubicBezTo>
                        <a:pt x="38254" y="3694"/>
                        <a:pt x="34270" y="6980"/>
                        <a:pt x="29595" y="6980"/>
                      </a:cubicBezTo>
                      <a:cubicBezTo>
                        <a:pt x="28493" y="6980"/>
                        <a:pt x="27352" y="6797"/>
                        <a:pt x="26216" y="6345"/>
                      </a:cubicBezTo>
                      <a:cubicBezTo>
                        <a:pt x="20263" y="3977"/>
                        <a:pt x="20074" y="1"/>
                        <a:pt x="20074" y="1"/>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41;p42">
                  <a:extLst>
                    <a:ext uri="{FF2B5EF4-FFF2-40B4-BE49-F238E27FC236}">
                      <a16:creationId xmlns:a16="http://schemas.microsoft.com/office/drawing/2014/main" id="{96B11CAF-2F69-E548-13CA-584C13B8DBB3}"/>
                    </a:ext>
                  </a:extLst>
                </p:cNvPr>
                <p:cNvSpPr/>
                <p:nvPr/>
              </p:nvSpPr>
              <p:spPr>
                <a:xfrm>
                  <a:off x="3854125" y="1161950"/>
                  <a:ext cx="1345225" cy="613025"/>
                </a:xfrm>
                <a:custGeom>
                  <a:avLst/>
                  <a:gdLst/>
                  <a:ahLst/>
                  <a:cxnLst/>
                  <a:rect l="l" t="t" r="r" b="b"/>
                  <a:pathLst>
                    <a:path w="53809" h="24521" extrusionOk="0">
                      <a:moveTo>
                        <a:pt x="2393" y="1"/>
                      </a:moveTo>
                      <a:cubicBezTo>
                        <a:pt x="2393" y="1"/>
                        <a:pt x="1221" y="3542"/>
                        <a:pt x="1" y="7467"/>
                      </a:cubicBezTo>
                      <a:cubicBezTo>
                        <a:pt x="523" y="7503"/>
                        <a:pt x="1029" y="7519"/>
                        <a:pt x="1520" y="7519"/>
                      </a:cubicBezTo>
                      <a:cubicBezTo>
                        <a:pt x="7210" y="7519"/>
                        <a:pt x="10749" y="5303"/>
                        <a:pt x="10749" y="5303"/>
                      </a:cubicBezTo>
                      <a:cubicBezTo>
                        <a:pt x="10749" y="5303"/>
                        <a:pt x="10938" y="9279"/>
                        <a:pt x="16891" y="11647"/>
                      </a:cubicBezTo>
                      <a:cubicBezTo>
                        <a:pt x="18027" y="12099"/>
                        <a:pt x="19168" y="12282"/>
                        <a:pt x="20270" y="12282"/>
                      </a:cubicBezTo>
                      <a:cubicBezTo>
                        <a:pt x="24944" y="12282"/>
                        <a:pt x="28928" y="8996"/>
                        <a:pt x="28928" y="8996"/>
                      </a:cubicBezTo>
                      <a:cubicBezTo>
                        <a:pt x="28928" y="8996"/>
                        <a:pt x="29497" y="12784"/>
                        <a:pt x="33663" y="14204"/>
                      </a:cubicBezTo>
                      <a:cubicBezTo>
                        <a:pt x="34398" y="14454"/>
                        <a:pt x="35186" y="14557"/>
                        <a:pt x="35986" y="14557"/>
                      </a:cubicBezTo>
                      <a:cubicBezTo>
                        <a:pt x="39719" y="14557"/>
                        <a:pt x="43700" y="12310"/>
                        <a:pt x="43700" y="12310"/>
                      </a:cubicBezTo>
                      <a:cubicBezTo>
                        <a:pt x="43700" y="12310"/>
                        <a:pt x="44458" y="16476"/>
                        <a:pt x="47393" y="19885"/>
                      </a:cubicBezTo>
                      <a:cubicBezTo>
                        <a:pt x="49141" y="21915"/>
                        <a:pt x="51219" y="23536"/>
                        <a:pt x="52619" y="24520"/>
                      </a:cubicBezTo>
                      <a:cubicBezTo>
                        <a:pt x="53382" y="22450"/>
                        <a:pt x="53808" y="21163"/>
                        <a:pt x="53808" y="21163"/>
                      </a:cubicBezTo>
                      <a:cubicBezTo>
                        <a:pt x="46423" y="16973"/>
                        <a:pt x="49262" y="5753"/>
                        <a:pt x="49262" y="5753"/>
                      </a:cubicBezTo>
                      <a:lnTo>
                        <a:pt x="49262" y="5753"/>
                      </a:lnTo>
                      <a:cubicBezTo>
                        <a:pt x="49262" y="5753"/>
                        <a:pt x="44395" y="9552"/>
                        <a:pt x="40196" y="9552"/>
                      </a:cubicBezTo>
                      <a:cubicBezTo>
                        <a:pt x="39802" y="9552"/>
                        <a:pt x="39414" y="9518"/>
                        <a:pt x="39037" y="9445"/>
                      </a:cubicBezTo>
                      <a:cubicBezTo>
                        <a:pt x="34634" y="8594"/>
                        <a:pt x="33663" y="4123"/>
                        <a:pt x="33663" y="4123"/>
                      </a:cubicBezTo>
                      <a:cubicBezTo>
                        <a:pt x="33663" y="4123"/>
                        <a:pt x="27696" y="6393"/>
                        <a:pt x="23272" y="6393"/>
                      </a:cubicBezTo>
                      <a:cubicBezTo>
                        <a:pt x="22166" y="6393"/>
                        <a:pt x="21156" y="6251"/>
                        <a:pt x="20360" y="5896"/>
                      </a:cubicBezTo>
                      <a:cubicBezTo>
                        <a:pt x="16383" y="4120"/>
                        <a:pt x="16891" y="1"/>
                        <a:pt x="16891" y="1"/>
                      </a:cubicBezTo>
                      <a:lnTo>
                        <a:pt x="16891" y="1"/>
                      </a:lnTo>
                      <a:cubicBezTo>
                        <a:pt x="16891" y="1"/>
                        <a:pt x="12335" y="1705"/>
                        <a:pt x="9140" y="1847"/>
                      </a:cubicBezTo>
                      <a:cubicBezTo>
                        <a:pt x="9030" y="1852"/>
                        <a:pt x="8919" y="1855"/>
                        <a:pt x="8808" y="1855"/>
                      </a:cubicBezTo>
                      <a:cubicBezTo>
                        <a:pt x="5703" y="1855"/>
                        <a:pt x="2393" y="1"/>
                        <a:pt x="2393" y="1"/>
                      </a:cubicBezTo>
                      <a:close/>
                    </a:path>
                  </a:pathLst>
                </a:custGeom>
                <a:solidFill>
                  <a:srgbClr val="FFD2B3"/>
                </a:solidFill>
                <a:ln w="9525" cap="flat" cmpd="sng">
                  <a:solidFill>
                    <a:srgbClr val="FFD2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42;p42">
                  <a:extLst>
                    <a:ext uri="{FF2B5EF4-FFF2-40B4-BE49-F238E27FC236}">
                      <a16:creationId xmlns:a16="http://schemas.microsoft.com/office/drawing/2014/main" id="{96060CE5-4EA5-00F1-D555-1B0429C779C5}"/>
                    </a:ext>
                  </a:extLst>
                </p:cNvPr>
                <p:cNvSpPr/>
                <p:nvPr/>
              </p:nvSpPr>
              <p:spPr>
                <a:xfrm>
                  <a:off x="4307400" y="3951361"/>
                  <a:ext cx="314913" cy="666850"/>
                </a:xfrm>
                <a:custGeom>
                  <a:avLst/>
                  <a:gdLst/>
                  <a:ahLst/>
                  <a:cxnLst/>
                  <a:rect l="l" t="t" r="r" b="b"/>
                  <a:pathLst>
                    <a:path w="13120" h="26674" extrusionOk="0">
                      <a:moveTo>
                        <a:pt x="13120" y="1"/>
                      </a:moveTo>
                      <a:lnTo>
                        <a:pt x="13120" y="1"/>
                      </a:lnTo>
                      <a:cubicBezTo>
                        <a:pt x="10653" y="1708"/>
                        <a:pt x="7628" y="3181"/>
                        <a:pt x="3982" y="4012"/>
                      </a:cubicBezTo>
                      <a:cubicBezTo>
                        <a:pt x="2166" y="13641"/>
                        <a:pt x="597" y="23038"/>
                        <a:pt x="0" y="26673"/>
                      </a:cubicBezTo>
                      <a:cubicBezTo>
                        <a:pt x="3617" y="26615"/>
                        <a:pt x="7273" y="26183"/>
                        <a:pt x="10419" y="25541"/>
                      </a:cubicBezTo>
                      <a:cubicBezTo>
                        <a:pt x="10585" y="20862"/>
                        <a:pt x="11159" y="10728"/>
                        <a:pt x="1312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043;p42">
                <a:extLst>
                  <a:ext uri="{FF2B5EF4-FFF2-40B4-BE49-F238E27FC236}">
                    <a16:creationId xmlns:a16="http://schemas.microsoft.com/office/drawing/2014/main" id="{81383770-4A80-07A6-17A0-A50C2D96EC2D}"/>
                  </a:ext>
                </a:extLst>
              </p:cNvPr>
              <p:cNvSpPr/>
              <p:nvPr/>
            </p:nvSpPr>
            <p:spPr>
              <a:xfrm>
                <a:off x="7008924" y="1964800"/>
                <a:ext cx="119822" cy="107172"/>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4;p42">
                <a:extLst>
                  <a:ext uri="{FF2B5EF4-FFF2-40B4-BE49-F238E27FC236}">
                    <a16:creationId xmlns:a16="http://schemas.microsoft.com/office/drawing/2014/main" id="{315E2C4F-7C16-690D-99DC-EAEB83B30A33}"/>
                  </a:ext>
                </a:extLst>
              </p:cNvPr>
              <p:cNvSpPr/>
              <p:nvPr/>
            </p:nvSpPr>
            <p:spPr>
              <a:xfrm>
                <a:off x="7512175" y="2071977"/>
                <a:ext cx="119822" cy="107172"/>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5;p42">
                <a:extLst>
                  <a:ext uri="{FF2B5EF4-FFF2-40B4-BE49-F238E27FC236}">
                    <a16:creationId xmlns:a16="http://schemas.microsoft.com/office/drawing/2014/main" id="{AA4A1364-0A8D-A7C9-11FC-624A2596E869}"/>
                  </a:ext>
                </a:extLst>
              </p:cNvPr>
              <p:cNvSpPr/>
              <p:nvPr/>
            </p:nvSpPr>
            <p:spPr>
              <a:xfrm rot="1199535">
                <a:off x="7091616" y="2445607"/>
                <a:ext cx="230952" cy="128299"/>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046;p42">
              <a:extLst>
                <a:ext uri="{FF2B5EF4-FFF2-40B4-BE49-F238E27FC236}">
                  <a16:creationId xmlns:a16="http://schemas.microsoft.com/office/drawing/2014/main" id="{35A42200-3549-C250-8070-44C047CE382E}"/>
                </a:ext>
              </a:extLst>
            </p:cNvPr>
            <p:cNvSpPr/>
            <p:nvPr/>
          </p:nvSpPr>
          <p:spPr>
            <a:xfrm rot="1296597">
              <a:off x="6713217" y="1830567"/>
              <a:ext cx="1156394" cy="547231"/>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04339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13</TotalTime>
  <Words>486</Words>
  <Application>Microsoft Office PowerPoint</Application>
  <PresentationFormat>On-screen Show (16:9)</PresentationFormat>
  <Paragraphs>45</Paragraphs>
  <Slides>14</Slides>
  <Notes>8</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14</vt:i4>
      </vt:variant>
    </vt:vector>
  </HeadingPairs>
  <TitlesOfParts>
    <vt:vector size="35" baseType="lpstr">
      <vt:lpstr>Titan One</vt:lpstr>
      <vt:lpstr>Century Gothic</vt:lpstr>
      <vt:lpstr>Barlow Condensed</vt:lpstr>
      <vt:lpstr>Wingdings 3</vt:lpstr>
      <vt:lpstr>Lato</vt:lpstr>
      <vt:lpstr>Microsoft YaHei</vt:lpstr>
      <vt:lpstr>Dekko</vt:lpstr>
      <vt:lpstr>iCiel Cadena</vt:lpstr>
      <vt:lpstr>Anaheim</vt:lpstr>
      <vt:lpstr>Open Sans</vt:lpstr>
      <vt:lpstr>Calibri</vt:lpstr>
      <vt:lpstr>Barriecito</vt:lpstr>
      <vt:lpstr>Boogaloo</vt:lpstr>
      <vt:lpstr>Annie Use Your Telescope</vt:lpstr>
      <vt:lpstr>Times New Roman</vt:lpstr>
      <vt:lpstr>Exo</vt:lpstr>
      <vt:lpstr>Arial</vt:lpstr>
      <vt:lpstr>RocknRoll One</vt:lpstr>
      <vt:lpstr>Catamaran Light</vt:lpstr>
      <vt:lpstr>Ion Boardroom</vt:lpstr>
      <vt:lpstr>Math Subject for Middle School - 7th Grade: Ratio, Proportion and Percent by Slidesgo</vt:lpstr>
      <vt:lpstr>PowerPoint Presentation</vt:lpstr>
      <vt:lpstr>  BÀI 6: AN TOÀN VỚI MÔI TRƯỜNG CÔNG NGHỆ TRONG GIA ĐÌNH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BÀI DẠY – TUẦN 17  BÀI 6: AN TOÀN VỚI MÔI TRƯỜNG CÔNG NGHỆ TRONG GIA ĐÌNH ( T3 )</dc:title>
  <dc:creator>ADMIN</dc:creator>
  <cp:lastModifiedBy>M0</cp:lastModifiedBy>
  <cp:revision>5</cp:revision>
  <dcterms:modified xsi:type="dcterms:W3CDTF">2022-12-22T05:57:34Z</dcterms:modified>
</cp:coreProperties>
</file>