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89" r:id="rId3"/>
    <p:sldMasterId id="2147483703" r:id="rId4"/>
    <p:sldMasterId id="2147483717" r:id="rId5"/>
  </p:sldMasterIdLst>
  <p:notesMasterIdLst>
    <p:notesMasterId r:id="rId27"/>
  </p:notesMasterIdLst>
  <p:sldIdLst>
    <p:sldId id="1571" r:id="rId6"/>
    <p:sldId id="300" r:id="rId7"/>
    <p:sldId id="302" r:id="rId8"/>
    <p:sldId id="301" r:id="rId9"/>
    <p:sldId id="303" r:id="rId10"/>
    <p:sldId id="1549" r:id="rId11"/>
    <p:sldId id="1551" r:id="rId12"/>
    <p:sldId id="1555" r:id="rId13"/>
    <p:sldId id="1556" r:id="rId14"/>
    <p:sldId id="1582" r:id="rId15"/>
    <p:sldId id="1572" r:id="rId16"/>
    <p:sldId id="1583" r:id="rId17"/>
    <p:sldId id="1584" r:id="rId18"/>
    <p:sldId id="1557" r:id="rId19"/>
    <p:sldId id="1585" r:id="rId20"/>
    <p:sldId id="346" r:id="rId21"/>
    <p:sldId id="349" r:id="rId22"/>
    <p:sldId id="347" r:id="rId23"/>
    <p:sldId id="348" r:id="rId24"/>
    <p:sldId id="350" r:id="rId25"/>
    <p:sldId id="157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4" d="100"/>
          <a:sy n="64" d="100"/>
        </p:scale>
        <p:origin x="97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8FA5B0-9D57-4529-9ED5-95B160BAEA0A}" type="datetimeFigureOut">
              <a:rPr lang="en-US" smtClean="0"/>
              <a:t>8/14/2022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C94CB1-B78C-4587-BCB0-82450C159455}" type="slidenum">
              <a:rPr lang="en-US" smtClean="0"/>
              <a:t>‹#›</a:t>
            </a:fld>
            <a:endParaRPr lang="en-US"/>
          </a:p>
        </p:txBody>
      </p:sp>
    </p:spTree>
    <p:extLst>
      <p:ext uri="{BB962C8B-B14F-4D97-AF65-F5344CB8AC3E}">
        <p14:creationId xmlns:p14="http://schemas.microsoft.com/office/powerpoint/2010/main" val="1902412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Master" Target="../slideMasters/slideMaster4.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microsoft.com/office/2007/relationships/hdphoto" Target="../media/hdphoto1.wdp"/><Relationship Id="rId9" Type="http://schemas.openxmlformats.org/officeDocument/2006/relationships/image" Target="../media/image14.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2022/8/14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3620638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2022/8/14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7" name="标题 1">
            <a:extLst>
              <a:ext uri="{FF2B5EF4-FFF2-40B4-BE49-F238E27FC236}">
                <a16:creationId xmlns:a16="http://schemas.microsoft.com/office/drawing/2014/main" id="{DB317E5B-B821-46CE-BFE4-4F42D68AEA3F}"/>
              </a:ext>
            </a:extLst>
          </p:cNvPr>
          <p:cNvSpPr txBox="1">
            <a:spLocks/>
          </p:cNvSpPr>
          <p:nvPr userDrawn="1"/>
        </p:nvSpPr>
        <p:spPr>
          <a:xfrm>
            <a:off x="1271464" y="2132856"/>
            <a:ext cx="2636799" cy="6480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版权声明</a:t>
            </a:r>
            <a:b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感谢您下载平台上提供的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在熊猫办公出售的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模板是免版税类（</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RF</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Royalty-Free</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）正版受</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中国人民共和国著作法</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和</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世界版权公约</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的保护，作品的所有权、版权和著作权归熊猫办公所有，您下载的是</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模板素材的使用权。</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不得将熊猫办公的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素材，本身用于再出售，或者出租、出借、转让、分销、发布或者作为礼物供他人使用，不得转授权、出卖、转让本协议或者本协议中的权利。</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endPar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411242395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2022/8/14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07544055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BBAFE65-5405-4D18-BAD7-055829B7F9F6}"/>
              </a:ext>
            </a:extLst>
          </p:cNvPr>
          <p:cNvSpPr/>
          <p:nvPr userDrawn="1"/>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a:extLst>
              <a:ext uri="{FF2B5EF4-FFF2-40B4-BE49-F238E27FC236}">
                <a16:creationId xmlns:a16="http://schemas.microsoft.com/office/drawing/2014/main" id="{F00CF337-000C-4E17-8A98-160C8340057E}"/>
              </a:ext>
            </a:extLst>
          </p:cNvPr>
          <p:cNvGrpSpPr/>
          <p:nvPr userDrawn="1"/>
        </p:nvGrpSpPr>
        <p:grpSpPr>
          <a:xfrm>
            <a:off x="263352" y="332656"/>
            <a:ext cx="11593288" cy="6120000"/>
            <a:chOff x="263352" y="405344"/>
            <a:chExt cx="11593288" cy="6120000"/>
          </a:xfrm>
        </p:grpSpPr>
        <p:sp>
          <p:nvSpPr>
            <p:cNvPr id="6" name="矩形 5">
              <a:extLst>
                <a:ext uri="{FF2B5EF4-FFF2-40B4-BE49-F238E27FC236}">
                  <a16:creationId xmlns:a16="http://schemas.microsoft.com/office/drawing/2014/main" id="{56DC0F2F-B9D0-42E9-8BBE-03C9161B2E1F}"/>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CDCE341-5CEE-46AA-A874-016DC6933EB6}"/>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8688825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06350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81012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53138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8330" indent="0" algn="ctr">
              <a:buNone/>
              <a:defRPr>
                <a:solidFill>
                  <a:schemeClr val="tx1">
                    <a:tint val="75000"/>
                  </a:schemeClr>
                </a:solidFill>
              </a:defRPr>
            </a:lvl2pPr>
            <a:lvl3pPr marL="1217295" indent="0" algn="ctr">
              <a:buNone/>
              <a:defRPr>
                <a:solidFill>
                  <a:schemeClr val="tx1">
                    <a:tint val="75000"/>
                  </a:schemeClr>
                </a:solidFill>
              </a:defRPr>
            </a:lvl3pPr>
            <a:lvl4pPr marL="1825625" indent="0" algn="ctr">
              <a:buNone/>
              <a:defRPr>
                <a:solidFill>
                  <a:schemeClr val="tx1">
                    <a:tint val="75000"/>
                  </a:schemeClr>
                </a:solidFill>
              </a:defRPr>
            </a:lvl4pPr>
            <a:lvl5pPr marL="2434590" indent="0" algn="ctr">
              <a:buNone/>
              <a:defRPr>
                <a:solidFill>
                  <a:schemeClr val="tx1">
                    <a:tint val="75000"/>
                  </a:schemeClr>
                </a:solidFill>
              </a:defRPr>
            </a:lvl5pPr>
            <a:lvl6pPr marL="3042920" indent="0" algn="ctr">
              <a:buNone/>
              <a:defRPr>
                <a:solidFill>
                  <a:schemeClr val="tx1">
                    <a:tint val="75000"/>
                  </a:schemeClr>
                </a:solidFill>
              </a:defRPr>
            </a:lvl6pPr>
            <a:lvl7pPr marL="3651885" indent="0" algn="ctr">
              <a:buNone/>
              <a:defRPr>
                <a:solidFill>
                  <a:schemeClr val="tx1">
                    <a:tint val="75000"/>
                  </a:schemeClr>
                </a:solidFill>
              </a:defRPr>
            </a:lvl7pPr>
            <a:lvl8pPr marL="4260215" indent="0" algn="ctr">
              <a:buNone/>
              <a:defRPr>
                <a:solidFill>
                  <a:schemeClr val="tx1">
                    <a:tint val="75000"/>
                  </a:schemeClr>
                </a:solidFill>
              </a:defRPr>
            </a:lvl8pPr>
            <a:lvl9pPr marL="486918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966A6A-5068-46EF-827D-CC5B5F6D8E70}" type="datetimeFigureOut">
              <a:rPr lang="en-US" smtClean="0"/>
              <a:t>8/14/2022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64603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8/14/2022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107506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8330" indent="0">
              <a:buNone/>
              <a:defRPr sz="2400">
                <a:solidFill>
                  <a:schemeClr val="tx1">
                    <a:tint val="75000"/>
                  </a:schemeClr>
                </a:solidFill>
              </a:defRPr>
            </a:lvl2pPr>
            <a:lvl3pPr marL="1217295" indent="0">
              <a:buNone/>
              <a:defRPr sz="2100">
                <a:solidFill>
                  <a:schemeClr val="tx1">
                    <a:tint val="75000"/>
                  </a:schemeClr>
                </a:solidFill>
              </a:defRPr>
            </a:lvl3pPr>
            <a:lvl4pPr marL="1825625" indent="0">
              <a:buNone/>
              <a:defRPr sz="1900">
                <a:solidFill>
                  <a:schemeClr val="tx1">
                    <a:tint val="75000"/>
                  </a:schemeClr>
                </a:solidFill>
              </a:defRPr>
            </a:lvl4pPr>
            <a:lvl5pPr marL="2434590" indent="0">
              <a:buNone/>
              <a:defRPr sz="1900">
                <a:solidFill>
                  <a:schemeClr val="tx1">
                    <a:tint val="75000"/>
                  </a:schemeClr>
                </a:solidFill>
              </a:defRPr>
            </a:lvl5pPr>
            <a:lvl6pPr marL="3042920" indent="0">
              <a:buNone/>
              <a:defRPr sz="1900">
                <a:solidFill>
                  <a:schemeClr val="tx1">
                    <a:tint val="75000"/>
                  </a:schemeClr>
                </a:solidFill>
              </a:defRPr>
            </a:lvl6pPr>
            <a:lvl7pPr marL="3651885" indent="0">
              <a:buNone/>
              <a:defRPr sz="1900">
                <a:solidFill>
                  <a:schemeClr val="tx1">
                    <a:tint val="75000"/>
                  </a:schemeClr>
                </a:solidFill>
              </a:defRPr>
            </a:lvl7pPr>
            <a:lvl8pPr marL="4260215" indent="0">
              <a:buNone/>
              <a:defRPr sz="1900">
                <a:solidFill>
                  <a:schemeClr val="tx1">
                    <a:tint val="75000"/>
                  </a:schemeClr>
                </a:solidFill>
              </a:defRPr>
            </a:lvl8pPr>
            <a:lvl9pPr marL="486918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966A6A-5068-46EF-827D-CC5B5F6D8E70}" type="datetimeFigureOut">
              <a:rPr lang="en-US" smtClean="0"/>
              <a:t>8/14/2022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619644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966A6A-5068-46EF-827D-CC5B5F6D8E70}" type="datetimeFigureOut">
              <a:rPr lang="en-US" smtClean="0"/>
              <a:t>8/14/2022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846991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2022/8/14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4108971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3"/>
          </a:xfrm>
        </p:spPr>
        <p:txBody>
          <a:bodyPr anchor="b"/>
          <a:lstStyle>
            <a:lvl1pPr marL="0" indent="0">
              <a:buNone/>
              <a:defRPr sz="3200" b="1"/>
            </a:lvl1pPr>
            <a:lvl2pPr marL="608330" indent="0">
              <a:buNone/>
              <a:defRPr sz="2700" b="1"/>
            </a:lvl2pPr>
            <a:lvl3pPr marL="1217295" indent="0">
              <a:buNone/>
              <a:defRPr sz="2400" b="1"/>
            </a:lvl3pPr>
            <a:lvl4pPr marL="1825625" indent="0">
              <a:buNone/>
              <a:defRPr sz="2100" b="1"/>
            </a:lvl4pPr>
            <a:lvl5pPr marL="2434590" indent="0">
              <a:buNone/>
              <a:defRPr sz="2100" b="1"/>
            </a:lvl5pPr>
            <a:lvl6pPr marL="3042920" indent="0">
              <a:buNone/>
              <a:defRPr sz="2100" b="1"/>
            </a:lvl6pPr>
            <a:lvl7pPr marL="3651885" indent="0">
              <a:buNone/>
              <a:defRPr sz="2100" b="1"/>
            </a:lvl7pPr>
            <a:lvl8pPr marL="4260215" indent="0">
              <a:buNone/>
              <a:defRPr sz="2100" b="1"/>
            </a:lvl8pPr>
            <a:lvl9pPr marL="4869180"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p:spPr>
        <p:txBody>
          <a:bodyPr anchor="b"/>
          <a:lstStyle>
            <a:lvl1pPr marL="0" indent="0">
              <a:buNone/>
              <a:defRPr sz="3200" b="1"/>
            </a:lvl1pPr>
            <a:lvl2pPr marL="608330" indent="0">
              <a:buNone/>
              <a:defRPr sz="2700" b="1"/>
            </a:lvl2pPr>
            <a:lvl3pPr marL="1217295" indent="0">
              <a:buNone/>
              <a:defRPr sz="2400" b="1"/>
            </a:lvl3pPr>
            <a:lvl4pPr marL="1825625" indent="0">
              <a:buNone/>
              <a:defRPr sz="2100" b="1"/>
            </a:lvl4pPr>
            <a:lvl5pPr marL="2434590" indent="0">
              <a:buNone/>
              <a:defRPr sz="2100" b="1"/>
            </a:lvl5pPr>
            <a:lvl6pPr marL="3042920" indent="0">
              <a:buNone/>
              <a:defRPr sz="2100" b="1"/>
            </a:lvl6pPr>
            <a:lvl7pPr marL="3651885" indent="0">
              <a:buNone/>
              <a:defRPr sz="2100" b="1"/>
            </a:lvl7pPr>
            <a:lvl8pPr marL="4260215" indent="0">
              <a:buNone/>
              <a:defRPr sz="2100" b="1"/>
            </a:lvl8pPr>
            <a:lvl9pPr marL="4869180"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966A6A-5068-46EF-827D-CC5B5F6D8E70}" type="datetimeFigureOut">
              <a:rPr lang="en-US" smtClean="0"/>
              <a:t>8/14/2022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7514907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966A6A-5068-46EF-827D-CC5B5F6D8E70}" type="datetimeFigureOut">
              <a:rPr lang="en-US" smtClean="0"/>
              <a:t>8/14/2022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3932667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66A6A-5068-46EF-827D-CC5B5F6D8E70}" type="datetimeFigureOut">
              <a:rPr lang="en-US" smtClean="0"/>
              <a:t>8/14/2022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41948536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3"/>
            <a:ext cx="6815666"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900"/>
            </a:lvl1pPr>
            <a:lvl2pPr marL="608330" indent="0">
              <a:buNone/>
              <a:defRPr sz="1600"/>
            </a:lvl2pPr>
            <a:lvl3pPr marL="1217295" indent="0">
              <a:buNone/>
              <a:defRPr sz="1300"/>
            </a:lvl3pPr>
            <a:lvl4pPr marL="1825625" indent="0">
              <a:buNone/>
              <a:defRPr sz="1200"/>
            </a:lvl4pPr>
            <a:lvl5pPr marL="2434590" indent="0">
              <a:buNone/>
              <a:defRPr sz="1200"/>
            </a:lvl5pPr>
            <a:lvl6pPr marL="3042920" indent="0">
              <a:buNone/>
              <a:defRPr sz="1200"/>
            </a:lvl6pPr>
            <a:lvl7pPr marL="3651885" indent="0">
              <a:buNone/>
              <a:defRPr sz="1200"/>
            </a:lvl7pPr>
            <a:lvl8pPr marL="4260215" indent="0">
              <a:buNone/>
              <a:defRPr sz="1200"/>
            </a:lvl8pPr>
            <a:lvl9pPr marL="486918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9966A6A-5068-46EF-827D-CC5B5F6D8E70}" type="datetimeFigureOut">
              <a:rPr lang="en-US" smtClean="0"/>
              <a:t>8/14/2022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4926603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300"/>
            </a:lvl1pPr>
            <a:lvl2pPr marL="608330" indent="0">
              <a:buNone/>
              <a:defRPr sz="3700"/>
            </a:lvl2pPr>
            <a:lvl3pPr marL="1217295" indent="0">
              <a:buNone/>
              <a:defRPr sz="3200"/>
            </a:lvl3pPr>
            <a:lvl4pPr marL="1825625" indent="0">
              <a:buNone/>
              <a:defRPr sz="2700"/>
            </a:lvl4pPr>
            <a:lvl5pPr marL="2434590" indent="0">
              <a:buNone/>
              <a:defRPr sz="2700"/>
            </a:lvl5pPr>
            <a:lvl6pPr marL="3042920" indent="0">
              <a:buNone/>
              <a:defRPr sz="2700"/>
            </a:lvl6pPr>
            <a:lvl7pPr marL="3651885" indent="0">
              <a:buNone/>
              <a:defRPr sz="2700"/>
            </a:lvl7pPr>
            <a:lvl8pPr marL="4260215" indent="0">
              <a:buNone/>
              <a:defRPr sz="2700"/>
            </a:lvl8pPr>
            <a:lvl9pPr marL="4869180" indent="0">
              <a:buNone/>
              <a:defRPr sz="2700"/>
            </a:lvl9pPr>
          </a:lstStyle>
          <a:p>
            <a:endParaRPr lang="en-US"/>
          </a:p>
        </p:txBody>
      </p:sp>
      <p:sp>
        <p:nvSpPr>
          <p:cNvPr id="4" name="Text Placeholder 3"/>
          <p:cNvSpPr>
            <a:spLocks noGrp="1"/>
          </p:cNvSpPr>
          <p:nvPr>
            <p:ph type="body" sz="half" idx="2"/>
          </p:nvPr>
        </p:nvSpPr>
        <p:spPr>
          <a:xfrm>
            <a:off x="2389718" y="5367339"/>
            <a:ext cx="7315200" cy="804863"/>
          </a:xfrm>
        </p:spPr>
        <p:txBody>
          <a:bodyPr/>
          <a:lstStyle>
            <a:lvl1pPr marL="0" indent="0">
              <a:buNone/>
              <a:defRPr sz="1900"/>
            </a:lvl1pPr>
            <a:lvl2pPr marL="608330" indent="0">
              <a:buNone/>
              <a:defRPr sz="1600"/>
            </a:lvl2pPr>
            <a:lvl3pPr marL="1217295" indent="0">
              <a:buNone/>
              <a:defRPr sz="1300"/>
            </a:lvl3pPr>
            <a:lvl4pPr marL="1825625" indent="0">
              <a:buNone/>
              <a:defRPr sz="1200"/>
            </a:lvl4pPr>
            <a:lvl5pPr marL="2434590" indent="0">
              <a:buNone/>
              <a:defRPr sz="1200"/>
            </a:lvl5pPr>
            <a:lvl6pPr marL="3042920" indent="0">
              <a:buNone/>
              <a:defRPr sz="1200"/>
            </a:lvl6pPr>
            <a:lvl7pPr marL="3651885" indent="0">
              <a:buNone/>
              <a:defRPr sz="1200"/>
            </a:lvl7pPr>
            <a:lvl8pPr marL="4260215" indent="0">
              <a:buNone/>
              <a:defRPr sz="1200"/>
            </a:lvl8pPr>
            <a:lvl9pPr marL="486918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9966A6A-5068-46EF-827D-CC5B5F6D8E70}" type="datetimeFigureOut">
              <a:rPr lang="en-US" smtClean="0"/>
              <a:t>8/14/2022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2466418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8/14/2022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371626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8/14/2022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335028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2">
  <p:cSld name="Caption 2">
    <p:spTree>
      <p:nvGrpSpPr>
        <p:cNvPr id="1" name="Shape 276"/>
        <p:cNvGrpSpPr/>
        <p:nvPr/>
      </p:nvGrpSpPr>
      <p:grpSpPr>
        <a:xfrm>
          <a:off x="0" y="0"/>
          <a:ext cx="0" cy="0"/>
          <a:chOff x="0" y="0"/>
          <a:chExt cx="0" cy="0"/>
        </a:xfrm>
      </p:grpSpPr>
      <p:grpSp>
        <p:nvGrpSpPr>
          <p:cNvPr id="277" name="Google Shape;277;p22"/>
          <p:cNvGrpSpPr/>
          <p:nvPr/>
        </p:nvGrpSpPr>
        <p:grpSpPr>
          <a:xfrm>
            <a:off x="5338134" y="4896633"/>
            <a:ext cx="7120567" cy="3608400"/>
            <a:chOff x="4003600" y="3672475"/>
            <a:chExt cx="5340425" cy="2706300"/>
          </a:xfrm>
        </p:grpSpPr>
        <p:sp>
          <p:nvSpPr>
            <p:cNvPr id="278" name="Google Shape;278;p22"/>
            <p:cNvSpPr/>
            <p:nvPr/>
          </p:nvSpPr>
          <p:spPr>
            <a:xfrm>
              <a:off x="4003600" y="3672475"/>
              <a:ext cx="2706300" cy="2706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 name="Google Shape;279;p22"/>
            <p:cNvSpPr/>
            <p:nvPr/>
          </p:nvSpPr>
          <p:spPr>
            <a:xfrm>
              <a:off x="5229225" y="3672475"/>
              <a:ext cx="4114800" cy="1652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80" name="Google Shape;280;p22"/>
          <p:cNvSpPr/>
          <p:nvPr/>
        </p:nvSpPr>
        <p:spPr>
          <a:xfrm>
            <a:off x="11764085" y="41679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1" name="Google Shape;281;p22"/>
          <p:cNvSpPr/>
          <p:nvPr/>
        </p:nvSpPr>
        <p:spPr>
          <a:xfrm>
            <a:off x="11220900" y="38413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2" name="Google Shape;282;p22"/>
          <p:cNvSpPr/>
          <p:nvPr/>
        </p:nvSpPr>
        <p:spPr>
          <a:xfrm>
            <a:off x="11167251" y="317106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3" name="Google Shape;283;p22"/>
          <p:cNvSpPr/>
          <p:nvPr/>
        </p:nvSpPr>
        <p:spPr>
          <a:xfrm rot="7641468">
            <a:off x="1459949" y="46438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4" name="Google Shape;284;p22"/>
          <p:cNvSpPr/>
          <p:nvPr/>
        </p:nvSpPr>
        <p:spPr>
          <a:xfrm>
            <a:off x="149585" y="53873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5" name="Google Shape;285;p22"/>
          <p:cNvSpPr/>
          <p:nvPr/>
        </p:nvSpPr>
        <p:spPr>
          <a:xfrm>
            <a:off x="-393599" y="50607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6" name="Google Shape;286;p22"/>
          <p:cNvSpPr/>
          <p:nvPr/>
        </p:nvSpPr>
        <p:spPr>
          <a:xfrm>
            <a:off x="315534" y="9701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7" name="Google Shape;287;p22"/>
          <p:cNvSpPr/>
          <p:nvPr/>
        </p:nvSpPr>
        <p:spPr>
          <a:xfrm rot="7641468">
            <a:off x="845916" y="5014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8" name="Google Shape;288;p22"/>
          <p:cNvSpPr/>
          <p:nvPr/>
        </p:nvSpPr>
        <p:spPr>
          <a:xfrm>
            <a:off x="1427884" y="12944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9" name="Google Shape;289;p22"/>
          <p:cNvSpPr txBox="1">
            <a:spLocks noGrp="1"/>
          </p:cNvSpPr>
          <p:nvPr>
            <p:ph type="subTitle" idx="1"/>
          </p:nvPr>
        </p:nvSpPr>
        <p:spPr>
          <a:xfrm flipH="1">
            <a:off x="6535434" y="5422000"/>
            <a:ext cx="4136400" cy="614400"/>
          </a:xfrm>
          <a:prstGeom prst="rect">
            <a:avLst/>
          </a:prstGeom>
        </p:spPr>
        <p:txBody>
          <a:bodyPr spcFirstLastPara="1" wrap="square" lIns="121705" tIns="121705" rIns="121705" bIns="121705" anchor="ctr" anchorCtr="0">
            <a:noAutofit/>
          </a:bodyPr>
          <a:lstStyle>
            <a:lvl1pPr lvl="0" algn="r" rtl="0">
              <a:lnSpc>
                <a:spcPct val="100000"/>
              </a:lnSpc>
              <a:spcBef>
                <a:spcPts val="0"/>
              </a:spcBef>
              <a:spcAft>
                <a:spcPts val="0"/>
              </a:spcAft>
              <a:buNone/>
              <a:defRPr sz="3200" b="1">
                <a:solidFill>
                  <a:schemeClr val="lt1"/>
                </a:solidFill>
                <a:latin typeface="Quicksand"/>
                <a:ea typeface="Quicksand"/>
                <a:cs typeface="Quicksand"/>
                <a:sym typeface="Quicksand"/>
              </a:defRPr>
            </a:lvl1pPr>
            <a:lvl2pPr lvl="1" algn="r" rtl="0">
              <a:lnSpc>
                <a:spcPct val="100000"/>
              </a:lnSpc>
              <a:spcBef>
                <a:spcPts val="0"/>
              </a:spcBef>
              <a:spcAft>
                <a:spcPts val="0"/>
              </a:spcAft>
              <a:buNone/>
              <a:defRPr sz="3200" b="1">
                <a:solidFill>
                  <a:schemeClr val="lt1"/>
                </a:solidFill>
                <a:latin typeface="Quicksand"/>
                <a:ea typeface="Quicksand"/>
                <a:cs typeface="Quicksand"/>
                <a:sym typeface="Quicksand"/>
              </a:defRPr>
            </a:lvl2pPr>
            <a:lvl3pPr lvl="2" algn="r" rtl="0">
              <a:lnSpc>
                <a:spcPct val="100000"/>
              </a:lnSpc>
              <a:spcBef>
                <a:spcPts val="0"/>
              </a:spcBef>
              <a:spcAft>
                <a:spcPts val="0"/>
              </a:spcAft>
              <a:buNone/>
              <a:defRPr sz="3200" b="1">
                <a:solidFill>
                  <a:schemeClr val="lt1"/>
                </a:solidFill>
                <a:latin typeface="Quicksand"/>
                <a:ea typeface="Quicksand"/>
                <a:cs typeface="Quicksand"/>
                <a:sym typeface="Quicksand"/>
              </a:defRPr>
            </a:lvl3pPr>
            <a:lvl4pPr lvl="3" algn="r" rtl="0">
              <a:lnSpc>
                <a:spcPct val="100000"/>
              </a:lnSpc>
              <a:spcBef>
                <a:spcPts val="0"/>
              </a:spcBef>
              <a:spcAft>
                <a:spcPts val="0"/>
              </a:spcAft>
              <a:buNone/>
              <a:defRPr sz="3200" b="1">
                <a:solidFill>
                  <a:schemeClr val="lt1"/>
                </a:solidFill>
                <a:latin typeface="Quicksand"/>
                <a:ea typeface="Quicksand"/>
                <a:cs typeface="Quicksand"/>
                <a:sym typeface="Quicksand"/>
              </a:defRPr>
            </a:lvl4pPr>
            <a:lvl5pPr lvl="4" algn="r" rtl="0">
              <a:lnSpc>
                <a:spcPct val="100000"/>
              </a:lnSpc>
              <a:spcBef>
                <a:spcPts val="0"/>
              </a:spcBef>
              <a:spcAft>
                <a:spcPts val="0"/>
              </a:spcAft>
              <a:buNone/>
              <a:defRPr sz="3200" b="1">
                <a:solidFill>
                  <a:schemeClr val="lt1"/>
                </a:solidFill>
                <a:latin typeface="Quicksand"/>
                <a:ea typeface="Quicksand"/>
                <a:cs typeface="Quicksand"/>
                <a:sym typeface="Quicksand"/>
              </a:defRPr>
            </a:lvl5pPr>
            <a:lvl6pPr lvl="5" algn="r" rtl="0">
              <a:lnSpc>
                <a:spcPct val="100000"/>
              </a:lnSpc>
              <a:spcBef>
                <a:spcPts val="0"/>
              </a:spcBef>
              <a:spcAft>
                <a:spcPts val="0"/>
              </a:spcAft>
              <a:buNone/>
              <a:defRPr sz="3200" b="1">
                <a:solidFill>
                  <a:schemeClr val="lt1"/>
                </a:solidFill>
                <a:latin typeface="Quicksand"/>
                <a:ea typeface="Quicksand"/>
                <a:cs typeface="Quicksand"/>
                <a:sym typeface="Quicksand"/>
              </a:defRPr>
            </a:lvl6pPr>
            <a:lvl7pPr lvl="6" algn="r" rtl="0">
              <a:lnSpc>
                <a:spcPct val="100000"/>
              </a:lnSpc>
              <a:spcBef>
                <a:spcPts val="0"/>
              </a:spcBef>
              <a:spcAft>
                <a:spcPts val="0"/>
              </a:spcAft>
              <a:buNone/>
              <a:defRPr sz="3200" b="1">
                <a:solidFill>
                  <a:schemeClr val="lt1"/>
                </a:solidFill>
                <a:latin typeface="Quicksand"/>
                <a:ea typeface="Quicksand"/>
                <a:cs typeface="Quicksand"/>
                <a:sym typeface="Quicksand"/>
              </a:defRPr>
            </a:lvl7pPr>
            <a:lvl8pPr lvl="7" algn="r" rtl="0">
              <a:lnSpc>
                <a:spcPct val="100000"/>
              </a:lnSpc>
              <a:spcBef>
                <a:spcPts val="0"/>
              </a:spcBef>
              <a:spcAft>
                <a:spcPts val="0"/>
              </a:spcAft>
              <a:buNone/>
              <a:defRPr sz="3200" b="1">
                <a:solidFill>
                  <a:schemeClr val="lt1"/>
                </a:solidFill>
                <a:latin typeface="Quicksand"/>
                <a:ea typeface="Quicksand"/>
                <a:cs typeface="Quicksand"/>
                <a:sym typeface="Quicksand"/>
              </a:defRPr>
            </a:lvl8pPr>
            <a:lvl9pPr lvl="8" algn="r" rtl="0">
              <a:lnSpc>
                <a:spcPct val="100000"/>
              </a:lnSpc>
              <a:spcBef>
                <a:spcPts val="0"/>
              </a:spcBef>
              <a:spcAft>
                <a:spcPts val="0"/>
              </a:spcAft>
              <a:buNone/>
              <a:defRPr sz="3200" b="1">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10521505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78712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366" name="Google Shape;366;p124"/>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15907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2022/8/14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2228198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372499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45907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47183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844416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85" name="Google Shape;385;p129"/>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88115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614389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393" name="Google Shape;393;p131"/>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352886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643241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401" name="Google Shape;401;p133"/>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2133"/>
              </a:spcBef>
              <a:spcAft>
                <a:spcPts val="0"/>
              </a:spcAft>
              <a:buSzPts val="1400"/>
              <a:buChar char="○"/>
              <a:defRPr/>
            </a:lvl2pPr>
            <a:lvl3pPr marL="1371600" lvl="2" indent="-317500" algn="ctr">
              <a:lnSpc>
                <a:spcPct val="115000"/>
              </a:lnSpc>
              <a:spcBef>
                <a:spcPts val="2133"/>
              </a:spcBef>
              <a:spcAft>
                <a:spcPts val="0"/>
              </a:spcAft>
              <a:buSzPts val="1400"/>
              <a:buChar char="■"/>
              <a:defRPr/>
            </a:lvl3pPr>
            <a:lvl4pPr marL="1828800" lvl="3" indent="-317500" algn="ctr">
              <a:lnSpc>
                <a:spcPct val="115000"/>
              </a:lnSpc>
              <a:spcBef>
                <a:spcPts val="2133"/>
              </a:spcBef>
              <a:spcAft>
                <a:spcPts val="0"/>
              </a:spcAft>
              <a:buSzPts val="1400"/>
              <a:buChar char="●"/>
              <a:defRPr/>
            </a:lvl4pPr>
            <a:lvl5pPr marL="2286000" lvl="4" indent="-317500" algn="ctr">
              <a:lnSpc>
                <a:spcPct val="115000"/>
              </a:lnSpc>
              <a:spcBef>
                <a:spcPts val="2133"/>
              </a:spcBef>
              <a:spcAft>
                <a:spcPts val="0"/>
              </a:spcAft>
              <a:buSzPts val="1400"/>
              <a:buChar char="○"/>
              <a:defRPr/>
            </a:lvl5pPr>
            <a:lvl6pPr marL="2743200" lvl="5" indent="-317500" algn="ctr">
              <a:lnSpc>
                <a:spcPct val="115000"/>
              </a:lnSpc>
              <a:spcBef>
                <a:spcPts val="2133"/>
              </a:spcBef>
              <a:spcAft>
                <a:spcPts val="0"/>
              </a:spcAft>
              <a:buSzPts val="1400"/>
              <a:buChar char="■"/>
              <a:defRPr/>
            </a:lvl6pPr>
            <a:lvl7pPr marL="3200400" lvl="6" indent="-317500" algn="ctr">
              <a:lnSpc>
                <a:spcPct val="115000"/>
              </a:lnSpc>
              <a:spcBef>
                <a:spcPts val="2133"/>
              </a:spcBef>
              <a:spcAft>
                <a:spcPts val="0"/>
              </a:spcAft>
              <a:buSzPts val="1400"/>
              <a:buChar char="●"/>
              <a:defRPr/>
            </a:lvl7pPr>
            <a:lvl8pPr marL="3657600" lvl="7" indent="-317500" algn="ctr">
              <a:lnSpc>
                <a:spcPct val="115000"/>
              </a:lnSpc>
              <a:spcBef>
                <a:spcPts val="2133"/>
              </a:spcBef>
              <a:spcAft>
                <a:spcPts val="0"/>
              </a:spcAft>
              <a:buSzPts val="1400"/>
              <a:buChar char="○"/>
              <a:defRPr/>
            </a:lvl8pPr>
            <a:lvl9pPr marL="4114800" lvl="8" indent="-317500"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763131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3"/>
        <p:cNvGrpSpPr/>
        <p:nvPr/>
      </p:nvGrpSpPr>
      <p:grpSpPr>
        <a:xfrm>
          <a:off x="0" y="0"/>
          <a:ext cx="0" cy="0"/>
          <a:chOff x="0" y="0"/>
          <a:chExt cx="0" cy="0"/>
        </a:xfrm>
      </p:grpSpPr>
      <p:sp>
        <p:nvSpPr>
          <p:cNvPr id="404" name="Google Shape;404;p13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80259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2022/8/14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6648528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BBAFE65-5405-4D18-BAD7-055829B7F9F6}"/>
              </a:ext>
            </a:extLst>
          </p:cNvPr>
          <p:cNvSpPr/>
          <p:nvPr userDrawn="1"/>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a:extLst>
              <a:ext uri="{FF2B5EF4-FFF2-40B4-BE49-F238E27FC236}">
                <a16:creationId xmlns:a16="http://schemas.microsoft.com/office/drawing/2014/main" id="{F00CF337-000C-4E17-8A98-160C8340057E}"/>
              </a:ext>
            </a:extLst>
          </p:cNvPr>
          <p:cNvGrpSpPr/>
          <p:nvPr userDrawn="1"/>
        </p:nvGrpSpPr>
        <p:grpSpPr>
          <a:xfrm>
            <a:off x="263352" y="332656"/>
            <a:ext cx="11593288" cy="6120000"/>
            <a:chOff x="263352" y="405344"/>
            <a:chExt cx="11593288" cy="6120000"/>
          </a:xfrm>
        </p:grpSpPr>
        <p:sp>
          <p:nvSpPr>
            <p:cNvPr id="6" name="矩形 5">
              <a:extLst>
                <a:ext uri="{FF2B5EF4-FFF2-40B4-BE49-F238E27FC236}">
                  <a16:creationId xmlns:a16="http://schemas.microsoft.com/office/drawing/2014/main" id="{56DC0F2F-B9D0-42E9-8BBE-03C9161B2E1F}"/>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CDCE341-5CEE-46AA-A874-016DC6933EB6}"/>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73142874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9" name="Picture 28" descr="Pine trees covered in snow">
            <a:extLst>
              <a:ext uri="{FF2B5EF4-FFF2-40B4-BE49-F238E27FC236}">
                <a16:creationId xmlns:a16="http://schemas.microsoft.com/office/drawing/2014/main" id="{45955824-5643-4361-9F61-797753CC6E53}"/>
              </a:ext>
            </a:extLst>
          </p:cNvPr>
          <p:cNvPicPr>
            <a:picLocks noChangeAspect="1"/>
          </p:cNvPicPr>
          <p:nvPr userDrawn="1"/>
        </p:nvPicPr>
        <p:blipFill>
          <a:blip r:embed="rId2"/>
          <a:stretch>
            <a:fillRect/>
          </a:stretch>
        </p:blipFill>
        <p:spPr>
          <a:xfrm>
            <a:off x="2" y="0"/>
            <a:ext cx="12191997" cy="6858000"/>
          </a:xfrm>
          <a:prstGeom prst="rect">
            <a:avLst/>
          </a:prstGeom>
        </p:spPr>
      </p:pic>
      <p:grpSp>
        <p:nvGrpSpPr>
          <p:cNvPr id="30" name="组合 19">
            <a:extLst>
              <a:ext uri="{FF2B5EF4-FFF2-40B4-BE49-F238E27FC236}">
                <a16:creationId xmlns:a16="http://schemas.microsoft.com/office/drawing/2014/main" id="{994ACEEE-2715-4E42-B044-794694B408E0}"/>
              </a:ext>
            </a:extLst>
          </p:cNvPr>
          <p:cNvGrpSpPr/>
          <p:nvPr userDrawn="1"/>
        </p:nvGrpSpPr>
        <p:grpSpPr>
          <a:xfrm>
            <a:off x="0" y="3597437"/>
            <a:ext cx="12192000" cy="3260563"/>
            <a:chOff x="-23447" y="4479679"/>
            <a:chExt cx="12215448" cy="2387174"/>
          </a:xfrm>
        </p:grpSpPr>
        <p:pic>
          <p:nvPicPr>
            <p:cNvPr id="31" name="图片 21">
              <a:extLst>
                <a:ext uri="{FF2B5EF4-FFF2-40B4-BE49-F238E27FC236}">
                  <a16:creationId xmlns:a16="http://schemas.microsoft.com/office/drawing/2014/main" id="{0C1258DA-9F27-493A-848D-C0CB1BAF259D}"/>
                </a:ext>
              </a:extLst>
            </p:cNvPr>
            <p:cNvPicPr>
              <a:picLocks noChangeAspect="1"/>
            </p:cNvPicPr>
            <p:nvPr/>
          </p:nvPicPr>
          <p:blipFill rotWithShape="1">
            <a:blip r:embed="rId3" cstate="email">
              <a:duotone>
                <a:srgbClr val="8BB6C5">
                  <a:shade val="45000"/>
                  <a:satMod val="135000"/>
                </a:srgbClr>
                <a:prstClr val="white"/>
              </a:duotone>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32" name="图片 22">
              <a:extLst>
                <a:ext uri="{FF2B5EF4-FFF2-40B4-BE49-F238E27FC236}">
                  <a16:creationId xmlns:a16="http://schemas.microsoft.com/office/drawing/2014/main" id="{6D9AAF77-DB9F-4D14-AEDF-744CF04350CB}"/>
                </a:ext>
              </a:extLst>
            </p:cNvPr>
            <p:cNvPicPr>
              <a:picLocks noChangeAspect="1"/>
            </p:cNvPicPr>
            <p:nvPr/>
          </p:nvPicPr>
          <p:blipFill>
            <a:blip r:embed="rId4"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33" name="图片 23">
              <a:extLst>
                <a:ext uri="{FF2B5EF4-FFF2-40B4-BE49-F238E27FC236}">
                  <a16:creationId xmlns:a16="http://schemas.microsoft.com/office/drawing/2014/main" id="{458497A5-075F-4BAA-B3CE-655DE19D917B}"/>
                </a:ext>
              </a:extLst>
            </p:cNvPr>
            <p:cNvPicPr>
              <a:picLocks noChangeAspect="1"/>
            </p:cNvPicPr>
            <p:nvPr/>
          </p:nvPicPr>
          <p:blipFill>
            <a:blip r:embed="rId5"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34" name="图片 24">
              <a:extLst>
                <a:ext uri="{FF2B5EF4-FFF2-40B4-BE49-F238E27FC236}">
                  <a16:creationId xmlns:a16="http://schemas.microsoft.com/office/drawing/2014/main" id="{FACBA81E-F580-47A1-AEB4-17F4B23EDAD4}"/>
                </a:ext>
              </a:extLst>
            </p:cNvPr>
            <p:cNvPicPr>
              <a:picLocks noChangeAspect="1"/>
            </p:cNvPicPr>
            <p:nvPr/>
          </p:nvPicPr>
          <p:blipFill>
            <a:blip r:embed="rId6"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35" name="图片 18">
            <a:extLst>
              <a:ext uri="{FF2B5EF4-FFF2-40B4-BE49-F238E27FC236}">
                <a16:creationId xmlns:a16="http://schemas.microsoft.com/office/drawing/2014/main" id="{59143527-EFC6-4A90-949B-E5146A0A4B79}"/>
              </a:ext>
            </a:extLst>
          </p:cNvPr>
          <p:cNvPicPr>
            <a:picLocks noChangeAspect="1"/>
          </p:cNvPicPr>
          <p:nvPr userDrawn="1"/>
        </p:nvPicPr>
        <p:blipFill>
          <a:blip r:embed="rId7"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1"/>
            <a:ext cx="5684108" cy="2190703"/>
          </a:xfrm>
          <a:prstGeom prst="rect">
            <a:avLst/>
          </a:prstGeom>
        </p:spPr>
      </p:pic>
      <p:sp>
        <p:nvSpPr>
          <p:cNvPr id="12" name="TextBox 11">
            <a:extLst>
              <a:ext uri="{FF2B5EF4-FFF2-40B4-BE49-F238E27FC236}">
                <a16:creationId xmlns:a16="http://schemas.microsoft.com/office/drawing/2014/main" id="{005F9A45-4CE2-4785-A30F-8A7B1C9D687F}"/>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237383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6" name="组合 19">
            <a:extLst>
              <a:ext uri="{FF2B5EF4-FFF2-40B4-BE49-F238E27FC236}">
                <a16:creationId xmlns:a16="http://schemas.microsoft.com/office/drawing/2014/main" id="{EC30AF16-F3EE-4449-929F-608BF081823C}"/>
              </a:ext>
            </a:extLst>
          </p:cNvPr>
          <p:cNvGrpSpPr/>
          <p:nvPr userDrawn="1"/>
        </p:nvGrpSpPr>
        <p:grpSpPr>
          <a:xfrm>
            <a:off x="0" y="3597437"/>
            <a:ext cx="12192000" cy="3260563"/>
            <a:chOff x="-23447" y="4479679"/>
            <a:chExt cx="12215448" cy="2387174"/>
          </a:xfrm>
        </p:grpSpPr>
        <p:pic>
          <p:nvPicPr>
            <p:cNvPr id="7" name="图片 21">
              <a:extLst>
                <a:ext uri="{FF2B5EF4-FFF2-40B4-BE49-F238E27FC236}">
                  <a16:creationId xmlns:a16="http://schemas.microsoft.com/office/drawing/2014/main" id="{FC7862B6-3781-4ACD-BCD4-E7F64AB4DC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12" name="图片 22">
              <a:extLst>
                <a:ext uri="{FF2B5EF4-FFF2-40B4-BE49-F238E27FC236}">
                  <a16:creationId xmlns:a16="http://schemas.microsoft.com/office/drawing/2014/main" id="{12EBA747-4C8B-45AA-8E1B-1C8B5FF093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3" name="图片 23">
              <a:extLst>
                <a:ext uri="{FF2B5EF4-FFF2-40B4-BE49-F238E27FC236}">
                  <a16:creationId xmlns:a16="http://schemas.microsoft.com/office/drawing/2014/main" id="{BA78A339-19F3-4943-81D3-CC1B5054DD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4" name="图片 24">
              <a:extLst>
                <a:ext uri="{FF2B5EF4-FFF2-40B4-BE49-F238E27FC236}">
                  <a16:creationId xmlns:a16="http://schemas.microsoft.com/office/drawing/2014/main" id="{2A08A555-4447-4530-9A09-152E2518F5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15" name="图片 18">
            <a:extLst>
              <a:ext uri="{FF2B5EF4-FFF2-40B4-BE49-F238E27FC236}">
                <a16:creationId xmlns:a16="http://schemas.microsoft.com/office/drawing/2014/main" id="{642D6B79-C4EC-4468-858C-702BE021F9C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 y="1"/>
            <a:ext cx="5684108" cy="2190703"/>
          </a:xfrm>
          <a:prstGeom prst="rect">
            <a:avLst/>
          </a:prstGeom>
        </p:spPr>
      </p:pic>
      <p:sp>
        <p:nvSpPr>
          <p:cNvPr id="9" name="TextBox 8">
            <a:extLst>
              <a:ext uri="{FF2B5EF4-FFF2-40B4-BE49-F238E27FC236}">
                <a16:creationId xmlns:a16="http://schemas.microsoft.com/office/drawing/2014/main" id="{620FA002-F077-4B33-899D-E5397FB07808}"/>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2123941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4A9EE439-B4E8-47E9-9136-04CFD9BE6744}"/>
              </a:ext>
            </a:extLst>
          </p:cNvPr>
          <p:cNvPicPr>
            <a:picLocks noChangeAspect="1"/>
          </p:cNvPicPr>
          <p:nvPr userDrawn="1"/>
        </p:nvPicPr>
        <p:blipFill>
          <a:blip r:embed="rId2"/>
          <a:srcRect/>
          <a:stretch>
            <a:fillRect/>
          </a:stretch>
        </p:blipFill>
        <p:spPr>
          <a:xfrm>
            <a:off x="-1171" y="2150"/>
            <a:ext cx="12194345" cy="6853701"/>
          </a:xfrm>
          <a:prstGeom prst="rect">
            <a:avLst/>
          </a:prstGeom>
        </p:spPr>
      </p:pic>
      <p:pic>
        <p:nvPicPr>
          <p:cNvPr id="7" name="Picture 3">
            <a:extLst>
              <a:ext uri="{FF2B5EF4-FFF2-40B4-BE49-F238E27FC236}">
                <a16:creationId xmlns:a16="http://schemas.microsoft.com/office/drawing/2014/main" id="{A00ACA40-9C88-457F-AEDD-7CE5B3556CD7}"/>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flipV="1">
            <a:off x="1" y="1112717"/>
            <a:ext cx="12194345" cy="3154239"/>
          </a:xfrm>
          <a:prstGeom prst="rect">
            <a:avLst/>
          </a:prstGeom>
        </p:spPr>
      </p:pic>
      <p:pic>
        <p:nvPicPr>
          <p:cNvPr id="12" name="Picture 3">
            <a:extLst>
              <a:ext uri="{FF2B5EF4-FFF2-40B4-BE49-F238E27FC236}">
                <a16:creationId xmlns:a16="http://schemas.microsoft.com/office/drawing/2014/main" id="{D001FE57-F984-406F-89EF-9565C3BE29F5}"/>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a:off x="-1171" y="1"/>
            <a:ext cx="12194345" cy="3154239"/>
          </a:xfrm>
          <a:prstGeom prst="rect">
            <a:avLst/>
          </a:prstGeom>
        </p:spPr>
      </p:pic>
      <p:pic>
        <p:nvPicPr>
          <p:cNvPr id="13" name="Picture 3">
            <a:extLst>
              <a:ext uri="{FF2B5EF4-FFF2-40B4-BE49-F238E27FC236}">
                <a16:creationId xmlns:a16="http://schemas.microsoft.com/office/drawing/2014/main" id="{4E027349-AC24-4F67-855E-D3BAD1EDC093}"/>
              </a:ext>
            </a:extLst>
          </p:cNvPr>
          <p:cNvPicPr>
            <a:picLocks noChangeAspect="1"/>
          </p:cNvPicPr>
          <p:nvPr userDrawn="1"/>
        </p:nvPicPr>
        <p:blipFill>
          <a:blip r:embed="rId5">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638801" y="221813"/>
            <a:ext cx="6400800" cy="3154239"/>
          </a:xfrm>
          <a:prstGeom prst="rect">
            <a:avLst/>
          </a:prstGeom>
        </p:spPr>
      </p:pic>
      <p:pic>
        <p:nvPicPr>
          <p:cNvPr id="14" name="Picture 4">
            <a:extLst>
              <a:ext uri="{FF2B5EF4-FFF2-40B4-BE49-F238E27FC236}">
                <a16:creationId xmlns:a16="http://schemas.microsoft.com/office/drawing/2014/main" id="{F79F813C-4E64-4557-9B97-CDEE1E6029EA}"/>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4299"/>
            <a:ext cx="12192000" cy="6853701"/>
          </a:xfrm>
          <a:prstGeom prst="rect">
            <a:avLst/>
          </a:prstGeom>
        </p:spPr>
      </p:pic>
      <p:pic>
        <p:nvPicPr>
          <p:cNvPr id="15" name="Picture 2">
            <a:extLst>
              <a:ext uri="{FF2B5EF4-FFF2-40B4-BE49-F238E27FC236}">
                <a16:creationId xmlns:a16="http://schemas.microsoft.com/office/drawing/2014/main" id="{9407D68E-8B07-4B85-8FE0-C51C352B60A1}"/>
              </a:ext>
            </a:extLst>
          </p:cNvPr>
          <p:cNvPicPr>
            <a:picLocks noChangeAspect="1"/>
          </p:cNvPicPr>
          <p:nvPr userDrawn="1"/>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87421"/>
          <a:stretch/>
        </p:blipFill>
        <p:spPr>
          <a:xfrm flipV="1">
            <a:off x="1828801" y="6477000"/>
            <a:ext cx="7880193" cy="508000"/>
          </a:xfrm>
          <a:prstGeom prst="rect">
            <a:avLst/>
          </a:prstGeom>
        </p:spPr>
      </p:pic>
      <p:pic>
        <p:nvPicPr>
          <p:cNvPr id="16" name="Picture 2">
            <a:extLst>
              <a:ext uri="{FF2B5EF4-FFF2-40B4-BE49-F238E27FC236}">
                <a16:creationId xmlns:a16="http://schemas.microsoft.com/office/drawing/2014/main" id="{02A8A351-6ED1-4EAF-B46B-B425D3C4490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48174" y="2364225"/>
            <a:ext cx="5212175" cy="4534903"/>
          </a:xfrm>
          <a:prstGeom prst="rect">
            <a:avLst/>
          </a:prstGeom>
        </p:spPr>
      </p:pic>
      <p:pic>
        <p:nvPicPr>
          <p:cNvPr id="17" name="Picture 2">
            <a:extLst>
              <a:ext uri="{FF2B5EF4-FFF2-40B4-BE49-F238E27FC236}">
                <a16:creationId xmlns:a16="http://schemas.microsoft.com/office/drawing/2014/main" id="{C47B1BF8-7922-46CD-A1FC-68B3C4B22BB0}"/>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750206" y="3502489"/>
            <a:ext cx="7880193" cy="3355512"/>
          </a:xfrm>
          <a:prstGeom prst="rect">
            <a:avLst/>
          </a:prstGeom>
        </p:spPr>
      </p:pic>
      <p:sp>
        <p:nvSpPr>
          <p:cNvPr id="9" name="TextBox 8">
            <a:extLst>
              <a:ext uri="{FF2B5EF4-FFF2-40B4-BE49-F238E27FC236}">
                <a16:creationId xmlns:a16="http://schemas.microsoft.com/office/drawing/2014/main" id="{6ADC446D-3035-4330-83B7-F26AFCFA3B97}"/>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6112352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A7D7870-00D8-4B3A-BD39-839B0B2CC2BB}"/>
              </a:ext>
            </a:extLst>
          </p:cNvPr>
          <p:cNvSpPr txBox="1"/>
          <p:nvPr userDrawn="1"/>
        </p:nvSpPr>
        <p:spPr>
          <a:xfrm>
            <a:off x="1" y="0"/>
            <a:ext cx="977900" cy="307777"/>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EduFive</a:t>
            </a:r>
          </a:p>
        </p:txBody>
      </p:sp>
      <p:sp>
        <p:nvSpPr>
          <p:cNvPr id="9" name="TextBox 8">
            <a:extLst>
              <a:ext uri="{FF2B5EF4-FFF2-40B4-BE49-F238E27FC236}">
                <a16:creationId xmlns:a16="http://schemas.microsoft.com/office/drawing/2014/main" id="{B5032AA9-5C86-4D5F-9322-D5C854878E5C}"/>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24958612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A7D7870-00D8-4B3A-BD39-839B0B2CC2BB}"/>
              </a:ext>
            </a:extLst>
          </p:cNvPr>
          <p:cNvSpPr txBox="1"/>
          <p:nvPr userDrawn="1"/>
        </p:nvSpPr>
        <p:spPr>
          <a:xfrm>
            <a:off x="1" y="0"/>
            <a:ext cx="977900" cy="307777"/>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EduFive</a:t>
            </a:r>
          </a:p>
        </p:txBody>
      </p:sp>
      <p:sp>
        <p:nvSpPr>
          <p:cNvPr id="9" name="TextBox 8">
            <a:extLst>
              <a:ext uri="{FF2B5EF4-FFF2-40B4-BE49-F238E27FC236}">
                <a16:creationId xmlns:a16="http://schemas.microsoft.com/office/drawing/2014/main" id="{B5032AA9-5C86-4D5F-9322-D5C854878E5C}"/>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17135591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A7D7870-00D8-4B3A-BD39-839B0B2CC2BB}"/>
              </a:ext>
            </a:extLst>
          </p:cNvPr>
          <p:cNvSpPr txBox="1"/>
          <p:nvPr userDrawn="1"/>
        </p:nvSpPr>
        <p:spPr>
          <a:xfrm>
            <a:off x="1" y="0"/>
            <a:ext cx="977900" cy="307777"/>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EduFive</a:t>
            </a:r>
          </a:p>
        </p:txBody>
      </p:sp>
      <p:sp>
        <p:nvSpPr>
          <p:cNvPr id="9" name="TextBox 8">
            <a:extLst>
              <a:ext uri="{FF2B5EF4-FFF2-40B4-BE49-F238E27FC236}">
                <a16:creationId xmlns:a16="http://schemas.microsoft.com/office/drawing/2014/main" id="{B5032AA9-5C86-4D5F-9322-D5C854878E5C}"/>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42372818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0F44C-5CA9-480C-803C-D48790A610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E99C7D-1216-462D-80A9-0F224C8C9A30}"/>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7D3F8C-FD38-4935-992A-2C9FB235323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8B961-DE96-4433-9D51-5CB797963214}"/>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C069D-2F69-4788-9352-F0488DB3E253}"/>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6D480D-8EF2-411B-88C6-92061F02D77E}"/>
              </a:ext>
            </a:extLst>
          </p:cNvPr>
          <p:cNvSpPr>
            <a:spLocks noGrp="1"/>
          </p:cNvSpPr>
          <p:nvPr>
            <p:ph type="dt" sz="half" idx="10"/>
          </p:nvPr>
        </p:nvSpPr>
        <p:spPr/>
        <p:txBody>
          <a:bodyPr/>
          <a:lstStyle/>
          <a:p>
            <a:fld id="{89019F24-3AED-4440-A2AC-4867EFF192E5}" type="datetimeFigureOut">
              <a:rPr lang="en-US" smtClean="0"/>
              <a:t>8/14/2022</a:t>
            </a:fld>
            <a:endParaRPr lang="en-US"/>
          </a:p>
        </p:txBody>
      </p:sp>
      <p:sp>
        <p:nvSpPr>
          <p:cNvPr id="8" name="Footer Placeholder 7">
            <a:extLst>
              <a:ext uri="{FF2B5EF4-FFF2-40B4-BE49-F238E27FC236}">
                <a16:creationId xmlns:a16="http://schemas.microsoft.com/office/drawing/2014/main" id="{DC75CA2A-F7A1-4531-A195-F3FCE6BE33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B24EE1-22CF-4851-9A08-F9CDF75FB895}"/>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8932426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04D1-86A8-461B-A66F-33F0A7BEAC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04F6A3-2FD8-41C5-819D-3365A0B4AADE}"/>
              </a:ext>
            </a:extLst>
          </p:cNvPr>
          <p:cNvSpPr>
            <a:spLocks noGrp="1"/>
          </p:cNvSpPr>
          <p:nvPr>
            <p:ph type="dt" sz="half" idx="10"/>
          </p:nvPr>
        </p:nvSpPr>
        <p:spPr/>
        <p:txBody>
          <a:bodyPr/>
          <a:lstStyle/>
          <a:p>
            <a:fld id="{89019F24-3AED-4440-A2AC-4867EFF192E5}" type="datetimeFigureOut">
              <a:rPr lang="en-US" smtClean="0"/>
              <a:t>8/14/2022</a:t>
            </a:fld>
            <a:endParaRPr lang="en-US"/>
          </a:p>
        </p:txBody>
      </p:sp>
      <p:sp>
        <p:nvSpPr>
          <p:cNvPr id="4" name="Footer Placeholder 3">
            <a:extLst>
              <a:ext uri="{FF2B5EF4-FFF2-40B4-BE49-F238E27FC236}">
                <a16:creationId xmlns:a16="http://schemas.microsoft.com/office/drawing/2014/main" id="{DBFE983E-6DB1-4197-9694-69720D2F49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222475-52DF-426A-BCC5-452DED5705DE}"/>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9169178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758F7C-BC8A-46CF-98AD-AB3F2B48DA42}"/>
              </a:ext>
            </a:extLst>
          </p:cNvPr>
          <p:cNvSpPr>
            <a:spLocks noGrp="1"/>
          </p:cNvSpPr>
          <p:nvPr>
            <p:ph type="dt" sz="half" idx="10"/>
          </p:nvPr>
        </p:nvSpPr>
        <p:spPr/>
        <p:txBody>
          <a:bodyPr/>
          <a:lstStyle/>
          <a:p>
            <a:fld id="{89019F24-3AED-4440-A2AC-4867EFF192E5}" type="datetimeFigureOut">
              <a:rPr lang="en-US" smtClean="0"/>
              <a:t>8/14/2022</a:t>
            </a:fld>
            <a:endParaRPr lang="en-US"/>
          </a:p>
        </p:txBody>
      </p:sp>
      <p:sp>
        <p:nvSpPr>
          <p:cNvPr id="3" name="Footer Placeholder 2">
            <a:extLst>
              <a:ext uri="{FF2B5EF4-FFF2-40B4-BE49-F238E27FC236}">
                <a16:creationId xmlns:a16="http://schemas.microsoft.com/office/drawing/2014/main" id="{74F14E40-42C4-41E9-B17E-7D8BF64934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C236E3-2576-491D-A4E3-00F9E098107F}"/>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178587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2022/8/14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8721957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F9A78-D8D1-4B1A-81A3-8FA8A60CF2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645383-B296-441E-B368-281A36F584B3}"/>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33C049-E46A-4F5B-AC17-C0A40E6C1FE4}"/>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DB6D6A-E211-4A99-91CB-69C09F7539C6}"/>
              </a:ext>
            </a:extLst>
          </p:cNvPr>
          <p:cNvSpPr>
            <a:spLocks noGrp="1"/>
          </p:cNvSpPr>
          <p:nvPr>
            <p:ph type="dt" sz="half" idx="10"/>
          </p:nvPr>
        </p:nvSpPr>
        <p:spPr/>
        <p:txBody>
          <a:bodyPr/>
          <a:lstStyle/>
          <a:p>
            <a:fld id="{89019F24-3AED-4440-A2AC-4867EFF192E5}" type="datetimeFigureOut">
              <a:rPr lang="en-US" smtClean="0"/>
              <a:t>8/14/2022</a:t>
            </a:fld>
            <a:endParaRPr lang="en-US"/>
          </a:p>
        </p:txBody>
      </p:sp>
      <p:sp>
        <p:nvSpPr>
          <p:cNvPr id="6" name="Footer Placeholder 5">
            <a:extLst>
              <a:ext uri="{FF2B5EF4-FFF2-40B4-BE49-F238E27FC236}">
                <a16:creationId xmlns:a16="http://schemas.microsoft.com/office/drawing/2014/main" id="{C4816E8E-EE49-40E1-BE3B-0C71818D79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7B7084-7F70-4983-BBBB-FB4A31DA2A0B}"/>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2494903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37FB4-1C4B-4F97-A7C1-5282CF6554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30D111-65CF-48B6-BDC6-08CE9B888332}"/>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EC8C19B5-CCE0-45B2-A299-E233E489CBE0}"/>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D49BBB-6C8F-4FED-B124-7274B311D60C}"/>
              </a:ext>
            </a:extLst>
          </p:cNvPr>
          <p:cNvSpPr>
            <a:spLocks noGrp="1"/>
          </p:cNvSpPr>
          <p:nvPr>
            <p:ph type="dt" sz="half" idx="10"/>
          </p:nvPr>
        </p:nvSpPr>
        <p:spPr/>
        <p:txBody>
          <a:bodyPr/>
          <a:lstStyle/>
          <a:p>
            <a:fld id="{89019F24-3AED-4440-A2AC-4867EFF192E5}" type="datetimeFigureOut">
              <a:rPr lang="en-US" smtClean="0"/>
              <a:t>8/14/2022</a:t>
            </a:fld>
            <a:endParaRPr lang="en-US"/>
          </a:p>
        </p:txBody>
      </p:sp>
      <p:sp>
        <p:nvSpPr>
          <p:cNvPr id="6" name="Footer Placeholder 5">
            <a:extLst>
              <a:ext uri="{FF2B5EF4-FFF2-40B4-BE49-F238E27FC236}">
                <a16:creationId xmlns:a16="http://schemas.microsoft.com/office/drawing/2014/main" id="{D4A6F0B6-915D-4DBF-81D8-726393C313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93405B-8E50-4104-AD4B-60DB60A9FCC4}"/>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1064400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D5B08-9BC7-4ED7-91BE-857A3B9B91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702560-E793-4AAD-973A-00C888BAAF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08057-1BF3-436A-90CE-FB0E34D042E1}"/>
              </a:ext>
            </a:extLst>
          </p:cNvPr>
          <p:cNvSpPr>
            <a:spLocks noGrp="1"/>
          </p:cNvSpPr>
          <p:nvPr>
            <p:ph type="dt" sz="half" idx="10"/>
          </p:nvPr>
        </p:nvSpPr>
        <p:spPr/>
        <p:txBody>
          <a:bodyPr/>
          <a:lstStyle/>
          <a:p>
            <a:fld id="{89019F24-3AED-4440-A2AC-4867EFF192E5}" type="datetimeFigureOut">
              <a:rPr lang="en-US" smtClean="0"/>
              <a:t>8/14/2022</a:t>
            </a:fld>
            <a:endParaRPr lang="en-US"/>
          </a:p>
        </p:txBody>
      </p:sp>
      <p:sp>
        <p:nvSpPr>
          <p:cNvPr id="5" name="Footer Placeholder 4">
            <a:extLst>
              <a:ext uri="{FF2B5EF4-FFF2-40B4-BE49-F238E27FC236}">
                <a16:creationId xmlns:a16="http://schemas.microsoft.com/office/drawing/2014/main" id="{2DC0C90F-A852-41E7-8833-019D50B6E8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835392-FA14-4114-8948-A3DC5696FE39}"/>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8460871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380B6-2AE9-49F9-B7D1-AB6A8BEF5E5D}"/>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37B5F3-20EB-42EF-80E9-1670CD594ADD}"/>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80874-2361-4586-950C-40AEEEB27F96}"/>
              </a:ext>
            </a:extLst>
          </p:cNvPr>
          <p:cNvSpPr>
            <a:spLocks noGrp="1"/>
          </p:cNvSpPr>
          <p:nvPr>
            <p:ph type="dt" sz="half" idx="10"/>
          </p:nvPr>
        </p:nvSpPr>
        <p:spPr/>
        <p:txBody>
          <a:bodyPr/>
          <a:lstStyle/>
          <a:p>
            <a:fld id="{89019F24-3AED-4440-A2AC-4867EFF192E5}" type="datetimeFigureOut">
              <a:rPr lang="en-US" smtClean="0"/>
              <a:t>8/14/2022</a:t>
            </a:fld>
            <a:endParaRPr lang="en-US"/>
          </a:p>
        </p:txBody>
      </p:sp>
      <p:sp>
        <p:nvSpPr>
          <p:cNvPr id="5" name="Footer Placeholder 4">
            <a:extLst>
              <a:ext uri="{FF2B5EF4-FFF2-40B4-BE49-F238E27FC236}">
                <a16:creationId xmlns:a16="http://schemas.microsoft.com/office/drawing/2014/main" id="{C1CD7770-A9FB-40DC-951D-8FFB5B3941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91E3BF-3BF2-471D-8816-076A1782ACFF}"/>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7681247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flipH="1">
            <a:off x="-2" y="184332"/>
            <a:ext cx="12191924" cy="7067792"/>
            <a:chOff x="-2" y="138249"/>
            <a:chExt cx="9143943" cy="5300844"/>
          </a:xfrm>
        </p:grpSpPr>
        <p:sp>
          <p:nvSpPr>
            <p:cNvPr id="10" name="Google Shape;10;p2"/>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86306" y="32026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618252" y="138249"/>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7149159" y="4415973"/>
              <a:ext cx="1095282" cy="1023120"/>
            </a:xfrm>
            <a:custGeom>
              <a:avLst/>
              <a:gdLst/>
              <a:ahLst/>
              <a:cxnLst/>
              <a:rect l="l" t="t" r="r" b="b"/>
              <a:pathLst>
                <a:path w="34257" h="32000" extrusionOk="0">
                  <a:moveTo>
                    <a:pt x="17995" y="10012"/>
                  </a:moveTo>
                  <a:lnTo>
                    <a:pt x="18633" y="12383"/>
                  </a:lnTo>
                  <a:lnTo>
                    <a:pt x="17448" y="13841"/>
                  </a:lnTo>
                  <a:lnTo>
                    <a:pt x="16718" y="12109"/>
                  </a:lnTo>
                  <a:lnTo>
                    <a:pt x="17995" y="10012"/>
                  </a:lnTo>
                  <a:close/>
                  <a:moveTo>
                    <a:pt x="12919" y="12443"/>
                  </a:moveTo>
                  <a:lnTo>
                    <a:pt x="14712" y="12930"/>
                  </a:lnTo>
                  <a:lnTo>
                    <a:pt x="15442" y="14693"/>
                  </a:lnTo>
                  <a:lnTo>
                    <a:pt x="14530" y="14571"/>
                  </a:lnTo>
                  <a:lnTo>
                    <a:pt x="12919" y="12443"/>
                  </a:lnTo>
                  <a:close/>
                  <a:moveTo>
                    <a:pt x="22159" y="13750"/>
                  </a:moveTo>
                  <a:lnTo>
                    <a:pt x="20031" y="15331"/>
                  </a:lnTo>
                  <a:lnTo>
                    <a:pt x="19120" y="15209"/>
                  </a:lnTo>
                  <a:lnTo>
                    <a:pt x="20305" y="13750"/>
                  </a:lnTo>
                  <a:close/>
                  <a:moveTo>
                    <a:pt x="14256" y="16699"/>
                  </a:moveTo>
                  <a:lnTo>
                    <a:pt x="15168" y="16820"/>
                  </a:lnTo>
                  <a:lnTo>
                    <a:pt x="13983" y="18310"/>
                  </a:lnTo>
                  <a:lnTo>
                    <a:pt x="12129" y="18310"/>
                  </a:lnTo>
                  <a:lnTo>
                    <a:pt x="14256" y="16699"/>
                  </a:lnTo>
                  <a:close/>
                  <a:moveTo>
                    <a:pt x="18816" y="17337"/>
                  </a:moveTo>
                  <a:lnTo>
                    <a:pt x="19728" y="17459"/>
                  </a:lnTo>
                  <a:lnTo>
                    <a:pt x="21339" y="19586"/>
                  </a:lnTo>
                  <a:lnTo>
                    <a:pt x="19545" y="19100"/>
                  </a:lnTo>
                  <a:lnTo>
                    <a:pt x="18816" y="17337"/>
                  </a:lnTo>
                  <a:close/>
                  <a:moveTo>
                    <a:pt x="16840" y="18158"/>
                  </a:moveTo>
                  <a:lnTo>
                    <a:pt x="17569" y="19890"/>
                  </a:lnTo>
                  <a:lnTo>
                    <a:pt x="16323" y="22018"/>
                  </a:lnTo>
                  <a:lnTo>
                    <a:pt x="15655" y="19677"/>
                  </a:lnTo>
                  <a:lnTo>
                    <a:pt x="16840" y="18158"/>
                  </a:lnTo>
                  <a:close/>
                  <a:moveTo>
                    <a:pt x="11083" y="0"/>
                  </a:moveTo>
                  <a:cubicBezTo>
                    <a:pt x="10955" y="0"/>
                    <a:pt x="10826" y="23"/>
                    <a:pt x="10700" y="72"/>
                  </a:cubicBezTo>
                  <a:cubicBezTo>
                    <a:pt x="10153" y="285"/>
                    <a:pt x="9879" y="893"/>
                    <a:pt x="10062" y="1470"/>
                  </a:cubicBezTo>
                  <a:lnTo>
                    <a:pt x="11521" y="5027"/>
                  </a:lnTo>
                  <a:lnTo>
                    <a:pt x="9697" y="4267"/>
                  </a:lnTo>
                  <a:cubicBezTo>
                    <a:pt x="9577" y="4217"/>
                    <a:pt x="9449" y="4194"/>
                    <a:pt x="9320" y="4194"/>
                  </a:cubicBezTo>
                  <a:cubicBezTo>
                    <a:pt x="8894" y="4194"/>
                    <a:pt x="8462" y="4448"/>
                    <a:pt x="8299" y="4844"/>
                  </a:cubicBezTo>
                  <a:cubicBezTo>
                    <a:pt x="8056" y="5392"/>
                    <a:pt x="8329" y="6030"/>
                    <a:pt x="8876" y="6243"/>
                  </a:cubicBezTo>
                  <a:lnTo>
                    <a:pt x="12676" y="7854"/>
                  </a:lnTo>
                  <a:lnTo>
                    <a:pt x="13679" y="10407"/>
                  </a:lnTo>
                  <a:lnTo>
                    <a:pt x="10457" y="9525"/>
                  </a:lnTo>
                  <a:cubicBezTo>
                    <a:pt x="10356" y="9498"/>
                    <a:pt x="10254" y="9485"/>
                    <a:pt x="10155" y="9485"/>
                  </a:cubicBezTo>
                  <a:cubicBezTo>
                    <a:pt x="9807" y="9485"/>
                    <a:pt x="9484" y="9650"/>
                    <a:pt x="9271" y="9981"/>
                  </a:cubicBezTo>
                  <a:cubicBezTo>
                    <a:pt x="8998" y="10346"/>
                    <a:pt x="9059" y="10863"/>
                    <a:pt x="9302" y="11227"/>
                  </a:cubicBezTo>
                  <a:lnTo>
                    <a:pt x="11521" y="14115"/>
                  </a:lnTo>
                  <a:lnTo>
                    <a:pt x="11521" y="14115"/>
                  </a:lnTo>
                  <a:lnTo>
                    <a:pt x="8147" y="13659"/>
                  </a:lnTo>
                  <a:lnTo>
                    <a:pt x="5685" y="10407"/>
                  </a:lnTo>
                  <a:cubicBezTo>
                    <a:pt x="5461" y="10127"/>
                    <a:pt x="5123" y="9973"/>
                    <a:pt x="4783" y="9973"/>
                  </a:cubicBezTo>
                  <a:cubicBezTo>
                    <a:pt x="4568" y="9973"/>
                    <a:pt x="4353" y="10034"/>
                    <a:pt x="4165" y="10164"/>
                  </a:cubicBezTo>
                  <a:cubicBezTo>
                    <a:pt x="3709" y="10498"/>
                    <a:pt x="3587" y="11197"/>
                    <a:pt x="3922" y="11683"/>
                  </a:cubicBezTo>
                  <a:lnTo>
                    <a:pt x="5107" y="13234"/>
                  </a:lnTo>
                  <a:lnTo>
                    <a:pt x="1308" y="12717"/>
                  </a:lnTo>
                  <a:cubicBezTo>
                    <a:pt x="1255" y="12709"/>
                    <a:pt x="1202" y="12705"/>
                    <a:pt x="1150" y="12705"/>
                  </a:cubicBezTo>
                  <a:cubicBezTo>
                    <a:pt x="629" y="12705"/>
                    <a:pt x="147" y="13104"/>
                    <a:pt x="92" y="13629"/>
                  </a:cubicBezTo>
                  <a:cubicBezTo>
                    <a:pt x="1" y="14206"/>
                    <a:pt x="426" y="14753"/>
                    <a:pt x="1004" y="14845"/>
                  </a:cubicBezTo>
                  <a:lnTo>
                    <a:pt x="4803" y="15361"/>
                  </a:lnTo>
                  <a:lnTo>
                    <a:pt x="3223" y="16547"/>
                  </a:lnTo>
                  <a:cubicBezTo>
                    <a:pt x="2797" y="16881"/>
                    <a:pt x="2676" y="17580"/>
                    <a:pt x="3010" y="18066"/>
                  </a:cubicBezTo>
                  <a:cubicBezTo>
                    <a:pt x="3220" y="18340"/>
                    <a:pt x="3533" y="18497"/>
                    <a:pt x="3847" y="18497"/>
                  </a:cubicBezTo>
                  <a:cubicBezTo>
                    <a:pt x="3986" y="18497"/>
                    <a:pt x="4125" y="18466"/>
                    <a:pt x="4256" y="18401"/>
                  </a:cubicBezTo>
                  <a:cubicBezTo>
                    <a:pt x="4347" y="18370"/>
                    <a:pt x="4408" y="18340"/>
                    <a:pt x="4499" y="18249"/>
                  </a:cubicBezTo>
                  <a:lnTo>
                    <a:pt x="7752" y="15787"/>
                  </a:lnTo>
                  <a:lnTo>
                    <a:pt x="11156" y="16243"/>
                  </a:lnTo>
                  <a:lnTo>
                    <a:pt x="8238" y="18462"/>
                  </a:lnTo>
                  <a:cubicBezTo>
                    <a:pt x="7873" y="18705"/>
                    <a:pt x="7721" y="19222"/>
                    <a:pt x="7873" y="19617"/>
                  </a:cubicBezTo>
                  <a:cubicBezTo>
                    <a:pt x="8025" y="20042"/>
                    <a:pt x="8390" y="20346"/>
                    <a:pt x="8876" y="20346"/>
                  </a:cubicBezTo>
                  <a:lnTo>
                    <a:pt x="12220" y="20377"/>
                  </a:lnTo>
                  <a:lnTo>
                    <a:pt x="10487" y="22565"/>
                  </a:lnTo>
                  <a:lnTo>
                    <a:pt x="6445" y="23051"/>
                  </a:lnTo>
                  <a:cubicBezTo>
                    <a:pt x="5867" y="23112"/>
                    <a:pt x="5411" y="23659"/>
                    <a:pt x="5472" y="24267"/>
                  </a:cubicBezTo>
                  <a:cubicBezTo>
                    <a:pt x="5560" y="24824"/>
                    <a:pt x="6043" y="25211"/>
                    <a:pt x="6622" y="25211"/>
                  </a:cubicBezTo>
                  <a:cubicBezTo>
                    <a:pt x="6644" y="25211"/>
                    <a:pt x="6666" y="25211"/>
                    <a:pt x="6688" y="25209"/>
                  </a:cubicBezTo>
                  <a:lnTo>
                    <a:pt x="8633" y="24997"/>
                  </a:lnTo>
                  <a:lnTo>
                    <a:pt x="6293" y="28036"/>
                  </a:lnTo>
                  <a:cubicBezTo>
                    <a:pt x="5897" y="28492"/>
                    <a:pt x="6019" y="29161"/>
                    <a:pt x="6475" y="29556"/>
                  </a:cubicBezTo>
                  <a:cubicBezTo>
                    <a:pt x="6675" y="29696"/>
                    <a:pt x="6928" y="29783"/>
                    <a:pt x="7173" y="29783"/>
                  </a:cubicBezTo>
                  <a:cubicBezTo>
                    <a:pt x="7300" y="29783"/>
                    <a:pt x="7425" y="29760"/>
                    <a:pt x="7539" y="29708"/>
                  </a:cubicBezTo>
                  <a:cubicBezTo>
                    <a:pt x="7691" y="29617"/>
                    <a:pt x="7843" y="29495"/>
                    <a:pt x="7995" y="29343"/>
                  </a:cubicBezTo>
                  <a:lnTo>
                    <a:pt x="10335" y="26304"/>
                  </a:lnTo>
                  <a:lnTo>
                    <a:pt x="10578" y="28249"/>
                  </a:lnTo>
                  <a:cubicBezTo>
                    <a:pt x="10635" y="28790"/>
                    <a:pt x="11118" y="29197"/>
                    <a:pt x="11679" y="29197"/>
                  </a:cubicBezTo>
                  <a:cubicBezTo>
                    <a:pt x="11717" y="29197"/>
                    <a:pt x="11755" y="29195"/>
                    <a:pt x="11794" y="29191"/>
                  </a:cubicBezTo>
                  <a:cubicBezTo>
                    <a:pt x="11916" y="29191"/>
                    <a:pt x="11977" y="29161"/>
                    <a:pt x="12068" y="29130"/>
                  </a:cubicBezTo>
                  <a:cubicBezTo>
                    <a:pt x="12524" y="28948"/>
                    <a:pt x="12767" y="28492"/>
                    <a:pt x="12706" y="27975"/>
                  </a:cubicBezTo>
                  <a:lnTo>
                    <a:pt x="12220" y="23933"/>
                  </a:lnTo>
                  <a:lnTo>
                    <a:pt x="13922" y="21744"/>
                  </a:lnTo>
                  <a:lnTo>
                    <a:pt x="14803" y="24997"/>
                  </a:lnTo>
                  <a:cubicBezTo>
                    <a:pt x="14895" y="25392"/>
                    <a:pt x="15259" y="25696"/>
                    <a:pt x="15655" y="25787"/>
                  </a:cubicBezTo>
                  <a:cubicBezTo>
                    <a:pt x="15703" y="25794"/>
                    <a:pt x="15751" y="25797"/>
                    <a:pt x="15799" y="25797"/>
                  </a:cubicBezTo>
                  <a:cubicBezTo>
                    <a:pt x="16174" y="25797"/>
                    <a:pt x="16530" y="25590"/>
                    <a:pt x="16718" y="25240"/>
                  </a:cubicBezTo>
                  <a:lnTo>
                    <a:pt x="18451" y="22352"/>
                  </a:lnTo>
                  <a:lnTo>
                    <a:pt x="19454" y="24936"/>
                  </a:lnTo>
                  <a:lnTo>
                    <a:pt x="17873" y="28735"/>
                  </a:lnTo>
                  <a:cubicBezTo>
                    <a:pt x="17630" y="29282"/>
                    <a:pt x="17904" y="29921"/>
                    <a:pt x="18451" y="30164"/>
                  </a:cubicBezTo>
                  <a:cubicBezTo>
                    <a:pt x="18571" y="30213"/>
                    <a:pt x="18697" y="30237"/>
                    <a:pt x="18824" y="30237"/>
                  </a:cubicBezTo>
                  <a:cubicBezTo>
                    <a:pt x="19243" y="30237"/>
                    <a:pt x="19662" y="29983"/>
                    <a:pt x="19849" y="29586"/>
                  </a:cubicBezTo>
                  <a:lnTo>
                    <a:pt x="20609" y="27763"/>
                  </a:lnTo>
                  <a:lnTo>
                    <a:pt x="22038" y="31319"/>
                  </a:lnTo>
                  <a:cubicBezTo>
                    <a:pt x="22225" y="31740"/>
                    <a:pt x="22628" y="31999"/>
                    <a:pt x="23067" y="31999"/>
                  </a:cubicBezTo>
                  <a:cubicBezTo>
                    <a:pt x="23199" y="31999"/>
                    <a:pt x="23333" y="31976"/>
                    <a:pt x="23466" y="31927"/>
                  </a:cubicBezTo>
                  <a:cubicBezTo>
                    <a:pt x="23983" y="31714"/>
                    <a:pt x="24256" y="31106"/>
                    <a:pt x="24074" y="30529"/>
                  </a:cubicBezTo>
                  <a:lnTo>
                    <a:pt x="22615" y="26972"/>
                  </a:lnTo>
                  <a:lnTo>
                    <a:pt x="22615" y="26972"/>
                  </a:lnTo>
                  <a:lnTo>
                    <a:pt x="24439" y="27732"/>
                  </a:lnTo>
                  <a:cubicBezTo>
                    <a:pt x="24576" y="27778"/>
                    <a:pt x="24720" y="27801"/>
                    <a:pt x="24864" y="27801"/>
                  </a:cubicBezTo>
                  <a:cubicBezTo>
                    <a:pt x="25009" y="27801"/>
                    <a:pt x="25153" y="27778"/>
                    <a:pt x="25290" y="27732"/>
                  </a:cubicBezTo>
                  <a:cubicBezTo>
                    <a:pt x="25533" y="27611"/>
                    <a:pt x="25746" y="27428"/>
                    <a:pt x="25837" y="27155"/>
                  </a:cubicBezTo>
                  <a:cubicBezTo>
                    <a:pt x="26080" y="26608"/>
                    <a:pt x="25807" y="25969"/>
                    <a:pt x="25290" y="25757"/>
                  </a:cubicBezTo>
                  <a:lnTo>
                    <a:pt x="21490" y="24146"/>
                  </a:lnTo>
                  <a:lnTo>
                    <a:pt x="20457" y="21562"/>
                  </a:lnTo>
                  <a:lnTo>
                    <a:pt x="23709" y="22443"/>
                  </a:lnTo>
                  <a:cubicBezTo>
                    <a:pt x="23802" y="22467"/>
                    <a:pt x="23891" y="22477"/>
                    <a:pt x="23978" y="22477"/>
                  </a:cubicBezTo>
                  <a:cubicBezTo>
                    <a:pt x="24120" y="22477"/>
                    <a:pt x="24258" y="22451"/>
                    <a:pt x="24408" y="22413"/>
                  </a:cubicBezTo>
                  <a:cubicBezTo>
                    <a:pt x="24591" y="22322"/>
                    <a:pt x="24773" y="22170"/>
                    <a:pt x="24895" y="22018"/>
                  </a:cubicBezTo>
                  <a:cubicBezTo>
                    <a:pt x="25168" y="21653"/>
                    <a:pt x="25138" y="21136"/>
                    <a:pt x="24864" y="20772"/>
                  </a:cubicBezTo>
                  <a:lnTo>
                    <a:pt x="22646" y="17884"/>
                  </a:lnTo>
                  <a:lnTo>
                    <a:pt x="26050" y="18340"/>
                  </a:lnTo>
                  <a:lnTo>
                    <a:pt x="28512" y="21592"/>
                  </a:lnTo>
                  <a:cubicBezTo>
                    <a:pt x="28722" y="21866"/>
                    <a:pt x="29035" y="22023"/>
                    <a:pt x="29349" y="22023"/>
                  </a:cubicBezTo>
                  <a:cubicBezTo>
                    <a:pt x="29488" y="22023"/>
                    <a:pt x="29627" y="21992"/>
                    <a:pt x="29758" y="21927"/>
                  </a:cubicBezTo>
                  <a:cubicBezTo>
                    <a:pt x="29849" y="21896"/>
                    <a:pt x="29910" y="21866"/>
                    <a:pt x="30001" y="21805"/>
                  </a:cubicBezTo>
                  <a:cubicBezTo>
                    <a:pt x="30457" y="21440"/>
                    <a:pt x="30548" y="20772"/>
                    <a:pt x="30214" y="20285"/>
                  </a:cubicBezTo>
                  <a:lnTo>
                    <a:pt x="29029" y="18705"/>
                  </a:lnTo>
                  <a:lnTo>
                    <a:pt x="29029" y="18705"/>
                  </a:lnTo>
                  <a:lnTo>
                    <a:pt x="32828" y="19252"/>
                  </a:lnTo>
                  <a:cubicBezTo>
                    <a:pt x="32881" y="19260"/>
                    <a:pt x="32933" y="19263"/>
                    <a:pt x="32982" y="19263"/>
                  </a:cubicBezTo>
                  <a:cubicBezTo>
                    <a:pt x="33130" y="19263"/>
                    <a:pt x="33261" y="19229"/>
                    <a:pt x="33375" y="19161"/>
                  </a:cubicBezTo>
                  <a:cubicBezTo>
                    <a:pt x="33710" y="19009"/>
                    <a:pt x="33983" y="18705"/>
                    <a:pt x="34014" y="18340"/>
                  </a:cubicBezTo>
                  <a:cubicBezTo>
                    <a:pt x="34257" y="17793"/>
                    <a:pt x="33831" y="17276"/>
                    <a:pt x="33254" y="17185"/>
                  </a:cubicBezTo>
                  <a:lnTo>
                    <a:pt x="29454" y="16668"/>
                  </a:lnTo>
                  <a:lnTo>
                    <a:pt x="31004" y="15483"/>
                  </a:lnTo>
                  <a:cubicBezTo>
                    <a:pt x="31460" y="15148"/>
                    <a:pt x="31582" y="14449"/>
                    <a:pt x="31248" y="13963"/>
                  </a:cubicBezTo>
                  <a:cubicBezTo>
                    <a:pt x="31047" y="13690"/>
                    <a:pt x="30715" y="13536"/>
                    <a:pt x="30376" y="13536"/>
                  </a:cubicBezTo>
                  <a:cubicBezTo>
                    <a:pt x="30151" y="13536"/>
                    <a:pt x="29922" y="13604"/>
                    <a:pt x="29728" y="13750"/>
                  </a:cubicBezTo>
                  <a:lnTo>
                    <a:pt x="26445" y="16212"/>
                  </a:lnTo>
                  <a:lnTo>
                    <a:pt x="23071" y="15756"/>
                  </a:lnTo>
                  <a:lnTo>
                    <a:pt x="25959" y="13538"/>
                  </a:lnTo>
                  <a:cubicBezTo>
                    <a:pt x="26354" y="13294"/>
                    <a:pt x="26506" y="12778"/>
                    <a:pt x="26354" y="12383"/>
                  </a:cubicBezTo>
                  <a:cubicBezTo>
                    <a:pt x="26202" y="11957"/>
                    <a:pt x="25807" y="11653"/>
                    <a:pt x="25351" y="11653"/>
                  </a:cubicBezTo>
                  <a:lnTo>
                    <a:pt x="22007" y="11623"/>
                  </a:lnTo>
                  <a:lnTo>
                    <a:pt x="23709" y="9434"/>
                  </a:lnTo>
                  <a:lnTo>
                    <a:pt x="27782" y="8948"/>
                  </a:lnTo>
                  <a:cubicBezTo>
                    <a:pt x="27904" y="8948"/>
                    <a:pt x="27965" y="8917"/>
                    <a:pt x="28056" y="8857"/>
                  </a:cubicBezTo>
                  <a:cubicBezTo>
                    <a:pt x="28512" y="8674"/>
                    <a:pt x="28785" y="8218"/>
                    <a:pt x="28694" y="7732"/>
                  </a:cubicBezTo>
                  <a:cubicBezTo>
                    <a:pt x="28639" y="7179"/>
                    <a:pt x="28182" y="6777"/>
                    <a:pt x="27642" y="6777"/>
                  </a:cubicBezTo>
                  <a:cubicBezTo>
                    <a:pt x="27588" y="6777"/>
                    <a:pt x="27534" y="6781"/>
                    <a:pt x="27478" y="6790"/>
                  </a:cubicBezTo>
                  <a:lnTo>
                    <a:pt x="25533" y="7002"/>
                  </a:lnTo>
                  <a:lnTo>
                    <a:pt x="27904" y="3963"/>
                  </a:lnTo>
                  <a:cubicBezTo>
                    <a:pt x="28269" y="3507"/>
                    <a:pt x="28178" y="2838"/>
                    <a:pt x="27722" y="2443"/>
                  </a:cubicBezTo>
                  <a:cubicBezTo>
                    <a:pt x="27531" y="2291"/>
                    <a:pt x="27299" y="2218"/>
                    <a:pt x="27066" y="2218"/>
                  </a:cubicBezTo>
                  <a:cubicBezTo>
                    <a:pt x="26740" y="2218"/>
                    <a:pt x="26414" y="2360"/>
                    <a:pt x="26202" y="2626"/>
                  </a:cubicBezTo>
                  <a:lnTo>
                    <a:pt x="23831" y="5665"/>
                  </a:lnTo>
                  <a:lnTo>
                    <a:pt x="23618" y="3750"/>
                  </a:lnTo>
                  <a:cubicBezTo>
                    <a:pt x="23532" y="3207"/>
                    <a:pt x="23044" y="2772"/>
                    <a:pt x="22506" y="2772"/>
                  </a:cubicBezTo>
                  <a:cubicBezTo>
                    <a:pt x="22472" y="2772"/>
                    <a:pt x="22437" y="2774"/>
                    <a:pt x="22402" y="2777"/>
                  </a:cubicBezTo>
                  <a:cubicBezTo>
                    <a:pt x="21794" y="2869"/>
                    <a:pt x="21369" y="3385"/>
                    <a:pt x="21430" y="4024"/>
                  </a:cubicBezTo>
                  <a:lnTo>
                    <a:pt x="21946" y="8066"/>
                  </a:lnTo>
                  <a:lnTo>
                    <a:pt x="20214" y="10255"/>
                  </a:lnTo>
                  <a:lnTo>
                    <a:pt x="19363" y="7002"/>
                  </a:lnTo>
                  <a:cubicBezTo>
                    <a:pt x="19241" y="6607"/>
                    <a:pt x="18907" y="6303"/>
                    <a:pt x="18481" y="6212"/>
                  </a:cubicBezTo>
                  <a:cubicBezTo>
                    <a:pt x="18433" y="6205"/>
                    <a:pt x="18385" y="6202"/>
                    <a:pt x="18337" y="6202"/>
                  </a:cubicBezTo>
                  <a:cubicBezTo>
                    <a:pt x="17962" y="6202"/>
                    <a:pt x="17606" y="6409"/>
                    <a:pt x="17417" y="6759"/>
                  </a:cubicBezTo>
                  <a:lnTo>
                    <a:pt x="15715" y="9647"/>
                  </a:lnTo>
                  <a:lnTo>
                    <a:pt x="14682" y="7063"/>
                  </a:lnTo>
                  <a:lnTo>
                    <a:pt x="16262" y="3264"/>
                  </a:lnTo>
                  <a:cubicBezTo>
                    <a:pt x="16506" y="2717"/>
                    <a:pt x="16232" y="2078"/>
                    <a:pt x="15715" y="1835"/>
                  </a:cubicBezTo>
                  <a:cubicBezTo>
                    <a:pt x="15588" y="1786"/>
                    <a:pt x="15456" y="1763"/>
                    <a:pt x="15325" y="1763"/>
                  </a:cubicBezTo>
                  <a:cubicBezTo>
                    <a:pt x="14893" y="1763"/>
                    <a:pt x="14473" y="2016"/>
                    <a:pt x="14287" y="2413"/>
                  </a:cubicBezTo>
                  <a:lnTo>
                    <a:pt x="13527" y="4236"/>
                  </a:lnTo>
                  <a:lnTo>
                    <a:pt x="12098" y="680"/>
                  </a:lnTo>
                  <a:cubicBezTo>
                    <a:pt x="11911" y="259"/>
                    <a:pt x="11508" y="0"/>
                    <a:pt x="110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 name="Google Shape;83;p2"/>
          <p:cNvGrpSpPr/>
          <p:nvPr/>
        </p:nvGrpSpPr>
        <p:grpSpPr>
          <a:xfrm rot="5958641">
            <a:off x="10645802" y="5776643"/>
            <a:ext cx="839353" cy="882616"/>
            <a:chOff x="782176" y="-1158311"/>
            <a:chExt cx="629467" cy="661912"/>
          </a:xfrm>
        </p:grpSpPr>
        <p:sp>
          <p:nvSpPr>
            <p:cNvPr id="84" name="Google Shape;84;p2"/>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 name="Google Shape;92;p2"/>
          <p:cNvGrpSpPr/>
          <p:nvPr/>
        </p:nvGrpSpPr>
        <p:grpSpPr>
          <a:xfrm rot="-295668">
            <a:off x="11351855" y="4291510"/>
            <a:ext cx="680868" cy="984369"/>
            <a:chOff x="8499282" y="3580082"/>
            <a:chExt cx="510652" cy="738280"/>
          </a:xfrm>
        </p:grpSpPr>
        <p:sp>
          <p:nvSpPr>
            <p:cNvPr id="93" name="Google Shape;93;p2"/>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 name="Google Shape;101;p2"/>
          <p:cNvGrpSpPr/>
          <p:nvPr/>
        </p:nvGrpSpPr>
        <p:grpSpPr>
          <a:xfrm rot="6581981">
            <a:off x="92900" y="4064961"/>
            <a:ext cx="850896" cy="796483"/>
            <a:chOff x="1337242" y="-1974437"/>
            <a:chExt cx="638153" cy="597345"/>
          </a:xfrm>
        </p:grpSpPr>
        <p:sp>
          <p:nvSpPr>
            <p:cNvPr id="102" name="Google Shape;102;p2"/>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2"/>
          <p:cNvGrpSpPr/>
          <p:nvPr/>
        </p:nvGrpSpPr>
        <p:grpSpPr>
          <a:xfrm>
            <a:off x="11327397" y="1920948"/>
            <a:ext cx="729808" cy="941461"/>
            <a:chOff x="8495548" y="1440711"/>
            <a:chExt cx="547356" cy="706096"/>
          </a:xfrm>
        </p:grpSpPr>
        <p:sp>
          <p:nvSpPr>
            <p:cNvPr id="114" name="Google Shape;114;p2"/>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2"/>
          <p:cNvGrpSpPr/>
          <p:nvPr/>
        </p:nvGrpSpPr>
        <p:grpSpPr>
          <a:xfrm>
            <a:off x="290817" y="477132"/>
            <a:ext cx="918384" cy="1173600"/>
            <a:chOff x="586338" y="-2278763"/>
            <a:chExt cx="688788" cy="880200"/>
          </a:xfrm>
        </p:grpSpPr>
        <p:sp>
          <p:nvSpPr>
            <p:cNvPr id="126" name="Google Shape;126;p2"/>
            <p:cNvSpPr/>
            <p:nvPr/>
          </p:nvSpPr>
          <p:spPr>
            <a:xfrm>
              <a:off x="586338" y="-2278763"/>
              <a:ext cx="688788" cy="844310"/>
            </a:xfrm>
            <a:custGeom>
              <a:avLst/>
              <a:gdLst/>
              <a:ahLst/>
              <a:cxnLst/>
              <a:rect l="l" t="t" r="r" b="b"/>
              <a:pathLst>
                <a:path w="4203" h="5152" extrusionOk="0">
                  <a:moveTo>
                    <a:pt x="3321" y="0"/>
                  </a:moveTo>
                  <a:cubicBezTo>
                    <a:pt x="3227" y="0"/>
                    <a:pt x="3153" y="60"/>
                    <a:pt x="3079" y="119"/>
                  </a:cubicBezTo>
                  <a:cubicBezTo>
                    <a:pt x="2953" y="227"/>
                    <a:pt x="2844" y="390"/>
                    <a:pt x="2771" y="553"/>
                  </a:cubicBezTo>
                  <a:cubicBezTo>
                    <a:pt x="2717" y="644"/>
                    <a:pt x="2699" y="771"/>
                    <a:pt x="2590" y="789"/>
                  </a:cubicBezTo>
                  <a:cubicBezTo>
                    <a:pt x="2570" y="799"/>
                    <a:pt x="2549" y="803"/>
                    <a:pt x="2528" y="803"/>
                  </a:cubicBezTo>
                  <a:cubicBezTo>
                    <a:pt x="2437" y="803"/>
                    <a:pt x="2345" y="718"/>
                    <a:pt x="2301" y="644"/>
                  </a:cubicBezTo>
                  <a:cubicBezTo>
                    <a:pt x="2221" y="564"/>
                    <a:pt x="2127" y="456"/>
                    <a:pt x="2032" y="456"/>
                  </a:cubicBezTo>
                  <a:cubicBezTo>
                    <a:pt x="2019" y="456"/>
                    <a:pt x="2006" y="458"/>
                    <a:pt x="1993" y="463"/>
                  </a:cubicBezTo>
                  <a:cubicBezTo>
                    <a:pt x="1938" y="481"/>
                    <a:pt x="1866" y="553"/>
                    <a:pt x="1848" y="608"/>
                  </a:cubicBezTo>
                  <a:cubicBezTo>
                    <a:pt x="1812" y="680"/>
                    <a:pt x="1812" y="771"/>
                    <a:pt x="1812" y="843"/>
                  </a:cubicBezTo>
                  <a:cubicBezTo>
                    <a:pt x="1848" y="1060"/>
                    <a:pt x="1848" y="1296"/>
                    <a:pt x="1866" y="1513"/>
                  </a:cubicBezTo>
                  <a:cubicBezTo>
                    <a:pt x="1866" y="1658"/>
                    <a:pt x="1866" y="1839"/>
                    <a:pt x="1721" y="1875"/>
                  </a:cubicBezTo>
                  <a:cubicBezTo>
                    <a:pt x="1702" y="1883"/>
                    <a:pt x="1684" y="1887"/>
                    <a:pt x="1665" y="1887"/>
                  </a:cubicBezTo>
                  <a:cubicBezTo>
                    <a:pt x="1562" y="1887"/>
                    <a:pt x="1472" y="1768"/>
                    <a:pt x="1395" y="1676"/>
                  </a:cubicBezTo>
                  <a:cubicBezTo>
                    <a:pt x="1317" y="1582"/>
                    <a:pt x="1211" y="1488"/>
                    <a:pt x="1102" y="1488"/>
                  </a:cubicBezTo>
                  <a:cubicBezTo>
                    <a:pt x="1085" y="1488"/>
                    <a:pt x="1068" y="1490"/>
                    <a:pt x="1051" y="1495"/>
                  </a:cubicBezTo>
                  <a:cubicBezTo>
                    <a:pt x="997" y="1513"/>
                    <a:pt x="979" y="1549"/>
                    <a:pt x="960" y="1586"/>
                  </a:cubicBezTo>
                  <a:cubicBezTo>
                    <a:pt x="870" y="1730"/>
                    <a:pt x="870" y="1911"/>
                    <a:pt x="906" y="2056"/>
                  </a:cubicBezTo>
                  <a:cubicBezTo>
                    <a:pt x="979" y="2364"/>
                    <a:pt x="1069" y="2654"/>
                    <a:pt x="1069" y="2944"/>
                  </a:cubicBezTo>
                  <a:cubicBezTo>
                    <a:pt x="1087" y="3089"/>
                    <a:pt x="1051" y="3270"/>
                    <a:pt x="906" y="3288"/>
                  </a:cubicBezTo>
                  <a:cubicBezTo>
                    <a:pt x="898" y="3289"/>
                    <a:pt x="890" y="3290"/>
                    <a:pt x="882" y="3290"/>
                  </a:cubicBezTo>
                  <a:cubicBezTo>
                    <a:pt x="766" y="3290"/>
                    <a:pt x="666" y="3170"/>
                    <a:pt x="598" y="3034"/>
                  </a:cubicBezTo>
                  <a:cubicBezTo>
                    <a:pt x="526" y="2908"/>
                    <a:pt x="435" y="2763"/>
                    <a:pt x="290" y="2745"/>
                  </a:cubicBezTo>
                  <a:cubicBezTo>
                    <a:pt x="182" y="2745"/>
                    <a:pt x="91" y="2835"/>
                    <a:pt x="55" y="2926"/>
                  </a:cubicBezTo>
                  <a:cubicBezTo>
                    <a:pt x="1" y="3016"/>
                    <a:pt x="1" y="3125"/>
                    <a:pt x="37" y="3252"/>
                  </a:cubicBezTo>
                  <a:cubicBezTo>
                    <a:pt x="127" y="3813"/>
                    <a:pt x="417" y="4356"/>
                    <a:pt x="689" y="4845"/>
                  </a:cubicBezTo>
                  <a:cubicBezTo>
                    <a:pt x="797" y="5087"/>
                    <a:pt x="1196" y="5151"/>
                    <a:pt x="1546" y="5151"/>
                  </a:cubicBezTo>
                  <a:cubicBezTo>
                    <a:pt x="1721" y="5151"/>
                    <a:pt x="1884" y="5135"/>
                    <a:pt x="1993" y="5117"/>
                  </a:cubicBezTo>
                  <a:cubicBezTo>
                    <a:pt x="2119" y="5117"/>
                    <a:pt x="2246" y="5099"/>
                    <a:pt x="2337" y="5008"/>
                  </a:cubicBezTo>
                  <a:cubicBezTo>
                    <a:pt x="2427" y="4918"/>
                    <a:pt x="2482" y="4755"/>
                    <a:pt x="2391" y="4664"/>
                  </a:cubicBezTo>
                  <a:cubicBezTo>
                    <a:pt x="2319" y="4592"/>
                    <a:pt x="2210" y="4574"/>
                    <a:pt x="2119" y="4555"/>
                  </a:cubicBezTo>
                  <a:cubicBezTo>
                    <a:pt x="2029" y="4501"/>
                    <a:pt x="1902" y="4411"/>
                    <a:pt x="1956" y="4320"/>
                  </a:cubicBezTo>
                  <a:cubicBezTo>
                    <a:pt x="1975" y="4284"/>
                    <a:pt x="2047" y="4266"/>
                    <a:pt x="2119" y="4230"/>
                  </a:cubicBezTo>
                  <a:cubicBezTo>
                    <a:pt x="2219" y="4211"/>
                    <a:pt x="2314" y="4207"/>
                    <a:pt x="2409" y="4207"/>
                  </a:cubicBezTo>
                  <a:cubicBezTo>
                    <a:pt x="2504" y="4207"/>
                    <a:pt x="2599" y="4211"/>
                    <a:pt x="2699" y="4211"/>
                  </a:cubicBezTo>
                  <a:cubicBezTo>
                    <a:pt x="2898" y="4211"/>
                    <a:pt x="3115" y="4175"/>
                    <a:pt x="3242" y="4030"/>
                  </a:cubicBezTo>
                  <a:cubicBezTo>
                    <a:pt x="3315" y="3940"/>
                    <a:pt x="3387" y="3813"/>
                    <a:pt x="3315" y="3722"/>
                  </a:cubicBezTo>
                  <a:cubicBezTo>
                    <a:pt x="3242" y="3578"/>
                    <a:pt x="3043" y="3632"/>
                    <a:pt x="2898" y="3596"/>
                  </a:cubicBezTo>
                  <a:cubicBezTo>
                    <a:pt x="2808" y="3578"/>
                    <a:pt x="2717" y="3559"/>
                    <a:pt x="2663" y="3487"/>
                  </a:cubicBezTo>
                  <a:cubicBezTo>
                    <a:pt x="2590" y="3415"/>
                    <a:pt x="2572" y="3324"/>
                    <a:pt x="2608" y="3233"/>
                  </a:cubicBezTo>
                  <a:cubicBezTo>
                    <a:pt x="2681" y="3125"/>
                    <a:pt x="2808" y="3125"/>
                    <a:pt x="2953" y="3107"/>
                  </a:cubicBezTo>
                  <a:cubicBezTo>
                    <a:pt x="3152" y="3089"/>
                    <a:pt x="3333" y="3052"/>
                    <a:pt x="3514" y="3016"/>
                  </a:cubicBezTo>
                  <a:cubicBezTo>
                    <a:pt x="3677" y="2962"/>
                    <a:pt x="3840" y="2926"/>
                    <a:pt x="3930" y="2817"/>
                  </a:cubicBezTo>
                  <a:cubicBezTo>
                    <a:pt x="4039" y="2690"/>
                    <a:pt x="4039" y="2473"/>
                    <a:pt x="3894" y="2400"/>
                  </a:cubicBezTo>
                  <a:cubicBezTo>
                    <a:pt x="3848" y="2385"/>
                    <a:pt x="3802" y="2380"/>
                    <a:pt x="3756" y="2380"/>
                  </a:cubicBezTo>
                  <a:cubicBezTo>
                    <a:pt x="3694" y="2380"/>
                    <a:pt x="3631" y="2390"/>
                    <a:pt x="3568" y="2400"/>
                  </a:cubicBezTo>
                  <a:cubicBezTo>
                    <a:pt x="3531" y="2406"/>
                    <a:pt x="3495" y="2409"/>
                    <a:pt x="3460" y="2409"/>
                  </a:cubicBezTo>
                  <a:cubicBezTo>
                    <a:pt x="3374" y="2409"/>
                    <a:pt x="3299" y="2387"/>
                    <a:pt x="3260" y="2310"/>
                  </a:cubicBezTo>
                  <a:cubicBezTo>
                    <a:pt x="3242" y="2237"/>
                    <a:pt x="3260" y="2147"/>
                    <a:pt x="3315" y="2093"/>
                  </a:cubicBezTo>
                  <a:cubicBezTo>
                    <a:pt x="3423" y="1948"/>
                    <a:pt x="3568" y="1875"/>
                    <a:pt x="3713" y="1839"/>
                  </a:cubicBezTo>
                  <a:cubicBezTo>
                    <a:pt x="3858" y="1803"/>
                    <a:pt x="4021" y="1730"/>
                    <a:pt x="4112" y="1586"/>
                  </a:cubicBezTo>
                  <a:cubicBezTo>
                    <a:pt x="4202" y="1459"/>
                    <a:pt x="4166" y="1223"/>
                    <a:pt x="4021" y="1187"/>
                  </a:cubicBezTo>
                  <a:cubicBezTo>
                    <a:pt x="3999" y="1180"/>
                    <a:pt x="3976" y="1177"/>
                    <a:pt x="3953" y="1177"/>
                  </a:cubicBezTo>
                  <a:cubicBezTo>
                    <a:pt x="3840" y="1177"/>
                    <a:pt x="3716" y="1249"/>
                    <a:pt x="3601" y="1249"/>
                  </a:cubicBezTo>
                  <a:cubicBezTo>
                    <a:pt x="3565" y="1249"/>
                    <a:pt x="3529" y="1242"/>
                    <a:pt x="3496" y="1223"/>
                  </a:cubicBezTo>
                  <a:cubicBezTo>
                    <a:pt x="3478" y="1205"/>
                    <a:pt x="3441" y="1187"/>
                    <a:pt x="3423" y="1133"/>
                  </a:cubicBezTo>
                  <a:cubicBezTo>
                    <a:pt x="3351" y="1006"/>
                    <a:pt x="3405" y="861"/>
                    <a:pt x="3441" y="734"/>
                  </a:cubicBezTo>
                  <a:cubicBezTo>
                    <a:pt x="3496" y="608"/>
                    <a:pt x="3568" y="481"/>
                    <a:pt x="3586" y="336"/>
                  </a:cubicBezTo>
                  <a:cubicBezTo>
                    <a:pt x="3586" y="209"/>
                    <a:pt x="3514" y="28"/>
                    <a:pt x="3387" y="10"/>
                  </a:cubicBezTo>
                  <a:cubicBezTo>
                    <a:pt x="3364" y="3"/>
                    <a:pt x="3342" y="0"/>
                    <a:pt x="3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625014" y="-2066538"/>
              <a:ext cx="430349" cy="667975"/>
            </a:xfrm>
            <a:custGeom>
              <a:avLst/>
              <a:gdLst/>
              <a:ahLst/>
              <a:cxnLst/>
              <a:rect l="l" t="t" r="r" b="b"/>
              <a:pathLst>
                <a:path w="2626" h="4076" fill="none" extrusionOk="0">
                  <a:moveTo>
                    <a:pt x="0" y="4075"/>
                  </a:moveTo>
                  <a:cubicBezTo>
                    <a:pt x="1105" y="2898"/>
                    <a:pt x="2010" y="1486"/>
                    <a:pt x="2626"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2"/>
          <p:cNvGrpSpPr/>
          <p:nvPr/>
        </p:nvGrpSpPr>
        <p:grpSpPr>
          <a:xfrm>
            <a:off x="10738908" y="293895"/>
            <a:ext cx="1179283" cy="878615"/>
            <a:chOff x="8054181" y="220421"/>
            <a:chExt cx="884462" cy="658961"/>
          </a:xfrm>
        </p:grpSpPr>
        <p:sp>
          <p:nvSpPr>
            <p:cNvPr id="129" name="Google Shape;129;p2"/>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2"/>
          <p:cNvSpPr/>
          <p:nvPr/>
        </p:nvSpPr>
        <p:spPr>
          <a:xfrm>
            <a:off x="1424737" y="189014"/>
            <a:ext cx="356384" cy="36883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2"/>
          <p:cNvSpPr/>
          <p:nvPr/>
        </p:nvSpPr>
        <p:spPr>
          <a:xfrm rot="-1051434">
            <a:off x="9829345" y="62271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06781" y="2387927"/>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4" name="Google Shape;134;p2"/>
          <p:cNvGrpSpPr/>
          <p:nvPr/>
        </p:nvGrpSpPr>
        <p:grpSpPr>
          <a:xfrm>
            <a:off x="436475" y="5570022"/>
            <a:ext cx="762867" cy="1103553"/>
            <a:chOff x="497350" y="-655197"/>
            <a:chExt cx="771716" cy="1116355"/>
          </a:xfrm>
        </p:grpSpPr>
        <p:sp>
          <p:nvSpPr>
            <p:cNvPr id="135" name="Google Shape;135;p2"/>
            <p:cNvSpPr/>
            <p:nvPr/>
          </p:nvSpPr>
          <p:spPr>
            <a:xfrm>
              <a:off x="642713" y="-655197"/>
              <a:ext cx="127826" cy="358242"/>
            </a:xfrm>
            <a:custGeom>
              <a:avLst/>
              <a:gdLst/>
              <a:ahLst/>
              <a:cxnLst/>
              <a:rect l="l" t="t" r="r" b="b"/>
              <a:pathLst>
                <a:path w="780" h="2186" extrusionOk="0">
                  <a:moveTo>
                    <a:pt x="277" y="1"/>
                  </a:moveTo>
                  <a:cubicBezTo>
                    <a:pt x="262" y="1"/>
                    <a:pt x="248" y="3"/>
                    <a:pt x="236" y="9"/>
                  </a:cubicBezTo>
                  <a:cubicBezTo>
                    <a:pt x="182" y="9"/>
                    <a:pt x="146" y="81"/>
                    <a:pt x="109" y="136"/>
                  </a:cubicBezTo>
                  <a:cubicBezTo>
                    <a:pt x="1" y="371"/>
                    <a:pt x="55" y="643"/>
                    <a:pt x="109" y="896"/>
                  </a:cubicBezTo>
                  <a:cubicBezTo>
                    <a:pt x="182" y="1132"/>
                    <a:pt x="254" y="1367"/>
                    <a:pt x="327" y="1603"/>
                  </a:cubicBezTo>
                  <a:cubicBezTo>
                    <a:pt x="363" y="1765"/>
                    <a:pt x="435" y="2001"/>
                    <a:pt x="544" y="2146"/>
                  </a:cubicBezTo>
                  <a:cubicBezTo>
                    <a:pt x="575" y="2174"/>
                    <a:pt x="601" y="2186"/>
                    <a:pt x="622" y="2186"/>
                  </a:cubicBezTo>
                  <a:cubicBezTo>
                    <a:pt x="725" y="2186"/>
                    <a:pt x="725" y="1907"/>
                    <a:pt x="725" y="1802"/>
                  </a:cubicBezTo>
                  <a:cubicBezTo>
                    <a:pt x="779" y="1403"/>
                    <a:pt x="743" y="987"/>
                    <a:pt x="707" y="606"/>
                  </a:cubicBezTo>
                  <a:cubicBezTo>
                    <a:pt x="653" y="371"/>
                    <a:pt x="598" y="99"/>
                    <a:pt x="363" y="9"/>
                  </a:cubicBezTo>
                  <a:cubicBezTo>
                    <a:pt x="339" y="9"/>
                    <a:pt x="307"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802989" y="-419701"/>
              <a:ext cx="151589" cy="335790"/>
            </a:xfrm>
            <a:custGeom>
              <a:avLst/>
              <a:gdLst/>
              <a:ahLst/>
              <a:cxnLst/>
              <a:rect l="l" t="t" r="r" b="b"/>
              <a:pathLst>
                <a:path w="925" h="2049" extrusionOk="0">
                  <a:moveTo>
                    <a:pt x="737" y="1"/>
                  </a:moveTo>
                  <a:cubicBezTo>
                    <a:pt x="639" y="1"/>
                    <a:pt x="559" y="100"/>
                    <a:pt x="526" y="184"/>
                  </a:cubicBezTo>
                  <a:cubicBezTo>
                    <a:pt x="345" y="455"/>
                    <a:pt x="218" y="781"/>
                    <a:pt x="146" y="1089"/>
                  </a:cubicBezTo>
                  <a:cubicBezTo>
                    <a:pt x="91" y="1379"/>
                    <a:pt x="1" y="1741"/>
                    <a:pt x="37" y="2049"/>
                  </a:cubicBezTo>
                  <a:cubicBezTo>
                    <a:pt x="381" y="1614"/>
                    <a:pt x="671" y="1089"/>
                    <a:pt x="852" y="564"/>
                  </a:cubicBezTo>
                  <a:cubicBezTo>
                    <a:pt x="888" y="473"/>
                    <a:pt x="924" y="383"/>
                    <a:pt x="924" y="274"/>
                  </a:cubicBezTo>
                  <a:cubicBezTo>
                    <a:pt x="924" y="166"/>
                    <a:pt x="888" y="21"/>
                    <a:pt x="761" y="3"/>
                  </a:cubicBezTo>
                  <a:cubicBezTo>
                    <a:pt x="753" y="1"/>
                    <a:pt x="745"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944746" y="-189449"/>
              <a:ext cx="146345" cy="362175"/>
            </a:xfrm>
            <a:custGeom>
              <a:avLst/>
              <a:gdLst/>
              <a:ahLst/>
              <a:cxnLst/>
              <a:rect l="l" t="t" r="r" b="b"/>
              <a:pathLst>
                <a:path w="893" h="2210" extrusionOk="0">
                  <a:moveTo>
                    <a:pt x="670" y="0"/>
                  </a:moveTo>
                  <a:cubicBezTo>
                    <a:pt x="654" y="0"/>
                    <a:pt x="637" y="3"/>
                    <a:pt x="621" y="10"/>
                  </a:cubicBezTo>
                  <a:cubicBezTo>
                    <a:pt x="530" y="28"/>
                    <a:pt x="494" y="101"/>
                    <a:pt x="440" y="155"/>
                  </a:cubicBezTo>
                  <a:cubicBezTo>
                    <a:pt x="240" y="499"/>
                    <a:pt x="114" y="879"/>
                    <a:pt x="59" y="1278"/>
                  </a:cubicBezTo>
                  <a:cubicBezTo>
                    <a:pt x="41" y="1477"/>
                    <a:pt x="23" y="1676"/>
                    <a:pt x="23" y="1875"/>
                  </a:cubicBezTo>
                  <a:cubicBezTo>
                    <a:pt x="23" y="1933"/>
                    <a:pt x="0" y="2209"/>
                    <a:pt x="64" y="2209"/>
                  </a:cubicBezTo>
                  <a:cubicBezTo>
                    <a:pt x="80" y="2209"/>
                    <a:pt x="102" y="2191"/>
                    <a:pt x="132" y="2147"/>
                  </a:cubicBezTo>
                  <a:cubicBezTo>
                    <a:pt x="277" y="1912"/>
                    <a:pt x="440" y="1640"/>
                    <a:pt x="584" y="1368"/>
                  </a:cubicBezTo>
                  <a:cubicBezTo>
                    <a:pt x="747" y="1042"/>
                    <a:pt x="892" y="734"/>
                    <a:pt x="892" y="372"/>
                  </a:cubicBezTo>
                  <a:cubicBezTo>
                    <a:pt x="892" y="282"/>
                    <a:pt x="892" y="191"/>
                    <a:pt x="856" y="119"/>
                  </a:cubicBezTo>
                  <a:cubicBezTo>
                    <a:pt x="812" y="60"/>
                    <a:pt x="743"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102728" y="24743"/>
              <a:ext cx="166338" cy="321696"/>
            </a:xfrm>
            <a:custGeom>
              <a:avLst/>
              <a:gdLst/>
              <a:ahLst/>
              <a:cxnLst/>
              <a:rect l="l" t="t" r="r" b="b"/>
              <a:pathLst>
                <a:path w="1015" h="1963" extrusionOk="0">
                  <a:moveTo>
                    <a:pt x="685" y="1"/>
                  </a:moveTo>
                  <a:cubicBezTo>
                    <a:pt x="669" y="1"/>
                    <a:pt x="652" y="3"/>
                    <a:pt x="635" y="7"/>
                  </a:cubicBezTo>
                  <a:cubicBezTo>
                    <a:pt x="526" y="43"/>
                    <a:pt x="453" y="170"/>
                    <a:pt x="417" y="260"/>
                  </a:cubicBezTo>
                  <a:cubicBezTo>
                    <a:pt x="164" y="786"/>
                    <a:pt x="1" y="1383"/>
                    <a:pt x="19" y="1963"/>
                  </a:cubicBezTo>
                  <a:cubicBezTo>
                    <a:pt x="91" y="1927"/>
                    <a:pt x="146" y="1854"/>
                    <a:pt x="182" y="1818"/>
                  </a:cubicBezTo>
                  <a:cubicBezTo>
                    <a:pt x="508" y="1474"/>
                    <a:pt x="725" y="1094"/>
                    <a:pt x="906" y="695"/>
                  </a:cubicBezTo>
                  <a:cubicBezTo>
                    <a:pt x="961" y="532"/>
                    <a:pt x="1015" y="387"/>
                    <a:pt x="979" y="242"/>
                  </a:cubicBezTo>
                  <a:cubicBezTo>
                    <a:pt x="931" y="114"/>
                    <a:pt x="812"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497350" y="-288269"/>
              <a:ext cx="335462" cy="237134"/>
            </a:xfrm>
            <a:custGeom>
              <a:avLst/>
              <a:gdLst/>
              <a:ahLst/>
              <a:cxnLst/>
              <a:rect l="l" t="t" r="r" b="b"/>
              <a:pathLst>
                <a:path w="2047" h="1447" extrusionOk="0">
                  <a:moveTo>
                    <a:pt x="285" y="1"/>
                  </a:moveTo>
                  <a:cubicBezTo>
                    <a:pt x="208" y="1"/>
                    <a:pt x="134" y="16"/>
                    <a:pt x="91" y="70"/>
                  </a:cubicBezTo>
                  <a:cubicBezTo>
                    <a:pt x="0" y="160"/>
                    <a:pt x="37" y="287"/>
                    <a:pt x="73" y="396"/>
                  </a:cubicBezTo>
                  <a:cubicBezTo>
                    <a:pt x="163" y="631"/>
                    <a:pt x="399" y="794"/>
                    <a:pt x="616" y="903"/>
                  </a:cubicBezTo>
                  <a:cubicBezTo>
                    <a:pt x="852" y="1011"/>
                    <a:pt x="1087" y="1066"/>
                    <a:pt x="1322" y="1174"/>
                  </a:cubicBezTo>
                  <a:cubicBezTo>
                    <a:pt x="1540" y="1265"/>
                    <a:pt x="1775" y="1428"/>
                    <a:pt x="1992" y="1446"/>
                  </a:cubicBezTo>
                  <a:cubicBezTo>
                    <a:pt x="2047" y="1301"/>
                    <a:pt x="1757" y="1066"/>
                    <a:pt x="1666" y="939"/>
                  </a:cubicBezTo>
                  <a:cubicBezTo>
                    <a:pt x="1503" y="740"/>
                    <a:pt x="1304" y="559"/>
                    <a:pt x="1069" y="378"/>
                  </a:cubicBezTo>
                  <a:cubicBezTo>
                    <a:pt x="870" y="215"/>
                    <a:pt x="670" y="88"/>
                    <a:pt x="435" y="15"/>
                  </a:cubicBezTo>
                  <a:cubicBezTo>
                    <a:pt x="391" y="8"/>
                    <a:pt x="337"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604201" y="16222"/>
              <a:ext cx="365125" cy="169944"/>
            </a:xfrm>
            <a:custGeom>
              <a:avLst/>
              <a:gdLst/>
              <a:ahLst/>
              <a:cxnLst/>
              <a:rect l="l" t="t" r="r" b="b"/>
              <a:pathLst>
                <a:path w="2228" h="1037" extrusionOk="0">
                  <a:moveTo>
                    <a:pt x="383" y="0"/>
                  </a:moveTo>
                  <a:cubicBezTo>
                    <a:pt x="272" y="0"/>
                    <a:pt x="163" y="23"/>
                    <a:pt x="73" y="77"/>
                  </a:cubicBezTo>
                  <a:cubicBezTo>
                    <a:pt x="37" y="95"/>
                    <a:pt x="0" y="149"/>
                    <a:pt x="0" y="204"/>
                  </a:cubicBezTo>
                  <a:cubicBezTo>
                    <a:pt x="0" y="240"/>
                    <a:pt x="0" y="258"/>
                    <a:pt x="37" y="294"/>
                  </a:cubicBezTo>
                  <a:cubicBezTo>
                    <a:pt x="127" y="475"/>
                    <a:pt x="308" y="602"/>
                    <a:pt x="489" y="693"/>
                  </a:cubicBezTo>
                  <a:cubicBezTo>
                    <a:pt x="670" y="783"/>
                    <a:pt x="888" y="838"/>
                    <a:pt x="1087" y="874"/>
                  </a:cubicBezTo>
                  <a:cubicBezTo>
                    <a:pt x="1413" y="946"/>
                    <a:pt x="1703" y="983"/>
                    <a:pt x="2029" y="1037"/>
                  </a:cubicBezTo>
                  <a:cubicBezTo>
                    <a:pt x="2065" y="1037"/>
                    <a:pt x="2119" y="1037"/>
                    <a:pt x="2137" y="1019"/>
                  </a:cubicBezTo>
                  <a:cubicBezTo>
                    <a:pt x="2228" y="946"/>
                    <a:pt x="1630" y="494"/>
                    <a:pt x="1540" y="439"/>
                  </a:cubicBezTo>
                  <a:cubicBezTo>
                    <a:pt x="1286" y="294"/>
                    <a:pt x="1014" y="149"/>
                    <a:pt x="707" y="59"/>
                  </a:cubicBezTo>
                  <a:cubicBezTo>
                    <a:pt x="607" y="23"/>
                    <a:pt x="494"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808888" y="334478"/>
              <a:ext cx="301867" cy="126679"/>
            </a:xfrm>
            <a:custGeom>
              <a:avLst/>
              <a:gdLst/>
              <a:ahLst/>
              <a:cxnLst/>
              <a:rect l="l" t="t" r="r" b="b"/>
              <a:pathLst>
                <a:path w="1842" h="773" extrusionOk="0">
                  <a:moveTo>
                    <a:pt x="1214" y="0"/>
                  </a:moveTo>
                  <a:cubicBezTo>
                    <a:pt x="943" y="18"/>
                    <a:pt x="671" y="37"/>
                    <a:pt x="399" y="127"/>
                  </a:cubicBezTo>
                  <a:cubicBezTo>
                    <a:pt x="309" y="163"/>
                    <a:pt x="218" y="200"/>
                    <a:pt x="146" y="254"/>
                  </a:cubicBezTo>
                  <a:cubicBezTo>
                    <a:pt x="73" y="290"/>
                    <a:pt x="1" y="381"/>
                    <a:pt x="1" y="471"/>
                  </a:cubicBezTo>
                  <a:cubicBezTo>
                    <a:pt x="1" y="634"/>
                    <a:pt x="146" y="743"/>
                    <a:pt x="309" y="761"/>
                  </a:cubicBezTo>
                  <a:cubicBezTo>
                    <a:pt x="342" y="769"/>
                    <a:pt x="377" y="773"/>
                    <a:pt x="412" y="773"/>
                  </a:cubicBezTo>
                  <a:cubicBezTo>
                    <a:pt x="528" y="773"/>
                    <a:pt x="650" y="734"/>
                    <a:pt x="761" y="707"/>
                  </a:cubicBezTo>
                  <a:cubicBezTo>
                    <a:pt x="1124" y="562"/>
                    <a:pt x="1504" y="435"/>
                    <a:pt x="1757" y="127"/>
                  </a:cubicBezTo>
                  <a:cubicBezTo>
                    <a:pt x="1842" y="29"/>
                    <a:pt x="1751" y="18"/>
                    <a:pt x="1673" y="18"/>
                  </a:cubicBezTo>
                  <a:cubicBezTo>
                    <a:pt x="1650" y="18"/>
                    <a:pt x="1629" y="18"/>
                    <a:pt x="1613" y="18"/>
                  </a:cubicBezTo>
                  <a:cubicBezTo>
                    <a:pt x="1486" y="18"/>
                    <a:pt x="1341" y="0"/>
                    <a:pt x="1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743664" y="-315473"/>
              <a:ext cx="466075" cy="744998"/>
            </a:xfrm>
            <a:custGeom>
              <a:avLst/>
              <a:gdLst/>
              <a:ahLst/>
              <a:cxnLst/>
              <a:rect l="l" t="t" r="r" b="b"/>
              <a:pathLst>
                <a:path w="2844" h="4546" fill="none" extrusionOk="0">
                  <a:moveTo>
                    <a:pt x="2844" y="4546"/>
                  </a:moveTo>
                  <a:cubicBezTo>
                    <a:pt x="1377" y="3441"/>
                    <a:pt x="363" y="1793"/>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3" name="Google Shape;143;p2"/>
          <p:cNvSpPr txBox="1">
            <a:spLocks noGrp="1"/>
          </p:cNvSpPr>
          <p:nvPr>
            <p:ph type="ctrTitle"/>
          </p:nvPr>
        </p:nvSpPr>
        <p:spPr>
          <a:xfrm>
            <a:off x="950967" y="1885633"/>
            <a:ext cx="5996000" cy="26148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9333"/>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44" name="Google Shape;144;p2"/>
          <p:cNvSpPr txBox="1">
            <a:spLocks noGrp="1"/>
          </p:cNvSpPr>
          <p:nvPr>
            <p:ph type="subTitle" idx="1"/>
          </p:nvPr>
        </p:nvSpPr>
        <p:spPr>
          <a:xfrm>
            <a:off x="950967" y="4499967"/>
            <a:ext cx="5792800" cy="472400"/>
          </a:xfrm>
          <a:prstGeom prst="rect">
            <a:avLst/>
          </a:prstGeom>
          <a:ln>
            <a:noFill/>
          </a:ln>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atin typeface="Montserrat Medium"/>
                <a:ea typeface="Montserrat Medium"/>
                <a:cs typeface="Montserrat Medium"/>
                <a:sym typeface="Montserrat Medium"/>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4237767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99"/>
        <p:cNvGrpSpPr/>
        <p:nvPr/>
      </p:nvGrpSpPr>
      <p:grpSpPr>
        <a:xfrm>
          <a:off x="0" y="0"/>
          <a:ext cx="0" cy="0"/>
          <a:chOff x="0" y="0"/>
          <a:chExt cx="0" cy="0"/>
        </a:xfrm>
      </p:grpSpPr>
    </p:spTree>
    <p:extLst>
      <p:ext uri="{BB962C8B-B14F-4D97-AF65-F5344CB8AC3E}">
        <p14:creationId xmlns:p14="http://schemas.microsoft.com/office/powerpoint/2010/main" val="22598714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80"/>
        <p:cNvGrpSpPr/>
        <p:nvPr/>
      </p:nvGrpSpPr>
      <p:grpSpPr>
        <a:xfrm>
          <a:off x="0" y="0"/>
          <a:ext cx="0" cy="0"/>
          <a:chOff x="0" y="0"/>
          <a:chExt cx="0" cy="0"/>
        </a:xfrm>
      </p:grpSpPr>
      <p:grpSp>
        <p:nvGrpSpPr>
          <p:cNvPr id="2081" name="Google Shape;2081;p33"/>
          <p:cNvGrpSpPr/>
          <p:nvPr/>
        </p:nvGrpSpPr>
        <p:grpSpPr>
          <a:xfrm>
            <a:off x="350523" y="459335"/>
            <a:ext cx="388071" cy="1333767"/>
            <a:chOff x="3815292" y="-2054574"/>
            <a:chExt cx="291053" cy="1000325"/>
          </a:xfrm>
        </p:grpSpPr>
        <p:sp>
          <p:nvSpPr>
            <p:cNvPr id="2082" name="Google Shape;2082;p33"/>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dk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3"/>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3"/>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85" name="Google Shape;2085;p33"/>
          <p:cNvSpPr/>
          <p:nvPr/>
        </p:nvSpPr>
        <p:spPr>
          <a:xfrm>
            <a:off x="468444" y="4465885"/>
            <a:ext cx="372117" cy="348736"/>
          </a:xfrm>
          <a:custGeom>
            <a:avLst/>
            <a:gdLst/>
            <a:ahLst/>
            <a:cxnLst/>
            <a:rect l="l" t="t" r="r" b="b"/>
            <a:pathLst>
              <a:path w="1703" h="1596" extrusionOk="0">
                <a:moveTo>
                  <a:pt x="1376" y="0"/>
                </a:moveTo>
                <a:cubicBezTo>
                  <a:pt x="1227" y="0"/>
                  <a:pt x="1087" y="133"/>
                  <a:pt x="997" y="253"/>
                </a:cubicBezTo>
                <a:cubicBezTo>
                  <a:pt x="725" y="652"/>
                  <a:pt x="562" y="1122"/>
                  <a:pt x="182" y="1412"/>
                </a:cubicBezTo>
                <a:cubicBezTo>
                  <a:pt x="109" y="1467"/>
                  <a:pt x="19" y="1503"/>
                  <a:pt x="1" y="1593"/>
                </a:cubicBezTo>
                <a:cubicBezTo>
                  <a:pt x="17" y="1594"/>
                  <a:pt x="34" y="1595"/>
                  <a:pt x="51" y="1595"/>
                </a:cubicBezTo>
                <a:cubicBezTo>
                  <a:pt x="298" y="1595"/>
                  <a:pt x="611" y="1478"/>
                  <a:pt x="797" y="1376"/>
                </a:cubicBezTo>
                <a:cubicBezTo>
                  <a:pt x="1069" y="1213"/>
                  <a:pt x="1268" y="1050"/>
                  <a:pt x="1449" y="833"/>
                </a:cubicBezTo>
                <a:cubicBezTo>
                  <a:pt x="1540" y="706"/>
                  <a:pt x="1648" y="507"/>
                  <a:pt x="1685" y="380"/>
                </a:cubicBezTo>
                <a:cubicBezTo>
                  <a:pt x="1703" y="217"/>
                  <a:pt x="1612" y="54"/>
                  <a:pt x="1467" y="18"/>
                </a:cubicBezTo>
                <a:cubicBezTo>
                  <a:pt x="1437" y="6"/>
                  <a:pt x="1406" y="0"/>
                  <a:pt x="137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86" name="Google Shape;2086;p33"/>
          <p:cNvGrpSpPr/>
          <p:nvPr/>
        </p:nvGrpSpPr>
        <p:grpSpPr>
          <a:xfrm rot="1542551" flipH="1">
            <a:off x="8243" y="2335470"/>
            <a:ext cx="1072647" cy="1461799"/>
            <a:chOff x="2203847" y="-2373322"/>
            <a:chExt cx="804491" cy="1096358"/>
          </a:xfrm>
        </p:grpSpPr>
        <p:sp>
          <p:nvSpPr>
            <p:cNvPr id="2087" name="Google Shape;2087;p33"/>
            <p:cNvSpPr/>
            <p:nvPr/>
          </p:nvSpPr>
          <p:spPr>
            <a:xfrm>
              <a:off x="2741050" y="-2373322"/>
              <a:ext cx="267288" cy="283676"/>
            </a:xfrm>
            <a:custGeom>
              <a:avLst/>
              <a:gdLst/>
              <a:ahLst/>
              <a:cxnLst/>
              <a:rect l="l" t="t" r="r" b="b"/>
              <a:pathLst>
                <a:path w="1631" h="1731" extrusionOk="0">
                  <a:moveTo>
                    <a:pt x="1414" y="0"/>
                  </a:moveTo>
                  <a:cubicBezTo>
                    <a:pt x="1389" y="0"/>
                    <a:pt x="1365" y="9"/>
                    <a:pt x="1340" y="26"/>
                  </a:cubicBezTo>
                  <a:cubicBezTo>
                    <a:pt x="1105" y="80"/>
                    <a:pt x="888" y="297"/>
                    <a:pt x="725" y="496"/>
                  </a:cubicBezTo>
                  <a:cubicBezTo>
                    <a:pt x="598" y="678"/>
                    <a:pt x="435" y="877"/>
                    <a:pt x="308" y="1076"/>
                  </a:cubicBezTo>
                  <a:cubicBezTo>
                    <a:pt x="217" y="1221"/>
                    <a:pt x="54" y="1420"/>
                    <a:pt x="0" y="1619"/>
                  </a:cubicBezTo>
                  <a:cubicBezTo>
                    <a:pt x="0" y="1701"/>
                    <a:pt x="28" y="1730"/>
                    <a:pt x="71" y="1730"/>
                  </a:cubicBezTo>
                  <a:cubicBezTo>
                    <a:pt x="160" y="1730"/>
                    <a:pt x="313" y="1602"/>
                    <a:pt x="399" y="1565"/>
                  </a:cubicBezTo>
                  <a:cubicBezTo>
                    <a:pt x="725" y="1329"/>
                    <a:pt x="1051" y="1076"/>
                    <a:pt x="1322" y="786"/>
                  </a:cubicBezTo>
                  <a:cubicBezTo>
                    <a:pt x="1485" y="605"/>
                    <a:pt x="1630" y="388"/>
                    <a:pt x="1576" y="152"/>
                  </a:cubicBezTo>
                  <a:cubicBezTo>
                    <a:pt x="1576" y="116"/>
                    <a:pt x="1539" y="62"/>
                    <a:pt x="1503" y="44"/>
                  </a:cubicBezTo>
                  <a:cubicBezTo>
                    <a:pt x="1473" y="14"/>
                    <a:pt x="1443" y="0"/>
                    <a:pt x="1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3"/>
            <p:cNvSpPr/>
            <p:nvPr/>
          </p:nvSpPr>
          <p:spPr>
            <a:xfrm>
              <a:off x="2613386" y="-2041300"/>
              <a:ext cx="353325" cy="132251"/>
            </a:xfrm>
            <a:custGeom>
              <a:avLst/>
              <a:gdLst/>
              <a:ahLst/>
              <a:cxnLst/>
              <a:rect l="l" t="t" r="r" b="b"/>
              <a:pathLst>
                <a:path w="2156" h="807" extrusionOk="0">
                  <a:moveTo>
                    <a:pt x="1890" y="1"/>
                  </a:moveTo>
                  <a:cubicBezTo>
                    <a:pt x="1858" y="1"/>
                    <a:pt x="1825" y="5"/>
                    <a:pt x="1793" y="10"/>
                  </a:cubicBezTo>
                  <a:cubicBezTo>
                    <a:pt x="1467" y="46"/>
                    <a:pt x="1123" y="137"/>
                    <a:pt x="815" y="300"/>
                  </a:cubicBezTo>
                  <a:cubicBezTo>
                    <a:pt x="544" y="444"/>
                    <a:pt x="200" y="589"/>
                    <a:pt x="0" y="807"/>
                  </a:cubicBezTo>
                  <a:cubicBezTo>
                    <a:pt x="562" y="807"/>
                    <a:pt x="1123" y="698"/>
                    <a:pt x="1667" y="517"/>
                  </a:cubicBezTo>
                  <a:cubicBezTo>
                    <a:pt x="1793" y="481"/>
                    <a:pt x="1884" y="462"/>
                    <a:pt x="1974" y="390"/>
                  </a:cubicBezTo>
                  <a:cubicBezTo>
                    <a:pt x="2065" y="318"/>
                    <a:pt x="2155" y="209"/>
                    <a:pt x="2083" y="100"/>
                  </a:cubicBezTo>
                  <a:cubicBezTo>
                    <a:pt x="2044" y="23"/>
                    <a:pt x="1969" y="1"/>
                    <a:pt x="18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3"/>
            <p:cNvSpPr/>
            <p:nvPr/>
          </p:nvSpPr>
          <p:spPr>
            <a:xfrm>
              <a:off x="2484084" y="-1799412"/>
              <a:ext cx="375777" cy="163552"/>
            </a:xfrm>
            <a:custGeom>
              <a:avLst/>
              <a:gdLst/>
              <a:ahLst/>
              <a:cxnLst/>
              <a:rect l="l" t="t" r="r" b="b"/>
              <a:pathLst>
                <a:path w="2293" h="998" extrusionOk="0">
                  <a:moveTo>
                    <a:pt x="1985" y="1"/>
                  </a:moveTo>
                  <a:cubicBezTo>
                    <a:pt x="1586" y="55"/>
                    <a:pt x="1188" y="200"/>
                    <a:pt x="880" y="399"/>
                  </a:cubicBezTo>
                  <a:cubicBezTo>
                    <a:pt x="699" y="508"/>
                    <a:pt x="518" y="616"/>
                    <a:pt x="355" y="743"/>
                  </a:cubicBezTo>
                  <a:cubicBezTo>
                    <a:pt x="303" y="795"/>
                    <a:pt x="0" y="998"/>
                    <a:pt x="200" y="998"/>
                  </a:cubicBezTo>
                  <a:cubicBezTo>
                    <a:pt x="209" y="998"/>
                    <a:pt x="218" y="997"/>
                    <a:pt x="228" y="997"/>
                  </a:cubicBezTo>
                  <a:cubicBezTo>
                    <a:pt x="518" y="960"/>
                    <a:pt x="826" y="906"/>
                    <a:pt x="1134" y="852"/>
                  </a:cubicBezTo>
                  <a:cubicBezTo>
                    <a:pt x="1460" y="797"/>
                    <a:pt x="1822" y="707"/>
                    <a:pt x="2093" y="508"/>
                  </a:cubicBezTo>
                  <a:cubicBezTo>
                    <a:pt x="2166" y="435"/>
                    <a:pt x="2238" y="381"/>
                    <a:pt x="2256" y="290"/>
                  </a:cubicBezTo>
                  <a:cubicBezTo>
                    <a:pt x="2293" y="200"/>
                    <a:pt x="2274" y="91"/>
                    <a:pt x="2220" y="55"/>
                  </a:cubicBezTo>
                  <a:cubicBezTo>
                    <a:pt x="2148" y="1"/>
                    <a:pt x="2075" y="1"/>
                    <a:pt x="19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3"/>
            <p:cNvSpPr/>
            <p:nvPr/>
          </p:nvSpPr>
          <p:spPr>
            <a:xfrm>
              <a:off x="2456060" y="-1539334"/>
              <a:ext cx="338576" cy="135365"/>
            </a:xfrm>
            <a:custGeom>
              <a:avLst/>
              <a:gdLst/>
              <a:ahLst/>
              <a:cxnLst/>
              <a:rect l="l" t="t" r="r" b="b"/>
              <a:pathLst>
                <a:path w="2066" h="826" extrusionOk="0">
                  <a:moveTo>
                    <a:pt x="1798" y="0"/>
                  </a:moveTo>
                  <a:cubicBezTo>
                    <a:pt x="1737" y="0"/>
                    <a:pt x="1672" y="15"/>
                    <a:pt x="1612" y="25"/>
                  </a:cubicBezTo>
                  <a:cubicBezTo>
                    <a:pt x="1051" y="134"/>
                    <a:pt x="453" y="406"/>
                    <a:pt x="1" y="768"/>
                  </a:cubicBezTo>
                  <a:cubicBezTo>
                    <a:pt x="55" y="822"/>
                    <a:pt x="146" y="822"/>
                    <a:pt x="218" y="822"/>
                  </a:cubicBezTo>
                  <a:cubicBezTo>
                    <a:pt x="275" y="824"/>
                    <a:pt x="333" y="826"/>
                    <a:pt x="390" y="826"/>
                  </a:cubicBezTo>
                  <a:cubicBezTo>
                    <a:pt x="785" y="826"/>
                    <a:pt x="1176" y="772"/>
                    <a:pt x="1540" y="677"/>
                  </a:cubicBezTo>
                  <a:cubicBezTo>
                    <a:pt x="1703" y="641"/>
                    <a:pt x="1866" y="569"/>
                    <a:pt x="1956" y="460"/>
                  </a:cubicBezTo>
                  <a:cubicBezTo>
                    <a:pt x="2047" y="333"/>
                    <a:pt x="2065" y="134"/>
                    <a:pt x="1938" y="43"/>
                  </a:cubicBezTo>
                  <a:cubicBezTo>
                    <a:pt x="1897" y="11"/>
                    <a:pt x="1849" y="0"/>
                    <a:pt x="1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3"/>
            <p:cNvSpPr/>
            <p:nvPr/>
          </p:nvSpPr>
          <p:spPr>
            <a:xfrm>
              <a:off x="2524399" y="-2271225"/>
              <a:ext cx="121763" cy="385937"/>
            </a:xfrm>
            <a:custGeom>
              <a:avLst/>
              <a:gdLst/>
              <a:ahLst/>
              <a:cxnLst/>
              <a:rect l="l" t="t" r="r" b="b"/>
              <a:pathLst>
                <a:path w="743" h="2355" extrusionOk="0">
                  <a:moveTo>
                    <a:pt x="380" y="0"/>
                  </a:moveTo>
                  <a:cubicBezTo>
                    <a:pt x="272" y="0"/>
                    <a:pt x="163" y="91"/>
                    <a:pt x="109" y="181"/>
                  </a:cubicBezTo>
                  <a:cubicBezTo>
                    <a:pt x="0" y="417"/>
                    <a:pt x="0" y="688"/>
                    <a:pt x="36" y="942"/>
                  </a:cubicBezTo>
                  <a:cubicBezTo>
                    <a:pt x="109" y="1177"/>
                    <a:pt x="199" y="1413"/>
                    <a:pt x="272" y="1666"/>
                  </a:cubicBezTo>
                  <a:cubicBezTo>
                    <a:pt x="344" y="1884"/>
                    <a:pt x="362" y="2155"/>
                    <a:pt x="471" y="2354"/>
                  </a:cubicBezTo>
                  <a:cubicBezTo>
                    <a:pt x="634" y="2318"/>
                    <a:pt x="634" y="1902"/>
                    <a:pt x="652" y="1793"/>
                  </a:cubicBezTo>
                  <a:cubicBezTo>
                    <a:pt x="688" y="1540"/>
                    <a:pt x="743" y="1268"/>
                    <a:pt x="743" y="978"/>
                  </a:cubicBezTo>
                  <a:cubicBezTo>
                    <a:pt x="743" y="725"/>
                    <a:pt x="725" y="489"/>
                    <a:pt x="634" y="254"/>
                  </a:cubicBezTo>
                  <a:cubicBezTo>
                    <a:pt x="580" y="145"/>
                    <a:pt x="489" y="36"/>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3"/>
            <p:cNvSpPr/>
            <p:nvPr/>
          </p:nvSpPr>
          <p:spPr>
            <a:xfrm>
              <a:off x="2361173" y="-2003444"/>
              <a:ext cx="151261" cy="358733"/>
            </a:xfrm>
            <a:custGeom>
              <a:avLst/>
              <a:gdLst/>
              <a:ahLst/>
              <a:cxnLst/>
              <a:rect l="l" t="t" r="r" b="b"/>
              <a:pathLst>
                <a:path w="923" h="2189" extrusionOk="0">
                  <a:moveTo>
                    <a:pt x="224" y="1"/>
                  </a:moveTo>
                  <a:cubicBezTo>
                    <a:pt x="199" y="1"/>
                    <a:pt x="172" y="5"/>
                    <a:pt x="145" y="14"/>
                  </a:cubicBezTo>
                  <a:cubicBezTo>
                    <a:pt x="127" y="50"/>
                    <a:pt x="109" y="69"/>
                    <a:pt x="91" y="123"/>
                  </a:cubicBezTo>
                  <a:cubicBezTo>
                    <a:pt x="0" y="286"/>
                    <a:pt x="0" y="521"/>
                    <a:pt x="36" y="720"/>
                  </a:cubicBezTo>
                  <a:cubicBezTo>
                    <a:pt x="91" y="938"/>
                    <a:pt x="181" y="1137"/>
                    <a:pt x="272" y="1318"/>
                  </a:cubicBezTo>
                  <a:cubicBezTo>
                    <a:pt x="399" y="1590"/>
                    <a:pt x="562" y="1879"/>
                    <a:pt x="725" y="2133"/>
                  </a:cubicBezTo>
                  <a:cubicBezTo>
                    <a:pt x="743" y="2151"/>
                    <a:pt x="761" y="2187"/>
                    <a:pt x="815" y="2187"/>
                  </a:cubicBezTo>
                  <a:cubicBezTo>
                    <a:pt x="818" y="2188"/>
                    <a:pt x="820" y="2189"/>
                    <a:pt x="822" y="2189"/>
                  </a:cubicBezTo>
                  <a:cubicBezTo>
                    <a:pt x="923" y="2189"/>
                    <a:pt x="906" y="1461"/>
                    <a:pt x="906" y="1372"/>
                  </a:cubicBezTo>
                  <a:cubicBezTo>
                    <a:pt x="888" y="1119"/>
                    <a:pt x="815" y="811"/>
                    <a:pt x="706" y="521"/>
                  </a:cubicBezTo>
                  <a:cubicBezTo>
                    <a:pt x="616" y="322"/>
                    <a:pt x="489" y="87"/>
                    <a:pt x="290" y="14"/>
                  </a:cubicBezTo>
                  <a:cubicBezTo>
                    <a:pt x="272" y="5"/>
                    <a:pt x="249"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3"/>
            <p:cNvSpPr/>
            <p:nvPr/>
          </p:nvSpPr>
          <p:spPr>
            <a:xfrm>
              <a:off x="2203847" y="-1611277"/>
              <a:ext cx="270238" cy="200753"/>
            </a:xfrm>
            <a:custGeom>
              <a:avLst/>
              <a:gdLst/>
              <a:ahLst/>
              <a:cxnLst/>
              <a:rect l="l" t="t" r="r" b="b"/>
              <a:pathLst>
                <a:path w="1649" h="1225" extrusionOk="0">
                  <a:moveTo>
                    <a:pt x="291" y="1"/>
                  </a:moveTo>
                  <a:cubicBezTo>
                    <a:pt x="236" y="1"/>
                    <a:pt x="180" y="13"/>
                    <a:pt x="145" y="48"/>
                  </a:cubicBezTo>
                  <a:cubicBezTo>
                    <a:pt x="0" y="138"/>
                    <a:pt x="0" y="356"/>
                    <a:pt x="73" y="482"/>
                  </a:cubicBezTo>
                  <a:cubicBezTo>
                    <a:pt x="145" y="627"/>
                    <a:pt x="272" y="718"/>
                    <a:pt x="417" y="808"/>
                  </a:cubicBezTo>
                  <a:cubicBezTo>
                    <a:pt x="725" y="1008"/>
                    <a:pt x="1087" y="1225"/>
                    <a:pt x="1467" y="1225"/>
                  </a:cubicBezTo>
                  <a:cubicBezTo>
                    <a:pt x="1648" y="1225"/>
                    <a:pt x="1522" y="1116"/>
                    <a:pt x="1467" y="1044"/>
                  </a:cubicBezTo>
                  <a:cubicBezTo>
                    <a:pt x="1377" y="935"/>
                    <a:pt x="1322" y="827"/>
                    <a:pt x="1250" y="718"/>
                  </a:cubicBezTo>
                  <a:cubicBezTo>
                    <a:pt x="1069" y="464"/>
                    <a:pt x="870" y="283"/>
                    <a:pt x="634" y="120"/>
                  </a:cubicBezTo>
                  <a:cubicBezTo>
                    <a:pt x="580" y="84"/>
                    <a:pt x="489" y="30"/>
                    <a:pt x="381" y="12"/>
                  </a:cubicBezTo>
                  <a:cubicBezTo>
                    <a:pt x="354" y="5"/>
                    <a:pt x="323"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3"/>
            <p:cNvSpPr/>
            <p:nvPr/>
          </p:nvSpPr>
          <p:spPr>
            <a:xfrm>
              <a:off x="2450160" y="-2102100"/>
              <a:ext cx="311700" cy="825136"/>
            </a:xfrm>
            <a:custGeom>
              <a:avLst/>
              <a:gdLst/>
              <a:ahLst/>
              <a:cxnLst/>
              <a:rect l="l" t="t" r="r" b="b"/>
              <a:pathLst>
                <a:path w="1902" h="5035" fill="none" extrusionOk="0">
                  <a:moveTo>
                    <a:pt x="37" y="5035"/>
                  </a:moveTo>
                  <a:cubicBezTo>
                    <a:pt x="0" y="3206"/>
                    <a:pt x="670" y="1377"/>
                    <a:pt x="1902" y="0"/>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95" name="Google Shape;2095;p33"/>
          <p:cNvGrpSpPr/>
          <p:nvPr/>
        </p:nvGrpSpPr>
        <p:grpSpPr>
          <a:xfrm>
            <a:off x="187997" y="5457215"/>
            <a:ext cx="729808" cy="941461"/>
            <a:chOff x="8495548" y="1440711"/>
            <a:chExt cx="547356" cy="706096"/>
          </a:xfrm>
        </p:grpSpPr>
        <p:sp>
          <p:nvSpPr>
            <p:cNvPr id="2096" name="Google Shape;2096;p33"/>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3"/>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3"/>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3"/>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3"/>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3"/>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3"/>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3"/>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3"/>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3"/>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3"/>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570759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07"/>
        <p:cNvGrpSpPr/>
        <p:nvPr/>
      </p:nvGrpSpPr>
      <p:grpSpPr>
        <a:xfrm>
          <a:off x="0" y="0"/>
          <a:ext cx="0" cy="0"/>
          <a:chOff x="0" y="0"/>
          <a:chExt cx="0" cy="0"/>
        </a:xfrm>
      </p:grpSpPr>
      <p:grpSp>
        <p:nvGrpSpPr>
          <p:cNvPr id="2108" name="Google Shape;2108;p34"/>
          <p:cNvGrpSpPr/>
          <p:nvPr/>
        </p:nvGrpSpPr>
        <p:grpSpPr>
          <a:xfrm>
            <a:off x="-2" y="271296"/>
            <a:ext cx="12191924" cy="6259721"/>
            <a:chOff x="-2" y="203471"/>
            <a:chExt cx="9143943" cy="4694791"/>
          </a:xfrm>
        </p:grpSpPr>
        <p:sp>
          <p:nvSpPr>
            <p:cNvPr id="2109" name="Google Shape;2109;p34"/>
            <p:cNvSpPr/>
            <p:nvPr/>
          </p:nvSpPr>
          <p:spPr>
            <a:xfrm flipH="1">
              <a:off x="8899228" y="4782361"/>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4"/>
            <p:cNvSpPr/>
            <p:nvPr/>
          </p:nvSpPr>
          <p:spPr>
            <a:xfrm flipH="1">
              <a:off x="8423989" y="4817435"/>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4"/>
            <p:cNvSpPr/>
            <p:nvPr/>
          </p:nvSpPr>
          <p:spPr>
            <a:xfrm flipH="1">
              <a:off x="9061520" y="4815229"/>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4"/>
            <p:cNvSpPr/>
            <p:nvPr/>
          </p:nvSpPr>
          <p:spPr>
            <a:xfrm flipH="1">
              <a:off x="8586281" y="4851454"/>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4"/>
            <p:cNvSpPr/>
            <p:nvPr/>
          </p:nvSpPr>
          <p:spPr>
            <a:xfrm flipH="1">
              <a:off x="1119541"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4"/>
            <p:cNvSpPr/>
            <p:nvPr/>
          </p:nvSpPr>
          <p:spPr>
            <a:xfrm flipH="1">
              <a:off x="1677387"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4"/>
            <p:cNvSpPr/>
            <p:nvPr/>
          </p:nvSpPr>
          <p:spPr>
            <a:xfrm flipH="1">
              <a:off x="350832"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4"/>
            <p:cNvSpPr/>
            <p:nvPr/>
          </p:nvSpPr>
          <p:spPr>
            <a:xfrm flipH="1">
              <a:off x="402340"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4"/>
            <p:cNvSpPr/>
            <p:nvPr/>
          </p:nvSpPr>
          <p:spPr>
            <a:xfrm flipH="1">
              <a:off x="52965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4"/>
            <p:cNvSpPr/>
            <p:nvPr/>
          </p:nvSpPr>
          <p:spPr>
            <a:xfrm flipH="1">
              <a:off x="650158"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9" name="Google Shape;2119;p34"/>
            <p:cNvSpPr/>
            <p:nvPr/>
          </p:nvSpPr>
          <p:spPr>
            <a:xfrm flipH="1">
              <a:off x="857148"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0" name="Google Shape;2120;p34"/>
            <p:cNvSpPr/>
            <p:nvPr/>
          </p:nvSpPr>
          <p:spPr>
            <a:xfrm flipH="1">
              <a:off x="521885"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4"/>
            <p:cNvSpPr/>
            <p:nvPr/>
          </p:nvSpPr>
          <p:spPr>
            <a:xfrm flipH="1">
              <a:off x="6483061"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2" name="Google Shape;2122;p34"/>
            <p:cNvSpPr/>
            <p:nvPr/>
          </p:nvSpPr>
          <p:spPr>
            <a:xfrm flipH="1">
              <a:off x="6362557"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3" name="Google Shape;2123;p34"/>
            <p:cNvSpPr/>
            <p:nvPr/>
          </p:nvSpPr>
          <p:spPr>
            <a:xfrm flipH="1">
              <a:off x="6340208"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4"/>
            <p:cNvSpPr/>
            <p:nvPr/>
          </p:nvSpPr>
          <p:spPr>
            <a:xfrm flipH="1">
              <a:off x="7070045"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5" name="Google Shape;2125;p34"/>
            <p:cNvSpPr/>
            <p:nvPr/>
          </p:nvSpPr>
          <p:spPr>
            <a:xfrm flipH="1">
              <a:off x="7648267"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6" name="Google Shape;2126;p34"/>
            <p:cNvSpPr/>
            <p:nvPr/>
          </p:nvSpPr>
          <p:spPr>
            <a:xfrm flipH="1">
              <a:off x="7070026"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4"/>
            <p:cNvSpPr/>
            <p:nvPr/>
          </p:nvSpPr>
          <p:spPr>
            <a:xfrm flipH="1">
              <a:off x="8585125"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34"/>
            <p:cNvSpPr/>
            <p:nvPr/>
          </p:nvSpPr>
          <p:spPr>
            <a:xfrm flipH="1">
              <a:off x="2498585"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 name="Google Shape;2129;p34"/>
            <p:cNvSpPr/>
            <p:nvPr/>
          </p:nvSpPr>
          <p:spPr>
            <a:xfrm flipH="1">
              <a:off x="8362596" y="3695308"/>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0" name="Google Shape;2130;p34"/>
            <p:cNvSpPr/>
            <p:nvPr/>
          </p:nvSpPr>
          <p:spPr>
            <a:xfrm flipH="1">
              <a:off x="8973847"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34"/>
            <p:cNvSpPr/>
            <p:nvPr/>
          </p:nvSpPr>
          <p:spPr>
            <a:xfrm flipH="1">
              <a:off x="8865013"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34"/>
            <p:cNvSpPr/>
            <p:nvPr/>
          </p:nvSpPr>
          <p:spPr>
            <a:xfrm flipH="1">
              <a:off x="1000993"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34"/>
            <p:cNvSpPr/>
            <p:nvPr/>
          </p:nvSpPr>
          <p:spPr>
            <a:xfrm flipH="1">
              <a:off x="1608917" y="4244478"/>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4"/>
            <p:cNvSpPr/>
            <p:nvPr/>
          </p:nvSpPr>
          <p:spPr>
            <a:xfrm flipH="1">
              <a:off x="8578792" y="4284711"/>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4"/>
            <p:cNvSpPr/>
            <p:nvPr/>
          </p:nvSpPr>
          <p:spPr>
            <a:xfrm flipH="1">
              <a:off x="6398526"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4"/>
            <p:cNvSpPr/>
            <p:nvPr/>
          </p:nvSpPr>
          <p:spPr>
            <a:xfrm flipH="1">
              <a:off x="7361602"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4"/>
            <p:cNvSpPr/>
            <p:nvPr/>
          </p:nvSpPr>
          <p:spPr>
            <a:xfrm flipH="1">
              <a:off x="981553" y="4599416"/>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4"/>
            <p:cNvSpPr/>
            <p:nvPr/>
          </p:nvSpPr>
          <p:spPr>
            <a:xfrm flipH="1">
              <a:off x="111157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4"/>
            <p:cNvSpPr/>
            <p:nvPr/>
          </p:nvSpPr>
          <p:spPr>
            <a:xfrm flipH="1">
              <a:off x="1712381"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4"/>
            <p:cNvSpPr/>
            <p:nvPr/>
          </p:nvSpPr>
          <p:spPr>
            <a:xfrm flipH="1">
              <a:off x="8071621" y="4284684"/>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4"/>
            <p:cNvSpPr/>
            <p:nvPr/>
          </p:nvSpPr>
          <p:spPr>
            <a:xfrm flipH="1">
              <a:off x="6886363"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4"/>
            <p:cNvSpPr/>
            <p:nvPr/>
          </p:nvSpPr>
          <p:spPr>
            <a:xfrm flipH="1">
              <a:off x="468427"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4"/>
            <p:cNvSpPr/>
            <p:nvPr/>
          </p:nvSpPr>
          <p:spPr>
            <a:xfrm flipH="1">
              <a:off x="8527799"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4"/>
            <p:cNvSpPr/>
            <p:nvPr/>
          </p:nvSpPr>
          <p:spPr>
            <a:xfrm flipH="1">
              <a:off x="1555907"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4"/>
            <p:cNvSpPr/>
            <p:nvPr/>
          </p:nvSpPr>
          <p:spPr>
            <a:xfrm flipH="1">
              <a:off x="7798671"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4"/>
            <p:cNvSpPr/>
            <p:nvPr/>
          </p:nvSpPr>
          <p:spPr>
            <a:xfrm flipH="1">
              <a:off x="7682036"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4"/>
            <p:cNvSpPr/>
            <p:nvPr/>
          </p:nvSpPr>
          <p:spPr>
            <a:xfrm flipH="1">
              <a:off x="2032106"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4"/>
            <p:cNvSpPr/>
            <p:nvPr/>
          </p:nvSpPr>
          <p:spPr>
            <a:xfrm flipH="1">
              <a:off x="947535"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4"/>
            <p:cNvSpPr/>
            <p:nvPr/>
          </p:nvSpPr>
          <p:spPr>
            <a:xfrm flipH="1">
              <a:off x="311953"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4"/>
            <p:cNvSpPr/>
            <p:nvPr/>
          </p:nvSpPr>
          <p:spPr>
            <a:xfrm flipH="1">
              <a:off x="2690995"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4"/>
            <p:cNvSpPr/>
            <p:nvPr/>
          </p:nvSpPr>
          <p:spPr>
            <a:xfrm flipH="1">
              <a:off x="8299419"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4"/>
            <p:cNvSpPr/>
            <p:nvPr/>
          </p:nvSpPr>
          <p:spPr>
            <a:xfrm flipH="1">
              <a:off x="8918007" y="3941077"/>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4"/>
            <p:cNvSpPr/>
            <p:nvPr/>
          </p:nvSpPr>
          <p:spPr>
            <a:xfrm flipH="1">
              <a:off x="821211"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4"/>
            <p:cNvSpPr/>
            <p:nvPr/>
          </p:nvSpPr>
          <p:spPr>
            <a:xfrm flipH="1">
              <a:off x="7492605"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4"/>
            <p:cNvSpPr/>
            <p:nvPr/>
          </p:nvSpPr>
          <p:spPr>
            <a:xfrm flipH="1">
              <a:off x="-2"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4"/>
            <p:cNvSpPr/>
            <p:nvPr/>
          </p:nvSpPr>
          <p:spPr>
            <a:xfrm flipH="1">
              <a:off x="92327" y="4566270"/>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4"/>
            <p:cNvSpPr/>
            <p:nvPr/>
          </p:nvSpPr>
          <p:spPr>
            <a:xfrm flipH="1">
              <a:off x="1897509"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4"/>
            <p:cNvSpPr/>
            <p:nvPr/>
          </p:nvSpPr>
          <p:spPr>
            <a:xfrm flipH="1">
              <a:off x="700200" y="3916868"/>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4"/>
            <p:cNvSpPr/>
            <p:nvPr/>
          </p:nvSpPr>
          <p:spPr>
            <a:xfrm flipH="1">
              <a:off x="657928"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4"/>
            <p:cNvSpPr/>
            <p:nvPr/>
          </p:nvSpPr>
          <p:spPr>
            <a:xfrm flipH="1">
              <a:off x="8479201"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34"/>
            <p:cNvSpPr/>
            <p:nvPr/>
          </p:nvSpPr>
          <p:spPr>
            <a:xfrm flipH="1">
              <a:off x="757540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205444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62"/>
        <p:cNvGrpSpPr/>
        <p:nvPr/>
      </p:nvGrpSpPr>
      <p:grpSpPr>
        <a:xfrm>
          <a:off x="0" y="0"/>
          <a:ext cx="0" cy="0"/>
          <a:chOff x="0" y="0"/>
          <a:chExt cx="0" cy="0"/>
        </a:xfrm>
      </p:grpSpPr>
      <p:pic>
        <p:nvPicPr>
          <p:cNvPr id="55" name="Picture 54" descr="Pine trees in snow">
            <a:extLst>
              <a:ext uri="{FF2B5EF4-FFF2-40B4-BE49-F238E27FC236}">
                <a16:creationId xmlns:a16="http://schemas.microsoft.com/office/drawing/2014/main" id="{AC2F323C-B32C-440A-AA0C-672350F79CB7}"/>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2163" name="Google Shape;2163;p35"/>
          <p:cNvGrpSpPr/>
          <p:nvPr/>
        </p:nvGrpSpPr>
        <p:grpSpPr>
          <a:xfrm rot="437052">
            <a:off x="11294248" y="1207365"/>
            <a:ext cx="839349" cy="882612"/>
            <a:chOff x="782176" y="-1158311"/>
            <a:chExt cx="629467" cy="661912"/>
          </a:xfrm>
        </p:grpSpPr>
        <p:sp>
          <p:nvSpPr>
            <p:cNvPr id="2164" name="Google Shape;2164;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 name="Google Shape;2165;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2" name="Google Shape;2172;p35"/>
          <p:cNvGrpSpPr/>
          <p:nvPr/>
        </p:nvGrpSpPr>
        <p:grpSpPr>
          <a:xfrm>
            <a:off x="11241048" y="2487548"/>
            <a:ext cx="729808" cy="941461"/>
            <a:chOff x="8495548" y="1440711"/>
            <a:chExt cx="547356" cy="706096"/>
          </a:xfrm>
        </p:grpSpPr>
        <p:sp>
          <p:nvSpPr>
            <p:cNvPr id="2173" name="Google Shape;2173;p35"/>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5"/>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5"/>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5"/>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35"/>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5"/>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5"/>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35"/>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35"/>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5"/>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5"/>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4" name="Google Shape;2184;p35"/>
          <p:cNvGrpSpPr/>
          <p:nvPr/>
        </p:nvGrpSpPr>
        <p:grpSpPr>
          <a:xfrm rot="5528602">
            <a:off x="43857" y="1580957"/>
            <a:ext cx="1179283" cy="878615"/>
            <a:chOff x="8054181" y="220421"/>
            <a:chExt cx="884462" cy="658961"/>
          </a:xfrm>
        </p:grpSpPr>
        <p:sp>
          <p:nvSpPr>
            <p:cNvPr id="2185" name="Google Shape;2185;p35"/>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5"/>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87" name="Google Shape;2187;p35"/>
          <p:cNvSpPr/>
          <p:nvPr/>
        </p:nvSpPr>
        <p:spPr>
          <a:xfrm rot="-1051434">
            <a:off x="434312" y="53733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7" name="Google Shape;2197;p35"/>
          <p:cNvSpPr/>
          <p:nvPr/>
        </p:nvSpPr>
        <p:spPr>
          <a:xfrm rot="-1051434">
            <a:off x="10848145" y="277438"/>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99" name="Google Shape;2199;p35"/>
          <p:cNvGrpSpPr/>
          <p:nvPr/>
        </p:nvGrpSpPr>
        <p:grpSpPr>
          <a:xfrm rot="1515800" flipH="1">
            <a:off x="1200792" y="278037"/>
            <a:ext cx="839331" cy="882592"/>
            <a:chOff x="782176" y="-1158311"/>
            <a:chExt cx="629467" cy="661912"/>
          </a:xfrm>
        </p:grpSpPr>
        <p:sp>
          <p:nvSpPr>
            <p:cNvPr id="2200" name="Google Shape;2200;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12" name="Google Shape;2212;p35"/>
          <p:cNvSpPr/>
          <p:nvPr/>
        </p:nvSpPr>
        <p:spPr>
          <a:xfrm rot="1051434" flipH="1">
            <a:off x="589412" y="6163221"/>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09395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2022/8/14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5956606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2022/8/14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 1">
            <a:extLst>
              <a:ext uri="{FF2B5EF4-FFF2-40B4-BE49-F238E27FC236}">
                <a16:creationId xmlns:a16="http://schemas.microsoft.com/office/drawing/2014/main" id="{DCFB01AF-8B20-48F5-B4E5-611848A763F4}"/>
              </a:ext>
            </a:extLst>
          </p:cNvPr>
          <p:cNvSpPr txBox="1">
            <a:spLocks/>
          </p:cNvSpPr>
          <p:nvPr userDrawn="1"/>
        </p:nvSpPr>
        <p:spPr>
          <a:xfrm>
            <a:off x="119336" y="548680"/>
            <a:ext cx="2636799" cy="6480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版权声明</a:t>
            </a:r>
            <a:b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感谢您下载平台上提供的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在熊猫办公出售的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模板是免版税类（</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RF</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Royalty-Free</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）正版受</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中国人民共和国著作法</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和</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世界版权公约</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的保护，作品的所有权、版权和著作权归熊猫办公所有，您下载的是</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模板素材的使用权。</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不得将熊猫办公的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素材，本身用于再出售，或者出租、出借、转让、分销、发布或者作为礼物供他人使用，不得转授权、出卖、转让本协议或者本协议中的权利。</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endPar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199156663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2022/8/14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9025653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2022/8/14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1412559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tags" Target="../tags/tag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tags" Target="../tags/tag3.xml"/><Relationship Id="rId2" Type="http://schemas.openxmlformats.org/officeDocument/2006/relationships/slideLayout" Target="../slideLayouts/slideLayout42.xml"/><Relationship Id="rId16" Type="http://schemas.openxmlformats.org/officeDocument/2006/relationships/tags" Target="../tags/tag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tags" Target="../tags/tag1.xml"/><Relationship Id="rId10" Type="http://schemas.openxmlformats.org/officeDocument/2006/relationships/slideLayout" Target="../slideLayouts/slideLayout50.xml"/><Relationship Id="rId19" Type="http://schemas.openxmlformats.org/officeDocument/2006/relationships/image" Target="../media/image1.jpg"/><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6.xml"/><Relationship Id="rId3" Type="http://schemas.openxmlformats.org/officeDocument/2006/relationships/slideLayout" Target="../slideLayouts/slideLayout56.xml"/><Relationship Id="rId7" Type="http://schemas.openxmlformats.org/officeDocument/2006/relationships/tags" Target="../tags/tag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theme" Target="../theme/theme5.xml"/><Relationship Id="rId11" Type="http://schemas.openxmlformats.org/officeDocument/2006/relationships/image" Target="../media/image1.jpg"/><Relationship Id="rId5" Type="http://schemas.openxmlformats.org/officeDocument/2006/relationships/slideLayout" Target="../slideLayouts/slideLayout58.xml"/><Relationship Id="rId10" Type="http://schemas.openxmlformats.org/officeDocument/2006/relationships/tags" Target="../tags/tag8.xml"/><Relationship Id="rId4" Type="http://schemas.openxmlformats.org/officeDocument/2006/relationships/slideLayout" Target="../slideLayouts/slideLayout57.xml"/><Relationship Id="rId9" Type="http://schemas.openxmlformats.org/officeDocument/2006/relationships/tags" Target="../tags/tag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2022/8/14</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1049585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21725" tIns="60862" rIns="121725" bIns="60862"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121725" tIns="60862" rIns="121725" bIns="608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21725" tIns="60862" rIns="121725" bIns="60862" rtlCol="0" anchor="ctr"/>
          <a:lstStyle>
            <a:lvl1pPr algn="l">
              <a:defRPr sz="1600">
                <a:solidFill>
                  <a:schemeClr val="tx1">
                    <a:tint val="75000"/>
                  </a:schemeClr>
                </a:solidFill>
              </a:defRPr>
            </a:lvl1pPr>
          </a:lstStyle>
          <a:p>
            <a:fld id="{99966A6A-5068-46EF-827D-CC5B5F6D8E70}" type="datetimeFigureOut">
              <a:rPr lang="en-US" smtClean="0"/>
              <a:t>8/14/2022</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121725" tIns="60862" rIns="121725" bIns="60862"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21725" tIns="60862" rIns="121725" bIns="60862" rtlCol="0" anchor="ctr"/>
          <a:lstStyle>
            <a:lvl1pPr algn="r">
              <a:defRPr sz="1600">
                <a:solidFill>
                  <a:schemeClr val="tx1">
                    <a:tint val="75000"/>
                  </a:schemeClr>
                </a:solidFill>
              </a:defRPr>
            </a:lvl1pPr>
          </a:lstStyle>
          <a:p>
            <a:fld id="{A7EE991E-0642-4439-BE5A-84458EAAA3FD}" type="slidenum">
              <a:rPr lang="en-US" smtClean="0"/>
              <a:t>‹#›</a:t>
            </a:fld>
            <a:endParaRPr lang="en-US"/>
          </a:p>
        </p:txBody>
      </p:sp>
    </p:spTree>
    <p:extLst>
      <p:ext uri="{BB962C8B-B14F-4D97-AF65-F5344CB8AC3E}">
        <p14:creationId xmlns:p14="http://schemas.microsoft.com/office/powerpoint/2010/main" val="370525407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ctr" defTabSz="1217295" rtl="0" eaLnBrk="1" latinLnBrk="0" hangingPunct="1">
        <a:spcBef>
          <a:spcPct val="0"/>
        </a:spcBef>
        <a:buNone/>
        <a:defRPr sz="5900" kern="1200">
          <a:solidFill>
            <a:schemeClr val="tx1"/>
          </a:solidFill>
          <a:latin typeface="+mj-lt"/>
          <a:ea typeface="+mj-ea"/>
          <a:cs typeface="+mj-cs"/>
        </a:defRPr>
      </a:lvl1pPr>
    </p:titleStyle>
    <p:bodyStyle>
      <a:lvl1pPr marL="456565" indent="-456565" algn="l" defTabSz="1217295"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89330" indent="-380365" algn="l" defTabSz="1217295"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1460" indent="-304165" algn="l" defTabSz="121729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042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3875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4772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5605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438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334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7295" rtl="0" eaLnBrk="1" latinLnBrk="0" hangingPunct="1">
        <a:defRPr sz="2400" kern="1200">
          <a:solidFill>
            <a:schemeClr val="tx1"/>
          </a:solidFill>
          <a:latin typeface="+mn-lt"/>
          <a:ea typeface="+mn-ea"/>
          <a:cs typeface="+mn-cs"/>
        </a:defRPr>
      </a:lvl1pPr>
      <a:lvl2pPr marL="608330" algn="l" defTabSz="1217295" rtl="0" eaLnBrk="1" latinLnBrk="0" hangingPunct="1">
        <a:defRPr sz="2400" kern="1200">
          <a:solidFill>
            <a:schemeClr val="tx1"/>
          </a:solidFill>
          <a:latin typeface="+mn-lt"/>
          <a:ea typeface="+mn-ea"/>
          <a:cs typeface="+mn-cs"/>
        </a:defRPr>
      </a:lvl2pPr>
      <a:lvl3pPr marL="1217295" algn="l" defTabSz="1217295" rtl="0" eaLnBrk="1" latinLnBrk="0" hangingPunct="1">
        <a:defRPr sz="2400" kern="1200">
          <a:solidFill>
            <a:schemeClr val="tx1"/>
          </a:solidFill>
          <a:latin typeface="+mn-lt"/>
          <a:ea typeface="+mn-ea"/>
          <a:cs typeface="+mn-cs"/>
        </a:defRPr>
      </a:lvl3pPr>
      <a:lvl4pPr marL="1825625" algn="l" defTabSz="1217295" rtl="0" eaLnBrk="1" latinLnBrk="0" hangingPunct="1">
        <a:defRPr sz="2400" kern="1200">
          <a:solidFill>
            <a:schemeClr val="tx1"/>
          </a:solidFill>
          <a:latin typeface="+mn-lt"/>
          <a:ea typeface="+mn-ea"/>
          <a:cs typeface="+mn-cs"/>
        </a:defRPr>
      </a:lvl4pPr>
      <a:lvl5pPr marL="2434590" algn="l" defTabSz="1217295" rtl="0" eaLnBrk="1" latinLnBrk="0" hangingPunct="1">
        <a:defRPr sz="2400" kern="1200">
          <a:solidFill>
            <a:schemeClr val="tx1"/>
          </a:solidFill>
          <a:latin typeface="+mn-lt"/>
          <a:ea typeface="+mn-ea"/>
          <a:cs typeface="+mn-cs"/>
        </a:defRPr>
      </a:lvl5pPr>
      <a:lvl6pPr marL="3042920" algn="l" defTabSz="1217295" rtl="0" eaLnBrk="1" latinLnBrk="0" hangingPunct="1">
        <a:defRPr sz="2400" kern="1200">
          <a:solidFill>
            <a:schemeClr val="tx1"/>
          </a:solidFill>
          <a:latin typeface="+mn-lt"/>
          <a:ea typeface="+mn-ea"/>
          <a:cs typeface="+mn-cs"/>
        </a:defRPr>
      </a:lvl6pPr>
      <a:lvl7pPr marL="3651885" algn="l" defTabSz="1217295" rtl="0" eaLnBrk="1" latinLnBrk="0" hangingPunct="1">
        <a:defRPr sz="2400" kern="1200">
          <a:solidFill>
            <a:schemeClr val="tx1"/>
          </a:solidFill>
          <a:latin typeface="+mn-lt"/>
          <a:ea typeface="+mn-ea"/>
          <a:cs typeface="+mn-cs"/>
        </a:defRPr>
      </a:lvl7pPr>
      <a:lvl8pPr marL="4260215" algn="l" defTabSz="1217295" rtl="0" eaLnBrk="1" latinLnBrk="0" hangingPunct="1">
        <a:defRPr sz="2400" kern="1200">
          <a:solidFill>
            <a:schemeClr val="tx1"/>
          </a:solidFill>
          <a:latin typeface="+mn-lt"/>
          <a:ea typeface="+mn-ea"/>
          <a:cs typeface="+mn-cs"/>
        </a:defRPr>
      </a:lvl8pPr>
      <a:lvl9pPr marL="4869180" algn="l" defTabSz="121729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
        <p:nvSpPr>
          <p:cNvPr id="357" name="Google Shape;357;p4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58" name="Google Shape;358;p42"/>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359" name="Google Shape;359;p4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44264079"/>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1F3F3EB7-365A-44AF-9B24-EAE7C79A7A9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4ECC8AD9-1262-468F-9EE2-7D6FD0758A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4A380C-9916-469F-B220-D7DDC92841A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614B58-5F60-4EBE-9778-C67338923DB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019F24-3AED-4440-A2AC-4867EFF192E5}" type="datetimeFigureOut">
              <a:rPr lang="en-US" smtClean="0"/>
              <a:t>8/14/2022</a:t>
            </a:fld>
            <a:endParaRPr lang="en-US"/>
          </a:p>
        </p:txBody>
      </p:sp>
      <p:sp>
        <p:nvSpPr>
          <p:cNvPr id="5" name="Footer Placeholder 4">
            <a:extLst>
              <a:ext uri="{FF2B5EF4-FFF2-40B4-BE49-F238E27FC236}">
                <a16:creationId xmlns:a16="http://schemas.microsoft.com/office/drawing/2014/main" id="{8BB3B6D5-83AA-4695-8DCE-EAF188D74B18}"/>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93853A-1F6E-4A6A-B9CA-6DACD5BBA9B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52FAC2-AD3F-4539-A958-040DF09986C4}" type="slidenum">
              <a:rPr lang="en-US" smtClean="0"/>
              <a:t>‹#›</a:t>
            </a:fld>
            <a:endParaRPr lang="en-US"/>
          </a:p>
        </p:txBody>
      </p:sp>
      <p:sp>
        <p:nvSpPr>
          <p:cNvPr id="8" name="Oval 7">
            <a:extLst>
              <a:ext uri="{FF2B5EF4-FFF2-40B4-BE49-F238E27FC236}">
                <a16:creationId xmlns:a16="http://schemas.microsoft.com/office/drawing/2014/main" id="{2DB1E7C9-1831-4C6B-8B17-6472019DF20C}"/>
              </a:ext>
            </a:extLst>
          </p:cNvPr>
          <p:cNvSpPr>
            <a:spLocks noChangeAspect="1"/>
          </p:cNvSpPr>
          <p:nvPr userDrawn="1">
            <p:custDataLst>
              <p:tags r:id="rId15"/>
            </p:custDataLst>
          </p:nvPr>
        </p:nvSpPr>
        <p:spPr>
          <a:xfrm>
            <a:off x="-3846287" y="-2389833"/>
            <a:ext cx="1016000" cy="1016000"/>
          </a:xfrm>
          <a:prstGeom prst="ellipse">
            <a:avLst/>
          </a:prstGeom>
          <a:blipFill dpi="0" rotWithShape="0">
            <a:blip r:embed="rId19">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Oval 8">
            <a:extLst>
              <a:ext uri="{FF2B5EF4-FFF2-40B4-BE49-F238E27FC236}">
                <a16:creationId xmlns:a16="http://schemas.microsoft.com/office/drawing/2014/main" id="{C8B2F053-4AB2-4FCF-82E7-5900373F42DD}"/>
              </a:ext>
            </a:extLst>
          </p:cNvPr>
          <p:cNvSpPr>
            <a:spLocks noChangeAspect="1"/>
          </p:cNvSpPr>
          <p:nvPr userDrawn="1">
            <p:custDataLst>
              <p:tags r:id="rId16"/>
            </p:custDataLst>
          </p:nvPr>
        </p:nvSpPr>
        <p:spPr>
          <a:xfrm>
            <a:off x="14536964" y="9402117"/>
            <a:ext cx="1016000" cy="1016000"/>
          </a:xfrm>
          <a:prstGeom prst="ellipse">
            <a:avLst/>
          </a:prstGeom>
          <a:blipFill dpi="0" rotWithShape="0">
            <a:blip r:embed="rId19">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Oval 9">
            <a:extLst>
              <a:ext uri="{FF2B5EF4-FFF2-40B4-BE49-F238E27FC236}">
                <a16:creationId xmlns:a16="http://schemas.microsoft.com/office/drawing/2014/main" id="{1B00724D-74C4-4CEE-8D46-058C3E6B6B08}"/>
              </a:ext>
            </a:extLst>
          </p:cNvPr>
          <p:cNvSpPr>
            <a:spLocks noChangeAspect="1"/>
          </p:cNvSpPr>
          <p:nvPr userDrawn="1">
            <p:custDataLst>
              <p:tags r:id="rId17"/>
            </p:custDataLst>
          </p:nvPr>
        </p:nvSpPr>
        <p:spPr>
          <a:xfrm>
            <a:off x="14536964" y="-2159000"/>
            <a:ext cx="1016000" cy="1016000"/>
          </a:xfrm>
          <a:prstGeom prst="ellipse">
            <a:avLst/>
          </a:prstGeom>
          <a:blipFill dpi="0" rotWithShape="0">
            <a:blip r:embed="rId19">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Oval 10">
            <a:extLst>
              <a:ext uri="{FF2B5EF4-FFF2-40B4-BE49-F238E27FC236}">
                <a16:creationId xmlns:a16="http://schemas.microsoft.com/office/drawing/2014/main" id="{F22B459E-B45E-4A97-B286-92533319090C}"/>
              </a:ext>
            </a:extLst>
          </p:cNvPr>
          <p:cNvSpPr>
            <a:spLocks noChangeAspect="1"/>
          </p:cNvSpPr>
          <p:nvPr userDrawn="1">
            <p:custDataLst>
              <p:tags r:id="rId18"/>
            </p:custDataLst>
          </p:nvPr>
        </p:nvSpPr>
        <p:spPr>
          <a:xfrm>
            <a:off x="-3736523" y="9402117"/>
            <a:ext cx="1016000" cy="1016000"/>
          </a:xfrm>
          <a:prstGeom prst="ellipse">
            <a:avLst/>
          </a:prstGeom>
          <a:blipFill dpi="0" rotWithShape="0">
            <a:blip r:embed="rId19">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287958854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F7C4092B-D42C-4B22-A82A-9118192102D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1pPr>
            <a:lvl2pPr lvl="1"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2pPr>
            <a:lvl3pPr lvl="2"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3pPr>
            <a:lvl4pPr lvl="3"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4pPr>
            <a:lvl5pPr lvl="4"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5pPr>
            <a:lvl6pPr lvl="5"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6pPr>
            <a:lvl7pPr lvl="6"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7pPr>
            <a:lvl8pPr lvl="7"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8pPr>
            <a:lvl9pPr lvl="8"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1pPr>
            <a:lvl2pPr marL="914400" lvl="1"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8" name="Oval 7">
            <a:extLst>
              <a:ext uri="{FF2B5EF4-FFF2-40B4-BE49-F238E27FC236}">
                <a16:creationId xmlns:a16="http://schemas.microsoft.com/office/drawing/2014/main" id="{BB5A3518-2F37-44A5-B0F6-4142FF366761}"/>
              </a:ext>
            </a:extLst>
          </p:cNvPr>
          <p:cNvSpPr>
            <a:spLocks noChangeAspect="1"/>
          </p:cNvSpPr>
          <p:nvPr userDrawn="1">
            <p:custDataLst>
              <p:tags r:id="rId7"/>
            </p:custDataLst>
          </p:nvPr>
        </p:nvSpPr>
        <p:spPr>
          <a:xfrm>
            <a:off x="-3846287" y="-2389833"/>
            <a:ext cx="1016000" cy="1016000"/>
          </a:xfrm>
          <a:prstGeom prst="ellipse">
            <a:avLst/>
          </a:prstGeom>
          <a:blipFill dpi="0" rotWithShape="0">
            <a:blip r:embed="rId11">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Oval 8">
            <a:extLst>
              <a:ext uri="{FF2B5EF4-FFF2-40B4-BE49-F238E27FC236}">
                <a16:creationId xmlns:a16="http://schemas.microsoft.com/office/drawing/2014/main" id="{C1E9AB08-C3D0-4B60-A3D4-35DB9C1BBA8E}"/>
              </a:ext>
            </a:extLst>
          </p:cNvPr>
          <p:cNvSpPr>
            <a:spLocks noChangeAspect="1"/>
          </p:cNvSpPr>
          <p:nvPr userDrawn="1">
            <p:custDataLst>
              <p:tags r:id="rId8"/>
            </p:custDataLst>
          </p:nvPr>
        </p:nvSpPr>
        <p:spPr>
          <a:xfrm>
            <a:off x="14536964" y="9402117"/>
            <a:ext cx="1016000" cy="1016000"/>
          </a:xfrm>
          <a:prstGeom prst="ellipse">
            <a:avLst/>
          </a:prstGeom>
          <a:blipFill dpi="0" rotWithShape="0">
            <a:blip r:embed="rId11">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Oval 9">
            <a:extLst>
              <a:ext uri="{FF2B5EF4-FFF2-40B4-BE49-F238E27FC236}">
                <a16:creationId xmlns:a16="http://schemas.microsoft.com/office/drawing/2014/main" id="{EB116332-6BFB-487A-A396-EED76F53C5F0}"/>
              </a:ext>
            </a:extLst>
          </p:cNvPr>
          <p:cNvSpPr>
            <a:spLocks noChangeAspect="1"/>
          </p:cNvSpPr>
          <p:nvPr userDrawn="1">
            <p:custDataLst>
              <p:tags r:id="rId9"/>
            </p:custDataLst>
          </p:nvPr>
        </p:nvSpPr>
        <p:spPr>
          <a:xfrm>
            <a:off x="14536964" y="-2159000"/>
            <a:ext cx="1016000" cy="1016000"/>
          </a:xfrm>
          <a:prstGeom prst="ellipse">
            <a:avLst/>
          </a:prstGeom>
          <a:blipFill dpi="0" rotWithShape="0">
            <a:blip r:embed="rId11">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Oval 10">
            <a:extLst>
              <a:ext uri="{FF2B5EF4-FFF2-40B4-BE49-F238E27FC236}">
                <a16:creationId xmlns:a16="http://schemas.microsoft.com/office/drawing/2014/main" id="{C259378D-DEE4-4D6A-8D78-24042A66963F}"/>
              </a:ext>
            </a:extLst>
          </p:cNvPr>
          <p:cNvSpPr>
            <a:spLocks noChangeAspect="1"/>
          </p:cNvSpPr>
          <p:nvPr userDrawn="1">
            <p:custDataLst>
              <p:tags r:id="rId10"/>
            </p:custDataLst>
          </p:nvPr>
        </p:nvSpPr>
        <p:spPr>
          <a:xfrm>
            <a:off x="-3736523" y="9402117"/>
            <a:ext cx="1016000" cy="1016000"/>
          </a:xfrm>
          <a:prstGeom prst="ellipse">
            <a:avLst/>
          </a:prstGeom>
          <a:blipFill dpi="0" rotWithShape="0">
            <a:blip r:embed="rId11">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2374485991"/>
      </p:ext>
    </p:extLst>
  </p:cSld>
  <p:clrMap bg1="lt1" tx1="dk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emf"/><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jpg"/></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5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53.png"/><Relationship Id="rId7" Type="http://schemas.openxmlformats.org/officeDocument/2006/relationships/slide" Target="slide19.xml"/><Relationship Id="rId2" Type="http://schemas.openxmlformats.org/officeDocument/2006/relationships/audio" Target="../media/audio4.wav"/><Relationship Id="rId1" Type="http://schemas.openxmlformats.org/officeDocument/2006/relationships/slideLayout" Target="../slideLayouts/slideLayout43.xml"/><Relationship Id="rId6" Type="http://schemas.openxmlformats.org/officeDocument/2006/relationships/slide" Target="slide18.xml"/><Relationship Id="rId5" Type="http://schemas.openxmlformats.org/officeDocument/2006/relationships/slide" Target="slide17.xml"/><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audio6.wav"/><Relationship Id="rId7" Type="http://schemas.openxmlformats.org/officeDocument/2006/relationships/image" Target="../media/image53.png"/><Relationship Id="rId2" Type="http://schemas.openxmlformats.org/officeDocument/2006/relationships/audio" Target="../media/audio5.wav"/><Relationship Id="rId1" Type="http://schemas.openxmlformats.org/officeDocument/2006/relationships/slideLayout" Target="../slideLayouts/slideLayout58.xml"/><Relationship Id="rId6" Type="http://schemas.openxmlformats.org/officeDocument/2006/relationships/slide" Target="slide16.xml"/><Relationship Id="rId5" Type="http://schemas.openxmlformats.org/officeDocument/2006/relationships/image" Target="../media/image55.jpeg"/><Relationship Id="rId4" Type="http://schemas.openxmlformats.org/officeDocument/2006/relationships/image" Target="../media/image54.jpeg"/></Relationships>
</file>

<file path=ppt/slides/_rels/slide18.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audio5.wav"/><Relationship Id="rId7" Type="http://schemas.openxmlformats.org/officeDocument/2006/relationships/image" Target="../media/image53.png"/><Relationship Id="rId2" Type="http://schemas.openxmlformats.org/officeDocument/2006/relationships/audio" Target="../media/audio6.wav"/><Relationship Id="rId1" Type="http://schemas.openxmlformats.org/officeDocument/2006/relationships/slideLayout" Target="../slideLayouts/slideLayout58.xml"/><Relationship Id="rId6" Type="http://schemas.openxmlformats.org/officeDocument/2006/relationships/slide" Target="slide16.xml"/><Relationship Id="rId5" Type="http://schemas.openxmlformats.org/officeDocument/2006/relationships/image" Target="../media/image55.jpeg"/><Relationship Id="rId4" Type="http://schemas.openxmlformats.org/officeDocument/2006/relationships/image" Target="../media/image54.jpeg"/></Relationships>
</file>

<file path=ppt/slides/_rels/slide1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audio5.wav"/><Relationship Id="rId7" Type="http://schemas.openxmlformats.org/officeDocument/2006/relationships/image" Target="../media/image53.png"/><Relationship Id="rId2" Type="http://schemas.openxmlformats.org/officeDocument/2006/relationships/audio" Target="../media/audio6.wav"/><Relationship Id="rId1" Type="http://schemas.openxmlformats.org/officeDocument/2006/relationships/slideLayout" Target="../slideLayouts/slideLayout58.xml"/><Relationship Id="rId6" Type="http://schemas.openxmlformats.org/officeDocument/2006/relationships/slide" Target="slide16.xml"/><Relationship Id="rId5" Type="http://schemas.openxmlformats.org/officeDocument/2006/relationships/image" Target="../media/image55.jpeg"/><Relationship Id="rId4" Type="http://schemas.openxmlformats.org/officeDocument/2006/relationships/image" Target="../media/image54.jpe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6.png"/><Relationship Id="rId3" Type="http://schemas.openxmlformats.org/officeDocument/2006/relationships/slide" Target="slide4.xml"/><Relationship Id="rId7" Type="http://schemas.openxmlformats.org/officeDocument/2006/relationships/image" Target="../media/image24.png"/><Relationship Id="rId12" Type="http://schemas.openxmlformats.org/officeDocument/2006/relationships/slide" Target="slide6.xml"/><Relationship Id="rId2" Type="http://schemas.openxmlformats.org/officeDocument/2006/relationships/image" Target="../media/image22.jpeg"/><Relationship Id="rId16" Type="http://schemas.openxmlformats.org/officeDocument/2006/relationships/image" Target="../media/image28.png"/><Relationship Id="rId1" Type="http://schemas.openxmlformats.org/officeDocument/2006/relationships/slideLayout" Target="../slideLayouts/slideLayout22.xml"/><Relationship Id="rId6" Type="http://schemas.openxmlformats.org/officeDocument/2006/relationships/slide" Target="slide5.xml"/><Relationship Id="rId11" Type="http://schemas.microsoft.com/office/2007/relationships/hdphoto" Target="../media/hdphoto4.wdp"/><Relationship Id="rId5" Type="http://schemas.microsoft.com/office/2007/relationships/hdphoto" Target="../media/hdphoto2.wdp"/><Relationship Id="rId15" Type="http://schemas.openxmlformats.org/officeDocument/2006/relationships/image" Target="../media/image27.GIF"/><Relationship Id="rId10" Type="http://schemas.openxmlformats.org/officeDocument/2006/relationships/image" Target="../media/image25.png"/><Relationship Id="rId4" Type="http://schemas.openxmlformats.org/officeDocument/2006/relationships/image" Target="../media/image23.png"/><Relationship Id="rId9" Type="http://schemas.openxmlformats.org/officeDocument/2006/relationships/slide" Target="slide3.xml"/><Relationship Id="rId14" Type="http://schemas.microsoft.com/office/2007/relationships/hdphoto" Target="../media/hdphoto5.wdp"/></Relationships>
</file>

<file path=ppt/slides/_rels/slide2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audio5.wav"/><Relationship Id="rId7" Type="http://schemas.openxmlformats.org/officeDocument/2006/relationships/image" Target="../media/image53.png"/><Relationship Id="rId2" Type="http://schemas.openxmlformats.org/officeDocument/2006/relationships/audio" Target="../media/audio6.wav"/><Relationship Id="rId1" Type="http://schemas.openxmlformats.org/officeDocument/2006/relationships/slideLayout" Target="../slideLayouts/slideLayout58.xml"/><Relationship Id="rId6" Type="http://schemas.openxmlformats.org/officeDocument/2006/relationships/slide" Target="slide16.xml"/><Relationship Id="rId5" Type="http://schemas.openxmlformats.org/officeDocument/2006/relationships/image" Target="../media/image55.jpeg"/><Relationship Id="rId4" Type="http://schemas.openxmlformats.org/officeDocument/2006/relationships/image" Target="../media/image54.jpeg"/></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33.png"/><Relationship Id="rId10" Type="http://schemas.openxmlformats.org/officeDocument/2006/relationships/image" Target="../media/image57.png"/><Relationship Id="rId4" Type="http://schemas.openxmlformats.org/officeDocument/2006/relationships/image" Target="../media/image18.png"/><Relationship Id="rId9"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2.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2.wav"/><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28.png"/><Relationship Id="rId5" Type="http://schemas.openxmlformats.org/officeDocument/2006/relationships/slide" Target="slide2.xml"/><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33.png"/><Relationship Id="rId10" Type="http://schemas.openxmlformats.org/officeDocument/2006/relationships/image" Target="../media/image36.png"/><Relationship Id="rId4" Type="http://schemas.openxmlformats.org/officeDocument/2006/relationships/image" Target="../media/image18.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633" t="6961" r="24769" b="6961"/>
          <a:stretch/>
        </p:blipFill>
        <p:spPr>
          <a:xfrm>
            <a:off x="0" y="3983802"/>
            <a:ext cx="2221928" cy="2567943"/>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731053" y="344075"/>
            <a:ext cx="1315485" cy="1322988"/>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7" name="文本框 56">
            <a:extLst>
              <a:ext uri="{FF2B5EF4-FFF2-40B4-BE49-F238E27FC236}">
                <a16:creationId xmlns:a16="http://schemas.microsoft.com/office/drawing/2014/main" id="{9F24731A-3F6E-44F7-99DF-EFBAD1150331}"/>
              </a:ext>
            </a:extLst>
          </p:cNvPr>
          <p:cNvSpPr txBox="1"/>
          <p:nvPr/>
        </p:nvSpPr>
        <p:spPr>
          <a:xfrm>
            <a:off x="3542025" y="2692235"/>
            <a:ext cx="5485325"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none" spc="0" normalizeH="0" baseline="0" noProof="0" dirty="0" err="1">
                <a:ln>
                  <a:noFill/>
                </a:ln>
                <a:solidFill>
                  <a:srgbClr val="215968"/>
                </a:solidFill>
                <a:effectLst/>
                <a:uLnTx/>
                <a:uFillTx/>
                <a:latin typeface="Coiny" panose="02000903060500060000" pitchFamily="2" charset="0"/>
                <a:ea typeface="字体视界-熊孩子体" panose="02000500000000000000" pitchFamily="2" charset="-122"/>
                <a:cs typeface="Arial" panose="020B0604020202020204" pitchFamily="34" charset="0"/>
              </a:rPr>
              <a:t>Khởi</a:t>
            </a:r>
            <a:r>
              <a:rPr kumimoji="0" lang="en-US" altLang="zh-CN" sz="7000" b="1" i="0" u="none" strike="noStrike" kern="1200" cap="none" spc="0" normalizeH="0" noProof="0" dirty="0">
                <a:ln>
                  <a:noFill/>
                </a:ln>
                <a:solidFill>
                  <a:srgbClr val="215968"/>
                </a:solidFill>
                <a:effectLst/>
                <a:uLnTx/>
                <a:uFillTx/>
                <a:latin typeface="Coiny" panose="02000903060500060000" pitchFamily="2" charset="0"/>
                <a:ea typeface="字体视界-熊孩子体" panose="02000500000000000000" pitchFamily="2" charset="-122"/>
                <a:cs typeface="Arial" panose="020B0604020202020204" pitchFamily="34" charset="0"/>
              </a:rPr>
              <a:t> </a:t>
            </a:r>
            <a:r>
              <a:rPr kumimoji="0" lang="en-US" altLang="zh-CN" sz="7000" b="1" i="0" u="none" strike="noStrike" kern="1200" cap="none" spc="0" normalizeH="0" noProof="0" dirty="0" err="1">
                <a:ln>
                  <a:noFill/>
                </a:ln>
                <a:solidFill>
                  <a:srgbClr val="215968"/>
                </a:solidFill>
                <a:effectLst/>
                <a:uLnTx/>
                <a:uFillTx/>
                <a:latin typeface="Coiny" panose="02000903060500060000" pitchFamily="2" charset="0"/>
                <a:ea typeface="字体视界-熊孩子体" panose="02000500000000000000" pitchFamily="2" charset="-122"/>
                <a:cs typeface="Arial" panose="020B0604020202020204" pitchFamily="34" charset="0"/>
              </a:rPr>
              <a:t>động</a:t>
            </a:r>
            <a:endParaRPr kumimoji="0" lang="zh-CN" altLang="en-US" sz="7000" b="1" i="0" u="none" strike="noStrike" kern="1200" cap="none" spc="0" normalizeH="0" baseline="0" noProof="0" dirty="0">
              <a:ln>
                <a:noFill/>
              </a:ln>
              <a:solidFill>
                <a:srgbClr val="215968"/>
              </a:solidFill>
              <a:effectLst/>
              <a:uLnTx/>
              <a:uFillTx/>
              <a:latin typeface="Coiny" panose="02000903060500060000" pitchFamily="2" charset="0"/>
              <a:ea typeface="字体视界-熊孩子体" panose="02000500000000000000" pitchFamily="2" charset="-122"/>
              <a:cs typeface="Arial" panose="020B0604020202020204" pitchFamily="34" charset="0"/>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extLst>
      <p:ext uri="{BB962C8B-B14F-4D97-AF65-F5344CB8AC3E}">
        <p14:creationId xmlns:p14="http://schemas.microsoft.com/office/powerpoint/2010/main" val="137473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2750"/>
                            </p:stCondLst>
                            <p:childTnLst>
                              <p:par>
                                <p:cTn id="28" presetID="52" presetClass="entr" presetSubtype="0" fill="hold" grpId="0" nodeType="afterEffect">
                                  <p:stCondLst>
                                    <p:cond delay="0"/>
                                  </p:stCondLst>
                                  <p:iterate type="lt">
                                    <p:tmPct val="10000"/>
                                  </p:iterate>
                                  <p:childTnLst>
                                    <p:set>
                                      <p:cBhvr>
                                        <p:cTn id="29" dur="1" fill="hold">
                                          <p:stCondLst>
                                            <p:cond delay="0"/>
                                          </p:stCondLst>
                                        </p:cTn>
                                        <p:tgtEl>
                                          <p:spTgt spid="57"/>
                                        </p:tgtEl>
                                        <p:attrNameLst>
                                          <p:attrName>style.visibility</p:attrName>
                                        </p:attrNameLst>
                                      </p:cBhvr>
                                      <p:to>
                                        <p:strVal val="visible"/>
                                      </p:to>
                                    </p:set>
                                    <p:animScale>
                                      <p:cBhvr>
                                        <p:cTn id="30"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750" decel="50000" fill="hold">
                                          <p:stCondLst>
                                            <p:cond delay="0"/>
                                          </p:stCondLst>
                                        </p:cTn>
                                        <p:tgtEl>
                                          <p:spTgt spid="57"/>
                                        </p:tgtEl>
                                        <p:attrNameLst>
                                          <p:attrName>ppt_x</p:attrName>
                                          <p:attrName>ppt_y</p:attrName>
                                        </p:attrNameLst>
                                      </p:cBhvr>
                                    </p:animMotion>
                                    <p:animEffect transition="in" filter="fade">
                                      <p:cBhvr>
                                        <p:cTn id="32" dur="750"/>
                                        <p:tgtEl>
                                          <p:spTgt spid="57"/>
                                        </p:tgtEl>
                                      </p:cBhvr>
                                    </p:animEffect>
                                  </p:childTnLst>
                                </p:cTn>
                              </p:par>
                              <p:par>
                                <p:cTn id="33" presetID="32" presetClass="emph" presetSubtype="0" fill="hold" nodeType="withEffect">
                                  <p:stCondLst>
                                    <p:cond delay="0"/>
                                  </p:stCondLst>
                                  <p:childTnLst>
                                    <p:animRot by="120000">
                                      <p:cBhvr>
                                        <p:cTn id="34" dur="100" fill="hold">
                                          <p:stCondLst>
                                            <p:cond delay="0"/>
                                          </p:stCondLst>
                                        </p:cTn>
                                        <p:tgtEl>
                                          <p:spTgt spid="28"/>
                                        </p:tgtEl>
                                        <p:attrNameLst>
                                          <p:attrName>r</p:attrName>
                                        </p:attrNameLst>
                                      </p:cBhvr>
                                    </p:animRot>
                                    <p:animRot by="-240000">
                                      <p:cBhvr>
                                        <p:cTn id="35" dur="200" fill="hold">
                                          <p:stCondLst>
                                            <p:cond delay="200"/>
                                          </p:stCondLst>
                                        </p:cTn>
                                        <p:tgtEl>
                                          <p:spTgt spid="28"/>
                                        </p:tgtEl>
                                        <p:attrNameLst>
                                          <p:attrName>r</p:attrName>
                                        </p:attrNameLst>
                                      </p:cBhvr>
                                    </p:animRot>
                                    <p:animRot by="240000">
                                      <p:cBhvr>
                                        <p:cTn id="36" dur="200" fill="hold">
                                          <p:stCondLst>
                                            <p:cond delay="400"/>
                                          </p:stCondLst>
                                        </p:cTn>
                                        <p:tgtEl>
                                          <p:spTgt spid="28"/>
                                        </p:tgtEl>
                                        <p:attrNameLst>
                                          <p:attrName>r</p:attrName>
                                        </p:attrNameLst>
                                      </p:cBhvr>
                                    </p:animRot>
                                    <p:animRot by="-240000">
                                      <p:cBhvr>
                                        <p:cTn id="37" dur="200" fill="hold">
                                          <p:stCondLst>
                                            <p:cond delay="600"/>
                                          </p:stCondLst>
                                        </p:cTn>
                                        <p:tgtEl>
                                          <p:spTgt spid="28"/>
                                        </p:tgtEl>
                                        <p:attrNameLst>
                                          <p:attrName>r</p:attrName>
                                        </p:attrNameLst>
                                      </p:cBhvr>
                                    </p:animRot>
                                    <p:animRot by="120000">
                                      <p:cBhvr>
                                        <p:cTn id="38"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554B8690-5DA3-4933-89A5-C329709AF2FE}"/>
              </a:ext>
            </a:extLst>
          </p:cNvPr>
          <p:cNvGrpSpPr/>
          <p:nvPr/>
        </p:nvGrpSpPr>
        <p:grpSpPr>
          <a:xfrm>
            <a:off x="616392" y="487887"/>
            <a:ext cx="10635705" cy="1200329"/>
            <a:chOff x="616392" y="487887"/>
            <a:chExt cx="10635705" cy="1200329"/>
          </a:xfrm>
        </p:grpSpPr>
        <p:sp>
          <p:nvSpPr>
            <p:cNvPr id="10" name="文本框 9">
              <a:extLst>
                <a:ext uri="{FF2B5EF4-FFF2-40B4-BE49-F238E27FC236}">
                  <a16:creationId xmlns:a16="http://schemas.microsoft.com/office/drawing/2014/main" id="{C12F79C5-DBD5-4688-82EF-C07A9EAFBACF}"/>
                </a:ext>
              </a:extLst>
            </p:cNvPr>
            <p:cNvSpPr txBox="1"/>
            <p:nvPr/>
          </p:nvSpPr>
          <p:spPr>
            <a:xfrm>
              <a:off x="1323204" y="487887"/>
              <a:ext cx="992889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0" normalizeH="0" noProof="0" dirty="0">
                  <a:ln>
                    <a:noFill/>
                  </a:ln>
                  <a:solidFill>
                    <a:prstClr val="white"/>
                  </a:solidFill>
                  <a:effectLst/>
                  <a:uLnTx/>
                  <a:uFillTx/>
                  <a:ea typeface="微软雅黑" panose="020B0503020204020204" pitchFamily="34" charset="-122"/>
                  <a:cs typeface="+mn-cs"/>
                </a:rPr>
                <a:t>Em hãy quan sát hình 2 trong SGK trang 25 và trả lời các câu hỏi sau:</a:t>
              </a:r>
              <a:endParaRPr kumimoji="0" lang="zh-CN" altLang="en-US" sz="3600" b="0" i="0" u="none" strike="noStrike" kern="1200" cap="none" spc="0" normalizeH="0" noProof="0" dirty="0">
                <a:ln>
                  <a:noFill/>
                </a:ln>
                <a:solidFill>
                  <a:prstClr val="white"/>
                </a:solidFill>
                <a:effectLst/>
                <a:uLnTx/>
                <a:uFillTx/>
                <a:ea typeface="微软雅黑" panose="020B0503020204020204" pitchFamily="34" charset="-122"/>
                <a:cs typeface="+mn-cs"/>
              </a:endParaRPr>
            </a:p>
          </p:txBody>
        </p:sp>
        <p:grpSp>
          <p:nvGrpSpPr>
            <p:cNvPr id="11" name="组合 10">
              <a:extLst>
                <a:ext uri="{FF2B5EF4-FFF2-40B4-BE49-F238E27FC236}">
                  <a16:creationId xmlns:a16="http://schemas.microsoft.com/office/drawing/2014/main" id="{D440AC2B-1D1B-46C9-922E-E5EC15C8B224}"/>
                </a:ext>
              </a:extLst>
            </p:cNvPr>
            <p:cNvGrpSpPr/>
            <p:nvPr/>
          </p:nvGrpSpPr>
          <p:grpSpPr>
            <a:xfrm>
              <a:off x="616392" y="548466"/>
              <a:ext cx="712036" cy="576000"/>
              <a:chOff x="616392" y="548466"/>
              <a:chExt cx="712036" cy="576000"/>
            </a:xfrm>
          </p:grpSpPr>
          <p:grpSp>
            <p:nvGrpSpPr>
              <p:cNvPr id="12" name="组合 11">
                <a:extLst>
                  <a:ext uri="{FF2B5EF4-FFF2-40B4-BE49-F238E27FC236}">
                    <a16:creationId xmlns:a16="http://schemas.microsoft.com/office/drawing/2014/main" id="{BDF4EF6D-6E21-49A3-87F3-9B9DD3AFD7EE}"/>
                  </a:ext>
                </a:extLst>
              </p:cNvPr>
              <p:cNvGrpSpPr/>
              <p:nvPr/>
            </p:nvGrpSpPr>
            <p:grpSpPr>
              <a:xfrm>
                <a:off x="626511" y="548466"/>
                <a:ext cx="701917" cy="576000"/>
                <a:chOff x="2900496" y="1028113"/>
                <a:chExt cx="6336001" cy="3420001"/>
              </a:xfrm>
            </p:grpSpPr>
            <p:sp>
              <p:nvSpPr>
                <p:cNvPr id="14" name="任意多边形: 形状 45">
                  <a:extLst>
                    <a:ext uri="{FF2B5EF4-FFF2-40B4-BE49-F238E27FC236}">
                      <a16:creationId xmlns:a16="http://schemas.microsoft.com/office/drawing/2014/main" id="{D1D379C4-FFD9-49AE-8569-557EF54BCC4D}"/>
                    </a:ext>
                  </a:extLst>
                </p:cNvPr>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任意多边形: 形状 44">
                  <a:extLst>
                    <a:ext uri="{FF2B5EF4-FFF2-40B4-BE49-F238E27FC236}">
                      <a16:creationId xmlns:a16="http://schemas.microsoft.com/office/drawing/2014/main" id="{58717FCB-BE03-4655-A8DD-B52D0FE41D32}"/>
                    </a:ext>
                  </a:extLst>
                </p:cNvPr>
                <p:cNvSpPr/>
                <p:nvPr/>
              </p:nvSpPr>
              <p:spPr>
                <a:xfrm>
                  <a:off x="2997347" y="1084832"/>
                  <a:ext cx="6192000" cy="3312000"/>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13" name="文本框 12">
                <a:extLst>
                  <a:ext uri="{FF2B5EF4-FFF2-40B4-BE49-F238E27FC236}">
                    <a16:creationId xmlns:a16="http://schemas.microsoft.com/office/drawing/2014/main" id="{772FA906-BDC8-467C-8309-4D6C426D9D37}"/>
                  </a:ext>
                </a:extLst>
              </p:cNvPr>
              <p:cNvSpPr txBox="1"/>
              <p:nvPr/>
            </p:nvSpPr>
            <p:spPr>
              <a:xfrm>
                <a:off x="616392" y="657165"/>
                <a:ext cx="6859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01</a:t>
                </a:r>
                <a:endParaRPr kumimoji="0" lang="zh-CN" altLang="en-US"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pic>
        <p:nvPicPr>
          <p:cNvPr id="36" name="Picture 35">
            <a:extLst>
              <a:ext uri="{FF2B5EF4-FFF2-40B4-BE49-F238E27FC236}">
                <a16:creationId xmlns:a16="http://schemas.microsoft.com/office/drawing/2014/main" id="{0B9FD356-20B0-4F9A-9422-40C782953F75}"/>
              </a:ext>
            </a:extLst>
          </p:cNvPr>
          <p:cNvPicPr>
            <a:picLocks noChangeAspect="1"/>
          </p:cNvPicPr>
          <p:nvPr/>
        </p:nvPicPr>
        <p:blipFill>
          <a:blip r:embed="rId2"/>
          <a:stretch>
            <a:fillRect/>
          </a:stretch>
        </p:blipFill>
        <p:spPr>
          <a:xfrm>
            <a:off x="10367973" y="1493343"/>
            <a:ext cx="1295762" cy="1052137"/>
          </a:xfrm>
          <a:prstGeom prst="rect">
            <a:avLst/>
          </a:prstGeom>
        </p:spPr>
      </p:pic>
      <p:pic>
        <p:nvPicPr>
          <p:cNvPr id="3" name="Picture 2">
            <a:extLst>
              <a:ext uri="{FF2B5EF4-FFF2-40B4-BE49-F238E27FC236}">
                <a16:creationId xmlns:a16="http://schemas.microsoft.com/office/drawing/2014/main" id="{F4B8F684-7397-9434-8130-1EFB7833469C}"/>
              </a:ext>
            </a:extLst>
          </p:cNvPr>
          <p:cNvPicPr>
            <a:picLocks noChangeAspect="1"/>
          </p:cNvPicPr>
          <p:nvPr/>
        </p:nvPicPr>
        <p:blipFill>
          <a:blip r:embed="rId3"/>
          <a:stretch>
            <a:fillRect/>
          </a:stretch>
        </p:blipFill>
        <p:spPr>
          <a:xfrm>
            <a:off x="839288" y="1787362"/>
            <a:ext cx="6295803" cy="4398438"/>
          </a:xfrm>
          <a:prstGeom prst="rect">
            <a:avLst/>
          </a:prstGeom>
        </p:spPr>
      </p:pic>
      <p:sp>
        <p:nvSpPr>
          <p:cNvPr id="4" name="TextBox 3">
            <a:extLst>
              <a:ext uri="{FF2B5EF4-FFF2-40B4-BE49-F238E27FC236}">
                <a16:creationId xmlns:a16="http://schemas.microsoft.com/office/drawing/2014/main" id="{C3A6BB72-BA02-BD06-301F-A7EE323D6063}"/>
              </a:ext>
            </a:extLst>
          </p:cNvPr>
          <p:cNvSpPr txBox="1"/>
          <p:nvPr/>
        </p:nvSpPr>
        <p:spPr>
          <a:xfrm>
            <a:off x="7309980" y="2611832"/>
            <a:ext cx="4485806" cy="3539430"/>
          </a:xfrm>
          <a:prstGeom prst="rect">
            <a:avLst/>
          </a:prstGeom>
          <a:noFill/>
        </p:spPr>
        <p:txBody>
          <a:bodyPr wrap="square">
            <a:spAutoFit/>
          </a:bodyPr>
          <a:lstStyle/>
          <a:p>
            <a:pPr algn="l">
              <a:buFont typeface="Arial" panose="020B0604020202020204" pitchFamily="34" charset="0"/>
              <a:buChar char="•"/>
            </a:pPr>
            <a:r>
              <a:rPr lang="vi-VN" sz="3200" b="1" i="1" dirty="0">
                <a:solidFill>
                  <a:srgbClr val="FFFF00"/>
                </a:solidFill>
                <a:effectLst/>
                <a:latin typeface="arial" panose="020B0604020202020204" pitchFamily="34" charset="0"/>
              </a:rPr>
              <a:t>Các chương trình truyền hình được sản xuất ở đâu?</a:t>
            </a:r>
          </a:p>
          <a:p>
            <a:pPr algn="l">
              <a:buFont typeface="Arial" panose="020B0604020202020204" pitchFamily="34" charset="0"/>
              <a:buChar char="•"/>
            </a:pPr>
            <a:r>
              <a:rPr lang="vi-VN" sz="3200" b="1" i="1" dirty="0">
                <a:solidFill>
                  <a:srgbClr val="FFFF00"/>
                </a:solidFill>
                <a:effectLst/>
                <a:latin typeface="arial" panose="020B0604020202020204" pitchFamily="34" charset="0"/>
              </a:rPr>
              <a:t>Máy thu hình thu nhận các chuơng trình từ đài truyền hình bằng cách nào?</a:t>
            </a:r>
          </a:p>
        </p:txBody>
      </p:sp>
    </p:spTree>
    <p:extLst>
      <p:ext uri="{BB962C8B-B14F-4D97-AF65-F5344CB8AC3E}">
        <p14:creationId xmlns:p14="http://schemas.microsoft.com/office/powerpoint/2010/main" val="21655133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1" y="-73290"/>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1438" y="1055084"/>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90200" y="1"/>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7525" y="1114146"/>
            <a:ext cx="6371708" cy="3791229"/>
          </a:xfrm>
          <a:prstGeom prst="rect">
            <a:avLst/>
          </a:prstGeom>
          <a:noFill/>
          <a:ln>
            <a:noFill/>
          </a:ln>
        </p:spPr>
      </p:pic>
      <p:sp>
        <p:nvSpPr>
          <p:cNvPr id="1012" name="Google Shape;1012;p13"/>
          <p:cNvSpPr txBox="1"/>
          <p:nvPr/>
        </p:nvSpPr>
        <p:spPr>
          <a:xfrm>
            <a:off x="3331565" y="1347936"/>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p:cNvPicPr preferRelativeResize="0"/>
          <p:nvPr/>
        </p:nvPicPr>
        <p:blipFill rotWithShape="1">
          <a:blip r:embed="rId10">
            <a:alphaModFix/>
          </a:blip>
          <a:srcRect/>
          <a:stretch/>
        </p:blipFill>
        <p:spPr>
          <a:xfrm rot="420713">
            <a:off x="8210538" y="2763596"/>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1">
            <a:alphaModFix/>
          </a:blip>
          <a:srcRect/>
          <a:stretch/>
        </p:blipFill>
        <p:spPr>
          <a:xfrm>
            <a:off x="7958337" y="3691544"/>
            <a:ext cx="1858273" cy="2749544"/>
          </a:xfrm>
          <a:prstGeom prst="rect">
            <a:avLst/>
          </a:prstGeom>
          <a:noFill/>
          <a:ln>
            <a:noFill/>
          </a:ln>
        </p:spPr>
      </p:pic>
      <p:pic>
        <p:nvPicPr>
          <p:cNvPr id="28" name="Picture 27">
            <a:extLst>
              <a:ext uri="{FF2B5EF4-FFF2-40B4-BE49-F238E27FC236}">
                <a16:creationId xmlns:a16="http://schemas.microsoft.com/office/drawing/2014/main" id="{EFA12A74-0DD3-4C9E-911F-5F883C224832}"/>
              </a:ext>
            </a:extLst>
          </p:cNvPr>
          <p:cNvPicPr>
            <a:picLocks noChangeAspect="1"/>
          </p:cNvPicPr>
          <p:nvPr/>
        </p:nvPicPr>
        <p:blipFill>
          <a:blip r:embed="rId12"/>
          <a:stretch>
            <a:fillRect/>
          </a:stretch>
        </p:blipFill>
        <p:spPr>
          <a:xfrm>
            <a:off x="3454141" y="1393321"/>
            <a:ext cx="5578475" cy="750946"/>
          </a:xfrm>
          <a:prstGeom prst="rect">
            <a:avLst/>
          </a:prstGeom>
        </p:spPr>
      </p:pic>
      <p:pic>
        <p:nvPicPr>
          <p:cNvPr id="3" name="Picture 2">
            <a:extLst>
              <a:ext uri="{FF2B5EF4-FFF2-40B4-BE49-F238E27FC236}">
                <a16:creationId xmlns:a16="http://schemas.microsoft.com/office/drawing/2014/main" id="{D077E834-BC4D-436E-835F-A9AEC2816C3B}"/>
              </a:ext>
            </a:extLst>
          </p:cNvPr>
          <p:cNvPicPr>
            <a:picLocks noChangeAspect="1"/>
          </p:cNvPicPr>
          <p:nvPr/>
        </p:nvPicPr>
        <p:blipFill>
          <a:blip r:embed="rId13"/>
          <a:stretch>
            <a:fillRect/>
          </a:stretch>
        </p:blipFill>
        <p:spPr>
          <a:xfrm>
            <a:off x="4791302" y="2222379"/>
            <a:ext cx="2686387" cy="23683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554B8690-5DA3-4933-89A5-C329709AF2FE}"/>
              </a:ext>
            </a:extLst>
          </p:cNvPr>
          <p:cNvGrpSpPr/>
          <p:nvPr/>
        </p:nvGrpSpPr>
        <p:grpSpPr>
          <a:xfrm>
            <a:off x="616392" y="487887"/>
            <a:ext cx="10635705" cy="1200329"/>
            <a:chOff x="616392" y="487887"/>
            <a:chExt cx="10635705" cy="1200329"/>
          </a:xfrm>
        </p:grpSpPr>
        <p:sp>
          <p:nvSpPr>
            <p:cNvPr id="10" name="文本框 9">
              <a:extLst>
                <a:ext uri="{FF2B5EF4-FFF2-40B4-BE49-F238E27FC236}">
                  <a16:creationId xmlns:a16="http://schemas.microsoft.com/office/drawing/2014/main" id="{C12F79C5-DBD5-4688-82EF-C07A9EAFBACF}"/>
                </a:ext>
              </a:extLst>
            </p:cNvPr>
            <p:cNvSpPr txBox="1"/>
            <p:nvPr/>
          </p:nvSpPr>
          <p:spPr>
            <a:xfrm>
              <a:off x="1323204" y="487887"/>
              <a:ext cx="992889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0" normalizeH="0" noProof="0" dirty="0">
                  <a:ln>
                    <a:noFill/>
                  </a:ln>
                  <a:solidFill>
                    <a:prstClr val="white"/>
                  </a:solidFill>
                  <a:effectLst/>
                  <a:uLnTx/>
                  <a:uFillTx/>
                  <a:ea typeface="微软雅黑" panose="020B0503020204020204" pitchFamily="34" charset="-122"/>
                  <a:cs typeface="+mn-cs"/>
                </a:rPr>
                <a:t>Em hãy quan sát hình 2 trong SGK trang 25 và trả lời các câu hỏi sau:</a:t>
              </a:r>
              <a:endParaRPr kumimoji="0" lang="zh-CN" altLang="en-US" sz="3600" b="0" i="0" u="none" strike="noStrike" kern="1200" cap="none" spc="0" normalizeH="0" noProof="0" dirty="0">
                <a:ln>
                  <a:noFill/>
                </a:ln>
                <a:solidFill>
                  <a:prstClr val="white"/>
                </a:solidFill>
                <a:effectLst/>
                <a:uLnTx/>
                <a:uFillTx/>
                <a:ea typeface="微软雅黑" panose="020B0503020204020204" pitchFamily="34" charset="-122"/>
                <a:cs typeface="+mn-cs"/>
              </a:endParaRPr>
            </a:p>
          </p:txBody>
        </p:sp>
        <p:grpSp>
          <p:nvGrpSpPr>
            <p:cNvPr id="11" name="组合 10">
              <a:extLst>
                <a:ext uri="{FF2B5EF4-FFF2-40B4-BE49-F238E27FC236}">
                  <a16:creationId xmlns:a16="http://schemas.microsoft.com/office/drawing/2014/main" id="{D440AC2B-1D1B-46C9-922E-E5EC15C8B224}"/>
                </a:ext>
              </a:extLst>
            </p:cNvPr>
            <p:cNvGrpSpPr/>
            <p:nvPr/>
          </p:nvGrpSpPr>
          <p:grpSpPr>
            <a:xfrm>
              <a:off x="616392" y="548466"/>
              <a:ext cx="712036" cy="576000"/>
              <a:chOff x="616392" y="548466"/>
              <a:chExt cx="712036" cy="576000"/>
            </a:xfrm>
          </p:grpSpPr>
          <p:grpSp>
            <p:nvGrpSpPr>
              <p:cNvPr id="12" name="组合 11">
                <a:extLst>
                  <a:ext uri="{FF2B5EF4-FFF2-40B4-BE49-F238E27FC236}">
                    <a16:creationId xmlns:a16="http://schemas.microsoft.com/office/drawing/2014/main" id="{BDF4EF6D-6E21-49A3-87F3-9B9DD3AFD7EE}"/>
                  </a:ext>
                </a:extLst>
              </p:cNvPr>
              <p:cNvGrpSpPr/>
              <p:nvPr/>
            </p:nvGrpSpPr>
            <p:grpSpPr>
              <a:xfrm>
                <a:off x="626511" y="548466"/>
                <a:ext cx="701917" cy="576000"/>
                <a:chOff x="2900496" y="1028113"/>
                <a:chExt cx="6336001" cy="3420001"/>
              </a:xfrm>
            </p:grpSpPr>
            <p:sp>
              <p:nvSpPr>
                <p:cNvPr id="14" name="任意多边形: 形状 45">
                  <a:extLst>
                    <a:ext uri="{FF2B5EF4-FFF2-40B4-BE49-F238E27FC236}">
                      <a16:creationId xmlns:a16="http://schemas.microsoft.com/office/drawing/2014/main" id="{D1D379C4-FFD9-49AE-8569-557EF54BCC4D}"/>
                    </a:ext>
                  </a:extLst>
                </p:cNvPr>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任意多边形: 形状 44">
                  <a:extLst>
                    <a:ext uri="{FF2B5EF4-FFF2-40B4-BE49-F238E27FC236}">
                      <a16:creationId xmlns:a16="http://schemas.microsoft.com/office/drawing/2014/main" id="{58717FCB-BE03-4655-A8DD-B52D0FE41D32}"/>
                    </a:ext>
                  </a:extLst>
                </p:cNvPr>
                <p:cNvSpPr/>
                <p:nvPr/>
              </p:nvSpPr>
              <p:spPr>
                <a:xfrm>
                  <a:off x="2997347" y="1084832"/>
                  <a:ext cx="6192000" cy="3312000"/>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13" name="文本框 12">
                <a:extLst>
                  <a:ext uri="{FF2B5EF4-FFF2-40B4-BE49-F238E27FC236}">
                    <a16:creationId xmlns:a16="http://schemas.microsoft.com/office/drawing/2014/main" id="{772FA906-BDC8-467C-8309-4D6C426D9D37}"/>
                  </a:ext>
                </a:extLst>
              </p:cNvPr>
              <p:cNvSpPr txBox="1"/>
              <p:nvPr/>
            </p:nvSpPr>
            <p:spPr>
              <a:xfrm>
                <a:off x="616392" y="657165"/>
                <a:ext cx="6859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01</a:t>
                </a:r>
                <a:endParaRPr kumimoji="0" lang="zh-CN" altLang="en-US"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pic>
        <p:nvPicPr>
          <p:cNvPr id="3" name="Picture 2">
            <a:extLst>
              <a:ext uri="{FF2B5EF4-FFF2-40B4-BE49-F238E27FC236}">
                <a16:creationId xmlns:a16="http://schemas.microsoft.com/office/drawing/2014/main" id="{F4B8F684-7397-9434-8130-1EFB7833469C}"/>
              </a:ext>
            </a:extLst>
          </p:cNvPr>
          <p:cNvPicPr>
            <a:picLocks noChangeAspect="1"/>
          </p:cNvPicPr>
          <p:nvPr/>
        </p:nvPicPr>
        <p:blipFill>
          <a:blip r:embed="rId2"/>
          <a:stretch>
            <a:fillRect/>
          </a:stretch>
        </p:blipFill>
        <p:spPr>
          <a:xfrm>
            <a:off x="700791" y="1748795"/>
            <a:ext cx="6079427" cy="4247271"/>
          </a:xfrm>
          <a:prstGeom prst="rect">
            <a:avLst/>
          </a:prstGeom>
        </p:spPr>
      </p:pic>
      <p:sp>
        <p:nvSpPr>
          <p:cNvPr id="4" name="TextBox 3">
            <a:extLst>
              <a:ext uri="{FF2B5EF4-FFF2-40B4-BE49-F238E27FC236}">
                <a16:creationId xmlns:a16="http://schemas.microsoft.com/office/drawing/2014/main" id="{C3A6BB72-BA02-BD06-301F-A7EE323D6063}"/>
              </a:ext>
            </a:extLst>
          </p:cNvPr>
          <p:cNvSpPr txBox="1"/>
          <p:nvPr/>
        </p:nvSpPr>
        <p:spPr>
          <a:xfrm>
            <a:off x="6895475" y="2288667"/>
            <a:ext cx="4825360" cy="3046988"/>
          </a:xfrm>
          <a:prstGeom prst="rect">
            <a:avLst/>
          </a:prstGeom>
          <a:noFill/>
        </p:spPr>
        <p:txBody>
          <a:bodyPr wrap="square">
            <a:spAutoFit/>
          </a:bodyPr>
          <a:lstStyle/>
          <a:p>
            <a:pPr algn="l"/>
            <a:r>
              <a:rPr lang="vi-VN" sz="3200" b="1" i="1" dirty="0">
                <a:solidFill>
                  <a:srgbClr val="FFFF00"/>
                </a:solidFill>
                <a:effectLst/>
                <a:latin typeface="arial" panose="020B0604020202020204" pitchFamily="34" charset="0"/>
              </a:rPr>
              <a:t>1. Các chương trình truyền hình được sản xuất ở đâu?</a:t>
            </a:r>
          </a:p>
          <a:p>
            <a:pPr algn="l"/>
            <a:r>
              <a:rPr lang="vi-VN" sz="3200" b="1" dirty="0">
                <a:solidFill>
                  <a:schemeClr val="bg1"/>
                </a:solidFill>
                <a:effectLst/>
                <a:latin typeface="arial" panose="020B0604020202020204" pitchFamily="34" charset="0"/>
              </a:rPr>
              <a:t>- Các chương trình truyền hình được sản xuất ở đài truyền hình.</a:t>
            </a:r>
          </a:p>
        </p:txBody>
      </p:sp>
    </p:spTree>
    <p:extLst>
      <p:ext uri="{BB962C8B-B14F-4D97-AF65-F5344CB8AC3E}">
        <p14:creationId xmlns:p14="http://schemas.microsoft.com/office/powerpoint/2010/main" val="105778600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554B8690-5DA3-4933-89A5-C329709AF2FE}"/>
              </a:ext>
            </a:extLst>
          </p:cNvPr>
          <p:cNvGrpSpPr/>
          <p:nvPr/>
        </p:nvGrpSpPr>
        <p:grpSpPr>
          <a:xfrm>
            <a:off x="616392" y="487887"/>
            <a:ext cx="10635705" cy="1200329"/>
            <a:chOff x="616392" y="487887"/>
            <a:chExt cx="10635705" cy="1200329"/>
          </a:xfrm>
        </p:grpSpPr>
        <p:sp>
          <p:nvSpPr>
            <p:cNvPr id="10" name="文本框 9">
              <a:extLst>
                <a:ext uri="{FF2B5EF4-FFF2-40B4-BE49-F238E27FC236}">
                  <a16:creationId xmlns:a16="http://schemas.microsoft.com/office/drawing/2014/main" id="{C12F79C5-DBD5-4688-82EF-C07A9EAFBACF}"/>
                </a:ext>
              </a:extLst>
            </p:cNvPr>
            <p:cNvSpPr txBox="1"/>
            <p:nvPr/>
          </p:nvSpPr>
          <p:spPr>
            <a:xfrm>
              <a:off x="1323204" y="487887"/>
              <a:ext cx="992889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0" normalizeH="0" noProof="0" dirty="0">
                  <a:ln>
                    <a:noFill/>
                  </a:ln>
                  <a:solidFill>
                    <a:prstClr val="white"/>
                  </a:solidFill>
                  <a:effectLst/>
                  <a:uLnTx/>
                  <a:uFillTx/>
                  <a:ea typeface="微软雅黑" panose="020B0503020204020204" pitchFamily="34" charset="-122"/>
                  <a:cs typeface="+mn-cs"/>
                </a:rPr>
                <a:t>Em hãy quan sát hình 2 trong SGK trang 25 và trả lời các câu hỏi sau:</a:t>
              </a:r>
              <a:endParaRPr kumimoji="0" lang="zh-CN" altLang="en-US" sz="3600" b="0" i="0" u="none" strike="noStrike" kern="1200" cap="none" spc="0" normalizeH="0" noProof="0" dirty="0">
                <a:ln>
                  <a:noFill/>
                </a:ln>
                <a:solidFill>
                  <a:prstClr val="white"/>
                </a:solidFill>
                <a:effectLst/>
                <a:uLnTx/>
                <a:uFillTx/>
                <a:ea typeface="微软雅黑" panose="020B0503020204020204" pitchFamily="34" charset="-122"/>
                <a:cs typeface="+mn-cs"/>
              </a:endParaRPr>
            </a:p>
          </p:txBody>
        </p:sp>
        <p:grpSp>
          <p:nvGrpSpPr>
            <p:cNvPr id="11" name="组合 10">
              <a:extLst>
                <a:ext uri="{FF2B5EF4-FFF2-40B4-BE49-F238E27FC236}">
                  <a16:creationId xmlns:a16="http://schemas.microsoft.com/office/drawing/2014/main" id="{D440AC2B-1D1B-46C9-922E-E5EC15C8B224}"/>
                </a:ext>
              </a:extLst>
            </p:cNvPr>
            <p:cNvGrpSpPr/>
            <p:nvPr/>
          </p:nvGrpSpPr>
          <p:grpSpPr>
            <a:xfrm>
              <a:off x="616392" y="548466"/>
              <a:ext cx="712036" cy="576000"/>
              <a:chOff x="616392" y="548466"/>
              <a:chExt cx="712036" cy="576000"/>
            </a:xfrm>
          </p:grpSpPr>
          <p:grpSp>
            <p:nvGrpSpPr>
              <p:cNvPr id="12" name="组合 11">
                <a:extLst>
                  <a:ext uri="{FF2B5EF4-FFF2-40B4-BE49-F238E27FC236}">
                    <a16:creationId xmlns:a16="http://schemas.microsoft.com/office/drawing/2014/main" id="{BDF4EF6D-6E21-49A3-87F3-9B9DD3AFD7EE}"/>
                  </a:ext>
                </a:extLst>
              </p:cNvPr>
              <p:cNvGrpSpPr/>
              <p:nvPr/>
            </p:nvGrpSpPr>
            <p:grpSpPr>
              <a:xfrm>
                <a:off x="626511" y="548466"/>
                <a:ext cx="701917" cy="576000"/>
                <a:chOff x="2900496" y="1028113"/>
                <a:chExt cx="6336001" cy="3420001"/>
              </a:xfrm>
            </p:grpSpPr>
            <p:sp>
              <p:nvSpPr>
                <p:cNvPr id="14" name="任意多边形: 形状 45">
                  <a:extLst>
                    <a:ext uri="{FF2B5EF4-FFF2-40B4-BE49-F238E27FC236}">
                      <a16:creationId xmlns:a16="http://schemas.microsoft.com/office/drawing/2014/main" id="{D1D379C4-FFD9-49AE-8569-557EF54BCC4D}"/>
                    </a:ext>
                  </a:extLst>
                </p:cNvPr>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任意多边形: 形状 44">
                  <a:extLst>
                    <a:ext uri="{FF2B5EF4-FFF2-40B4-BE49-F238E27FC236}">
                      <a16:creationId xmlns:a16="http://schemas.microsoft.com/office/drawing/2014/main" id="{58717FCB-BE03-4655-A8DD-B52D0FE41D32}"/>
                    </a:ext>
                  </a:extLst>
                </p:cNvPr>
                <p:cNvSpPr/>
                <p:nvPr/>
              </p:nvSpPr>
              <p:spPr>
                <a:xfrm>
                  <a:off x="2997347" y="1084832"/>
                  <a:ext cx="6192000" cy="3312000"/>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13" name="文本框 12">
                <a:extLst>
                  <a:ext uri="{FF2B5EF4-FFF2-40B4-BE49-F238E27FC236}">
                    <a16:creationId xmlns:a16="http://schemas.microsoft.com/office/drawing/2014/main" id="{772FA906-BDC8-467C-8309-4D6C426D9D37}"/>
                  </a:ext>
                </a:extLst>
              </p:cNvPr>
              <p:cNvSpPr txBox="1"/>
              <p:nvPr/>
            </p:nvSpPr>
            <p:spPr>
              <a:xfrm>
                <a:off x="616392" y="657165"/>
                <a:ext cx="6859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01</a:t>
                </a:r>
                <a:endParaRPr kumimoji="0" lang="zh-CN" altLang="en-US"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pic>
        <p:nvPicPr>
          <p:cNvPr id="3" name="Picture 2">
            <a:extLst>
              <a:ext uri="{FF2B5EF4-FFF2-40B4-BE49-F238E27FC236}">
                <a16:creationId xmlns:a16="http://schemas.microsoft.com/office/drawing/2014/main" id="{F4B8F684-7397-9434-8130-1EFB7833469C}"/>
              </a:ext>
            </a:extLst>
          </p:cNvPr>
          <p:cNvPicPr>
            <a:picLocks noChangeAspect="1"/>
          </p:cNvPicPr>
          <p:nvPr/>
        </p:nvPicPr>
        <p:blipFill>
          <a:blip r:embed="rId2"/>
          <a:stretch>
            <a:fillRect/>
          </a:stretch>
        </p:blipFill>
        <p:spPr>
          <a:xfrm>
            <a:off x="567511" y="1748795"/>
            <a:ext cx="5720139" cy="4503066"/>
          </a:xfrm>
          <a:prstGeom prst="rect">
            <a:avLst/>
          </a:prstGeom>
        </p:spPr>
      </p:pic>
      <p:sp>
        <p:nvSpPr>
          <p:cNvPr id="4" name="TextBox 3">
            <a:extLst>
              <a:ext uri="{FF2B5EF4-FFF2-40B4-BE49-F238E27FC236}">
                <a16:creationId xmlns:a16="http://schemas.microsoft.com/office/drawing/2014/main" id="{C3A6BB72-BA02-BD06-301F-A7EE323D6063}"/>
              </a:ext>
            </a:extLst>
          </p:cNvPr>
          <p:cNvSpPr txBox="1"/>
          <p:nvPr/>
        </p:nvSpPr>
        <p:spPr>
          <a:xfrm>
            <a:off x="6287650" y="1661132"/>
            <a:ext cx="5203559" cy="4708981"/>
          </a:xfrm>
          <a:prstGeom prst="rect">
            <a:avLst/>
          </a:prstGeom>
          <a:noFill/>
        </p:spPr>
        <p:txBody>
          <a:bodyPr wrap="square">
            <a:spAutoFit/>
          </a:bodyPr>
          <a:lstStyle/>
          <a:p>
            <a:pPr algn="just"/>
            <a:r>
              <a:rPr lang="vi-VN" sz="3000" b="1" i="1" dirty="0">
                <a:solidFill>
                  <a:srgbClr val="FFFF00"/>
                </a:solidFill>
                <a:effectLst/>
                <a:latin typeface="arial" panose="020B0604020202020204" pitchFamily="34" charset="0"/>
              </a:rPr>
              <a:t>2. Máy thu hình thu nhận các chuơng trình từ đài truyền hình bằng cách nào?</a:t>
            </a:r>
          </a:p>
          <a:p>
            <a:pPr algn="just"/>
            <a:r>
              <a:rPr lang="vi-VN" sz="3000" b="1" dirty="0">
                <a:solidFill>
                  <a:schemeClr val="bg1"/>
                </a:solidFill>
                <a:effectLst/>
                <a:latin typeface="arial" panose="020B0604020202020204" pitchFamily="34" charset="0"/>
              </a:rPr>
              <a:t>Máy thu hình thu nhận các chuơng trình từ đài truyền hình bằng cách thu tín hiệu mà đài truyền hình phát qua ăng ten hoặc cáp truyền hình.</a:t>
            </a:r>
          </a:p>
        </p:txBody>
      </p:sp>
    </p:spTree>
    <p:extLst>
      <p:ext uri="{BB962C8B-B14F-4D97-AF65-F5344CB8AC3E}">
        <p14:creationId xmlns:p14="http://schemas.microsoft.com/office/powerpoint/2010/main" val="122207736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41DD58-C773-4CA9-9868-AEB15C2CF8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08892" y="4374202"/>
            <a:ext cx="2883108" cy="2059031"/>
          </a:xfrm>
          <a:prstGeom prst="rect">
            <a:avLst/>
          </a:prstGeom>
        </p:spPr>
      </p:pic>
      <p:grpSp>
        <p:nvGrpSpPr>
          <p:cNvPr id="34" name="组合 38">
            <a:extLst>
              <a:ext uri="{FF2B5EF4-FFF2-40B4-BE49-F238E27FC236}">
                <a16:creationId xmlns:a16="http://schemas.microsoft.com/office/drawing/2014/main" id="{21A7FF18-89D3-4EE7-A726-A88790C1C51A}"/>
              </a:ext>
            </a:extLst>
          </p:cNvPr>
          <p:cNvGrpSpPr/>
          <p:nvPr/>
        </p:nvGrpSpPr>
        <p:grpSpPr>
          <a:xfrm>
            <a:off x="-761163" y="554090"/>
            <a:ext cx="5337561" cy="1648919"/>
            <a:chOff x="7440620" y="1168650"/>
            <a:chExt cx="2137330" cy="1139992"/>
          </a:xfrm>
          <a:effectLst>
            <a:outerShdw blurRad="50800" dist="38100" dir="5400000" algn="t" rotWithShape="0">
              <a:prstClr val="black">
                <a:alpha val="40000"/>
              </a:prstClr>
            </a:outerShdw>
          </a:effectLst>
        </p:grpSpPr>
        <p:grpSp>
          <p:nvGrpSpPr>
            <p:cNvPr id="36" name="组合 36">
              <a:extLst>
                <a:ext uri="{FF2B5EF4-FFF2-40B4-BE49-F238E27FC236}">
                  <a16:creationId xmlns:a16="http://schemas.microsoft.com/office/drawing/2014/main" id="{3FCC111A-27F4-4864-A836-2ADE18EF1719}"/>
                </a:ext>
              </a:extLst>
            </p:cNvPr>
            <p:cNvGrpSpPr/>
            <p:nvPr/>
          </p:nvGrpSpPr>
          <p:grpSpPr>
            <a:xfrm>
              <a:off x="7440620" y="1168650"/>
              <a:ext cx="2137330" cy="1139992"/>
              <a:chOff x="7440620" y="1168650"/>
              <a:chExt cx="2137330" cy="1139992"/>
            </a:xfrm>
          </p:grpSpPr>
          <p:sp>
            <p:nvSpPr>
              <p:cNvPr id="41" name="椭圆 32">
                <a:extLst>
                  <a:ext uri="{FF2B5EF4-FFF2-40B4-BE49-F238E27FC236}">
                    <a16:creationId xmlns:a16="http://schemas.microsoft.com/office/drawing/2014/main" id="{B2DC4805-2226-4091-9F36-F2E60035E6AA}"/>
                  </a:ext>
                </a:extLst>
              </p:cNvPr>
              <p:cNvSpPr/>
              <p:nvPr/>
            </p:nvSpPr>
            <p:spPr>
              <a:xfrm>
                <a:off x="7994509" y="1168650"/>
                <a:ext cx="1038440" cy="1139992"/>
              </a:xfrm>
              <a:prstGeom prst="ellipse">
                <a:avLst/>
              </a:prstGeom>
              <a:solidFill>
                <a:srgbClr val="FEA4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2" name="文本框 34">
                <a:extLst>
                  <a:ext uri="{FF2B5EF4-FFF2-40B4-BE49-F238E27FC236}">
                    <a16:creationId xmlns:a16="http://schemas.microsoft.com/office/drawing/2014/main" id="{ABC00276-1736-455B-8DE8-8F9E11CF9CFC}"/>
                  </a:ext>
                </a:extLst>
              </p:cNvPr>
              <p:cNvSpPr txBox="1"/>
              <p:nvPr/>
            </p:nvSpPr>
            <p:spPr>
              <a:xfrm>
                <a:off x="7440620" y="1465384"/>
                <a:ext cx="2137330" cy="527571"/>
              </a:xfrm>
              <a:prstGeom prst="rect">
                <a:avLst/>
              </a:prstGeom>
              <a:noFill/>
            </p:spPr>
            <p:txBody>
              <a:bodyPr wrap="square" rtlCol="0">
                <a:spAutoFit/>
              </a:bodyPr>
              <a:lstStyle/>
              <a:p>
                <a:pPr marL="0" marR="0" algn="ctr">
                  <a:lnSpc>
                    <a:spcPct val="120000"/>
                  </a:lnSpc>
                  <a:spcBef>
                    <a:spcPts val="0"/>
                  </a:spcBef>
                  <a:spcAft>
                    <a:spcPts val="0"/>
                  </a:spcAft>
                </a:pPr>
                <a:r>
                  <a:rPr lang="vi-VN"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Ghi nhớ</a:t>
                </a:r>
                <a:endParaRPr lang="en-US"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grpSp>
        <p:sp>
          <p:nvSpPr>
            <p:cNvPr id="40" name="椭圆 37">
              <a:extLst>
                <a:ext uri="{FF2B5EF4-FFF2-40B4-BE49-F238E27FC236}">
                  <a16:creationId xmlns:a16="http://schemas.microsoft.com/office/drawing/2014/main" id="{8150C2AB-30C8-44B8-ABCB-EE3D4AABD320}"/>
                </a:ext>
              </a:extLst>
            </p:cNvPr>
            <p:cNvSpPr/>
            <p:nvPr/>
          </p:nvSpPr>
          <p:spPr>
            <a:xfrm>
              <a:off x="8066324" y="1281808"/>
              <a:ext cx="885922" cy="894723"/>
            </a:xfrm>
            <a:prstGeom prst="ellipse">
              <a:avLst/>
            </a:prstGeom>
            <a:noFill/>
            <a:ln w="19050">
              <a:solidFill>
                <a:schemeClr val="tx1">
                  <a:lumMod val="75000"/>
                  <a:lumOff val="2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48">
            <a:extLst>
              <a:ext uri="{FF2B5EF4-FFF2-40B4-BE49-F238E27FC236}">
                <a16:creationId xmlns:a16="http://schemas.microsoft.com/office/drawing/2014/main" id="{1B32803F-E69E-F530-AAC3-56D28843DF06}"/>
              </a:ext>
            </a:extLst>
          </p:cNvPr>
          <p:cNvGrpSpPr/>
          <p:nvPr/>
        </p:nvGrpSpPr>
        <p:grpSpPr>
          <a:xfrm>
            <a:off x="2183257" y="2441124"/>
            <a:ext cx="7275537" cy="3671696"/>
            <a:chOff x="2900496" y="1028113"/>
            <a:chExt cx="6336001" cy="3420001"/>
          </a:xfrm>
        </p:grpSpPr>
        <p:sp>
          <p:nvSpPr>
            <p:cNvPr id="5" name="任意多边形: 形状 45">
              <a:extLst>
                <a:ext uri="{FF2B5EF4-FFF2-40B4-BE49-F238E27FC236}">
                  <a16:creationId xmlns:a16="http://schemas.microsoft.com/office/drawing/2014/main" id="{AC31B9A1-9A42-36CD-4CEB-2DE301E5708A}"/>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 name="任意多边形: 形状 44">
              <a:extLst>
                <a:ext uri="{FF2B5EF4-FFF2-40B4-BE49-F238E27FC236}">
                  <a16:creationId xmlns:a16="http://schemas.microsoft.com/office/drawing/2014/main" id="{3033D232-265C-D03F-E684-76B58F1A479A}"/>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9" name="TextBox 8">
            <a:extLst>
              <a:ext uri="{FF2B5EF4-FFF2-40B4-BE49-F238E27FC236}">
                <a16:creationId xmlns:a16="http://schemas.microsoft.com/office/drawing/2014/main" id="{F6B074C8-39B3-8E17-541D-2737588E9BD1}"/>
              </a:ext>
            </a:extLst>
          </p:cNvPr>
          <p:cNvSpPr txBox="1"/>
          <p:nvPr/>
        </p:nvSpPr>
        <p:spPr>
          <a:xfrm>
            <a:off x="2526103" y="2515526"/>
            <a:ext cx="6439944" cy="3347776"/>
          </a:xfrm>
          <a:prstGeom prst="rect">
            <a:avLst/>
          </a:prstGeom>
          <a:noFill/>
        </p:spPr>
        <p:txBody>
          <a:bodyPr wrap="square" rtlCol="0">
            <a:spAutoFit/>
          </a:bodyPr>
          <a:lstStyle/>
          <a:p>
            <a:pPr algn="just">
              <a:lnSpc>
                <a:spcPct val="150000"/>
              </a:lnSpc>
            </a:pPr>
            <a:r>
              <a:rPr lang="vi-VN" sz="2400" b="1" dirty="0">
                <a:solidFill>
                  <a:srgbClr val="002060"/>
                </a:solidFill>
                <a:latin typeface="Cambria" panose="02040503050406030204" pitchFamily="18" charset="0"/>
                <a:ea typeface="Cambria" panose="02040503050406030204" pitchFamily="18" charset="0"/>
              </a:rPr>
              <a:t>           Đài truyền hình là nơi sản xuất các chương trình truyền hình, phát ra tín hiệu truyền hình qua ăng ten hoặc truyền qua cáp truyền. Ti vi là thiết bị thu tín hiệu truyền hình, phát hình ảnh trên màn hình và âm thanh ra loa.</a:t>
            </a:r>
            <a:endParaRPr lang="en-US"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6842801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7" presetClass="entr" presetSubtype="1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childTnLst>
                                </p:cTn>
                              </p:par>
                              <p:par>
                                <p:cTn id="21" presetID="42"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a:extLst>
              <a:ext uri="{28A0092B-C50C-407E-A947-70E740481C1C}">
                <a14:useLocalDpi xmlns:a14="http://schemas.microsoft.com/office/drawing/2010/main" val="0"/>
              </a:ext>
            </a:extLst>
          </a:blip>
          <a:srcRect t="5549" b="5549"/>
          <a:stretch/>
        </p:blipFill>
        <p:spPr>
          <a:xfrm>
            <a:off x="0" y="3762048"/>
            <a:ext cx="2413802" cy="2789697"/>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731053" y="344075"/>
            <a:ext cx="1315485" cy="1322988"/>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pic>
        <p:nvPicPr>
          <p:cNvPr id="3" name="Picture 2">
            <a:extLst>
              <a:ext uri="{FF2B5EF4-FFF2-40B4-BE49-F238E27FC236}">
                <a16:creationId xmlns:a16="http://schemas.microsoft.com/office/drawing/2014/main" id="{7C8C6C75-D794-41E3-0BBB-291E28CEDD3D}"/>
              </a:ext>
            </a:extLst>
          </p:cNvPr>
          <p:cNvPicPr>
            <a:picLocks noChangeAspect="1"/>
          </p:cNvPicPr>
          <p:nvPr/>
        </p:nvPicPr>
        <p:blipFill>
          <a:blip r:embed="rId7"/>
          <a:stretch>
            <a:fillRect/>
          </a:stretch>
        </p:blipFill>
        <p:spPr>
          <a:xfrm>
            <a:off x="3405466" y="2096762"/>
            <a:ext cx="6396991" cy="2002627"/>
          </a:xfrm>
          <a:prstGeom prst="rect">
            <a:avLst/>
          </a:prstGeom>
        </p:spPr>
      </p:pic>
    </p:spTree>
    <p:extLst>
      <p:ext uri="{BB962C8B-B14F-4D97-AF65-F5344CB8AC3E}">
        <p14:creationId xmlns:p14="http://schemas.microsoft.com/office/powerpoint/2010/main" val="55305080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par>
                                <p:cTn id="27" presetID="32" presetClass="emph" presetSubtype="0" fill="hold" nodeType="withEffect">
                                  <p:stCondLst>
                                    <p:cond delay="0"/>
                                  </p:stCondLst>
                                  <p:childTnLst>
                                    <p:animRot by="120000">
                                      <p:cBhvr>
                                        <p:cTn id="28" dur="100" fill="hold">
                                          <p:stCondLst>
                                            <p:cond delay="0"/>
                                          </p:stCondLst>
                                        </p:cTn>
                                        <p:tgtEl>
                                          <p:spTgt spid="28"/>
                                        </p:tgtEl>
                                        <p:attrNameLst>
                                          <p:attrName>r</p:attrName>
                                        </p:attrNameLst>
                                      </p:cBhvr>
                                    </p:animRot>
                                    <p:animRot by="-240000">
                                      <p:cBhvr>
                                        <p:cTn id="29" dur="200" fill="hold">
                                          <p:stCondLst>
                                            <p:cond delay="200"/>
                                          </p:stCondLst>
                                        </p:cTn>
                                        <p:tgtEl>
                                          <p:spTgt spid="28"/>
                                        </p:tgtEl>
                                        <p:attrNameLst>
                                          <p:attrName>r</p:attrName>
                                        </p:attrNameLst>
                                      </p:cBhvr>
                                    </p:animRot>
                                    <p:animRot by="240000">
                                      <p:cBhvr>
                                        <p:cTn id="30" dur="200" fill="hold">
                                          <p:stCondLst>
                                            <p:cond delay="400"/>
                                          </p:stCondLst>
                                        </p:cTn>
                                        <p:tgtEl>
                                          <p:spTgt spid="28"/>
                                        </p:tgtEl>
                                        <p:attrNameLst>
                                          <p:attrName>r</p:attrName>
                                        </p:attrNameLst>
                                      </p:cBhvr>
                                    </p:animRot>
                                    <p:animRot by="-240000">
                                      <p:cBhvr>
                                        <p:cTn id="31" dur="200" fill="hold">
                                          <p:stCondLst>
                                            <p:cond delay="600"/>
                                          </p:stCondLst>
                                        </p:cTn>
                                        <p:tgtEl>
                                          <p:spTgt spid="28"/>
                                        </p:tgtEl>
                                        <p:attrNameLst>
                                          <p:attrName>r</p:attrName>
                                        </p:attrNameLst>
                                      </p:cBhvr>
                                    </p:animRot>
                                    <p:animRot by="120000">
                                      <p:cBhvr>
                                        <p:cTn id="32" dur="200" fill="hold">
                                          <p:stCondLst>
                                            <p:cond delay="800"/>
                                          </p:stCondLst>
                                        </p:cTn>
                                        <p:tgtEl>
                                          <p:spTgt spid="28"/>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646D2DC-B166-4827-A0EA-13D6D8E56DD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1" y="2440784"/>
            <a:ext cx="3155156" cy="4417217"/>
          </a:xfrm>
          <a:prstGeom prst="rect">
            <a:avLst/>
          </a:prstGeom>
        </p:spPr>
      </p:pic>
      <p:cxnSp>
        <p:nvCxnSpPr>
          <p:cNvPr id="21" name="Straight Connector 20">
            <a:extLst>
              <a:ext uri="{FF2B5EF4-FFF2-40B4-BE49-F238E27FC236}">
                <a16:creationId xmlns:a16="http://schemas.microsoft.com/office/drawing/2014/main" id="{68EB3A29-FB6C-4A09-A5F9-C48AB0967FA2}"/>
              </a:ext>
            </a:extLst>
          </p:cNvPr>
          <p:cNvCxnSpPr>
            <a:cxnSpLocks/>
          </p:cNvCxnSpPr>
          <p:nvPr/>
        </p:nvCxnSpPr>
        <p:spPr>
          <a:xfrm flipV="1">
            <a:off x="4368800" y="5257800"/>
            <a:ext cx="841216" cy="1219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DC2D584-B3C8-487C-B756-DDB59B6B9AF2}"/>
              </a:ext>
            </a:extLst>
          </p:cNvPr>
          <p:cNvCxnSpPr>
            <a:cxnSpLocks/>
            <a:endCxn id="34" idx="7"/>
          </p:cNvCxnSpPr>
          <p:nvPr/>
        </p:nvCxnSpPr>
        <p:spPr>
          <a:xfrm flipV="1">
            <a:off x="5226695" y="3771590"/>
            <a:ext cx="1441920" cy="15062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F4550E1-1AE7-4DD3-9B6D-8061A34E4992}"/>
              </a:ext>
            </a:extLst>
          </p:cNvPr>
          <p:cNvCxnSpPr>
            <a:cxnSpLocks/>
            <a:endCxn id="35" idx="4"/>
          </p:cNvCxnSpPr>
          <p:nvPr/>
        </p:nvCxnSpPr>
        <p:spPr>
          <a:xfrm flipV="1">
            <a:off x="6564001" y="2249458"/>
            <a:ext cx="175869" cy="16267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DBA1690-BC28-4E55-9B27-4603D8322E8D}"/>
              </a:ext>
            </a:extLst>
          </p:cNvPr>
          <p:cNvCxnSpPr>
            <a:cxnSpLocks/>
            <a:endCxn id="36" idx="4"/>
          </p:cNvCxnSpPr>
          <p:nvPr/>
        </p:nvCxnSpPr>
        <p:spPr>
          <a:xfrm flipH="1" flipV="1">
            <a:off x="5948055" y="514218"/>
            <a:ext cx="763892" cy="15328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0D1AA67E-C8AD-4E82-8ECD-53C61A1CCF4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rot="19135494">
            <a:off x="3597333" y="4936581"/>
            <a:ext cx="928331" cy="1593203"/>
          </a:xfrm>
          <a:prstGeom prst="rect">
            <a:avLst/>
          </a:prstGeom>
        </p:spPr>
      </p:pic>
      <p:pic>
        <p:nvPicPr>
          <p:cNvPr id="43" name="Picture 42">
            <a:extLst>
              <a:ext uri="{FF2B5EF4-FFF2-40B4-BE49-F238E27FC236}">
                <a16:creationId xmlns:a16="http://schemas.microsoft.com/office/drawing/2014/main" id="{AEDC8E27-19F6-4456-A549-B9E2D5FAE30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flipH="1">
            <a:off x="6711947" y="1993757"/>
            <a:ext cx="1056285" cy="1478800"/>
          </a:xfrm>
          <a:prstGeom prst="rect">
            <a:avLst/>
          </a:prstGeom>
        </p:spPr>
      </p:pic>
      <p:pic>
        <p:nvPicPr>
          <p:cNvPr id="44" name="Picture 43">
            <a:hlinkClick r:id="" action="ppaction://noaction"/>
            <a:extLst>
              <a:ext uri="{FF2B5EF4-FFF2-40B4-BE49-F238E27FC236}">
                <a16:creationId xmlns:a16="http://schemas.microsoft.com/office/drawing/2014/main" id="{8CCC67FE-EA5B-4D1D-A44C-07B930D79DA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4061499" y="622713"/>
            <a:ext cx="1056285" cy="1478800"/>
          </a:xfrm>
          <a:prstGeom prst="rect">
            <a:avLst/>
          </a:prstGeom>
        </p:spPr>
      </p:pic>
      <p:sp>
        <p:nvSpPr>
          <p:cNvPr id="58" name="矩形 20">
            <a:extLst>
              <a:ext uri="{FF2B5EF4-FFF2-40B4-BE49-F238E27FC236}">
                <a16:creationId xmlns:a16="http://schemas.microsoft.com/office/drawing/2014/main" id="{01F439FC-9FB9-4C67-AF9F-19512E9D205C}"/>
              </a:ext>
            </a:extLst>
          </p:cNvPr>
          <p:cNvSpPr/>
          <p:nvPr/>
        </p:nvSpPr>
        <p:spPr>
          <a:xfrm>
            <a:off x="7247165" y="0"/>
            <a:ext cx="4944836" cy="1898084"/>
          </a:xfrm>
          <a:prstGeom prst="rect">
            <a:avLst/>
          </a:prstGeom>
        </p:spPr>
        <p:txBody>
          <a:bodyPr vert="horz"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5867" b="0" i="0" u="none" strike="noStrike" kern="0" cap="none" spc="0" normalizeH="0" baseline="0" noProof="0">
                <a:ln>
                  <a:noFill/>
                </a:ln>
                <a:solidFill>
                  <a:srgbClr val="FFFF00"/>
                </a:solidFill>
                <a:effectLst/>
                <a:uLnTx/>
                <a:uFillTx/>
                <a:latin typeface="UTM Showcard" panose="02040603050506020204" pitchFamily="18" charset="0"/>
                <a:ea typeface="迷你简少儿" panose="03000509000000000000" pitchFamily="65" charset="-122"/>
                <a:cs typeface="Arial"/>
                <a:sym typeface="Arial"/>
              </a:rPr>
              <a:t>CHINH PHỤC</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5867" b="0" i="0" u="none" strike="noStrike" kern="0" cap="none" spc="0" normalizeH="0" baseline="0" noProof="0">
                <a:ln>
                  <a:noFill/>
                </a:ln>
                <a:solidFill>
                  <a:srgbClr val="FFFF00"/>
                </a:solidFill>
                <a:effectLst/>
                <a:uLnTx/>
                <a:uFillTx/>
                <a:latin typeface="UTM Showcard" panose="02040603050506020204" pitchFamily="18" charset="0"/>
                <a:ea typeface="迷你简少儿" panose="03000509000000000000" pitchFamily="65" charset="-122"/>
                <a:cs typeface="Arial"/>
                <a:sym typeface="Arial"/>
              </a:rPr>
              <a:t>ĐỈNH NÚI</a:t>
            </a:r>
            <a:endParaRPr kumimoji="0" lang="zh-CN" altLang="en-US" sz="5867" b="0" i="0" u="none" strike="noStrike" kern="0" cap="none" spc="0" normalizeH="0" baseline="0" noProof="0" dirty="0">
              <a:ln>
                <a:noFill/>
              </a:ln>
              <a:solidFill>
                <a:srgbClr val="FFFF00"/>
              </a:solidFill>
              <a:effectLst/>
              <a:uLnTx/>
              <a:uFillTx/>
              <a:latin typeface="UTM Showcard" panose="02040603050506020204" pitchFamily="18" charset="0"/>
              <a:ea typeface="迷你简少儿" panose="03000509000000000000" pitchFamily="65" charset="-122"/>
              <a:cs typeface="Arial"/>
              <a:sym typeface="Arial"/>
            </a:endParaRPr>
          </a:p>
        </p:txBody>
      </p:sp>
      <p:sp>
        <p:nvSpPr>
          <p:cNvPr id="32" name="1 - 9Slide.vn">
            <a:hlinkClick r:id="rId5" action="ppaction://hlinksldjump"/>
            <a:extLst>
              <a:ext uri="{FF2B5EF4-FFF2-40B4-BE49-F238E27FC236}">
                <a16:creationId xmlns:a16="http://schemas.microsoft.com/office/drawing/2014/main" id="{9E07689F-5EE4-4F22-852D-7C6EA9F252C4}"/>
              </a:ext>
            </a:extLst>
          </p:cNvPr>
          <p:cNvSpPr/>
          <p:nvPr/>
        </p:nvSpPr>
        <p:spPr>
          <a:xfrm>
            <a:off x="4914125" y="5199996"/>
            <a:ext cx="295891" cy="295891"/>
          </a:xfrm>
          <a:prstGeom prst="ellipse">
            <a:avLst/>
          </a:prstGeom>
          <a:noFill/>
          <a:ln>
            <a:solidFill>
              <a:srgbClr val="FF0000"/>
            </a:solidFill>
          </a:ln>
          <a:effectLst>
            <a:glow rad="1651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glow rad="838200">
                  <a:srgbClr val="FF0000">
                    <a:alpha val="5000"/>
                  </a:srgbClr>
                </a:glow>
              </a:effectLst>
              <a:uLnTx/>
              <a:uFillTx/>
              <a:latin typeface="Calibri" panose="020F0502020204030204"/>
              <a:ea typeface="+mn-ea"/>
              <a:cs typeface="+mn-cs"/>
              <a:sym typeface="Arial"/>
            </a:endParaRPr>
          </a:p>
        </p:txBody>
      </p:sp>
      <p:sp>
        <p:nvSpPr>
          <p:cNvPr id="34" name="2 - 9Slide.vn">
            <a:hlinkClick r:id="rId6" action="ppaction://hlinksldjump"/>
            <a:extLst>
              <a:ext uri="{FF2B5EF4-FFF2-40B4-BE49-F238E27FC236}">
                <a16:creationId xmlns:a16="http://schemas.microsoft.com/office/drawing/2014/main" id="{0BD556A9-B251-403D-9C8C-22B2B0F5585B}"/>
              </a:ext>
            </a:extLst>
          </p:cNvPr>
          <p:cNvSpPr/>
          <p:nvPr/>
        </p:nvSpPr>
        <p:spPr>
          <a:xfrm>
            <a:off x="6416056" y="3728258"/>
            <a:ext cx="295891" cy="295891"/>
          </a:xfrm>
          <a:prstGeom prst="ellipse">
            <a:avLst/>
          </a:prstGeom>
          <a:noFill/>
          <a:ln>
            <a:solidFill>
              <a:srgbClr val="FF0000"/>
            </a:solidFill>
          </a:ln>
          <a:effectLst>
            <a:glow rad="1651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glow rad="838200">
                  <a:srgbClr val="FF0000">
                    <a:alpha val="5000"/>
                  </a:srgbClr>
                </a:glow>
              </a:effectLst>
              <a:uLnTx/>
              <a:uFillTx/>
              <a:latin typeface="Calibri" panose="020F0502020204030204"/>
              <a:ea typeface="+mn-ea"/>
              <a:cs typeface="+mn-cs"/>
              <a:sym typeface="Arial"/>
            </a:endParaRPr>
          </a:p>
        </p:txBody>
      </p:sp>
      <p:sp>
        <p:nvSpPr>
          <p:cNvPr id="35" name="3 - 9Slide.vn">
            <a:hlinkClick r:id="rId7" action="ppaction://hlinksldjump"/>
            <a:extLst>
              <a:ext uri="{FF2B5EF4-FFF2-40B4-BE49-F238E27FC236}">
                <a16:creationId xmlns:a16="http://schemas.microsoft.com/office/drawing/2014/main" id="{7E1F031F-7602-4959-A841-E1A6AB077209}"/>
              </a:ext>
            </a:extLst>
          </p:cNvPr>
          <p:cNvSpPr/>
          <p:nvPr/>
        </p:nvSpPr>
        <p:spPr>
          <a:xfrm>
            <a:off x="6591924" y="1953567"/>
            <a:ext cx="295891" cy="295891"/>
          </a:xfrm>
          <a:prstGeom prst="ellipse">
            <a:avLst/>
          </a:prstGeom>
          <a:noFill/>
          <a:ln>
            <a:solidFill>
              <a:srgbClr val="FF0000"/>
            </a:solidFill>
          </a:ln>
          <a:effectLst>
            <a:glow rad="1651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glow rad="838200">
                  <a:srgbClr val="FF0000">
                    <a:alpha val="5000"/>
                  </a:srgbClr>
                </a:glow>
              </a:effectLst>
              <a:uLnTx/>
              <a:uFillTx/>
              <a:latin typeface="Calibri" panose="020F0502020204030204"/>
              <a:ea typeface="+mn-ea"/>
              <a:cs typeface="+mn-cs"/>
              <a:sym typeface="Arial"/>
            </a:endParaRPr>
          </a:p>
        </p:txBody>
      </p:sp>
      <p:sp>
        <p:nvSpPr>
          <p:cNvPr id="36" name="4 - 9Slide.vn">
            <a:hlinkClick r:id="rId8" action="ppaction://hlinksldjump"/>
            <a:extLst>
              <a:ext uri="{FF2B5EF4-FFF2-40B4-BE49-F238E27FC236}">
                <a16:creationId xmlns:a16="http://schemas.microsoft.com/office/drawing/2014/main" id="{FFB7A084-319B-4DAC-9C30-DF54ACDCF302}"/>
              </a:ext>
            </a:extLst>
          </p:cNvPr>
          <p:cNvSpPr/>
          <p:nvPr/>
        </p:nvSpPr>
        <p:spPr>
          <a:xfrm>
            <a:off x="5800109" y="218327"/>
            <a:ext cx="295891" cy="295891"/>
          </a:xfrm>
          <a:prstGeom prst="ellipse">
            <a:avLst/>
          </a:prstGeom>
          <a:noFill/>
          <a:ln>
            <a:solidFill>
              <a:srgbClr val="FF0000"/>
            </a:solidFill>
          </a:ln>
          <a:effectLst>
            <a:glow rad="1651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glow rad="838200">
                  <a:srgbClr val="FF0000">
                    <a:alpha val="5000"/>
                  </a:srgbClr>
                </a:glow>
              </a:effectLst>
              <a:uLnTx/>
              <a:uFillTx/>
              <a:latin typeface="Calibri" panose="020F0502020204030204"/>
              <a:ea typeface="+mn-ea"/>
              <a:cs typeface="+mn-cs"/>
              <a:sym typeface="Arial"/>
            </a:endParaRPr>
          </a:p>
        </p:txBody>
      </p:sp>
      <p:sp>
        <p:nvSpPr>
          <p:cNvPr id="60" name="TextBox 59">
            <a:extLst>
              <a:ext uri="{FF2B5EF4-FFF2-40B4-BE49-F238E27FC236}">
                <a16:creationId xmlns:a16="http://schemas.microsoft.com/office/drawing/2014/main" id="{D22446DE-AC75-4AB2-BC36-F6FB1CBF4235}"/>
              </a:ext>
            </a:extLst>
          </p:cNvPr>
          <p:cNvSpPr txBox="1"/>
          <p:nvPr/>
        </p:nvSpPr>
        <p:spPr>
          <a:xfrm>
            <a:off x="-3657602" y="366273"/>
            <a:ext cx="2780439" cy="5262403"/>
          </a:xfrm>
          <a:prstGeom prst="rect">
            <a:avLst/>
          </a:prstGeom>
          <a:solidFill>
            <a:schemeClr val="accent1">
              <a:lumMod val="20000"/>
              <a:lumOff val="80000"/>
            </a:schemeClr>
          </a:solidFill>
        </p:spPr>
        <p:txBody>
          <a:bodyPr wrap="square" rtlCol="0">
            <a:spAutoFit/>
          </a:bodyPr>
          <a:lstStyle/>
          <a:p>
            <a:pPr marL="571500" marR="0" lvl="0" indent="-571500" algn="l" defTabSz="1219170" rtl="0" eaLnBrk="1" fontAlgn="auto" latinLnBrk="0" hangingPunct="1">
              <a:lnSpc>
                <a:spcPct val="100000"/>
              </a:lnSpc>
              <a:spcBef>
                <a:spcPts val="0"/>
              </a:spcBef>
              <a:spcAft>
                <a:spcPts val="0"/>
              </a:spcAft>
              <a:buClr>
                <a:srgbClr val="000000"/>
              </a:buClr>
              <a:buSzTx/>
              <a:buFontTx/>
              <a:buChar char="-"/>
              <a:tabLst/>
              <a:defRPr/>
            </a:pP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Click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từng</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chấm</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tròn</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qua slide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theo</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trình</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tự</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leo</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núi</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p>
          <a:p>
            <a:pPr marL="571500" marR="0" lvl="0" indent="-571500" algn="l" defTabSz="1219170" rtl="0" eaLnBrk="1" fontAlgn="auto" latinLnBrk="0" hangingPunct="1">
              <a:lnSpc>
                <a:spcPct val="100000"/>
              </a:lnSpc>
              <a:spcBef>
                <a:spcPts val="0"/>
              </a:spcBef>
              <a:spcAft>
                <a:spcPts val="0"/>
              </a:spcAft>
              <a:buClr>
                <a:srgbClr val="000000"/>
              </a:buClr>
              <a:buSzTx/>
              <a:buFontTx/>
              <a:buChar char="-"/>
              <a:tabLst/>
              <a:defRPr/>
            </a:pP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Bấm</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cậu</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bé</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quay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lại</a:t>
            </a:r>
            <a:endPar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188052281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500" fill="hold"/>
                                        <p:tgtEl>
                                          <p:spTgt spid="20"/>
                                        </p:tgtEl>
                                        <p:attrNameLst>
                                          <p:attrName>ppt_x</p:attrName>
                                        </p:attrNameLst>
                                      </p:cBhvr>
                                      <p:tavLst>
                                        <p:tav tm="0">
                                          <p:val>
                                            <p:strVal val="0-#ppt_w/2"/>
                                          </p:val>
                                        </p:tav>
                                        <p:tav tm="100000">
                                          <p:val>
                                            <p:strVal val="#ppt_x"/>
                                          </p:val>
                                        </p:tav>
                                      </p:tavLst>
                                    </p:anim>
                                    <p:anim calcmode="lin" valueType="num">
                                      <p:cBhvr additive="base">
                                        <p:cTn id="8" dur="1500" fill="hold"/>
                                        <p:tgtEl>
                                          <p:spTgt spid="20"/>
                                        </p:tgtEl>
                                        <p:attrNameLst>
                                          <p:attrName>ppt_y</p:attrName>
                                        </p:attrNameLst>
                                      </p:cBhvr>
                                      <p:tavLst>
                                        <p:tav tm="0">
                                          <p:val>
                                            <p:strVal val="#ppt_y"/>
                                          </p:val>
                                        </p:tav>
                                        <p:tav tm="100000">
                                          <p:val>
                                            <p:strVal val="#ppt_y"/>
                                          </p:val>
                                        </p:tav>
                                      </p:tavLst>
                                    </p:anim>
                                  </p:childTnLst>
                                </p:cTn>
                              </p:par>
                              <p:par>
                                <p:cTn id="9" presetID="32" presetClass="emph" presetSubtype="0" repeatCount="3000" fill="hold" nodeType="withEffect">
                                  <p:stCondLst>
                                    <p:cond delay="0"/>
                                  </p:stCondLst>
                                  <p:childTnLst>
                                    <p:animRot by="120000">
                                      <p:cBhvr>
                                        <p:cTn id="10" dur="75" fill="hold">
                                          <p:stCondLst>
                                            <p:cond delay="0"/>
                                          </p:stCondLst>
                                        </p:cTn>
                                        <p:tgtEl>
                                          <p:spTgt spid="20"/>
                                        </p:tgtEl>
                                        <p:attrNameLst>
                                          <p:attrName>r</p:attrName>
                                        </p:attrNameLst>
                                      </p:cBhvr>
                                    </p:animRot>
                                    <p:animRot by="-240000">
                                      <p:cBhvr>
                                        <p:cTn id="11" dur="150" fill="hold">
                                          <p:stCondLst>
                                            <p:cond delay="150"/>
                                          </p:stCondLst>
                                        </p:cTn>
                                        <p:tgtEl>
                                          <p:spTgt spid="20"/>
                                        </p:tgtEl>
                                        <p:attrNameLst>
                                          <p:attrName>r</p:attrName>
                                        </p:attrNameLst>
                                      </p:cBhvr>
                                    </p:animRot>
                                    <p:animRot by="240000">
                                      <p:cBhvr>
                                        <p:cTn id="12" dur="150" fill="hold">
                                          <p:stCondLst>
                                            <p:cond delay="300"/>
                                          </p:stCondLst>
                                        </p:cTn>
                                        <p:tgtEl>
                                          <p:spTgt spid="20"/>
                                        </p:tgtEl>
                                        <p:attrNameLst>
                                          <p:attrName>r</p:attrName>
                                        </p:attrNameLst>
                                      </p:cBhvr>
                                    </p:animRot>
                                    <p:animRot by="-240000">
                                      <p:cBhvr>
                                        <p:cTn id="13" dur="150" fill="hold">
                                          <p:stCondLst>
                                            <p:cond delay="450"/>
                                          </p:stCondLst>
                                        </p:cTn>
                                        <p:tgtEl>
                                          <p:spTgt spid="20"/>
                                        </p:tgtEl>
                                        <p:attrNameLst>
                                          <p:attrName>r</p:attrName>
                                        </p:attrNameLst>
                                      </p:cBhvr>
                                    </p:animRot>
                                    <p:animRot by="120000">
                                      <p:cBhvr>
                                        <p:cTn id="14" dur="150" fill="hold">
                                          <p:stCondLst>
                                            <p:cond delay="600"/>
                                          </p:stCondLst>
                                        </p:cTn>
                                        <p:tgtEl>
                                          <p:spTgt spid="20"/>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par>
                          <p:cTn id="20" fill="hold">
                            <p:stCondLst>
                              <p:cond delay="500"/>
                            </p:stCondLst>
                            <p:childTnLst>
                              <p:par>
                                <p:cTn id="21" presetID="53" presetClass="entr" presetSubtype="16" fill="hold" grpId="1" nodeType="after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p:cTn id="23" dur="500" fill="hold"/>
                                        <p:tgtEl>
                                          <p:spTgt spid="32"/>
                                        </p:tgtEl>
                                        <p:attrNameLst>
                                          <p:attrName>ppt_w</p:attrName>
                                        </p:attrNameLst>
                                      </p:cBhvr>
                                      <p:tavLst>
                                        <p:tav tm="0">
                                          <p:val>
                                            <p:fltVal val="0"/>
                                          </p:val>
                                        </p:tav>
                                        <p:tav tm="100000">
                                          <p:val>
                                            <p:strVal val="#ppt_w"/>
                                          </p:val>
                                        </p:tav>
                                      </p:tavLst>
                                    </p:anim>
                                    <p:anim calcmode="lin" valueType="num">
                                      <p:cBhvr>
                                        <p:cTn id="24" dur="500" fill="hold"/>
                                        <p:tgtEl>
                                          <p:spTgt spid="32"/>
                                        </p:tgtEl>
                                        <p:attrNameLst>
                                          <p:attrName>ppt_h</p:attrName>
                                        </p:attrNameLst>
                                      </p:cBhvr>
                                      <p:tavLst>
                                        <p:tav tm="0">
                                          <p:val>
                                            <p:fltVal val="0"/>
                                          </p:val>
                                        </p:tav>
                                        <p:tav tm="100000">
                                          <p:val>
                                            <p:strVal val="#ppt_h"/>
                                          </p:val>
                                        </p:tav>
                                      </p:tavLst>
                                    </p:anim>
                                    <p:animEffect transition="in" filter="fade">
                                      <p:cBhvr>
                                        <p:cTn id="25" dur="500"/>
                                        <p:tgtEl>
                                          <p:spTgt spid="32"/>
                                        </p:tgtEl>
                                      </p:cBhvr>
                                    </p:animEffect>
                                  </p:childTnLst>
                                </p:cTn>
                              </p:par>
                            </p:childTnLst>
                          </p:cTn>
                        </p:par>
                        <p:par>
                          <p:cTn id="26" fill="hold">
                            <p:stCondLst>
                              <p:cond delay="1000"/>
                            </p:stCondLst>
                            <p:childTnLst>
                              <p:par>
                                <p:cTn id="27" presetID="6" presetClass="emph" presetSubtype="0" repeatCount="indefinite" fill="hold" grpId="0" nodeType="afterEffect">
                                  <p:stCondLst>
                                    <p:cond delay="0"/>
                                  </p:stCondLst>
                                  <p:childTnLst>
                                    <p:animScale>
                                      <p:cBhvr>
                                        <p:cTn id="28" dur="750" fill="hold"/>
                                        <p:tgtEl>
                                          <p:spTgt spid="32"/>
                                        </p:tgtEl>
                                      </p:cBhvr>
                                      <p:by x="130000" y="130000"/>
                                    </p:animScale>
                                  </p:childTnLst>
                                </p:cTn>
                              </p:par>
                            </p:childTnLst>
                          </p:cTn>
                        </p:par>
                        <p:par>
                          <p:cTn id="29" fill="hold">
                            <p:stCondLst>
                              <p:cond delay="1750"/>
                            </p:stCondLst>
                            <p:childTnLst>
                              <p:par>
                                <p:cTn id="30" presetID="22" presetClass="entr" presetSubtype="4"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par>
                          <p:cTn id="33" fill="hold">
                            <p:stCondLst>
                              <p:cond delay="2250"/>
                            </p:stCondLst>
                            <p:childTnLst>
                              <p:par>
                                <p:cTn id="34" presetID="53" presetClass="entr" presetSubtype="16" fill="hold" grpId="1" nodeType="afterEffect">
                                  <p:stCondLst>
                                    <p:cond delay="0"/>
                                  </p:stCondLst>
                                  <p:childTnLst>
                                    <p:set>
                                      <p:cBhvr>
                                        <p:cTn id="35" dur="1" fill="hold">
                                          <p:stCondLst>
                                            <p:cond delay="0"/>
                                          </p:stCondLst>
                                        </p:cTn>
                                        <p:tgtEl>
                                          <p:spTgt spid="34"/>
                                        </p:tgtEl>
                                        <p:attrNameLst>
                                          <p:attrName>style.visibility</p:attrName>
                                        </p:attrNameLst>
                                      </p:cBhvr>
                                      <p:to>
                                        <p:strVal val="visible"/>
                                      </p:to>
                                    </p:set>
                                    <p:anim calcmode="lin" valueType="num">
                                      <p:cBhvr>
                                        <p:cTn id="36" dur="500" fill="hold"/>
                                        <p:tgtEl>
                                          <p:spTgt spid="34"/>
                                        </p:tgtEl>
                                        <p:attrNameLst>
                                          <p:attrName>ppt_w</p:attrName>
                                        </p:attrNameLst>
                                      </p:cBhvr>
                                      <p:tavLst>
                                        <p:tav tm="0">
                                          <p:val>
                                            <p:fltVal val="0"/>
                                          </p:val>
                                        </p:tav>
                                        <p:tav tm="100000">
                                          <p:val>
                                            <p:strVal val="#ppt_w"/>
                                          </p:val>
                                        </p:tav>
                                      </p:tavLst>
                                    </p:anim>
                                    <p:anim calcmode="lin" valueType="num">
                                      <p:cBhvr>
                                        <p:cTn id="37" dur="500" fill="hold"/>
                                        <p:tgtEl>
                                          <p:spTgt spid="34"/>
                                        </p:tgtEl>
                                        <p:attrNameLst>
                                          <p:attrName>ppt_h</p:attrName>
                                        </p:attrNameLst>
                                      </p:cBhvr>
                                      <p:tavLst>
                                        <p:tav tm="0">
                                          <p:val>
                                            <p:fltVal val="0"/>
                                          </p:val>
                                        </p:tav>
                                        <p:tav tm="100000">
                                          <p:val>
                                            <p:strVal val="#ppt_h"/>
                                          </p:val>
                                        </p:tav>
                                      </p:tavLst>
                                    </p:anim>
                                    <p:animEffect transition="in" filter="fade">
                                      <p:cBhvr>
                                        <p:cTn id="38" dur="500"/>
                                        <p:tgtEl>
                                          <p:spTgt spid="34"/>
                                        </p:tgtEl>
                                      </p:cBhvr>
                                    </p:animEffect>
                                  </p:childTnLst>
                                </p:cTn>
                              </p:par>
                            </p:childTnLst>
                          </p:cTn>
                        </p:par>
                        <p:par>
                          <p:cTn id="39" fill="hold">
                            <p:stCondLst>
                              <p:cond delay="2750"/>
                            </p:stCondLst>
                            <p:childTnLst>
                              <p:par>
                                <p:cTn id="40" presetID="6" presetClass="emph" presetSubtype="0" repeatCount="indefinite" fill="hold" grpId="0" nodeType="afterEffect">
                                  <p:stCondLst>
                                    <p:cond delay="0"/>
                                  </p:stCondLst>
                                  <p:childTnLst>
                                    <p:animScale>
                                      <p:cBhvr>
                                        <p:cTn id="41" dur="750" fill="hold"/>
                                        <p:tgtEl>
                                          <p:spTgt spid="34"/>
                                        </p:tgtEl>
                                      </p:cBhvr>
                                      <p:by x="130000" y="130000"/>
                                    </p:animScale>
                                  </p:childTnLst>
                                </p:cTn>
                              </p:par>
                            </p:childTnLst>
                          </p:cTn>
                        </p:par>
                        <p:par>
                          <p:cTn id="42" fill="hold">
                            <p:stCondLst>
                              <p:cond delay="3500"/>
                            </p:stCondLst>
                            <p:childTnLst>
                              <p:par>
                                <p:cTn id="43" presetID="22" presetClass="entr" presetSubtype="4" fill="hold" nodeType="after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down)">
                                      <p:cBhvr>
                                        <p:cTn id="45" dur="500"/>
                                        <p:tgtEl>
                                          <p:spTgt spid="24"/>
                                        </p:tgtEl>
                                      </p:cBhvr>
                                    </p:animEffect>
                                  </p:childTnLst>
                                </p:cTn>
                              </p:par>
                            </p:childTnLst>
                          </p:cTn>
                        </p:par>
                        <p:par>
                          <p:cTn id="46" fill="hold">
                            <p:stCondLst>
                              <p:cond delay="4000"/>
                            </p:stCondLst>
                            <p:childTnLst>
                              <p:par>
                                <p:cTn id="47" presetID="53" presetClass="entr" presetSubtype="16" fill="hold" grpId="1" nodeType="after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p:cTn id="49" dur="500" fill="hold"/>
                                        <p:tgtEl>
                                          <p:spTgt spid="35"/>
                                        </p:tgtEl>
                                        <p:attrNameLst>
                                          <p:attrName>ppt_w</p:attrName>
                                        </p:attrNameLst>
                                      </p:cBhvr>
                                      <p:tavLst>
                                        <p:tav tm="0">
                                          <p:val>
                                            <p:fltVal val="0"/>
                                          </p:val>
                                        </p:tav>
                                        <p:tav tm="100000">
                                          <p:val>
                                            <p:strVal val="#ppt_w"/>
                                          </p:val>
                                        </p:tav>
                                      </p:tavLst>
                                    </p:anim>
                                    <p:anim calcmode="lin" valueType="num">
                                      <p:cBhvr>
                                        <p:cTn id="50" dur="500" fill="hold"/>
                                        <p:tgtEl>
                                          <p:spTgt spid="35"/>
                                        </p:tgtEl>
                                        <p:attrNameLst>
                                          <p:attrName>ppt_h</p:attrName>
                                        </p:attrNameLst>
                                      </p:cBhvr>
                                      <p:tavLst>
                                        <p:tav tm="0">
                                          <p:val>
                                            <p:fltVal val="0"/>
                                          </p:val>
                                        </p:tav>
                                        <p:tav tm="100000">
                                          <p:val>
                                            <p:strVal val="#ppt_h"/>
                                          </p:val>
                                        </p:tav>
                                      </p:tavLst>
                                    </p:anim>
                                    <p:animEffect transition="in" filter="fade">
                                      <p:cBhvr>
                                        <p:cTn id="51" dur="500"/>
                                        <p:tgtEl>
                                          <p:spTgt spid="35"/>
                                        </p:tgtEl>
                                      </p:cBhvr>
                                    </p:animEffect>
                                  </p:childTnLst>
                                </p:cTn>
                              </p:par>
                            </p:childTnLst>
                          </p:cTn>
                        </p:par>
                        <p:par>
                          <p:cTn id="52" fill="hold">
                            <p:stCondLst>
                              <p:cond delay="4500"/>
                            </p:stCondLst>
                            <p:childTnLst>
                              <p:par>
                                <p:cTn id="53" presetID="6" presetClass="emph" presetSubtype="0" repeatCount="indefinite" fill="hold" grpId="0" nodeType="afterEffect">
                                  <p:stCondLst>
                                    <p:cond delay="0"/>
                                  </p:stCondLst>
                                  <p:childTnLst>
                                    <p:animScale>
                                      <p:cBhvr>
                                        <p:cTn id="54" dur="750" fill="hold"/>
                                        <p:tgtEl>
                                          <p:spTgt spid="35"/>
                                        </p:tgtEl>
                                      </p:cBhvr>
                                      <p:by x="130000" y="130000"/>
                                    </p:animScale>
                                  </p:childTnLst>
                                </p:cTn>
                              </p:par>
                            </p:childTnLst>
                          </p:cTn>
                        </p:par>
                        <p:par>
                          <p:cTn id="55" fill="hold">
                            <p:stCondLst>
                              <p:cond delay="5250"/>
                            </p:stCondLst>
                            <p:childTnLst>
                              <p:par>
                                <p:cTn id="56" presetID="22" presetClass="entr" presetSubtype="4" fill="hold" nodeType="after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down)">
                                      <p:cBhvr>
                                        <p:cTn id="58" dur="500"/>
                                        <p:tgtEl>
                                          <p:spTgt spid="26"/>
                                        </p:tgtEl>
                                      </p:cBhvr>
                                    </p:animEffect>
                                  </p:childTnLst>
                                </p:cTn>
                              </p:par>
                            </p:childTnLst>
                          </p:cTn>
                        </p:par>
                        <p:par>
                          <p:cTn id="59" fill="hold">
                            <p:stCondLst>
                              <p:cond delay="5750"/>
                            </p:stCondLst>
                            <p:childTnLst>
                              <p:par>
                                <p:cTn id="60" presetID="53" presetClass="entr" presetSubtype="16" fill="hold" grpId="1" nodeType="afterEffect">
                                  <p:stCondLst>
                                    <p:cond delay="0"/>
                                  </p:stCondLst>
                                  <p:childTnLst>
                                    <p:set>
                                      <p:cBhvr>
                                        <p:cTn id="61" dur="1" fill="hold">
                                          <p:stCondLst>
                                            <p:cond delay="0"/>
                                          </p:stCondLst>
                                        </p:cTn>
                                        <p:tgtEl>
                                          <p:spTgt spid="36"/>
                                        </p:tgtEl>
                                        <p:attrNameLst>
                                          <p:attrName>style.visibility</p:attrName>
                                        </p:attrNameLst>
                                      </p:cBhvr>
                                      <p:to>
                                        <p:strVal val="visible"/>
                                      </p:to>
                                    </p:set>
                                    <p:anim calcmode="lin" valueType="num">
                                      <p:cBhvr>
                                        <p:cTn id="62" dur="500" fill="hold"/>
                                        <p:tgtEl>
                                          <p:spTgt spid="36"/>
                                        </p:tgtEl>
                                        <p:attrNameLst>
                                          <p:attrName>ppt_w</p:attrName>
                                        </p:attrNameLst>
                                      </p:cBhvr>
                                      <p:tavLst>
                                        <p:tav tm="0">
                                          <p:val>
                                            <p:fltVal val="0"/>
                                          </p:val>
                                        </p:tav>
                                        <p:tav tm="100000">
                                          <p:val>
                                            <p:strVal val="#ppt_w"/>
                                          </p:val>
                                        </p:tav>
                                      </p:tavLst>
                                    </p:anim>
                                    <p:anim calcmode="lin" valueType="num">
                                      <p:cBhvr>
                                        <p:cTn id="63" dur="500" fill="hold"/>
                                        <p:tgtEl>
                                          <p:spTgt spid="36"/>
                                        </p:tgtEl>
                                        <p:attrNameLst>
                                          <p:attrName>ppt_h</p:attrName>
                                        </p:attrNameLst>
                                      </p:cBhvr>
                                      <p:tavLst>
                                        <p:tav tm="0">
                                          <p:val>
                                            <p:fltVal val="0"/>
                                          </p:val>
                                        </p:tav>
                                        <p:tav tm="100000">
                                          <p:val>
                                            <p:strVal val="#ppt_h"/>
                                          </p:val>
                                        </p:tav>
                                      </p:tavLst>
                                    </p:anim>
                                    <p:animEffect transition="in" filter="fade">
                                      <p:cBhvr>
                                        <p:cTn id="64" dur="500"/>
                                        <p:tgtEl>
                                          <p:spTgt spid="36"/>
                                        </p:tgtEl>
                                      </p:cBhvr>
                                    </p:animEffect>
                                  </p:childTnLst>
                                </p:cTn>
                              </p:par>
                            </p:childTnLst>
                          </p:cTn>
                        </p:par>
                        <p:par>
                          <p:cTn id="65" fill="hold">
                            <p:stCondLst>
                              <p:cond delay="6250"/>
                            </p:stCondLst>
                            <p:childTnLst>
                              <p:par>
                                <p:cTn id="66" presetID="6" presetClass="emph" presetSubtype="0" repeatCount="indefinite" fill="hold" grpId="0" nodeType="afterEffect">
                                  <p:stCondLst>
                                    <p:cond delay="0"/>
                                  </p:stCondLst>
                                  <p:childTnLst>
                                    <p:animScale>
                                      <p:cBhvr>
                                        <p:cTn id="67" dur="750" fill="hold"/>
                                        <p:tgtEl>
                                          <p:spTgt spid="36"/>
                                        </p:tgtEl>
                                      </p:cBhvr>
                                      <p:by x="130000" y="130000"/>
                                    </p:animScale>
                                  </p:childTnLst>
                                </p:cTn>
                              </p:par>
                              <p:par>
                                <p:cTn id="68" presetID="41" presetClass="entr" presetSubtype="0" fill="hold" grpId="0" nodeType="withEffect">
                                  <p:stCondLst>
                                    <p:cond delay="0"/>
                                  </p:stCondLst>
                                  <p:iterate type="lt">
                                    <p:tmPct val="10000"/>
                                  </p:iterate>
                                  <p:childTnLst>
                                    <p:set>
                                      <p:cBhvr>
                                        <p:cTn id="69" dur="1" fill="hold">
                                          <p:stCondLst>
                                            <p:cond delay="0"/>
                                          </p:stCondLst>
                                        </p:cTn>
                                        <p:tgtEl>
                                          <p:spTgt spid="58"/>
                                        </p:tgtEl>
                                        <p:attrNameLst>
                                          <p:attrName>style.visibility</p:attrName>
                                        </p:attrNameLst>
                                      </p:cBhvr>
                                      <p:to>
                                        <p:strVal val="visible"/>
                                      </p:to>
                                    </p:set>
                                    <p:anim calcmode="lin" valueType="num">
                                      <p:cBhvr>
                                        <p:cTn id="70" dur="500" fill="hold"/>
                                        <p:tgtEl>
                                          <p:spTgt spid="58"/>
                                        </p:tgtEl>
                                        <p:attrNameLst>
                                          <p:attrName>ppt_x</p:attrName>
                                        </p:attrNameLst>
                                      </p:cBhvr>
                                      <p:tavLst>
                                        <p:tav tm="0">
                                          <p:val>
                                            <p:strVal val="#ppt_x"/>
                                          </p:val>
                                        </p:tav>
                                        <p:tav tm="50000">
                                          <p:val>
                                            <p:strVal val="#ppt_x+.1"/>
                                          </p:val>
                                        </p:tav>
                                        <p:tav tm="100000">
                                          <p:val>
                                            <p:strVal val="#ppt_x"/>
                                          </p:val>
                                        </p:tav>
                                      </p:tavLst>
                                    </p:anim>
                                    <p:anim calcmode="lin" valueType="num">
                                      <p:cBhvr>
                                        <p:cTn id="71" dur="500" fill="hold"/>
                                        <p:tgtEl>
                                          <p:spTgt spid="58"/>
                                        </p:tgtEl>
                                        <p:attrNameLst>
                                          <p:attrName>ppt_y</p:attrName>
                                        </p:attrNameLst>
                                      </p:cBhvr>
                                      <p:tavLst>
                                        <p:tav tm="0">
                                          <p:val>
                                            <p:strVal val="#ppt_y"/>
                                          </p:val>
                                        </p:tav>
                                        <p:tav tm="100000">
                                          <p:val>
                                            <p:strVal val="#ppt_y"/>
                                          </p:val>
                                        </p:tav>
                                      </p:tavLst>
                                    </p:anim>
                                    <p:anim calcmode="lin" valueType="num">
                                      <p:cBhvr>
                                        <p:cTn id="72" dur="500" fill="hold"/>
                                        <p:tgtEl>
                                          <p:spTgt spid="58"/>
                                        </p:tgtEl>
                                        <p:attrNameLst>
                                          <p:attrName>ppt_h</p:attrName>
                                        </p:attrNameLst>
                                      </p:cBhvr>
                                      <p:tavLst>
                                        <p:tav tm="0">
                                          <p:val>
                                            <p:strVal val="#ppt_h/10"/>
                                          </p:val>
                                        </p:tav>
                                        <p:tav tm="50000">
                                          <p:val>
                                            <p:strVal val="#ppt_h+.01"/>
                                          </p:val>
                                        </p:tav>
                                        <p:tav tm="100000">
                                          <p:val>
                                            <p:strVal val="#ppt_h"/>
                                          </p:val>
                                        </p:tav>
                                      </p:tavLst>
                                    </p:anim>
                                    <p:anim calcmode="lin" valueType="num">
                                      <p:cBhvr>
                                        <p:cTn id="73" dur="500" fill="hold"/>
                                        <p:tgtEl>
                                          <p:spTgt spid="58"/>
                                        </p:tgtEl>
                                        <p:attrNameLst>
                                          <p:attrName>ppt_w</p:attrName>
                                        </p:attrNameLst>
                                      </p:cBhvr>
                                      <p:tavLst>
                                        <p:tav tm="0">
                                          <p:val>
                                            <p:strVal val="#ppt_w/10"/>
                                          </p:val>
                                        </p:tav>
                                        <p:tav tm="50000">
                                          <p:val>
                                            <p:strVal val="#ppt_w+.01"/>
                                          </p:val>
                                        </p:tav>
                                        <p:tav tm="100000">
                                          <p:val>
                                            <p:strVal val="#ppt_w"/>
                                          </p:val>
                                        </p:tav>
                                      </p:tavLst>
                                    </p:anim>
                                    <p:animEffect transition="in" filter="fade">
                                      <p:cBhvr>
                                        <p:cTn id="74" dur="500" tmFilter="0,0; .5, 1; 1, 1"/>
                                        <p:tgtEl>
                                          <p:spTgt spid="58"/>
                                        </p:tgtEl>
                                      </p:cBhvr>
                                    </p:animEffect>
                                  </p:childTnLst>
                                </p:cTn>
                              </p:par>
                            </p:childTnLst>
                          </p:cTn>
                        </p:par>
                      </p:childTnLst>
                    </p:cTn>
                  </p:par>
                  <p:par>
                    <p:cTn id="75" fill="hold">
                      <p:stCondLst>
                        <p:cond delay="indefinite"/>
                      </p:stCondLst>
                      <p:childTnLst>
                        <p:par>
                          <p:cTn id="76" fill="hold">
                            <p:stCondLst>
                              <p:cond delay="0"/>
                            </p:stCondLst>
                            <p:childTnLst>
                              <p:par>
                                <p:cTn id="77" presetID="42" presetClass="path" presetSubtype="0" accel="50000" decel="50000" fill="hold" nodeType="clickEffect">
                                  <p:stCondLst>
                                    <p:cond delay="0"/>
                                  </p:stCondLst>
                                  <p:childTnLst>
                                    <p:animMotion origin="layout" path="M -2.77778E-7 2.22222E-6 L 0.17899 0.02623 " pathEditMode="relative" rAng="0" ptsTypes="AA">
                                      <p:cBhvr>
                                        <p:cTn id="78" dur="2000" fill="hold"/>
                                        <p:tgtEl>
                                          <p:spTgt spid="20"/>
                                        </p:tgtEl>
                                        <p:attrNameLst>
                                          <p:attrName>ppt_x</p:attrName>
                                          <p:attrName>ppt_y</p:attrName>
                                        </p:attrNameLst>
                                      </p:cBhvr>
                                      <p:rCtr x="8941" y="1296"/>
                                    </p:animMotion>
                                  </p:childTnLst>
                                </p:cTn>
                              </p:par>
                              <p:par>
                                <p:cTn id="79" presetID="53" presetClass="exit" presetSubtype="32" fill="hold" nodeType="withEffect">
                                  <p:stCondLst>
                                    <p:cond delay="1500"/>
                                  </p:stCondLst>
                                  <p:childTnLst>
                                    <p:anim calcmode="lin" valueType="num">
                                      <p:cBhvr>
                                        <p:cTn id="80" dur="500"/>
                                        <p:tgtEl>
                                          <p:spTgt spid="20"/>
                                        </p:tgtEl>
                                        <p:attrNameLst>
                                          <p:attrName>ppt_w</p:attrName>
                                        </p:attrNameLst>
                                      </p:cBhvr>
                                      <p:tavLst>
                                        <p:tav tm="0">
                                          <p:val>
                                            <p:strVal val="ppt_w"/>
                                          </p:val>
                                        </p:tav>
                                        <p:tav tm="100000">
                                          <p:val>
                                            <p:fltVal val="0"/>
                                          </p:val>
                                        </p:tav>
                                      </p:tavLst>
                                    </p:anim>
                                    <p:anim calcmode="lin" valueType="num">
                                      <p:cBhvr>
                                        <p:cTn id="81" dur="500"/>
                                        <p:tgtEl>
                                          <p:spTgt spid="20"/>
                                        </p:tgtEl>
                                        <p:attrNameLst>
                                          <p:attrName>ppt_h</p:attrName>
                                        </p:attrNameLst>
                                      </p:cBhvr>
                                      <p:tavLst>
                                        <p:tav tm="0">
                                          <p:val>
                                            <p:strVal val="ppt_h"/>
                                          </p:val>
                                        </p:tav>
                                        <p:tav tm="100000">
                                          <p:val>
                                            <p:fltVal val="0"/>
                                          </p:val>
                                        </p:tav>
                                      </p:tavLst>
                                    </p:anim>
                                    <p:animEffect transition="out" filter="fade">
                                      <p:cBhvr>
                                        <p:cTn id="82" dur="500"/>
                                        <p:tgtEl>
                                          <p:spTgt spid="20"/>
                                        </p:tgtEl>
                                      </p:cBhvr>
                                    </p:animEffect>
                                    <p:set>
                                      <p:cBhvr>
                                        <p:cTn id="83" dur="1" fill="hold">
                                          <p:stCondLst>
                                            <p:cond delay="499"/>
                                          </p:stCondLst>
                                        </p:cTn>
                                        <p:tgtEl>
                                          <p:spTgt spid="20"/>
                                        </p:tgtEl>
                                        <p:attrNameLst>
                                          <p:attrName>style.visibility</p:attrName>
                                        </p:attrNameLst>
                                      </p:cBhvr>
                                      <p:to>
                                        <p:strVal val="hidden"/>
                                      </p:to>
                                    </p:set>
                                  </p:childTnLst>
                                </p:cTn>
                              </p:par>
                              <p:par>
                                <p:cTn id="84" presetID="10" presetClass="entr" presetSubtype="0" fill="hold" nodeType="withEffect">
                                  <p:stCondLst>
                                    <p:cond delay="1500"/>
                                  </p:stCondLst>
                                  <p:childTnLst>
                                    <p:set>
                                      <p:cBhvr>
                                        <p:cTn id="85" dur="1" fill="hold">
                                          <p:stCondLst>
                                            <p:cond delay="0"/>
                                          </p:stCondLst>
                                        </p:cTn>
                                        <p:tgtEl>
                                          <p:spTgt spid="42"/>
                                        </p:tgtEl>
                                        <p:attrNameLst>
                                          <p:attrName>style.visibility</p:attrName>
                                        </p:attrNameLst>
                                      </p:cBhvr>
                                      <p:to>
                                        <p:strVal val="visible"/>
                                      </p:to>
                                    </p:set>
                                    <p:animEffect transition="in" filter="fade">
                                      <p:cBhvr>
                                        <p:cTn id="86" dur="500"/>
                                        <p:tgtEl>
                                          <p:spTgt spid="42"/>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43"/>
                                        </p:tgtEl>
                                      </p:cBhvr>
                                    </p:animEffect>
                                    <p:set>
                                      <p:cBhvr>
                                        <p:cTn id="91" dur="1" fill="hold">
                                          <p:stCondLst>
                                            <p:cond delay="499"/>
                                          </p:stCondLst>
                                        </p:cTn>
                                        <p:tgtEl>
                                          <p:spTgt spid="43"/>
                                        </p:tgtEl>
                                        <p:attrNameLst>
                                          <p:attrName>style.visibility</p:attrName>
                                        </p:attrNameLst>
                                      </p:cBhvr>
                                      <p:to>
                                        <p:strVal val="hidden"/>
                                      </p:to>
                                    </p:set>
                                  </p:childTnLst>
                                </p:cTn>
                              </p:par>
                            </p:childTnLst>
                          </p:cTn>
                        </p:par>
                        <p:par>
                          <p:cTn id="92" fill="hold">
                            <p:stCondLst>
                              <p:cond delay="500"/>
                            </p:stCondLst>
                            <p:childTnLst>
                              <p:par>
                                <p:cTn id="93" presetID="2" presetClass="entr" presetSubtype="8" fill="hold" nodeType="afterEffect">
                                  <p:stCondLst>
                                    <p:cond delay="0"/>
                                  </p:stCondLst>
                                  <p:childTnLst>
                                    <p:set>
                                      <p:cBhvr>
                                        <p:cTn id="94" dur="1" fill="hold">
                                          <p:stCondLst>
                                            <p:cond delay="0"/>
                                          </p:stCondLst>
                                        </p:cTn>
                                        <p:tgtEl>
                                          <p:spTgt spid="44"/>
                                        </p:tgtEl>
                                        <p:attrNameLst>
                                          <p:attrName>style.visibility</p:attrName>
                                        </p:attrNameLst>
                                      </p:cBhvr>
                                      <p:to>
                                        <p:strVal val="visible"/>
                                      </p:to>
                                    </p:set>
                                    <p:anim calcmode="lin" valueType="num">
                                      <p:cBhvr additive="base">
                                        <p:cTn id="95" dur="1500" fill="hold"/>
                                        <p:tgtEl>
                                          <p:spTgt spid="44"/>
                                        </p:tgtEl>
                                        <p:attrNameLst>
                                          <p:attrName>ppt_x</p:attrName>
                                        </p:attrNameLst>
                                      </p:cBhvr>
                                      <p:tavLst>
                                        <p:tav tm="0">
                                          <p:val>
                                            <p:strVal val="0-#ppt_w/2"/>
                                          </p:val>
                                        </p:tav>
                                        <p:tav tm="100000">
                                          <p:val>
                                            <p:strVal val="#ppt_x"/>
                                          </p:val>
                                        </p:tav>
                                      </p:tavLst>
                                    </p:anim>
                                    <p:anim calcmode="lin" valueType="num">
                                      <p:cBhvr additive="base">
                                        <p:cTn id="96" dur="1500" fill="hold"/>
                                        <p:tgtEl>
                                          <p:spTgt spid="44"/>
                                        </p:tgtEl>
                                        <p:attrNameLst>
                                          <p:attrName>ppt_y</p:attrName>
                                        </p:attrNameLst>
                                      </p:cBhvr>
                                      <p:tavLst>
                                        <p:tav tm="0">
                                          <p:val>
                                            <p:strVal val="#ppt_y"/>
                                          </p:val>
                                        </p:tav>
                                        <p:tav tm="100000">
                                          <p:val>
                                            <p:strVal val="#ppt_y"/>
                                          </p:val>
                                        </p:tav>
                                      </p:tavLst>
                                    </p:anim>
                                  </p:childTnLst>
                                </p:cTn>
                              </p:par>
                              <p:par>
                                <p:cTn id="97" presetID="32" presetClass="emph" presetSubtype="0" repeatCount="3000" fill="hold" nodeType="withEffect">
                                  <p:stCondLst>
                                    <p:cond delay="0"/>
                                  </p:stCondLst>
                                  <p:childTnLst>
                                    <p:animRot by="120000">
                                      <p:cBhvr>
                                        <p:cTn id="98" dur="75" fill="hold">
                                          <p:stCondLst>
                                            <p:cond delay="0"/>
                                          </p:stCondLst>
                                        </p:cTn>
                                        <p:tgtEl>
                                          <p:spTgt spid="44"/>
                                        </p:tgtEl>
                                        <p:attrNameLst>
                                          <p:attrName>r</p:attrName>
                                        </p:attrNameLst>
                                      </p:cBhvr>
                                    </p:animRot>
                                    <p:animRot by="-240000">
                                      <p:cBhvr>
                                        <p:cTn id="99" dur="150" fill="hold">
                                          <p:stCondLst>
                                            <p:cond delay="150"/>
                                          </p:stCondLst>
                                        </p:cTn>
                                        <p:tgtEl>
                                          <p:spTgt spid="44"/>
                                        </p:tgtEl>
                                        <p:attrNameLst>
                                          <p:attrName>r</p:attrName>
                                        </p:attrNameLst>
                                      </p:cBhvr>
                                    </p:animRot>
                                    <p:animRot by="240000">
                                      <p:cBhvr>
                                        <p:cTn id="100" dur="150" fill="hold">
                                          <p:stCondLst>
                                            <p:cond delay="300"/>
                                          </p:stCondLst>
                                        </p:cTn>
                                        <p:tgtEl>
                                          <p:spTgt spid="44"/>
                                        </p:tgtEl>
                                        <p:attrNameLst>
                                          <p:attrName>r</p:attrName>
                                        </p:attrNameLst>
                                      </p:cBhvr>
                                    </p:animRot>
                                    <p:animRot by="-240000">
                                      <p:cBhvr>
                                        <p:cTn id="101" dur="150" fill="hold">
                                          <p:stCondLst>
                                            <p:cond delay="450"/>
                                          </p:stCondLst>
                                        </p:cTn>
                                        <p:tgtEl>
                                          <p:spTgt spid="44"/>
                                        </p:tgtEl>
                                        <p:attrNameLst>
                                          <p:attrName>r</p:attrName>
                                        </p:attrNameLst>
                                      </p:cBhvr>
                                    </p:animRot>
                                    <p:animRot by="120000">
                                      <p:cBhvr>
                                        <p:cTn id="102" dur="150" fill="hold">
                                          <p:stCondLst>
                                            <p:cond delay="600"/>
                                          </p:stCondLst>
                                        </p:cTn>
                                        <p:tgtEl>
                                          <p:spTgt spid="44"/>
                                        </p:tgtEl>
                                        <p:attrNameLst>
                                          <p:attrName>r</p:attrName>
                                        </p:attrNameLst>
                                      </p:cBhvr>
                                    </p:animRot>
                                  </p:childTnLst>
                                </p:cTn>
                              </p:par>
                              <p:par>
                                <p:cTn id="103" presetID="42" presetClass="path" presetSubtype="0" accel="50000" decel="50000" fill="hold" nodeType="withEffect">
                                  <p:stCondLst>
                                    <p:cond delay="0"/>
                                  </p:stCondLst>
                                  <p:childTnLst>
                                    <p:animMotion origin="layout" path="M 1.11111E-6 3.20988E-6 L 0.08194 -0.09753 " pathEditMode="relative" rAng="0" ptsTypes="AA">
                                      <p:cBhvr>
                                        <p:cTn id="104" dur="2000" fill="hold"/>
                                        <p:tgtEl>
                                          <p:spTgt spid="44"/>
                                        </p:tgtEl>
                                        <p:attrNameLst>
                                          <p:attrName>ppt_x</p:attrName>
                                          <p:attrName>ppt_y</p:attrName>
                                        </p:attrNameLst>
                                      </p:cBhvr>
                                      <p:rCtr x="4097" y="-4877"/>
                                    </p:animMotion>
                                  </p:childTnLst>
                                  <p:subTnLst>
                                    <p:audio>
                                      <p:cMediaNode>
                                        <p:cTn display="0" masterRel="sameClick">
                                          <p:stCondLst>
                                            <p:cond evt="begin" delay="0">
                                              <p:tn val="103"/>
                                            </p:cond>
                                          </p:stCondLst>
                                          <p:endCondLst>
                                            <p:cond evt="onStopAudio" delay="0">
                                              <p:tgtEl>
                                                <p:sldTgt/>
                                              </p:tgtEl>
                                            </p:cond>
                                          </p:endCondLst>
                                        </p:cTn>
                                        <p:tgtEl>
                                          <p:sndTgt r:embed="rId2" name="applause.wav"/>
                                        </p:tgtEl>
                                      </p:cMediaNode>
                                    </p:audio>
                                  </p:subTnLst>
                                </p:cTn>
                              </p:par>
                            </p:childTnLst>
                          </p:cTn>
                        </p:par>
                      </p:childTnLst>
                    </p:cTn>
                  </p:par>
                  <p:par>
                    <p:cTn id="105" fill="hold">
                      <p:stCondLst>
                        <p:cond delay="indefinite"/>
                      </p:stCondLst>
                      <p:childTnLst>
                        <p:par>
                          <p:cTn id="106" fill="hold">
                            <p:stCondLst>
                              <p:cond delay="0"/>
                            </p:stCondLst>
                            <p:childTnLst>
                              <p:par>
                                <p:cTn id="107" presetID="42" presetClass="path" presetSubtype="0" accel="50000" decel="50000" fill="hold" nodeType="clickEffect">
                                  <p:stCondLst>
                                    <p:cond delay="0"/>
                                  </p:stCondLst>
                                  <p:childTnLst>
                                    <p:animMotion origin="layout" path="M -0.06267 -0.1 L -0.12639 -0.21389 " pathEditMode="relative" rAng="0" ptsTypes="AA">
                                      <p:cBhvr>
                                        <p:cTn id="108" dur="2000" fill="hold"/>
                                        <p:tgtEl>
                                          <p:spTgt spid="43"/>
                                        </p:tgtEl>
                                        <p:attrNameLst>
                                          <p:attrName>ppt_x</p:attrName>
                                          <p:attrName>ppt_y</p:attrName>
                                        </p:attrNameLst>
                                      </p:cBhvr>
                                      <p:rCtr x="-3194" y="-571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9" restart="whenNotActive" fill="hold" evtFilter="cancelBubble" nodeType="interactiveSeq">
                <p:stCondLst>
                  <p:cond evt="onClick" delay="0">
                    <p:tgtEl>
                      <p:spTgt spid="32"/>
                    </p:tgtEl>
                  </p:cond>
                </p:stCondLst>
                <p:endSync evt="end" delay="0">
                  <p:rtn val="all"/>
                </p:endSync>
                <p:childTnLst>
                  <p:par>
                    <p:cTn id="110" fill="hold">
                      <p:stCondLst>
                        <p:cond delay="0"/>
                      </p:stCondLst>
                      <p:childTnLst>
                        <p:par>
                          <p:cTn id="111" fill="hold">
                            <p:stCondLst>
                              <p:cond delay="0"/>
                            </p:stCondLst>
                            <p:childTnLst>
                              <p:par>
                                <p:cTn id="112" presetID="42" presetClass="path" presetSubtype="0" accel="50000" decel="50000" fill="hold" nodeType="withEffect">
                                  <p:stCondLst>
                                    <p:cond delay="1500"/>
                                  </p:stCondLst>
                                  <p:childTnLst>
                                    <p:animMotion origin="layout" path="M -3.33333E-6 -7.40741E-7 L 0.03351 -0.11358 " pathEditMode="relative" rAng="0" ptsTypes="AA">
                                      <p:cBhvr>
                                        <p:cTn id="113" dur="2000" fill="hold"/>
                                        <p:tgtEl>
                                          <p:spTgt spid="42"/>
                                        </p:tgtEl>
                                        <p:attrNameLst>
                                          <p:attrName>ppt_x</p:attrName>
                                          <p:attrName>ppt_y</p:attrName>
                                        </p:attrNameLst>
                                      </p:cBhvr>
                                      <p:rCtr x="1667" y="-5926"/>
                                    </p:animMotion>
                                  </p:childTnLst>
                                </p:cTn>
                              </p:par>
                              <p:par>
                                <p:cTn id="114" presetID="32" presetClass="emph" presetSubtype="0" repeatCount="3000" fill="hold" nodeType="withEffect">
                                  <p:stCondLst>
                                    <p:cond delay="1500"/>
                                  </p:stCondLst>
                                  <p:childTnLst>
                                    <p:animRot by="120000">
                                      <p:cBhvr>
                                        <p:cTn id="115" dur="100" fill="hold">
                                          <p:stCondLst>
                                            <p:cond delay="0"/>
                                          </p:stCondLst>
                                        </p:cTn>
                                        <p:tgtEl>
                                          <p:spTgt spid="42"/>
                                        </p:tgtEl>
                                        <p:attrNameLst>
                                          <p:attrName>r</p:attrName>
                                        </p:attrNameLst>
                                      </p:cBhvr>
                                    </p:animRot>
                                    <p:animRot by="-240000">
                                      <p:cBhvr>
                                        <p:cTn id="116" dur="200" fill="hold">
                                          <p:stCondLst>
                                            <p:cond delay="200"/>
                                          </p:stCondLst>
                                        </p:cTn>
                                        <p:tgtEl>
                                          <p:spTgt spid="42"/>
                                        </p:tgtEl>
                                        <p:attrNameLst>
                                          <p:attrName>r</p:attrName>
                                        </p:attrNameLst>
                                      </p:cBhvr>
                                    </p:animRot>
                                    <p:animRot by="240000">
                                      <p:cBhvr>
                                        <p:cTn id="117" dur="200" fill="hold">
                                          <p:stCondLst>
                                            <p:cond delay="400"/>
                                          </p:stCondLst>
                                        </p:cTn>
                                        <p:tgtEl>
                                          <p:spTgt spid="42"/>
                                        </p:tgtEl>
                                        <p:attrNameLst>
                                          <p:attrName>r</p:attrName>
                                        </p:attrNameLst>
                                      </p:cBhvr>
                                    </p:animRot>
                                    <p:animRot by="-240000">
                                      <p:cBhvr>
                                        <p:cTn id="118" dur="200" fill="hold">
                                          <p:stCondLst>
                                            <p:cond delay="600"/>
                                          </p:stCondLst>
                                        </p:cTn>
                                        <p:tgtEl>
                                          <p:spTgt spid="42"/>
                                        </p:tgtEl>
                                        <p:attrNameLst>
                                          <p:attrName>r</p:attrName>
                                        </p:attrNameLst>
                                      </p:cBhvr>
                                    </p:animRot>
                                    <p:animRot by="120000">
                                      <p:cBhvr>
                                        <p:cTn id="119" dur="200" fill="hold">
                                          <p:stCondLst>
                                            <p:cond delay="800"/>
                                          </p:stCondLst>
                                        </p:cTn>
                                        <p:tgtEl>
                                          <p:spTgt spid="42"/>
                                        </p:tgtEl>
                                        <p:attrNameLst>
                                          <p:attrName>r</p:attrName>
                                        </p:attrNameLst>
                                      </p:cBhvr>
                                    </p:animRot>
                                  </p:childTnLst>
                                </p:cTn>
                              </p:par>
                            </p:childTnLst>
                          </p:cTn>
                        </p:par>
                      </p:childTnLst>
                    </p:cTn>
                  </p:par>
                </p:childTnLst>
              </p:cTn>
              <p:nextCondLst>
                <p:cond evt="onClick" delay="0">
                  <p:tgtEl>
                    <p:spTgt spid="32"/>
                  </p:tgtEl>
                </p:cond>
              </p:nextCondLst>
            </p:seq>
            <p:seq concurrent="1" nextAc="seek">
              <p:cTn id="120" restart="whenNotActive" fill="hold" evtFilter="cancelBubble" nodeType="interactiveSeq">
                <p:stCondLst>
                  <p:cond evt="onClick" delay="0">
                    <p:tgtEl>
                      <p:spTgt spid="34"/>
                    </p:tgtEl>
                  </p:cond>
                </p:stCondLst>
                <p:endSync evt="end" delay="0">
                  <p:rtn val="all"/>
                </p:endSync>
                <p:childTnLst>
                  <p:par>
                    <p:cTn id="121" fill="hold">
                      <p:stCondLst>
                        <p:cond delay="0"/>
                      </p:stCondLst>
                      <p:childTnLst>
                        <p:par>
                          <p:cTn id="122" fill="hold">
                            <p:stCondLst>
                              <p:cond delay="0"/>
                            </p:stCondLst>
                            <p:childTnLst>
                              <p:par>
                                <p:cTn id="123" presetID="42" presetClass="path" presetSubtype="0" accel="50000" decel="50000" fill="hold" nodeType="clickEffect">
                                  <p:stCondLst>
                                    <p:cond delay="0"/>
                                  </p:stCondLst>
                                  <p:childTnLst>
                                    <p:animMotion origin="layout" path="M 0.03351 -0.11358 L 0.12014 -0.2537 " pathEditMode="relative" rAng="0" ptsTypes="AA">
                                      <p:cBhvr>
                                        <p:cTn id="124" dur="2000" fill="hold"/>
                                        <p:tgtEl>
                                          <p:spTgt spid="42"/>
                                        </p:tgtEl>
                                        <p:attrNameLst>
                                          <p:attrName>ppt_x</p:attrName>
                                          <p:attrName>ppt_y</p:attrName>
                                        </p:attrNameLst>
                                      </p:cBhvr>
                                      <p:rCtr x="4323" y="-7006"/>
                                    </p:animMotion>
                                  </p:childTnLst>
                                </p:cTn>
                              </p:par>
                            </p:childTnLst>
                          </p:cTn>
                        </p:par>
                      </p:childTnLst>
                    </p:cTn>
                  </p:par>
                </p:childTnLst>
              </p:cTn>
              <p:nextCondLst>
                <p:cond evt="onClick" delay="0">
                  <p:tgtEl>
                    <p:spTgt spid="34"/>
                  </p:tgtEl>
                </p:cond>
              </p:nextCondLst>
            </p:seq>
            <p:seq concurrent="1" nextAc="seek">
              <p:cTn id="125" restart="whenNotActive" fill="hold" evtFilter="cancelBubble" nodeType="interactiveSeq">
                <p:stCondLst>
                  <p:cond evt="onClick" delay="0">
                    <p:tgtEl>
                      <p:spTgt spid="35"/>
                    </p:tgtEl>
                  </p:cond>
                </p:stCondLst>
                <p:endSync evt="end" delay="0">
                  <p:rtn val="all"/>
                </p:endSync>
                <p:childTnLst>
                  <p:par>
                    <p:cTn id="126" fill="hold">
                      <p:stCondLst>
                        <p:cond delay="0"/>
                      </p:stCondLst>
                      <p:childTnLst>
                        <p:par>
                          <p:cTn id="127" fill="hold">
                            <p:stCondLst>
                              <p:cond delay="0"/>
                            </p:stCondLst>
                            <p:childTnLst>
                              <p:par>
                                <p:cTn id="128" presetID="42" presetClass="path" presetSubtype="0" accel="50000" decel="50000" fill="hold" nodeType="clickEffect">
                                  <p:stCondLst>
                                    <p:cond delay="0"/>
                                  </p:stCondLst>
                                  <p:childTnLst>
                                    <p:animMotion origin="layout" path="M 0.12014 -0.2537 L 0.18767 -0.38765 " pathEditMode="relative" rAng="0" ptsTypes="AA">
                                      <p:cBhvr>
                                        <p:cTn id="129" dur="2000" fill="hold"/>
                                        <p:tgtEl>
                                          <p:spTgt spid="42"/>
                                        </p:tgtEl>
                                        <p:attrNameLst>
                                          <p:attrName>ppt_x</p:attrName>
                                          <p:attrName>ppt_y</p:attrName>
                                        </p:attrNameLst>
                                      </p:cBhvr>
                                      <p:rCtr x="3368" y="-6698"/>
                                    </p:animMotion>
                                  </p:childTnLst>
                                </p:cTn>
                              </p:par>
                            </p:childTnLst>
                          </p:cTn>
                        </p:par>
                      </p:childTnLst>
                    </p:cTn>
                  </p:par>
                </p:childTnLst>
              </p:cTn>
              <p:nextCondLst>
                <p:cond evt="onClick" delay="0">
                  <p:tgtEl>
                    <p:spTgt spid="35"/>
                  </p:tgtEl>
                </p:cond>
              </p:nextCondLst>
            </p:seq>
            <p:seq concurrent="1" nextAc="seek">
              <p:cTn id="130" restart="whenNotActive" fill="hold" evtFilter="cancelBubble" nodeType="interactiveSeq">
                <p:stCondLst>
                  <p:cond evt="onClick" delay="0">
                    <p:tgtEl>
                      <p:spTgt spid="36"/>
                    </p:tgtEl>
                  </p:cond>
                </p:stCondLst>
                <p:endSync evt="end" delay="0">
                  <p:rtn val="all"/>
                </p:endSync>
                <p:childTnLst>
                  <p:par>
                    <p:cTn id="131" fill="hold">
                      <p:stCondLst>
                        <p:cond delay="0"/>
                      </p:stCondLst>
                      <p:childTnLst>
                        <p:par>
                          <p:cTn id="132" fill="hold">
                            <p:stCondLst>
                              <p:cond delay="0"/>
                            </p:stCondLst>
                            <p:childTnLst>
                              <p:par>
                                <p:cTn id="133" presetID="10" presetClass="exit" presetSubtype="0" fill="hold" nodeType="afterEffect">
                                  <p:stCondLst>
                                    <p:cond delay="0"/>
                                  </p:stCondLst>
                                  <p:childTnLst>
                                    <p:animEffect transition="out" filter="fade">
                                      <p:cBhvr>
                                        <p:cTn id="134" dur="500"/>
                                        <p:tgtEl>
                                          <p:spTgt spid="42"/>
                                        </p:tgtEl>
                                      </p:cBhvr>
                                    </p:animEffect>
                                    <p:set>
                                      <p:cBhvr>
                                        <p:cTn id="135" dur="1" fill="hold">
                                          <p:stCondLst>
                                            <p:cond delay="499"/>
                                          </p:stCondLst>
                                        </p:cTn>
                                        <p:tgtEl>
                                          <p:spTgt spid="42"/>
                                        </p:tgtEl>
                                        <p:attrNameLst>
                                          <p:attrName>style.visibility</p:attrName>
                                        </p:attrNameLst>
                                      </p:cBhvr>
                                      <p:to>
                                        <p:strVal val="hidden"/>
                                      </p:to>
                                    </p:set>
                                  </p:childTnLst>
                                </p:cTn>
                              </p:par>
                            </p:childTnLst>
                          </p:cTn>
                        </p:par>
                        <p:par>
                          <p:cTn id="136" fill="hold">
                            <p:stCondLst>
                              <p:cond delay="500"/>
                            </p:stCondLst>
                            <p:childTnLst>
                              <p:par>
                                <p:cTn id="137" presetID="2" presetClass="entr" presetSubtype="8" fill="hold" nodeType="afterEffect">
                                  <p:stCondLst>
                                    <p:cond delay="0"/>
                                  </p:stCondLst>
                                  <p:childTnLst>
                                    <p:set>
                                      <p:cBhvr>
                                        <p:cTn id="138" dur="1" fill="hold">
                                          <p:stCondLst>
                                            <p:cond delay="0"/>
                                          </p:stCondLst>
                                        </p:cTn>
                                        <p:tgtEl>
                                          <p:spTgt spid="43"/>
                                        </p:tgtEl>
                                        <p:attrNameLst>
                                          <p:attrName>style.visibility</p:attrName>
                                        </p:attrNameLst>
                                      </p:cBhvr>
                                      <p:to>
                                        <p:strVal val="visible"/>
                                      </p:to>
                                    </p:set>
                                    <p:anim calcmode="lin" valueType="num">
                                      <p:cBhvr additive="base">
                                        <p:cTn id="139" dur="1500" fill="hold"/>
                                        <p:tgtEl>
                                          <p:spTgt spid="43"/>
                                        </p:tgtEl>
                                        <p:attrNameLst>
                                          <p:attrName>ppt_x</p:attrName>
                                        </p:attrNameLst>
                                      </p:cBhvr>
                                      <p:tavLst>
                                        <p:tav tm="0">
                                          <p:val>
                                            <p:strVal val="0-#ppt_w/2"/>
                                          </p:val>
                                        </p:tav>
                                        <p:tav tm="100000">
                                          <p:val>
                                            <p:strVal val="#ppt_x"/>
                                          </p:val>
                                        </p:tav>
                                      </p:tavLst>
                                    </p:anim>
                                    <p:anim calcmode="lin" valueType="num">
                                      <p:cBhvr additive="base">
                                        <p:cTn id="140" dur="1500" fill="hold"/>
                                        <p:tgtEl>
                                          <p:spTgt spid="43"/>
                                        </p:tgtEl>
                                        <p:attrNameLst>
                                          <p:attrName>ppt_y</p:attrName>
                                        </p:attrNameLst>
                                      </p:cBhvr>
                                      <p:tavLst>
                                        <p:tav tm="0">
                                          <p:val>
                                            <p:strVal val="#ppt_y"/>
                                          </p:val>
                                        </p:tav>
                                        <p:tav tm="100000">
                                          <p:val>
                                            <p:strVal val="#ppt_y"/>
                                          </p:val>
                                        </p:tav>
                                      </p:tavLst>
                                    </p:anim>
                                  </p:childTnLst>
                                </p:cTn>
                              </p:par>
                              <p:par>
                                <p:cTn id="141" presetID="32" presetClass="emph" presetSubtype="0" repeatCount="3000" fill="hold" nodeType="withEffect">
                                  <p:stCondLst>
                                    <p:cond delay="0"/>
                                  </p:stCondLst>
                                  <p:childTnLst>
                                    <p:animRot by="120000">
                                      <p:cBhvr>
                                        <p:cTn id="142" dur="75" fill="hold">
                                          <p:stCondLst>
                                            <p:cond delay="0"/>
                                          </p:stCondLst>
                                        </p:cTn>
                                        <p:tgtEl>
                                          <p:spTgt spid="43"/>
                                        </p:tgtEl>
                                        <p:attrNameLst>
                                          <p:attrName>r</p:attrName>
                                        </p:attrNameLst>
                                      </p:cBhvr>
                                    </p:animRot>
                                    <p:animRot by="-240000">
                                      <p:cBhvr>
                                        <p:cTn id="143" dur="150" fill="hold">
                                          <p:stCondLst>
                                            <p:cond delay="150"/>
                                          </p:stCondLst>
                                        </p:cTn>
                                        <p:tgtEl>
                                          <p:spTgt spid="43"/>
                                        </p:tgtEl>
                                        <p:attrNameLst>
                                          <p:attrName>r</p:attrName>
                                        </p:attrNameLst>
                                      </p:cBhvr>
                                    </p:animRot>
                                    <p:animRot by="240000">
                                      <p:cBhvr>
                                        <p:cTn id="144" dur="150" fill="hold">
                                          <p:stCondLst>
                                            <p:cond delay="300"/>
                                          </p:stCondLst>
                                        </p:cTn>
                                        <p:tgtEl>
                                          <p:spTgt spid="43"/>
                                        </p:tgtEl>
                                        <p:attrNameLst>
                                          <p:attrName>r</p:attrName>
                                        </p:attrNameLst>
                                      </p:cBhvr>
                                    </p:animRot>
                                    <p:animRot by="-240000">
                                      <p:cBhvr>
                                        <p:cTn id="145" dur="150" fill="hold">
                                          <p:stCondLst>
                                            <p:cond delay="450"/>
                                          </p:stCondLst>
                                        </p:cTn>
                                        <p:tgtEl>
                                          <p:spTgt spid="43"/>
                                        </p:tgtEl>
                                        <p:attrNameLst>
                                          <p:attrName>r</p:attrName>
                                        </p:attrNameLst>
                                      </p:cBhvr>
                                    </p:animRot>
                                    <p:animRot by="120000">
                                      <p:cBhvr>
                                        <p:cTn id="146" dur="150" fill="hold">
                                          <p:stCondLst>
                                            <p:cond delay="600"/>
                                          </p:stCondLst>
                                        </p:cTn>
                                        <p:tgtEl>
                                          <p:spTgt spid="43"/>
                                        </p:tgtEl>
                                        <p:attrNameLst>
                                          <p:attrName>r</p:attrName>
                                        </p:attrNameLst>
                                      </p:cBhvr>
                                    </p:animRot>
                                  </p:childTnLst>
                                </p:cTn>
                              </p:par>
                              <p:par>
                                <p:cTn id="147" presetID="42" presetClass="path" presetSubtype="0" accel="50000" decel="50000" fill="hold" nodeType="withEffect">
                                  <p:stCondLst>
                                    <p:cond delay="0"/>
                                  </p:stCondLst>
                                  <p:childTnLst>
                                    <p:animMotion origin="layout" path="M 1.11022E-16 3.20988E-6 L -0.06267 -0.1 " pathEditMode="relative" rAng="0" ptsTypes="AA">
                                      <p:cBhvr>
                                        <p:cTn id="148" dur="2000" fill="hold"/>
                                        <p:tgtEl>
                                          <p:spTgt spid="43"/>
                                        </p:tgtEl>
                                        <p:attrNameLst>
                                          <p:attrName>ppt_x</p:attrName>
                                          <p:attrName>ppt_y</p:attrName>
                                        </p:attrNameLst>
                                      </p:cBhvr>
                                      <p:rCtr x="-3663" y="-5710"/>
                                    </p:animMotion>
                                  </p:childTnLst>
                                </p:cTn>
                              </p:par>
                            </p:childTnLst>
                          </p:cTn>
                        </p:par>
                      </p:childTnLst>
                    </p:cTn>
                  </p:par>
                </p:childTnLst>
              </p:cTn>
              <p:nextCondLst>
                <p:cond evt="onClick" delay="0">
                  <p:tgtEl>
                    <p:spTgt spid="36"/>
                  </p:tgtEl>
                </p:cond>
              </p:nextCondLst>
            </p:seq>
          </p:childTnLst>
        </p:cTn>
      </p:par>
    </p:tnLst>
    <p:bldLst>
      <p:bldP spid="58" grpId="0"/>
      <p:bldP spid="32" grpId="0" animBg="1"/>
      <p:bldP spid="32" grpId="1" animBg="1"/>
      <p:bldP spid="34" grpId="0" animBg="1"/>
      <p:bldP spid="34" grpId="1" animBg="1"/>
      <p:bldP spid="35" grpId="0" animBg="1"/>
      <p:bldP spid="35" grpId="1" animBg="1"/>
      <p:bldP spid="36" grpId="0" animBg="1"/>
      <p:bldP spid="3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ĐC SHARE MIỄN PHÍ BỞI NK POWERSKILLS3">
            <a:extLst>
              <a:ext uri="{FF2B5EF4-FFF2-40B4-BE49-F238E27FC236}">
                <a16:creationId xmlns:a16="http://schemas.microsoft.com/office/drawing/2014/main" id="{F27E9F2B-92F0-4F38-A87C-62B2F5F642B4}"/>
              </a:ext>
            </a:extLst>
          </p:cNvPr>
          <p:cNvSpPr txBox="1">
            <a:spLocks noChangeArrowheads="1"/>
          </p:cNvSpPr>
          <p:nvPr/>
        </p:nvSpPr>
        <p:spPr bwMode="auto">
          <a:xfrm>
            <a:off x="101600" y="241541"/>
            <a:ext cx="11988800" cy="1373284"/>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3733"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1. </a:t>
            </a:r>
            <a:r>
              <a:rPr kumimoji="0" lang="vi-VN" altLang="en-US" sz="3733"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Buổi phát sóng đầu tiên của Đài truyền hình Việt Nam được phát thử nghiệm vào ngày tháng năm nào</a:t>
            </a:r>
            <a:r>
              <a:rPr kumimoji="0" lang="en-US" altLang="en-US" sz="3733"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a:t>
            </a:r>
          </a:p>
        </p:txBody>
      </p:sp>
      <p:sp>
        <p:nvSpPr>
          <p:cNvPr id="19" name="d - 9Slide.vn">
            <a:extLst>
              <a:ext uri="{FF2B5EF4-FFF2-40B4-BE49-F238E27FC236}">
                <a16:creationId xmlns:a16="http://schemas.microsoft.com/office/drawing/2014/main" id="{8064CB5D-9F06-48AC-97FB-435B33D2924B}"/>
              </a:ext>
            </a:extLst>
          </p:cNvPr>
          <p:cNvSpPr/>
          <p:nvPr/>
        </p:nvSpPr>
        <p:spPr>
          <a:xfrm>
            <a:off x="2648608" y="5803430"/>
            <a:ext cx="5920206" cy="953983"/>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D. </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7/8/1971</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 name="c - 9Slide.vn">
            <a:extLst>
              <a:ext uri="{FF2B5EF4-FFF2-40B4-BE49-F238E27FC236}">
                <a16:creationId xmlns:a16="http://schemas.microsoft.com/office/drawing/2014/main" id="{5EB2D0BF-9DAF-46B9-80CF-1B790D6CB85D}"/>
              </a:ext>
            </a:extLst>
          </p:cNvPr>
          <p:cNvSpPr/>
          <p:nvPr/>
        </p:nvSpPr>
        <p:spPr>
          <a:xfrm>
            <a:off x="2648608" y="4552297"/>
            <a:ext cx="5920206" cy="953983"/>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 </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7/9/1972</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1" name="b - 9Slide.vn">
            <a:extLst>
              <a:ext uri="{FF2B5EF4-FFF2-40B4-BE49-F238E27FC236}">
                <a16:creationId xmlns:a16="http://schemas.microsoft.com/office/drawing/2014/main" id="{24A615B6-33AA-45F1-ABA8-840733D02680}"/>
              </a:ext>
            </a:extLst>
          </p:cNvPr>
          <p:cNvSpPr/>
          <p:nvPr/>
        </p:nvSpPr>
        <p:spPr>
          <a:xfrm>
            <a:off x="2598297" y="3301163"/>
            <a:ext cx="5970514" cy="953983"/>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 </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7/8/1970</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2" name="a - 9Slide.vn">
            <a:extLst>
              <a:ext uri="{FF2B5EF4-FFF2-40B4-BE49-F238E27FC236}">
                <a16:creationId xmlns:a16="http://schemas.microsoft.com/office/drawing/2014/main" id="{037631E0-C893-4DF2-B384-F89AE6136044}"/>
              </a:ext>
            </a:extLst>
          </p:cNvPr>
          <p:cNvSpPr/>
          <p:nvPr/>
        </p:nvSpPr>
        <p:spPr>
          <a:xfrm>
            <a:off x="2648607" y="2070182"/>
            <a:ext cx="5970514" cy="933831"/>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 </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7/9/1970</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1" name="Picture 6" descr="Káº¿t quáº£ hÃ¬nh áº£nh cho right wrong tick icon">
            <a:extLst>
              <a:ext uri="{FF2B5EF4-FFF2-40B4-BE49-F238E27FC236}">
                <a16:creationId xmlns:a16="http://schemas.microsoft.com/office/drawing/2014/main" id="{06282FBE-41BB-4CEC-9E23-92ECEACE9EAE}"/>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162587" y="4572127"/>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32" name="CẤM BUÔN BÁN, CẤM REUP2" descr="Káº¿t quáº£ hÃ¬nh áº£nh cho right wrong tick icon">
            <a:extLst>
              <a:ext uri="{FF2B5EF4-FFF2-40B4-BE49-F238E27FC236}">
                <a16:creationId xmlns:a16="http://schemas.microsoft.com/office/drawing/2014/main" id="{F55BE3BA-C0F4-475E-BBBD-BD70EA936DD3}"/>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88655" y="1963664"/>
            <a:ext cx="1060933" cy="93242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3" descr="Káº¿t quáº£ hÃ¬nh áº£nh cho right wrong tick icon">
            <a:extLst>
              <a:ext uri="{FF2B5EF4-FFF2-40B4-BE49-F238E27FC236}">
                <a16:creationId xmlns:a16="http://schemas.microsoft.com/office/drawing/2014/main" id="{B9AB6D0F-0DBD-46BA-8AAD-FCD81BAF30ED}"/>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162587" y="5834779"/>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4" descr="Káº¿t quáº£ hÃ¬nh áº£nh cho right wrong tick icon">
            <a:extLst>
              <a:ext uri="{FF2B5EF4-FFF2-40B4-BE49-F238E27FC236}">
                <a16:creationId xmlns:a16="http://schemas.microsoft.com/office/drawing/2014/main" id="{AC280F28-86C0-4F06-9E62-29283348A801}"/>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187255" y="3320994"/>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hlinkClick r:id="rId6" action="ppaction://hlinksldjump"/>
            <a:extLst>
              <a:ext uri="{FF2B5EF4-FFF2-40B4-BE49-F238E27FC236}">
                <a16:creationId xmlns:a16="http://schemas.microsoft.com/office/drawing/2014/main" id="{D2954FD0-7E10-430D-AF8B-F4E3993C0BE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0" y="1971278"/>
            <a:ext cx="3623187" cy="4980149"/>
          </a:xfrm>
          <a:prstGeom prst="rect">
            <a:avLst/>
          </a:prstGeom>
        </p:spPr>
      </p:pic>
    </p:spTree>
    <p:extLst>
      <p:ext uri="{BB962C8B-B14F-4D97-AF65-F5344CB8AC3E}">
        <p14:creationId xmlns:p14="http://schemas.microsoft.com/office/powerpoint/2010/main" val="29950857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ppt_w</p:attrName>
                                        </p:attrNameLst>
                                      </p:cBhvr>
                                      <p:tavLst>
                                        <p:tav tm="0">
                                          <p:val>
                                            <p:fltVal val="0"/>
                                          </p:val>
                                        </p:tav>
                                        <p:tav tm="100000">
                                          <p:val>
                                            <p:strVal val="#ppt_w"/>
                                          </p:val>
                                        </p:tav>
                                      </p:tavLst>
                                    </p:anim>
                                    <p:anim calcmode="lin" valueType="num">
                                      <p:cBhvr>
                                        <p:cTn id="17" dur="500" fill="hold"/>
                                        <p:tgtEl>
                                          <p:spTgt spid="22"/>
                                        </p:tgtEl>
                                        <p:attrNameLst>
                                          <p:attrName>ppt_h</p:attrName>
                                        </p:attrNameLst>
                                      </p:cBhvr>
                                      <p:tavLst>
                                        <p:tav tm="0">
                                          <p:val>
                                            <p:fltVal val="0"/>
                                          </p:val>
                                        </p:tav>
                                        <p:tav tm="100000">
                                          <p:val>
                                            <p:strVal val="#ppt_h"/>
                                          </p:val>
                                        </p:tav>
                                      </p:tavLst>
                                    </p:anim>
                                    <p:animEffect transition="in" filter="fade">
                                      <p:cBhvr>
                                        <p:cTn id="18" dur="500"/>
                                        <p:tgtEl>
                                          <p:spTgt spid="22"/>
                                        </p:tgtEl>
                                      </p:cBhvr>
                                    </p:animEffect>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childTnLst>
                          </p:cTn>
                        </p:par>
                        <p:par>
                          <p:cTn id="25" fill="hold">
                            <p:stCondLst>
                              <p:cond delay="2000"/>
                            </p:stCondLst>
                            <p:childTnLst>
                              <p:par>
                                <p:cTn id="26" presetID="53" presetClass="entr" presetSubtype="16"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fltVal val="0"/>
                                          </p:val>
                                        </p:tav>
                                        <p:tav tm="100000">
                                          <p:val>
                                            <p:strVal val="#ppt_w"/>
                                          </p:val>
                                        </p:tav>
                                      </p:tavLst>
                                    </p:anim>
                                    <p:anim calcmode="lin" valueType="num">
                                      <p:cBhvr>
                                        <p:cTn id="29" dur="500" fill="hold"/>
                                        <p:tgtEl>
                                          <p:spTgt spid="20"/>
                                        </p:tgtEl>
                                        <p:attrNameLst>
                                          <p:attrName>ppt_h</p:attrName>
                                        </p:attrNameLst>
                                      </p:cBhvr>
                                      <p:tavLst>
                                        <p:tav tm="0">
                                          <p:val>
                                            <p:fltVal val="0"/>
                                          </p:val>
                                        </p:tav>
                                        <p:tav tm="100000">
                                          <p:val>
                                            <p:strVal val="#ppt_h"/>
                                          </p:val>
                                        </p:tav>
                                      </p:tavLst>
                                    </p:anim>
                                    <p:animEffect transition="in" filter="fade">
                                      <p:cBhvr>
                                        <p:cTn id="30" dur="500"/>
                                        <p:tgtEl>
                                          <p:spTgt spid="20"/>
                                        </p:tgtEl>
                                      </p:cBhvr>
                                    </p:animEffect>
                                  </p:childTnLst>
                                </p:cTn>
                              </p:par>
                            </p:childTnLst>
                          </p:cTn>
                        </p:par>
                        <p:par>
                          <p:cTn id="31" fill="hold">
                            <p:stCondLst>
                              <p:cond delay="2500"/>
                            </p:stCondLst>
                            <p:childTnLst>
                              <p:par>
                                <p:cTn id="32" presetID="53" presetClass="entr" presetSubtype="16"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2"/>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Am-thanh-tra-loi-dung-www_nhacchuongvui_com.wav"/>
                                        </p:tgtEl>
                                      </p:cMediaNode>
                                    </p:audio>
                                  </p:subTnLst>
                                </p:cTn>
                              </p:par>
                              <p:par>
                                <p:cTn id="42" presetID="10" presetClass="exit" presetSubtype="0" fill="hold" grpId="2" nodeType="withEffect">
                                  <p:stCondLst>
                                    <p:cond delay="0"/>
                                  </p:stCondLst>
                                  <p:childTnLst>
                                    <p:animEffect transition="out" filter="fade">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19"/>
                                        </p:tgtEl>
                                      </p:cBhvr>
                                    </p:animEffect>
                                    <p:set>
                                      <p:cBhvr>
                                        <p:cTn id="47" dur="1" fill="hold">
                                          <p:stCondLst>
                                            <p:cond delay="499"/>
                                          </p:stCondLst>
                                        </p:cTn>
                                        <p:tgtEl>
                                          <p:spTgt spid="19"/>
                                        </p:tgtEl>
                                        <p:attrNameLst>
                                          <p:attrName>style.visibility</p:attrName>
                                        </p:attrNameLst>
                                      </p:cBhvr>
                                      <p:to>
                                        <p:strVal val="hidden"/>
                                      </p:to>
                                    </p:set>
                                  </p:childTnLst>
                                </p:cTn>
                              </p:par>
                              <p:par>
                                <p:cTn id="48" presetID="10" presetClass="exit" presetSubtype="0" fill="hold" grpId="2" nodeType="withEffect">
                                  <p:stCondLst>
                                    <p:cond delay="0"/>
                                  </p:stCondLst>
                                  <p:childTnLst>
                                    <p:animEffect transition="out" filter="fade">
                                      <p:cBhvr>
                                        <p:cTn id="49" dur="500"/>
                                        <p:tgtEl>
                                          <p:spTgt spid="20"/>
                                        </p:tgtEl>
                                      </p:cBhvr>
                                    </p:animEffect>
                                    <p:set>
                                      <p:cBhvr>
                                        <p:cTn id="50" dur="1" fill="hold">
                                          <p:stCondLst>
                                            <p:cond delay="499"/>
                                          </p:stCondLst>
                                        </p:cTn>
                                        <p:tgtEl>
                                          <p:spTgt spid="20"/>
                                        </p:tgtEl>
                                        <p:attrNameLst>
                                          <p:attrName>style.visibility</p:attrName>
                                        </p:attrNameLst>
                                      </p:cBhvr>
                                      <p:to>
                                        <p:strVal val="hidden"/>
                                      </p:to>
                                    </p:set>
                                  </p:childTnLst>
                                </p:cTn>
                              </p:par>
                            </p:childTnLst>
                          </p:cTn>
                        </p:par>
                        <p:par>
                          <p:cTn id="51" fill="hold">
                            <p:stCondLst>
                              <p:cond delay="500"/>
                            </p:stCondLst>
                            <p:childTnLst>
                              <p:par>
                                <p:cTn id="52" presetID="42" presetClass="path" presetSubtype="0" accel="50000" decel="50000" fill="hold" nodeType="afterEffect">
                                  <p:stCondLst>
                                    <p:cond delay="0"/>
                                  </p:stCondLst>
                                  <p:childTnLst>
                                    <p:animMotion origin="layout" path="M -1.11111E-6 1.35802E-6 L 0.71806 0.00957 " pathEditMode="relative" rAng="0" ptsTypes="AA">
                                      <p:cBhvr>
                                        <p:cTn id="53" dur="3000" fill="hold"/>
                                        <p:tgtEl>
                                          <p:spTgt spid="11"/>
                                        </p:tgtEl>
                                        <p:attrNameLst>
                                          <p:attrName>ppt_x</p:attrName>
                                          <p:attrName>ppt_y</p:attrName>
                                        </p:attrNameLst>
                                      </p:cBhvr>
                                      <p:rCtr x="35903" y="463"/>
                                    </p:animMotion>
                                  </p:childTnLst>
                                </p:cTn>
                              </p:par>
                            </p:childTnLst>
                          </p:cTn>
                        </p:par>
                      </p:childTnLst>
                    </p:cTn>
                  </p:par>
                </p:childTnLst>
              </p:cTn>
              <p:nextCondLst>
                <p:cond evt="onClick" delay="0">
                  <p:tgtEl>
                    <p:spTgt spid="22"/>
                  </p:tgtEl>
                </p:cond>
              </p:nextCondLst>
            </p:seq>
            <p:seq concurrent="1" nextAc="seek">
              <p:cTn id="54" restart="whenNotActive" fill="hold" evtFilter="cancelBubble" nodeType="interactiveSeq">
                <p:stCondLst>
                  <p:cond evt="onClick" delay="0">
                    <p:tgtEl>
                      <p:spTgt spid="21"/>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Am-thanh-tra-loi-sai-www_nhacchuongvui_com.wav"/>
                                        </p:tgtEl>
                                      </p:cMediaNode>
                                    </p:audio>
                                  </p:subTnLst>
                                </p:cTn>
                              </p:par>
                            </p:childTnLst>
                          </p:cTn>
                        </p:par>
                        <p:par>
                          <p:cTn id="59" fill="hold">
                            <p:stCondLst>
                              <p:cond delay="0"/>
                            </p:stCondLst>
                            <p:childTnLst>
                              <p:par>
                                <p:cTn id="60" presetID="10" presetClass="exit" presetSubtype="0" fill="hold" nodeType="afterEffect">
                                  <p:stCondLst>
                                    <p:cond delay="500"/>
                                  </p:stCondLst>
                                  <p:childTnLst>
                                    <p:animEffect transition="out" filter="fade">
                                      <p:cBhvr>
                                        <p:cTn id="61" dur="500"/>
                                        <p:tgtEl>
                                          <p:spTgt spid="34"/>
                                        </p:tgtEl>
                                      </p:cBhvr>
                                    </p:animEffect>
                                    <p:set>
                                      <p:cBhvr>
                                        <p:cTn id="62" dur="1" fill="hold">
                                          <p:stCondLst>
                                            <p:cond delay="499"/>
                                          </p:stCondLst>
                                        </p:cTn>
                                        <p:tgtEl>
                                          <p:spTgt spid="34"/>
                                        </p:tgtEl>
                                        <p:attrNameLst>
                                          <p:attrName>style.visibility</p:attrName>
                                        </p:attrNameLst>
                                      </p:cBhvr>
                                      <p:to>
                                        <p:strVal val="hidden"/>
                                      </p:to>
                                    </p:set>
                                  </p:childTnLst>
                                </p:cTn>
                              </p:par>
                              <p:par>
                                <p:cTn id="63" presetID="10" presetClass="exit" presetSubtype="0" fill="hold" grpId="1" nodeType="withEffect">
                                  <p:stCondLst>
                                    <p:cond delay="50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66" restart="whenNotActive" fill="hold" evtFilter="cancelBubble" nodeType="interactiveSeq">
                <p:stCondLst>
                  <p:cond evt="onClick" delay="0">
                    <p:tgtEl>
                      <p:spTgt spid="20"/>
                    </p:tgtEl>
                  </p:cond>
                </p:stCondLst>
                <p:endSync evt="end" delay="0">
                  <p:rtn val="all"/>
                </p:endSync>
                <p:childTnLst>
                  <p:par>
                    <p:cTn id="67" fill="hold">
                      <p:stCondLst>
                        <p:cond delay="0"/>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Am-thanh-tra-loi-sai-www_nhacchuongvui_com.wav"/>
                                        </p:tgtEl>
                                      </p:cMediaNode>
                                    </p:audio>
                                  </p:subTnLst>
                                </p:cTn>
                              </p:par>
                            </p:childTnLst>
                          </p:cTn>
                        </p:par>
                        <p:par>
                          <p:cTn id="71" fill="hold">
                            <p:stCondLst>
                              <p:cond delay="0"/>
                            </p:stCondLst>
                            <p:childTnLst>
                              <p:par>
                                <p:cTn id="72" presetID="10" presetClass="exit" presetSubtype="0" fill="hold" nodeType="afterEffect">
                                  <p:stCondLst>
                                    <p:cond delay="0"/>
                                  </p:stCondLst>
                                  <p:childTnLst>
                                    <p:animEffect transition="out" filter="fade">
                                      <p:cBhvr>
                                        <p:cTn id="73" dur="500"/>
                                        <p:tgtEl>
                                          <p:spTgt spid="31"/>
                                        </p:tgtEl>
                                      </p:cBhvr>
                                    </p:animEffect>
                                    <p:set>
                                      <p:cBhvr>
                                        <p:cTn id="74" dur="1" fill="hold">
                                          <p:stCondLst>
                                            <p:cond delay="499"/>
                                          </p:stCondLst>
                                        </p:cTn>
                                        <p:tgtEl>
                                          <p:spTgt spid="31"/>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20"/>
                                        </p:tgtEl>
                                      </p:cBhvr>
                                    </p:animEffect>
                                    <p:set>
                                      <p:cBhvr>
                                        <p:cTn id="7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78" restart="whenNotActive" fill="hold" evtFilter="cancelBubble" nodeType="interactiveSeq">
                <p:stCondLst>
                  <p:cond evt="onClick" delay="0">
                    <p:tgtEl>
                      <p:spTgt spid="19"/>
                    </p:tgtEl>
                  </p:cond>
                </p:stCondLst>
                <p:endSync evt="end" delay="0">
                  <p:rtn val="all"/>
                </p:endSync>
                <p:childTnLst>
                  <p:par>
                    <p:cTn id="79" fill="hold">
                      <p:stCondLst>
                        <p:cond delay="0"/>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3" name="Am-thanh-tra-loi-sai-www_nhacchuongvui_com.wav"/>
                                        </p:tgtEl>
                                      </p:cMediaNode>
                                    </p:audio>
                                  </p:subTnLst>
                                </p:cTn>
                              </p:par>
                            </p:childTnLst>
                          </p:cTn>
                        </p:par>
                        <p:par>
                          <p:cTn id="83" fill="hold">
                            <p:stCondLst>
                              <p:cond delay="0"/>
                            </p:stCondLst>
                            <p:childTnLst>
                              <p:par>
                                <p:cTn id="84" presetID="10" presetClass="exit" presetSubtype="0" fill="hold" nodeType="afterEffect">
                                  <p:stCondLst>
                                    <p:cond delay="500"/>
                                  </p:stCondLst>
                                  <p:childTnLst>
                                    <p:animEffect transition="out" filter="fade">
                                      <p:cBhvr>
                                        <p:cTn id="85" dur="500"/>
                                        <p:tgtEl>
                                          <p:spTgt spid="33"/>
                                        </p:tgtEl>
                                      </p:cBhvr>
                                    </p:animEffect>
                                    <p:set>
                                      <p:cBhvr>
                                        <p:cTn id="86" dur="1" fill="hold">
                                          <p:stCondLst>
                                            <p:cond delay="499"/>
                                          </p:stCondLst>
                                        </p:cTn>
                                        <p:tgtEl>
                                          <p:spTgt spid="33"/>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19"/>
                                        </p:tgtEl>
                                      </p:cBhvr>
                                    </p:animEffect>
                                    <p:set>
                                      <p:cBhvr>
                                        <p:cTn id="8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6" grpId="0" animBg="1"/>
      <p:bldP spid="19" grpId="0" animBg="1"/>
      <p:bldP spid="19" grpId="1" animBg="1"/>
      <p:bldP spid="19" grpId="2" animBg="1"/>
      <p:bldP spid="20" grpId="0" animBg="1"/>
      <p:bldP spid="20" grpId="1" animBg="1"/>
      <p:bldP spid="20" grpId="2" animBg="1"/>
      <p:bldP spid="21" grpId="0" animBg="1"/>
      <p:bldP spid="21" grpId="1" animBg="1"/>
      <p:bldP spid="21" grpId="2"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oogle Shape;2361;p43">
            <a:extLst>
              <a:ext uri="{FF2B5EF4-FFF2-40B4-BE49-F238E27FC236}">
                <a16:creationId xmlns:a16="http://schemas.microsoft.com/office/drawing/2014/main" id="{A8FD6A7F-2934-4C27-BBAC-512F2BAD6092}"/>
              </a:ext>
            </a:extLst>
          </p:cNvPr>
          <p:cNvGrpSpPr/>
          <p:nvPr/>
        </p:nvGrpSpPr>
        <p:grpSpPr>
          <a:xfrm>
            <a:off x="10127800" y="3429769"/>
            <a:ext cx="2064201" cy="3163367"/>
            <a:chOff x="414092" y="2234570"/>
            <a:chExt cx="1548151" cy="2372525"/>
          </a:xfrm>
        </p:grpSpPr>
        <p:sp>
          <p:nvSpPr>
            <p:cNvPr id="14" name="Google Shape;2362;p43">
              <a:extLst>
                <a:ext uri="{FF2B5EF4-FFF2-40B4-BE49-F238E27FC236}">
                  <a16:creationId xmlns:a16="http://schemas.microsoft.com/office/drawing/2014/main" id="{5EAC66CA-7CA2-44E7-A2AE-4C666B46AC87}"/>
                </a:ext>
              </a:extLst>
            </p:cNvPr>
            <p:cNvSpPr/>
            <p:nvPr/>
          </p:nvSpPr>
          <p:spPr>
            <a:xfrm>
              <a:off x="1102850" y="4282598"/>
              <a:ext cx="288234" cy="324498"/>
            </a:xfrm>
            <a:custGeom>
              <a:avLst/>
              <a:gdLst/>
              <a:ahLst/>
              <a:cxnLst/>
              <a:rect l="l" t="t" r="r" b="b"/>
              <a:pathLst>
                <a:path w="978" h="1101" extrusionOk="0">
                  <a:moveTo>
                    <a:pt x="585" y="1"/>
                  </a:moveTo>
                  <a:cubicBezTo>
                    <a:pt x="412" y="1"/>
                    <a:pt x="220" y="42"/>
                    <a:pt x="127" y="159"/>
                  </a:cubicBezTo>
                  <a:cubicBezTo>
                    <a:pt x="0" y="304"/>
                    <a:pt x="73" y="720"/>
                    <a:pt x="54" y="920"/>
                  </a:cubicBezTo>
                  <a:cubicBezTo>
                    <a:pt x="54" y="938"/>
                    <a:pt x="54" y="974"/>
                    <a:pt x="73" y="992"/>
                  </a:cubicBezTo>
                  <a:cubicBezTo>
                    <a:pt x="91" y="1010"/>
                    <a:pt x="109" y="1028"/>
                    <a:pt x="127" y="1028"/>
                  </a:cubicBezTo>
                  <a:cubicBezTo>
                    <a:pt x="362" y="1083"/>
                    <a:pt x="580" y="1101"/>
                    <a:pt x="815" y="1101"/>
                  </a:cubicBezTo>
                  <a:cubicBezTo>
                    <a:pt x="869" y="1101"/>
                    <a:pt x="906" y="1101"/>
                    <a:pt x="924" y="1064"/>
                  </a:cubicBezTo>
                  <a:cubicBezTo>
                    <a:pt x="924" y="1028"/>
                    <a:pt x="942" y="1010"/>
                    <a:pt x="942" y="992"/>
                  </a:cubicBezTo>
                  <a:cubicBezTo>
                    <a:pt x="978" y="720"/>
                    <a:pt x="978" y="467"/>
                    <a:pt x="942" y="195"/>
                  </a:cubicBezTo>
                  <a:lnTo>
                    <a:pt x="942" y="123"/>
                  </a:lnTo>
                  <a:cubicBezTo>
                    <a:pt x="924" y="87"/>
                    <a:pt x="887" y="68"/>
                    <a:pt x="833" y="32"/>
                  </a:cubicBezTo>
                  <a:cubicBezTo>
                    <a:pt x="769" y="13"/>
                    <a:pt x="680" y="1"/>
                    <a:pt x="58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363;p43">
              <a:extLst>
                <a:ext uri="{FF2B5EF4-FFF2-40B4-BE49-F238E27FC236}">
                  <a16:creationId xmlns:a16="http://schemas.microsoft.com/office/drawing/2014/main" id="{628861A6-B54C-4786-ADFE-AE117E847B86}"/>
                </a:ext>
              </a:extLst>
            </p:cNvPr>
            <p:cNvSpPr/>
            <p:nvPr/>
          </p:nvSpPr>
          <p:spPr>
            <a:xfrm>
              <a:off x="414092" y="2234570"/>
              <a:ext cx="1548151" cy="2132372"/>
            </a:xfrm>
            <a:custGeom>
              <a:avLst/>
              <a:gdLst/>
              <a:ahLst/>
              <a:cxnLst/>
              <a:rect l="l" t="t" r="r" b="b"/>
              <a:pathLst>
                <a:path w="5253" h="7235" extrusionOk="0">
                  <a:moveTo>
                    <a:pt x="2914" y="0"/>
                  </a:moveTo>
                  <a:cubicBezTo>
                    <a:pt x="2862" y="0"/>
                    <a:pt x="2808" y="27"/>
                    <a:pt x="2772" y="81"/>
                  </a:cubicBezTo>
                  <a:cubicBezTo>
                    <a:pt x="2573" y="462"/>
                    <a:pt x="2337" y="860"/>
                    <a:pt x="2047" y="1186"/>
                  </a:cubicBezTo>
                  <a:cubicBezTo>
                    <a:pt x="1703" y="1603"/>
                    <a:pt x="1269" y="1965"/>
                    <a:pt x="762" y="2164"/>
                  </a:cubicBezTo>
                  <a:cubicBezTo>
                    <a:pt x="689" y="2182"/>
                    <a:pt x="580" y="2237"/>
                    <a:pt x="580" y="2327"/>
                  </a:cubicBezTo>
                  <a:cubicBezTo>
                    <a:pt x="580" y="2363"/>
                    <a:pt x="599" y="2400"/>
                    <a:pt x="599" y="2418"/>
                  </a:cubicBezTo>
                  <a:cubicBezTo>
                    <a:pt x="663" y="2572"/>
                    <a:pt x="829" y="2663"/>
                    <a:pt x="990" y="2663"/>
                  </a:cubicBezTo>
                  <a:cubicBezTo>
                    <a:pt x="1056" y="2663"/>
                    <a:pt x="1121" y="2648"/>
                    <a:pt x="1178" y="2617"/>
                  </a:cubicBezTo>
                  <a:cubicBezTo>
                    <a:pt x="1245" y="2751"/>
                    <a:pt x="1406" y="2854"/>
                    <a:pt x="1558" y="2854"/>
                  </a:cubicBezTo>
                  <a:cubicBezTo>
                    <a:pt x="1571" y="2854"/>
                    <a:pt x="1583" y="2854"/>
                    <a:pt x="1595" y="2852"/>
                  </a:cubicBezTo>
                  <a:cubicBezTo>
                    <a:pt x="1776" y="2816"/>
                    <a:pt x="1902" y="2707"/>
                    <a:pt x="1957" y="2544"/>
                  </a:cubicBezTo>
                  <a:cubicBezTo>
                    <a:pt x="1975" y="2671"/>
                    <a:pt x="2084" y="2780"/>
                    <a:pt x="2228" y="2816"/>
                  </a:cubicBezTo>
                  <a:cubicBezTo>
                    <a:pt x="2260" y="2825"/>
                    <a:pt x="2294" y="2830"/>
                    <a:pt x="2329" y="2830"/>
                  </a:cubicBezTo>
                  <a:cubicBezTo>
                    <a:pt x="2432" y="2830"/>
                    <a:pt x="2541" y="2789"/>
                    <a:pt x="2609" y="2707"/>
                  </a:cubicBezTo>
                  <a:lnTo>
                    <a:pt x="2609" y="2707"/>
                  </a:lnTo>
                  <a:cubicBezTo>
                    <a:pt x="2518" y="3124"/>
                    <a:pt x="2156" y="3432"/>
                    <a:pt x="1739" y="3613"/>
                  </a:cubicBezTo>
                  <a:cubicBezTo>
                    <a:pt x="1341" y="3794"/>
                    <a:pt x="888" y="3848"/>
                    <a:pt x="454" y="3884"/>
                  </a:cubicBezTo>
                  <a:cubicBezTo>
                    <a:pt x="436" y="3884"/>
                    <a:pt x="417" y="3884"/>
                    <a:pt x="381" y="3903"/>
                  </a:cubicBezTo>
                  <a:cubicBezTo>
                    <a:pt x="363" y="3903"/>
                    <a:pt x="363" y="3921"/>
                    <a:pt x="363" y="3957"/>
                  </a:cubicBezTo>
                  <a:cubicBezTo>
                    <a:pt x="293" y="4221"/>
                    <a:pt x="530" y="4519"/>
                    <a:pt x="810" y="4519"/>
                  </a:cubicBezTo>
                  <a:cubicBezTo>
                    <a:pt x="818" y="4519"/>
                    <a:pt x="826" y="4519"/>
                    <a:pt x="834" y="4518"/>
                  </a:cubicBezTo>
                  <a:lnTo>
                    <a:pt x="834" y="4518"/>
                  </a:lnTo>
                  <a:cubicBezTo>
                    <a:pt x="798" y="4681"/>
                    <a:pt x="961" y="4826"/>
                    <a:pt x="1106" y="4862"/>
                  </a:cubicBezTo>
                  <a:cubicBezTo>
                    <a:pt x="1122" y="4864"/>
                    <a:pt x="1139" y="4865"/>
                    <a:pt x="1157" y="4865"/>
                  </a:cubicBezTo>
                  <a:cubicBezTo>
                    <a:pt x="1305" y="4865"/>
                    <a:pt x="1461" y="4797"/>
                    <a:pt x="1558" y="4699"/>
                  </a:cubicBezTo>
                  <a:cubicBezTo>
                    <a:pt x="1595" y="4790"/>
                    <a:pt x="1685" y="4844"/>
                    <a:pt x="1776" y="4881"/>
                  </a:cubicBezTo>
                  <a:cubicBezTo>
                    <a:pt x="1866" y="4917"/>
                    <a:pt x="1957" y="4917"/>
                    <a:pt x="2047" y="4917"/>
                  </a:cubicBezTo>
                  <a:cubicBezTo>
                    <a:pt x="2210" y="4917"/>
                    <a:pt x="2410" y="4899"/>
                    <a:pt x="2500" y="4772"/>
                  </a:cubicBezTo>
                  <a:lnTo>
                    <a:pt x="2500" y="4772"/>
                  </a:lnTo>
                  <a:cubicBezTo>
                    <a:pt x="2446" y="4953"/>
                    <a:pt x="2410" y="5170"/>
                    <a:pt x="2301" y="5333"/>
                  </a:cubicBezTo>
                  <a:cubicBezTo>
                    <a:pt x="2192" y="5496"/>
                    <a:pt x="2011" y="5605"/>
                    <a:pt x="1866" y="5677"/>
                  </a:cubicBezTo>
                  <a:cubicBezTo>
                    <a:pt x="1618" y="5785"/>
                    <a:pt x="1351" y="5840"/>
                    <a:pt x="1084" y="5840"/>
                  </a:cubicBezTo>
                  <a:cubicBezTo>
                    <a:pt x="767" y="5840"/>
                    <a:pt x="449" y="5762"/>
                    <a:pt x="164" y="5605"/>
                  </a:cubicBezTo>
                  <a:cubicBezTo>
                    <a:pt x="37" y="5732"/>
                    <a:pt x="1" y="6021"/>
                    <a:pt x="92" y="6166"/>
                  </a:cubicBezTo>
                  <a:cubicBezTo>
                    <a:pt x="174" y="6315"/>
                    <a:pt x="379" y="6404"/>
                    <a:pt x="552" y="6404"/>
                  </a:cubicBezTo>
                  <a:cubicBezTo>
                    <a:pt x="568" y="6404"/>
                    <a:pt x="583" y="6403"/>
                    <a:pt x="599" y="6402"/>
                  </a:cubicBezTo>
                  <a:cubicBezTo>
                    <a:pt x="599" y="6583"/>
                    <a:pt x="707" y="6764"/>
                    <a:pt x="870" y="6818"/>
                  </a:cubicBezTo>
                  <a:cubicBezTo>
                    <a:pt x="925" y="6842"/>
                    <a:pt x="985" y="6854"/>
                    <a:pt x="1045" y="6854"/>
                  </a:cubicBezTo>
                  <a:cubicBezTo>
                    <a:pt x="1166" y="6854"/>
                    <a:pt x="1287" y="6806"/>
                    <a:pt x="1359" y="6710"/>
                  </a:cubicBezTo>
                  <a:cubicBezTo>
                    <a:pt x="1395" y="6891"/>
                    <a:pt x="1522" y="7054"/>
                    <a:pt x="1703" y="7126"/>
                  </a:cubicBezTo>
                  <a:cubicBezTo>
                    <a:pt x="1759" y="7143"/>
                    <a:pt x="1817" y="7151"/>
                    <a:pt x="1874" y="7151"/>
                  </a:cubicBezTo>
                  <a:cubicBezTo>
                    <a:pt x="2002" y="7151"/>
                    <a:pt x="2128" y="7111"/>
                    <a:pt x="2228" y="7036"/>
                  </a:cubicBezTo>
                  <a:cubicBezTo>
                    <a:pt x="2342" y="7149"/>
                    <a:pt x="2509" y="7208"/>
                    <a:pt x="2679" y="7208"/>
                  </a:cubicBezTo>
                  <a:cubicBezTo>
                    <a:pt x="2835" y="7208"/>
                    <a:pt x="2994" y="7158"/>
                    <a:pt x="3116" y="7054"/>
                  </a:cubicBezTo>
                  <a:cubicBezTo>
                    <a:pt x="3297" y="7162"/>
                    <a:pt x="3514" y="7217"/>
                    <a:pt x="3605" y="7235"/>
                  </a:cubicBezTo>
                  <a:cubicBezTo>
                    <a:pt x="3786" y="7162"/>
                    <a:pt x="3949" y="7017"/>
                    <a:pt x="3985" y="6836"/>
                  </a:cubicBezTo>
                  <a:cubicBezTo>
                    <a:pt x="4054" y="6888"/>
                    <a:pt x="4136" y="6911"/>
                    <a:pt x="4216" y="6911"/>
                  </a:cubicBezTo>
                  <a:cubicBezTo>
                    <a:pt x="4304" y="6911"/>
                    <a:pt x="4390" y="6884"/>
                    <a:pt x="4456" y="6836"/>
                  </a:cubicBezTo>
                  <a:cubicBezTo>
                    <a:pt x="4601" y="6746"/>
                    <a:pt x="4691" y="6583"/>
                    <a:pt x="4764" y="6420"/>
                  </a:cubicBezTo>
                  <a:cubicBezTo>
                    <a:pt x="4909" y="6420"/>
                    <a:pt x="5072" y="6347"/>
                    <a:pt x="5162" y="6221"/>
                  </a:cubicBezTo>
                  <a:cubicBezTo>
                    <a:pt x="5253" y="6076"/>
                    <a:pt x="5253" y="5895"/>
                    <a:pt x="5180" y="5768"/>
                  </a:cubicBezTo>
                  <a:lnTo>
                    <a:pt x="5180" y="5768"/>
                  </a:lnTo>
                  <a:cubicBezTo>
                    <a:pt x="4956" y="5917"/>
                    <a:pt x="4676" y="5997"/>
                    <a:pt x="4394" y="5997"/>
                  </a:cubicBezTo>
                  <a:cubicBezTo>
                    <a:pt x="4198" y="5997"/>
                    <a:pt x="4001" y="5958"/>
                    <a:pt x="3822" y="5877"/>
                  </a:cubicBezTo>
                  <a:cubicBezTo>
                    <a:pt x="3406" y="5677"/>
                    <a:pt x="3080" y="5261"/>
                    <a:pt x="3007" y="4790"/>
                  </a:cubicBezTo>
                  <a:lnTo>
                    <a:pt x="3007" y="4790"/>
                  </a:lnTo>
                  <a:cubicBezTo>
                    <a:pt x="3118" y="4917"/>
                    <a:pt x="3243" y="4974"/>
                    <a:pt x="3382" y="4974"/>
                  </a:cubicBezTo>
                  <a:cubicBezTo>
                    <a:pt x="3402" y="4974"/>
                    <a:pt x="3422" y="4973"/>
                    <a:pt x="3442" y="4971"/>
                  </a:cubicBezTo>
                  <a:cubicBezTo>
                    <a:pt x="3605" y="4953"/>
                    <a:pt x="3768" y="4844"/>
                    <a:pt x="3822" y="4699"/>
                  </a:cubicBezTo>
                  <a:cubicBezTo>
                    <a:pt x="3904" y="4745"/>
                    <a:pt x="3994" y="4767"/>
                    <a:pt x="4085" y="4767"/>
                  </a:cubicBezTo>
                  <a:cubicBezTo>
                    <a:pt x="4175" y="4767"/>
                    <a:pt x="4266" y="4745"/>
                    <a:pt x="4347" y="4699"/>
                  </a:cubicBezTo>
                  <a:cubicBezTo>
                    <a:pt x="4510" y="4609"/>
                    <a:pt x="4601" y="4428"/>
                    <a:pt x="4583" y="4247"/>
                  </a:cubicBezTo>
                  <a:lnTo>
                    <a:pt x="4583" y="4247"/>
                  </a:lnTo>
                  <a:cubicBezTo>
                    <a:pt x="4604" y="4250"/>
                    <a:pt x="4626" y="4251"/>
                    <a:pt x="4649" y="4251"/>
                  </a:cubicBezTo>
                  <a:cubicBezTo>
                    <a:pt x="4762" y="4251"/>
                    <a:pt x="4888" y="4213"/>
                    <a:pt x="4963" y="4138"/>
                  </a:cubicBezTo>
                  <a:cubicBezTo>
                    <a:pt x="5054" y="4047"/>
                    <a:pt x="5108" y="3884"/>
                    <a:pt x="5054" y="3758"/>
                  </a:cubicBezTo>
                  <a:lnTo>
                    <a:pt x="5054" y="3758"/>
                  </a:lnTo>
                  <a:cubicBezTo>
                    <a:pt x="4891" y="3805"/>
                    <a:pt x="4719" y="3830"/>
                    <a:pt x="4545" y="3830"/>
                  </a:cubicBezTo>
                  <a:cubicBezTo>
                    <a:pt x="4253" y="3830"/>
                    <a:pt x="3956" y="3760"/>
                    <a:pt x="3695" y="3613"/>
                  </a:cubicBezTo>
                  <a:cubicBezTo>
                    <a:pt x="3387" y="3432"/>
                    <a:pt x="3116" y="3124"/>
                    <a:pt x="3116" y="2762"/>
                  </a:cubicBezTo>
                  <a:lnTo>
                    <a:pt x="3116" y="2762"/>
                  </a:lnTo>
                  <a:cubicBezTo>
                    <a:pt x="3172" y="2793"/>
                    <a:pt x="3236" y="2807"/>
                    <a:pt x="3300" y="2807"/>
                  </a:cubicBezTo>
                  <a:cubicBezTo>
                    <a:pt x="3462" y="2807"/>
                    <a:pt x="3625" y="2713"/>
                    <a:pt x="3677" y="2544"/>
                  </a:cubicBezTo>
                  <a:cubicBezTo>
                    <a:pt x="3769" y="2652"/>
                    <a:pt x="3901" y="2734"/>
                    <a:pt x="4038" y="2734"/>
                  </a:cubicBezTo>
                  <a:cubicBezTo>
                    <a:pt x="4063" y="2734"/>
                    <a:pt x="4087" y="2731"/>
                    <a:pt x="4112" y="2725"/>
                  </a:cubicBezTo>
                  <a:cubicBezTo>
                    <a:pt x="4257" y="2707"/>
                    <a:pt x="4402" y="2544"/>
                    <a:pt x="4347" y="2400"/>
                  </a:cubicBezTo>
                  <a:lnTo>
                    <a:pt x="4347" y="2400"/>
                  </a:lnTo>
                  <a:cubicBezTo>
                    <a:pt x="4442" y="2452"/>
                    <a:pt x="4549" y="2480"/>
                    <a:pt x="4655" y="2480"/>
                  </a:cubicBezTo>
                  <a:cubicBezTo>
                    <a:pt x="4730" y="2480"/>
                    <a:pt x="4804" y="2466"/>
                    <a:pt x="4872" y="2436"/>
                  </a:cubicBezTo>
                  <a:cubicBezTo>
                    <a:pt x="4945" y="2400"/>
                    <a:pt x="5017" y="2345"/>
                    <a:pt x="5035" y="2273"/>
                  </a:cubicBezTo>
                  <a:cubicBezTo>
                    <a:pt x="5054" y="2218"/>
                    <a:pt x="5054" y="2128"/>
                    <a:pt x="4981" y="2074"/>
                  </a:cubicBezTo>
                  <a:cubicBezTo>
                    <a:pt x="4945" y="2055"/>
                    <a:pt x="4927" y="2037"/>
                    <a:pt x="4872" y="2037"/>
                  </a:cubicBezTo>
                  <a:cubicBezTo>
                    <a:pt x="4076" y="1802"/>
                    <a:pt x="3442" y="1186"/>
                    <a:pt x="3170" y="426"/>
                  </a:cubicBezTo>
                  <a:lnTo>
                    <a:pt x="3043" y="81"/>
                  </a:lnTo>
                  <a:cubicBezTo>
                    <a:pt x="3016" y="27"/>
                    <a:pt x="2966" y="0"/>
                    <a:pt x="291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364;p43">
              <a:extLst>
                <a:ext uri="{FF2B5EF4-FFF2-40B4-BE49-F238E27FC236}">
                  <a16:creationId xmlns:a16="http://schemas.microsoft.com/office/drawing/2014/main" id="{20B9329F-D01F-4439-9AF1-20198936D855}"/>
                </a:ext>
              </a:extLst>
            </p:cNvPr>
            <p:cNvSpPr/>
            <p:nvPr/>
          </p:nvSpPr>
          <p:spPr>
            <a:xfrm>
              <a:off x="1316226" y="2840225"/>
              <a:ext cx="53639" cy="64251"/>
            </a:xfrm>
            <a:custGeom>
              <a:avLst/>
              <a:gdLst/>
              <a:ahLst/>
              <a:cxnLst/>
              <a:rect l="l" t="t" r="r" b="b"/>
              <a:pathLst>
                <a:path w="182" h="218" extrusionOk="0">
                  <a:moveTo>
                    <a:pt x="91" y="0"/>
                  </a:moveTo>
                  <a:cubicBezTo>
                    <a:pt x="55" y="0"/>
                    <a:pt x="19" y="37"/>
                    <a:pt x="0" y="91"/>
                  </a:cubicBezTo>
                  <a:cubicBezTo>
                    <a:pt x="0" y="127"/>
                    <a:pt x="0" y="182"/>
                    <a:pt x="55" y="200"/>
                  </a:cubicBezTo>
                  <a:cubicBezTo>
                    <a:pt x="73" y="218"/>
                    <a:pt x="91" y="218"/>
                    <a:pt x="109" y="218"/>
                  </a:cubicBezTo>
                  <a:cubicBezTo>
                    <a:pt x="145" y="218"/>
                    <a:pt x="163" y="182"/>
                    <a:pt x="182" y="127"/>
                  </a:cubicBezTo>
                  <a:lnTo>
                    <a:pt x="182" y="37"/>
                  </a:lnTo>
                  <a:cubicBezTo>
                    <a:pt x="182" y="19"/>
                    <a:pt x="109" y="0"/>
                    <a:pt x="9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365;p43">
              <a:extLst>
                <a:ext uri="{FF2B5EF4-FFF2-40B4-BE49-F238E27FC236}">
                  <a16:creationId xmlns:a16="http://schemas.microsoft.com/office/drawing/2014/main" id="{5C81A777-3A30-4147-B8EC-4EF16AD22E84}"/>
                </a:ext>
              </a:extLst>
            </p:cNvPr>
            <p:cNvSpPr/>
            <p:nvPr/>
          </p:nvSpPr>
          <p:spPr>
            <a:xfrm>
              <a:off x="931913" y="2834036"/>
              <a:ext cx="43029" cy="49220"/>
            </a:xfrm>
            <a:custGeom>
              <a:avLst/>
              <a:gdLst/>
              <a:ahLst/>
              <a:cxnLst/>
              <a:rect l="l" t="t" r="r" b="b"/>
              <a:pathLst>
                <a:path w="146" h="167" extrusionOk="0">
                  <a:moveTo>
                    <a:pt x="64" y="1"/>
                  </a:moveTo>
                  <a:cubicBezTo>
                    <a:pt x="52" y="1"/>
                    <a:pt x="47" y="11"/>
                    <a:pt x="37" y="21"/>
                  </a:cubicBezTo>
                  <a:cubicBezTo>
                    <a:pt x="19" y="21"/>
                    <a:pt x="1" y="40"/>
                    <a:pt x="1" y="94"/>
                  </a:cubicBezTo>
                  <a:lnTo>
                    <a:pt x="1" y="130"/>
                  </a:lnTo>
                  <a:cubicBezTo>
                    <a:pt x="19" y="166"/>
                    <a:pt x="37" y="166"/>
                    <a:pt x="91" y="166"/>
                  </a:cubicBezTo>
                  <a:cubicBezTo>
                    <a:pt x="109" y="166"/>
                    <a:pt x="145" y="130"/>
                    <a:pt x="145" y="112"/>
                  </a:cubicBezTo>
                  <a:cubicBezTo>
                    <a:pt x="145" y="76"/>
                    <a:pt x="145" y="40"/>
                    <a:pt x="109" y="21"/>
                  </a:cubicBezTo>
                  <a:cubicBezTo>
                    <a:pt x="86" y="6"/>
                    <a:pt x="73" y="1"/>
                    <a:pt x="6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66;p43">
              <a:extLst>
                <a:ext uri="{FF2B5EF4-FFF2-40B4-BE49-F238E27FC236}">
                  <a16:creationId xmlns:a16="http://schemas.microsoft.com/office/drawing/2014/main" id="{304B949F-F89E-4280-B8B5-7B8E9EC2B13B}"/>
                </a:ext>
              </a:extLst>
            </p:cNvPr>
            <p:cNvSpPr/>
            <p:nvPr/>
          </p:nvSpPr>
          <p:spPr>
            <a:xfrm>
              <a:off x="1241367" y="3213934"/>
              <a:ext cx="53933" cy="47746"/>
            </a:xfrm>
            <a:custGeom>
              <a:avLst/>
              <a:gdLst/>
              <a:ahLst/>
              <a:cxnLst/>
              <a:rect l="l" t="t" r="r" b="b"/>
              <a:pathLst>
                <a:path w="183" h="162" extrusionOk="0">
                  <a:moveTo>
                    <a:pt x="73" y="0"/>
                  </a:moveTo>
                  <a:cubicBezTo>
                    <a:pt x="37" y="18"/>
                    <a:pt x="1" y="73"/>
                    <a:pt x="37" y="109"/>
                  </a:cubicBezTo>
                  <a:cubicBezTo>
                    <a:pt x="37" y="127"/>
                    <a:pt x="55" y="145"/>
                    <a:pt x="73" y="145"/>
                  </a:cubicBezTo>
                  <a:cubicBezTo>
                    <a:pt x="85" y="145"/>
                    <a:pt x="106" y="161"/>
                    <a:pt x="123" y="161"/>
                  </a:cubicBezTo>
                  <a:cubicBezTo>
                    <a:pt x="132" y="161"/>
                    <a:pt x="140" y="157"/>
                    <a:pt x="146" y="145"/>
                  </a:cubicBezTo>
                  <a:cubicBezTo>
                    <a:pt x="164" y="127"/>
                    <a:pt x="182" y="109"/>
                    <a:pt x="182" y="54"/>
                  </a:cubicBezTo>
                  <a:cubicBezTo>
                    <a:pt x="182" y="36"/>
                    <a:pt x="182" y="18"/>
                    <a:pt x="1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367;p43">
              <a:extLst>
                <a:ext uri="{FF2B5EF4-FFF2-40B4-BE49-F238E27FC236}">
                  <a16:creationId xmlns:a16="http://schemas.microsoft.com/office/drawing/2014/main" id="{4D32CF61-5393-4C7C-9D5C-B489D68A2979}"/>
                </a:ext>
              </a:extLst>
            </p:cNvPr>
            <p:cNvSpPr/>
            <p:nvPr/>
          </p:nvSpPr>
          <p:spPr>
            <a:xfrm>
              <a:off x="1374875" y="3341843"/>
              <a:ext cx="48334" cy="48336"/>
            </a:xfrm>
            <a:custGeom>
              <a:avLst/>
              <a:gdLst/>
              <a:ahLst/>
              <a:cxnLst/>
              <a:rect l="l" t="t" r="r" b="b"/>
              <a:pathLst>
                <a:path w="164" h="164" extrusionOk="0">
                  <a:moveTo>
                    <a:pt x="91" y="1"/>
                  </a:moveTo>
                  <a:cubicBezTo>
                    <a:pt x="73" y="1"/>
                    <a:pt x="37" y="19"/>
                    <a:pt x="37" y="37"/>
                  </a:cubicBezTo>
                  <a:cubicBezTo>
                    <a:pt x="1" y="55"/>
                    <a:pt x="1" y="109"/>
                    <a:pt x="37" y="127"/>
                  </a:cubicBezTo>
                  <a:cubicBezTo>
                    <a:pt x="55" y="146"/>
                    <a:pt x="73" y="164"/>
                    <a:pt x="91" y="164"/>
                  </a:cubicBezTo>
                  <a:cubicBezTo>
                    <a:pt x="109" y="164"/>
                    <a:pt x="146" y="146"/>
                    <a:pt x="164" y="127"/>
                  </a:cubicBezTo>
                  <a:lnTo>
                    <a:pt x="164" y="37"/>
                  </a:lnTo>
                  <a:cubicBezTo>
                    <a:pt x="146" y="19"/>
                    <a:pt x="127" y="1"/>
                    <a:pt x="9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368;p43">
              <a:extLst>
                <a:ext uri="{FF2B5EF4-FFF2-40B4-BE49-F238E27FC236}">
                  <a16:creationId xmlns:a16="http://schemas.microsoft.com/office/drawing/2014/main" id="{E9842303-5180-4F9B-808E-477BD64F600A}"/>
                </a:ext>
              </a:extLst>
            </p:cNvPr>
            <p:cNvSpPr/>
            <p:nvPr/>
          </p:nvSpPr>
          <p:spPr>
            <a:xfrm>
              <a:off x="1561726" y="3442344"/>
              <a:ext cx="48334" cy="49220"/>
            </a:xfrm>
            <a:custGeom>
              <a:avLst/>
              <a:gdLst/>
              <a:ahLst/>
              <a:cxnLst/>
              <a:rect l="l" t="t" r="r" b="b"/>
              <a:pathLst>
                <a:path w="164" h="167" extrusionOk="0">
                  <a:moveTo>
                    <a:pt x="94" y="1"/>
                  </a:moveTo>
                  <a:cubicBezTo>
                    <a:pt x="88" y="1"/>
                    <a:pt x="81" y="2"/>
                    <a:pt x="73" y="4"/>
                  </a:cubicBezTo>
                  <a:cubicBezTo>
                    <a:pt x="37" y="40"/>
                    <a:pt x="1" y="58"/>
                    <a:pt x="37" y="112"/>
                  </a:cubicBezTo>
                  <a:cubicBezTo>
                    <a:pt x="37" y="149"/>
                    <a:pt x="73" y="167"/>
                    <a:pt x="91" y="167"/>
                  </a:cubicBezTo>
                  <a:cubicBezTo>
                    <a:pt x="145" y="167"/>
                    <a:pt x="163" y="131"/>
                    <a:pt x="163" y="112"/>
                  </a:cubicBezTo>
                  <a:cubicBezTo>
                    <a:pt x="163" y="64"/>
                    <a:pt x="149" y="1"/>
                    <a:pt x="9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369;p43">
              <a:extLst>
                <a:ext uri="{FF2B5EF4-FFF2-40B4-BE49-F238E27FC236}">
                  <a16:creationId xmlns:a16="http://schemas.microsoft.com/office/drawing/2014/main" id="{71CB24EE-D7E4-4157-A9A3-D83DB0AB51F8}"/>
                </a:ext>
              </a:extLst>
            </p:cNvPr>
            <p:cNvSpPr/>
            <p:nvPr/>
          </p:nvSpPr>
          <p:spPr>
            <a:xfrm>
              <a:off x="1108154" y="2898875"/>
              <a:ext cx="53639" cy="48336"/>
            </a:xfrm>
            <a:custGeom>
              <a:avLst/>
              <a:gdLst/>
              <a:ahLst/>
              <a:cxnLst/>
              <a:rect l="l" t="t" r="r" b="b"/>
              <a:pathLst>
                <a:path w="182" h="164" extrusionOk="0">
                  <a:moveTo>
                    <a:pt x="73" y="1"/>
                  </a:moveTo>
                  <a:cubicBezTo>
                    <a:pt x="36" y="19"/>
                    <a:pt x="0" y="37"/>
                    <a:pt x="36" y="91"/>
                  </a:cubicBezTo>
                  <a:cubicBezTo>
                    <a:pt x="36" y="146"/>
                    <a:pt x="73" y="164"/>
                    <a:pt x="91" y="164"/>
                  </a:cubicBezTo>
                  <a:cubicBezTo>
                    <a:pt x="109" y="164"/>
                    <a:pt x="163" y="109"/>
                    <a:pt x="163" y="91"/>
                  </a:cubicBezTo>
                  <a:cubicBezTo>
                    <a:pt x="181" y="37"/>
                    <a:pt x="145" y="1"/>
                    <a:pt x="7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370;p43">
              <a:extLst>
                <a:ext uri="{FF2B5EF4-FFF2-40B4-BE49-F238E27FC236}">
                  <a16:creationId xmlns:a16="http://schemas.microsoft.com/office/drawing/2014/main" id="{A78B95A3-CB62-4510-BEF6-B4AE7759C9FB}"/>
                </a:ext>
              </a:extLst>
            </p:cNvPr>
            <p:cNvSpPr/>
            <p:nvPr/>
          </p:nvSpPr>
          <p:spPr>
            <a:xfrm>
              <a:off x="1054810" y="3502173"/>
              <a:ext cx="48334" cy="42736"/>
            </a:xfrm>
            <a:custGeom>
              <a:avLst/>
              <a:gdLst/>
              <a:ahLst/>
              <a:cxnLst/>
              <a:rect l="l" t="t" r="r" b="b"/>
              <a:pathLst>
                <a:path w="164" h="145" extrusionOk="0">
                  <a:moveTo>
                    <a:pt x="73" y="0"/>
                  </a:moveTo>
                  <a:cubicBezTo>
                    <a:pt x="36" y="18"/>
                    <a:pt x="0" y="36"/>
                    <a:pt x="36" y="91"/>
                  </a:cubicBezTo>
                  <a:cubicBezTo>
                    <a:pt x="36" y="127"/>
                    <a:pt x="73" y="145"/>
                    <a:pt x="91" y="145"/>
                  </a:cubicBezTo>
                  <a:cubicBezTo>
                    <a:pt x="127" y="145"/>
                    <a:pt x="163" y="109"/>
                    <a:pt x="163" y="91"/>
                  </a:cubicBezTo>
                  <a:cubicBezTo>
                    <a:pt x="163" y="36"/>
                    <a:pt x="127" y="0"/>
                    <a:pt x="7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371;p43">
              <a:extLst>
                <a:ext uri="{FF2B5EF4-FFF2-40B4-BE49-F238E27FC236}">
                  <a16:creationId xmlns:a16="http://schemas.microsoft.com/office/drawing/2014/main" id="{180977CC-9847-4321-85DD-F2624D866D91}"/>
                </a:ext>
              </a:extLst>
            </p:cNvPr>
            <p:cNvSpPr/>
            <p:nvPr/>
          </p:nvSpPr>
          <p:spPr>
            <a:xfrm>
              <a:off x="1343045" y="3512783"/>
              <a:ext cx="48039" cy="61009"/>
            </a:xfrm>
            <a:custGeom>
              <a:avLst/>
              <a:gdLst/>
              <a:ahLst/>
              <a:cxnLst/>
              <a:rect l="l" t="t" r="r" b="b"/>
              <a:pathLst>
                <a:path w="163" h="207" extrusionOk="0">
                  <a:moveTo>
                    <a:pt x="72" y="0"/>
                  </a:moveTo>
                  <a:cubicBezTo>
                    <a:pt x="18" y="18"/>
                    <a:pt x="18" y="36"/>
                    <a:pt x="0" y="91"/>
                  </a:cubicBezTo>
                  <a:lnTo>
                    <a:pt x="0" y="181"/>
                  </a:lnTo>
                  <a:cubicBezTo>
                    <a:pt x="13" y="194"/>
                    <a:pt x="44" y="207"/>
                    <a:pt x="67" y="207"/>
                  </a:cubicBezTo>
                  <a:cubicBezTo>
                    <a:pt x="77" y="207"/>
                    <a:pt x="85" y="205"/>
                    <a:pt x="91" y="199"/>
                  </a:cubicBezTo>
                  <a:cubicBezTo>
                    <a:pt x="145" y="181"/>
                    <a:pt x="145" y="127"/>
                    <a:pt x="145" y="91"/>
                  </a:cubicBezTo>
                  <a:cubicBezTo>
                    <a:pt x="163" y="55"/>
                    <a:pt x="109" y="0"/>
                    <a:pt x="7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372;p43">
              <a:extLst>
                <a:ext uri="{FF2B5EF4-FFF2-40B4-BE49-F238E27FC236}">
                  <a16:creationId xmlns:a16="http://schemas.microsoft.com/office/drawing/2014/main" id="{339060C3-B4FB-4ED0-A2BA-BA446B9F77DB}"/>
                </a:ext>
              </a:extLst>
            </p:cNvPr>
            <p:cNvSpPr/>
            <p:nvPr/>
          </p:nvSpPr>
          <p:spPr>
            <a:xfrm>
              <a:off x="1129374" y="3365127"/>
              <a:ext cx="53639" cy="50988"/>
            </a:xfrm>
            <a:custGeom>
              <a:avLst/>
              <a:gdLst/>
              <a:ahLst/>
              <a:cxnLst/>
              <a:rect l="l" t="t" r="r" b="b"/>
              <a:pathLst>
                <a:path w="182" h="173" extrusionOk="0">
                  <a:moveTo>
                    <a:pt x="82" y="0"/>
                  </a:moveTo>
                  <a:cubicBezTo>
                    <a:pt x="50" y="0"/>
                    <a:pt x="15" y="39"/>
                    <a:pt x="1" y="67"/>
                  </a:cubicBezTo>
                  <a:lnTo>
                    <a:pt x="55" y="12"/>
                  </a:lnTo>
                  <a:lnTo>
                    <a:pt x="55" y="12"/>
                  </a:lnTo>
                  <a:cubicBezTo>
                    <a:pt x="55" y="30"/>
                    <a:pt x="19" y="48"/>
                    <a:pt x="19" y="67"/>
                  </a:cubicBezTo>
                  <a:lnTo>
                    <a:pt x="19" y="139"/>
                  </a:lnTo>
                  <a:lnTo>
                    <a:pt x="55" y="157"/>
                  </a:lnTo>
                  <a:cubicBezTo>
                    <a:pt x="66" y="168"/>
                    <a:pt x="78" y="172"/>
                    <a:pt x="90" y="172"/>
                  </a:cubicBezTo>
                  <a:cubicBezTo>
                    <a:pt x="120" y="172"/>
                    <a:pt x="151" y="147"/>
                    <a:pt x="164" y="121"/>
                  </a:cubicBezTo>
                  <a:cubicBezTo>
                    <a:pt x="182" y="67"/>
                    <a:pt x="164" y="30"/>
                    <a:pt x="109" y="12"/>
                  </a:cubicBezTo>
                  <a:cubicBezTo>
                    <a:pt x="101" y="4"/>
                    <a:pt x="91" y="0"/>
                    <a:pt x="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373;p43">
              <a:extLst>
                <a:ext uri="{FF2B5EF4-FFF2-40B4-BE49-F238E27FC236}">
                  <a16:creationId xmlns:a16="http://schemas.microsoft.com/office/drawing/2014/main" id="{F2432799-87AB-4601-8E7E-EA77B5B9DB37}"/>
                </a:ext>
              </a:extLst>
            </p:cNvPr>
            <p:cNvSpPr/>
            <p:nvPr/>
          </p:nvSpPr>
          <p:spPr>
            <a:xfrm>
              <a:off x="931913" y="3387820"/>
              <a:ext cx="53639" cy="55704"/>
            </a:xfrm>
            <a:custGeom>
              <a:avLst/>
              <a:gdLst/>
              <a:ahLst/>
              <a:cxnLst/>
              <a:rect l="l" t="t" r="r" b="b"/>
              <a:pathLst>
                <a:path w="182" h="189" extrusionOk="0">
                  <a:moveTo>
                    <a:pt x="106" y="1"/>
                  </a:moveTo>
                  <a:cubicBezTo>
                    <a:pt x="101" y="1"/>
                    <a:pt x="96" y="3"/>
                    <a:pt x="91" y="8"/>
                  </a:cubicBezTo>
                  <a:cubicBezTo>
                    <a:pt x="81" y="4"/>
                    <a:pt x="72" y="3"/>
                    <a:pt x="64" y="3"/>
                  </a:cubicBezTo>
                  <a:cubicBezTo>
                    <a:pt x="31" y="3"/>
                    <a:pt x="19" y="29"/>
                    <a:pt x="19" y="44"/>
                  </a:cubicBezTo>
                  <a:cubicBezTo>
                    <a:pt x="1" y="62"/>
                    <a:pt x="1" y="116"/>
                    <a:pt x="19" y="153"/>
                  </a:cubicBezTo>
                  <a:cubicBezTo>
                    <a:pt x="37" y="171"/>
                    <a:pt x="55" y="189"/>
                    <a:pt x="109" y="189"/>
                  </a:cubicBezTo>
                  <a:cubicBezTo>
                    <a:pt x="127" y="189"/>
                    <a:pt x="145" y="153"/>
                    <a:pt x="182" y="134"/>
                  </a:cubicBezTo>
                  <a:cubicBezTo>
                    <a:pt x="182" y="98"/>
                    <a:pt x="182" y="62"/>
                    <a:pt x="145" y="44"/>
                  </a:cubicBezTo>
                  <a:cubicBezTo>
                    <a:pt x="132" y="17"/>
                    <a:pt x="119" y="1"/>
                    <a:pt x="1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374;p43">
              <a:extLst>
                <a:ext uri="{FF2B5EF4-FFF2-40B4-BE49-F238E27FC236}">
                  <a16:creationId xmlns:a16="http://schemas.microsoft.com/office/drawing/2014/main" id="{CEEB2302-02D0-4996-86F7-B47E9799B203}"/>
                </a:ext>
              </a:extLst>
            </p:cNvPr>
            <p:cNvSpPr/>
            <p:nvPr/>
          </p:nvSpPr>
          <p:spPr>
            <a:xfrm>
              <a:off x="782490" y="3470637"/>
              <a:ext cx="53639" cy="47746"/>
            </a:xfrm>
            <a:custGeom>
              <a:avLst/>
              <a:gdLst/>
              <a:ahLst/>
              <a:cxnLst/>
              <a:rect l="l" t="t" r="r" b="b"/>
              <a:pathLst>
                <a:path w="182" h="162" extrusionOk="0">
                  <a:moveTo>
                    <a:pt x="96" y="1"/>
                  </a:moveTo>
                  <a:cubicBezTo>
                    <a:pt x="81" y="1"/>
                    <a:pt x="66" y="5"/>
                    <a:pt x="55" y="16"/>
                  </a:cubicBezTo>
                  <a:cubicBezTo>
                    <a:pt x="19" y="35"/>
                    <a:pt x="1" y="71"/>
                    <a:pt x="1" y="107"/>
                  </a:cubicBezTo>
                  <a:cubicBezTo>
                    <a:pt x="1" y="143"/>
                    <a:pt x="55" y="161"/>
                    <a:pt x="73" y="161"/>
                  </a:cubicBezTo>
                  <a:cubicBezTo>
                    <a:pt x="109" y="161"/>
                    <a:pt x="182" y="125"/>
                    <a:pt x="163" y="35"/>
                  </a:cubicBezTo>
                  <a:cubicBezTo>
                    <a:pt x="163" y="22"/>
                    <a:pt x="129" y="1"/>
                    <a:pt x="9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375;p43">
              <a:extLst>
                <a:ext uri="{FF2B5EF4-FFF2-40B4-BE49-F238E27FC236}">
                  <a16:creationId xmlns:a16="http://schemas.microsoft.com/office/drawing/2014/main" id="{BA156119-77C6-417D-94EA-0367FDEE54E4}"/>
                </a:ext>
              </a:extLst>
            </p:cNvPr>
            <p:cNvSpPr/>
            <p:nvPr/>
          </p:nvSpPr>
          <p:spPr>
            <a:xfrm>
              <a:off x="1545812" y="2818711"/>
              <a:ext cx="43029" cy="53936"/>
            </a:xfrm>
            <a:custGeom>
              <a:avLst/>
              <a:gdLst/>
              <a:ahLst/>
              <a:cxnLst/>
              <a:rect l="l" t="t" r="r" b="b"/>
              <a:pathLst>
                <a:path w="146" h="183" extrusionOk="0">
                  <a:moveTo>
                    <a:pt x="91" y="1"/>
                  </a:moveTo>
                  <a:cubicBezTo>
                    <a:pt x="55" y="1"/>
                    <a:pt x="36" y="19"/>
                    <a:pt x="18" y="55"/>
                  </a:cubicBezTo>
                  <a:cubicBezTo>
                    <a:pt x="0" y="73"/>
                    <a:pt x="0" y="92"/>
                    <a:pt x="0" y="110"/>
                  </a:cubicBezTo>
                  <a:cubicBezTo>
                    <a:pt x="0" y="146"/>
                    <a:pt x="0" y="164"/>
                    <a:pt x="18" y="164"/>
                  </a:cubicBezTo>
                  <a:cubicBezTo>
                    <a:pt x="36" y="182"/>
                    <a:pt x="36" y="182"/>
                    <a:pt x="55" y="182"/>
                  </a:cubicBezTo>
                  <a:cubicBezTo>
                    <a:pt x="109" y="182"/>
                    <a:pt x="145" y="146"/>
                    <a:pt x="145" y="92"/>
                  </a:cubicBezTo>
                  <a:cubicBezTo>
                    <a:pt x="145" y="55"/>
                    <a:pt x="127" y="1"/>
                    <a:pt x="9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376;p43">
              <a:extLst>
                <a:ext uri="{FF2B5EF4-FFF2-40B4-BE49-F238E27FC236}">
                  <a16:creationId xmlns:a16="http://schemas.microsoft.com/office/drawing/2014/main" id="{EAEC6D1B-7F50-4515-AA80-AB30D2AF9B8B}"/>
                </a:ext>
              </a:extLst>
            </p:cNvPr>
            <p:cNvSpPr/>
            <p:nvPr/>
          </p:nvSpPr>
          <p:spPr>
            <a:xfrm>
              <a:off x="1182718" y="3779507"/>
              <a:ext cx="48334" cy="50399"/>
            </a:xfrm>
            <a:custGeom>
              <a:avLst/>
              <a:gdLst/>
              <a:ahLst/>
              <a:cxnLst/>
              <a:rect l="l" t="t" r="r" b="b"/>
              <a:pathLst>
                <a:path w="164" h="171" extrusionOk="0">
                  <a:moveTo>
                    <a:pt x="55" y="1"/>
                  </a:moveTo>
                  <a:cubicBezTo>
                    <a:pt x="19" y="19"/>
                    <a:pt x="1" y="73"/>
                    <a:pt x="1" y="109"/>
                  </a:cubicBezTo>
                  <a:cubicBezTo>
                    <a:pt x="1" y="150"/>
                    <a:pt x="31" y="170"/>
                    <a:pt x="62" y="170"/>
                  </a:cubicBezTo>
                  <a:cubicBezTo>
                    <a:pt x="72" y="170"/>
                    <a:pt x="82" y="168"/>
                    <a:pt x="91" y="164"/>
                  </a:cubicBezTo>
                  <a:cubicBezTo>
                    <a:pt x="109" y="164"/>
                    <a:pt x="109" y="127"/>
                    <a:pt x="146" y="109"/>
                  </a:cubicBezTo>
                  <a:cubicBezTo>
                    <a:pt x="164" y="91"/>
                    <a:pt x="164" y="37"/>
                    <a:pt x="146" y="19"/>
                  </a:cubicBezTo>
                  <a:cubicBezTo>
                    <a:pt x="109" y="1"/>
                    <a:pt x="73" y="1"/>
                    <a:pt x="5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377;p43">
              <a:extLst>
                <a:ext uri="{FF2B5EF4-FFF2-40B4-BE49-F238E27FC236}">
                  <a16:creationId xmlns:a16="http://schemas.microsoft.com/office/drawing/2014/main" id="{E9899E7E-CF7B-4F52-B7F3-EB30A83E6BB9}"/>
                </a:ext>
              </a:extLst>
            </p:cNvPr>
            <p:cNvSpPr/>
            <p:nvPr/>
          </p:nvSpPr>
          <p:spPr>
            <a:xfrm>
              <a:off x="1343045" y="3931878"/>
              <a:ext cx="42734" cy="53051"/>
            </a:xfrm>
            <a:custGeom>
              <a:avLst/>
              <a:gdLst/>
              <a:ahLst/>
              <a:cxnLst/>
              <a:rect l="l" t="t" r="r" b="b"/>
              <a:pathLst>
                <a:path w="145" h="180" extrusionOk="0">
                  <a:moveTo>
                    <a:pt x="80" y="1"/>
                  </a:moveTo>
                  <a:cubicBezTo>
                    <a:pt x="66" y="1"/>
                    <a:pt x="42" y="9"/>
                    <a:pt x="18" y="9"/>
                  </a:cubicBezTo>
                  <a:cubicBezTo>
                    <a:pt x="0" y="27"/>
                    <a:pt x="0" y="81"/>
                    <a:pt x="0" y="99"/>
                  </a:cubicBezTo>
                  <a:cubicBezTo>
                    <a:pt x="0" y="118"/>
                    <a:pt x="18" y="172"/>
                    <a:pt x="54" y="172"/>
                  </a:cubicBezTo>
                  <a:cubicBezTo>
                    <a:pt x="60" y="178"/>
                    <a:pt x="66" y="180"/>
                    <a:pt x="72" y="180"/>
                  </a:cubicBezTo>
                  <a:cubicBezTo>
                    <a:pt x="85" y="180"/>
                    <a:pt x="97" y="172"/>
                    <a:pt x="109" y="172"/>
                  </a:cubicBezTo>
                  <a:cubicBezTo>
                    <a:pt x="145" y="136"/>
                    <a:pt x="145" y="118"/>
                    <a:pt x="145" y="99"/>
                  </a:cubicBezTo>
                  <a:cubicBezTo>
                    <a:pt x="145" y="81"/>
                    <a:pt x="145" y="27"/>
                    <a:pt x="91" y="9"/>
                  </a:cubicBezTo>
                  <a:cubicBezTo>
                    <a:pt x="91" y="3"/>
                    <a:pt x="87" y="1"/>
                    <a:pt x="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378;p43">
              <a:extLst>
                <a:ext uri="{FF2B5EF4-FFF2-40B4-BE49-F238E27FC236}">
                  <a16:creationId xmlns:a16="http://schemas.microsoft.com/office/drawing/2014/main" id="{1F6D89BD-D58B-4208-AC2B-0093D6C83D91}"/>
                </a:ext>
              </a:extLst>
            </p:cNvPr>
            <p:cNvSpPr/>
            <p:nvPr/>
          </p:nvSpPr>
          <p:spPr>
            <a:xfrm>
              <a:off x="1438829" y="4108417"/>
              <a:ext cx="53933" cy="63662"/>
            </a:xfrm>
            <a:custGeom>
              <a:avLst/>
              <a:gdLst/>
              <a:ahLst/>
              <a:cxnLst/>
              <a:rect l="l" t="t" r="r" b="b"/>
              <a:pathLst>
                <a:path w="183" h="216" extrusionOk="0">
                  <a:moveTo>
                    <a:pt x="91" y="1"/>
                  </a:moveTo>
                  <a:cubicBezTo>
                    <a:pt x="80" y="1"/>
                    <a:pt x="68" y="3"/>
                    <a:pt x="55" y="7"/>
                  </a:cubicBezTo>
                  <a:cubicBezTo>
                    <a:pt x="19" y="44"/>
                    <a:pt x="1" y="62"/>
                    <a:pt x="1" y="116"/>
                  </a:cubicBezTo>
                  <a:lnTo>
                    <a:pt x="1" y="152"/>
                  </a:lnTo>
                  <a:cubicBezTo>
                    <a:pt x="1" y="170"/>
                    <a:pt x="19" y="170"/>
                    <a:pt x="19" y="189"/>
                  </a:cubicBezTo>
                  <a:cubicBezTo>
                    <a:pt x="28" y="207"/>
                    <a:pt x="46" y="216"/>
                    <a:pt x="67" y="216"/>
                  </a:cubicBezTo>
                  <a:cubicBezTo>
                    <a:pt x="87" y="216"/>
                    <a:pt x="110" y="207"/>
                    <a:pt x="128" y="189"/>
                  </a:cubicBezTo>
                  <a:cubicBezTo>
                    <a:pt x="146" y="170"/>
                    <a:pt x="182" y="98"/>
                    <a:pt x="146" y="80"/>
                  </a:cubicBezTo>
                  <a:cubicBezTo>
                    <a:pt x="146" y="25"/>
                    <a:pt x="125" y="1"/>
                    <a:pt x="9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379;p43">
              <a:extLst>
                <a:ext uri="{FF2B5EF4-FFF2-40B4-BE49-F238E27FC236}">
                  <a16:creationId xmlns:a16="http://schemas.microsoft.com/office/drawing/2014/main" id="{465AD03D-1376-4959-94B9-ABC843142E8A}"/>
                </a:ext>
              </a:extLst>
            </p:cNvPr>
            <p:cNvSpPr/>
            <p:nvPr/>
          </p:nvSpPr>
          <p:spPr>
            <a:xfrm>
              <a:off x="1609765" y="4073050"/>
              <a:ext cx="53639" cy="50399"/>
            </a:xfrm>
            <a:custGeom>
              <a:avLst/>
              <a:gdLst/>
              <a:ahLst/>
              <a:cxnLst/>
              <a:rect l="l" t="t" r="r" b="b"/>
              <a:pathLst>
                <a:path w="182" h="171" extrusionOk="0">
                  <a:moveTo>
                    <a:pt x="91" y="1"/>
                  </a:moveTo>
                  <a:cubicBezTo>
                    <a:pt x="55" y="1"/>
                    <a:pt x="0" y="19"/>
                    <a:pt x="0" y="73"/>
                  </a:cubicBezTo>
                  <a:cubicBezTo>
                    <a:pt x="0" y="109"/>
                    <a:pt x="19" y="164"/>
                    <a:pt x="55" y="164"/>
                  </a:cubicBezTo>
                  <a:cubicBezTo>
                    <a:pt x="64" y="168"/>
                    <a:pt x="75" y="170"/>
                    <a:pt x="87" y="170"/>
                  </a:cubicBezTo>
                  <a:cubicBezTo>
                    <a:pt x="123" y="170"/>
                    <a:pt x="163" y="150"/>
                    <a:pt x="163" y="109"/>
                  </a:cubicBezTo>
                  <a:cubicBezTo>
                    <a:pt x="182" y="73"/>
                    <a:pt x="163" y="1"/>
                    <a:pt x="9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380;p43">
              <a:extLst>
                <a:ext uri="{FF2B5EF4-FFF2-40B4-BE49-F238E27FC236}">
                  <a16:creationId xmlns:a16="http://schemas.microsoft.com/office/drawing/2014/main" id="{2172A983-612F-41BC-9FA2-D176A361D6D1}"/>
                </a:ext>
              </a:extLst>
            </p:cNvPr>
            <p:cNvSpPr/>
            <p:nvPr/>
          </p:nvSpPr>
          <p:spPr>
            <a:xfrm>
              <a:off x="1209538" y="4153215"/>
              <a:ext cx="64248" cy="63367"/>
            </a:xfrm>
            <a:custGeom>
              <a:avLst/>
              <a:gdLst/>
              <a:ahLst/>
              <a:cxnLst/>
              <a:rect l="l" t="t" r="r" b="b"/>
              <a:pathLst>
                <a:path w="218" h="215" extrusionOk="0">
                  <a:moveTo>
                    <a:pt x="55" y="0"/>
                  </a:moveTo>
                  <a:cubicBezTo>
                    <a:pt x="18" y="18"/>
                    <a:pt x="0" y="73"/>
                    <a:pt x="0" y="109"/>
                  </a:cubicBezTo>
                  <a:cubicBezTo>
                    <a:pt x="0" y="145"/>
                    <a:pt x="0" y="163"/>
                    <a:pt x="18" y="181"/>
                  </a:cubicBezTo>
                  <a:cubicBezTo>
                    <a:pt x="18" y="200"/>
                    <a:pt x="55" y="200"/>
                    <a:pt x="73" y="200"/>
                  </a:cubicBezTo>
                  <a:cubicBezTo>
                    <a:pt x="83" y="210"/>
                    <a:pt x="97" y="215"/>
                    <a:pt x="112" y="215"/>
                  </a:cubicBezTo>
                  <a:cubicBezTo>
                    <a:pt x="147" y="215"/>
                    <a:pt x="187" y="189"/>
                    <a:pt x="199" y="163"/>
                  </a:cubicBezTo>
                  <a:cubicBezTo>
                    <a:pt x="218" y="109"/>
                    <a:pt x="199" y="55"/>
                    <a:pt x="1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381;p43">
              <a:extLst>
                <a:ext uri="{FF2B5EF4-FFF2-40B4-BE49-F238E27FC236}">
                  <a16:creationId xmlns:a16="http://schemas.microsoft.com/office/drawing/2014/main" id="{10C4CA9F-CF93-4A14-BEA6-9B8ECD775E66}"/>
                </a:ext>
              </a:extLst>
            </p:cNvPr>
            <p:cNvSpPr/>
            <p:nvPr/>
          </p:nvSpPr>
          <p:spPr>
            <a:xfrm>
              <a:off x="1150889" y="4000549"/>
              <a:ext cx="53639" cy="51578"/>
            </a:xfrm>
            <a:custGeom>
              <a:avLst/>
              <a:gdLst/>
              <a:ahLst/>
              <a:cxnLst/>
              <a:rect l="l" t="t" r="r" b="b"/>
              <a:pathLst>
                <a:path w="182" h="175" extrusionOk="0">
                  <a:moveTo>
                    <a:pt x="101" y="0"/>
                  </a:moveTo>
                  <a:cubicBezTo>
                    <a:pt x="82" y="0"/>
                    <a:pt x="59" y="13"/>
                    <a:pt x="36" y="48"/>
                  </a:cubicBezTo>
                  <a:cubicBezTo>
                    <a:pt x="18" y="66"/>
                    <a:pt x="0" y="120"/>
                    <a:pt x="18" y="138"/>
                  </a:cubicBezTo>
                  <a:cubicBezTo>
                    <a:pt x="36" y="156"/>
                    <a:pt x="73" y="174"/>
                    <a:pt x="109" y="174"/>
                  </a:cubicBezTo>
                  <a:cubicBezTo>
                    <a:pt x="127" y="174"/>
                    <a:pt x="127" y="156"/>
                    <a:pt x="163" y="156"/>
                  </a:cubicBezTo>
                  <a:cubicBezTo>
                    <a:pt x="181" y="138"/>
                    <a:pt x="181" y="120"/>
                    <a:pt x="181" y="84"/>
                  </a:cubicBezTo>
                  <a:cubicBezTo>
                    <a:pt x="181" y="66"/>
                    <a:pt x="163" y="48"/>
                    <a:pt x="127" y="11"/>
                  </a:cubicBezTo>
                  <a:cubicBezTo>
                    <a:pt x="120" y="5"/>
                    <a:pt x="111" y="0"/>
                    <a:pt x="10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2382;p43">
              <a:extLst>
                <a:ext uri="{FF2B5EF4-FFF2-40B4-BE49-F238E27FC236}">
                  <a16:creationId xmlns:a16="http://schemas.microsoft.com/office/drawing/2014/main" id="{2250679A-F944-4CBA-9320-12F59AB4C9CC}"/>
                </a:ext>
              </a:extLst>
            </p:cNvPr>
            <p:cNvSpPr/>
            <p:nvPr/>
          </p:nvSpPr>
          <p:spPr>
            <a:xfrm>
              <a:off x="969342" y="3987581"/>
              <a:ext cx="53639" cy="53936"/>
            </a:xfrm>
            <a:custGeom>
              <a:avLst/>
              <a:gdLst/>
              <a:ahLst/>
              <a:cxnLst/>
              <a:rect l="l" t="t" r="r" b="b"/>
              <a:pathLst>
                <a:path w="182" h="183" extrusionOk="0">
                  <a:moveTo>
                    <a:pt x="91" y="1"/>
                  </a:moveTo>
                  <a:lnTo>
                    <a:pt x="55" y="19"/>
                  </a:lnTo>
                  <a:cubicBezTo>
                    <a:pt x="18" y="37"/>
                    <a:pt x="0" y="92"/>
                    <a:pt x="18" y="128"/>
                  </a:cubicBezTo>
                  <a:cubicBezTo>
                    <a:pt x="55" y="182"/>
                    <a:pt x="91" y="182"/>
                    <a:pt x="109" y="182"/>
                  </a:cubicBezTo>
                  <a:cubicBezTo>
                    <a:pt x="163" y="182"/>
                    <a:pt x="181" y="128"/>
                    <a:pt x="181" y="92"/>
                  </a:cubicBezTo>
                  <a:cubicBezTo>
                    <a:pt x="181" y="73"/>
                    <a:pt x="181" y="37"/>
                    <a:pt x="163" y="19"/>
                  </a:cubicBezTo>
                  <a:cubicBezTo>
                    <a:pt x="145" y="1"/>
                    <a:pt x="109" y="1"/>
                    <a:pt x="9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2383;p43">
              <a:extLst>
                <a:ext uri="{FF2B5EF4-FFF2-40B4-BE49-F238E27FC236}">
                  <a16:creationId xmlns:a16="http://schemas.microsoft.com/office/drawing/2014/main" id="{FB828CC8-64AE-44A0-9CAF-56C7E44C6572}"/>
                </a:ext>
              </a:extLst>
            </p:cNvPr>
            <p:cNvSpPr/>
            <p:nvPr/>
          </p:nvSpPr>
          <p:spPr>
            <a:xfrm>
              <a:off x="969342" y="4174435"/>
              <a:ext cx="58943" cy="53641"/>
            </a:xfrm>
            <a:custGeom>
              <a:avLst/>
              <a:gdLst/>
              <a:ahLst/>
              <a:cxnLst/>
              <a:rect l="l" t="t" r="r" b="b"/>
              <a:pathLst>
                <a:path w="200" h="182" extrusionOk="0">
                  <a:moveTo>
                    <a:pt x="145" y="1"/>
                  </a:moveTo>
                  <a:cubicBezTo>
                    <a:pt x="91" y="1"/>
                    <a:pt x="55" y="1"/>
                    <a:pt x="18" y="37"/>
                  </a:cubicBezTo>
                  <a:cubicBezTo>
                    <a:pt x="0" y="73"/>
                    <a:pt x="18" y="91"/>
                    <a:pt x="18" y="109"/>
                  </a:cubicBezTo>
                  <a:cubicBezTo>
                    <a:pt x="18" y="164"/>
                    <a:pt x="73" y="182"/>
                    <a:pt x="109" y="182"/>
                  </a:cubicBezTo>
                  <a:cubicBezTo>
                    <a:pt x="163" y="182"/>
                    <a:pt x="200" y="128"/>
                    <a:pt x="200" y="91"/>
                  </a:cubicBezTo>
                  <a:cubicBezTo>
                    <a:pt x="200" y="37"/>
                    <a:pt x="181" y="1"/>
                    <a:pt x="14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384;p43">
              <a:extLst>
                <a:ext uri="{FF2B5EF4-FFF2-40B4-BE49-F238E27FC236}">
                  <a16:creationId xmlns:a16="http://schemas.microsoft.com/office/drawing/2014/main" id="{0D9FC7D1-9B0C-4EA1-897E-08CEE00B8738}"/>
                </a:ext>
              </a:extLst>
            </p:cNvPr>
            <p:cNvSpPr/>
            <p:nvPr/>
          </p:nvSpPr>
          <p:spPr>
            <a:xfrm>
              <a:off x="771881" y="4070987"/>
              <a:ext cx="43029" cy="50399"/>
            </a:xfrm>
            <a:custGeom>
              <a:avLst/>
              <a:gdLst/>
              <a:ahLst/>
              <a:cxnLst/>
              <a:rect l="l" t="t" r="r" b="b"/>
              <a:pathLst>
                <a:path w="146" h="171" extrusionOk="0">
                  <a:moveTo>
                    <a:pt x="63" y="0"/>
                  </a:moveTo>
                  <a:cubicBezTo>
                    <a:pt x="44" y="0"/>
                    <a:pt x="31" y="13"/>
                    <a:pt x="18" y="26"/>
                  </a:cubicBezTo>
                  <a:cubicBezTo>
                    <a:pt x="0" y="44"/>
                    <a:pt x="0" y="98"/>
                    <a:pt x="18" y="116"/>
                  </a:cubicBezTo>
                  <a:cubicBezTo>
                    <a:pt x="18" y="134"/>
                    <a:pt x="55" y="171"/>
                    <a:pt x="91" y="171"/>
                  </a:cubicBezTo>
                  <a:cubicBezTo>
                    <a:pt x="109" y="171"/>
                    <a:pt x="109" y="134"/>
                    <a:pt x="127" y="134"/>
                  </a:cubicBezTo>
                  <a:cubicBezTo>
                    <a:pt x="145" y="116"/>
                    <a:pt x="145" y="80"/>
                    <a:pt x="145" y="44"/>
                  </a:cubicBezTo>
                  <a:cubicBezTo>
                    <a:pt x="145" y="29"/>
                    <a:pt x="121" y="3"/>
                    <a:pt x="103" y="3"/>
                  </a:cubicBezTo>
                  <a:cubicBezTo>
                    <a:pt x="98" y="3"/>
                    <a:pt x="94" y="4"/>
                    <a:pt x="91" y="8"/>
                  </a:cubicBezTo>
                  <a:cubicBezTo>
                    <a:pt x="80" y="2"/>
                    <a:pt x="71" y="0"/>
                    <a:pt x="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2385;p43">
              <a:extLst>
                <a:ext uri="{FF2B5EF4-FFF2-40B4-BE49-F238E27FC236}">
                  <a16:creationId xmlns:a16="http://schemas.microsoft.com/office/drawing/2014/main" id="{8AF5A6F7-8B31-4F4E-88D1-0EDC89BAE93A}"/>
                </a:ext>
              </a:extLst>
            </p:cNvPr>
            <p:cNvSpPr/>
            <p:nvPr/>
          </p:nvSpPr>
          <p:spPr>
            <a:xfrm>
              <a:off x="617153" y="4025011"/>
              <a:ext cx="37429" cy="48336"/>
            </a:xfrm>
            <a:custGeom>
              <a:avLst/>
              <a:gdLst/>
              <a:ahLst/>
              <a:cxnLst/>
              <a:rect l="l" t="t" r="r" b="b"/>
              <a:pathLst>
                <a:path w="127" h="164" extrusionOk="0">
                  <a:moveTo>
                    <a:pt x="18" y="1"/>
                  </a:moveTo>
                  <a:cubicBezTo>
                    <a:pt x="0" y="37"/>
                    <a:pt x="0" y="55"/>
                    <a:pt x="0" y="91"/>
                  </a:cubicBezTo>
                  <a:cubicBezTo>
                    <a:pt x="0" y="146"/>
                    <a:pt x="36" y="164"/>
                    <a:pt x="73" y="164"/>
                  </a:cubicBezTo>
                  <a:cubicBezTo>
                    <a:pt x="91" y="164"/>
                    <a:pt x="127" y="146"/>
                    <a:pt x="127" y="91"/>
                  </a:cubicBezTo>
                  <a:cubicBezTo>
                    <a:pt x="127" y="55"/>
                    <a:pt x="109" y="37"/>
                    <a:pt x="9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6" name="ĐC SHARE MIỄN PHÍ BỞI NK POWERSKILLS3">
            <a:extLst>
              <a:ext uri="{FF2B5EF4-FFF2-40B4-BE49-F238E27FC236}">
                <a16:creationId xmlns:a16="http://schemas.microsoft.com/office/drawing/2014/main" id="{F27E9F2B-92F0-4F38-A87C-62B2F5F642B4}"/>
              </a:ext>
            </a:extLst>
          </p:cNvPr>
          <p:cNvSpPr txBox="1">
            <a:spLocks noChangeArrowheads="1"/>
          </p:cNvSpPr>
          <p:nvPr/>
        </p:nvSpPr>
        <p:spPr bwMode="auto">
          <a:xfrm>
            <a:off x="555242" y="225641"/>
            <a:ext cx="11081517" cy="1555178"/>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RPr/>
            </a:defPPr>
            <a:lvl1pPr algn="ctr" defTabSz="685800">
              <a:spcBef>
                <a:spcPct val="0"/>
              </a:spcBef>
              <a:buClrTx/>
              <a:buFont typeface="Arial" panose="020B0604020202020204" pitchFamily="34" charset="0"/>
              <a:buNone/>
              <a:defRPr sz="28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2. </a:t>
            </a:r>
            <a:r>
              <a:rPr kumimoji="0" lang="en-US" sz="4267" b="1" i="1"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Chương</a:t>
            </a:r>
            <a:r>
              <a:rPr kumimoji="0" lang="en-US"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267" b="1" i="1"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trình</a:t>
            </a:r>
            <a:r>
              <a:rPr kumimoji="0" lang="en-US"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vi-VN"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kéo dài trong bao lâu gồm mấy nội dung chính được phát sóng</a:t>
            </a:r>
            <a:r>
              <a:rPr kumimoji="0" lang="en-US"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altLang="en-US"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9" name="d - 9Slide.vn">
            <a:extLst>
              <a:ext uri="{FF2B5EF4-FFF2-40B4-BE49-F238E27FC236}">
                <a16:creationId xmlns:a16="http://schemas.microsoft.com/office/drawing/2014/main" id="{8064CB5D-9F06-48AC-97FB-435B33D2924B}"/>
              </a:ext>
            </a:extLst>
          </p:cNvPr>
          <p:cNvSpPr/>
          <p:nvPr/>
        </p:nvSpPr>
        <p:spPr>
          <a:xfrm>
            <a:off x="4488581" y="5659907"/>
            <a:ext cx="5397549" cy="1029375"/>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D. </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15 phút –</a:t>
            </a:r>
            <a:r>
              <a:rPr kumimoji="0" lang="vi-VN" sz="40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1 nội dung</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 name="c - 9Slide.vn">
            <a:extLst>
              <a:ext uri="{FF2B5EF4-FFF2-40B4-BE49-F238E27FC236}">
                <a16:creationId xmlns:a16="http://schemas.microsoft.com/office/drawing/2014/main" id="{5EB2D0BF-9DAF-46B9-80CF-1B790D6CB85D}"/>
              </a:ext>
            </a:extLst>
          </p:cNvPr>
          <p:cNvSpPr/>
          <p:nvPr/>
        </p:nvSpPr>
        <p:spPr>
          <a:xfrm>
            <a:off x="4442106" y="4422490"/>
            <a:ext cx="5113369" cy="1029375"/>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 </a:t>
            </a:r>
            <a:r>
              <a:rPr lang="vi-VN" sz="4000" b="1" dirty="0">
                <a:solidFill>
                  <a:srgbClr val="002060"/>
                </a:solidFill>
                <a:latin typeface="Times New Roman" panose="02020603050405020304" pitchFamily="18" charset="0"/>
                <a:cs typeface="Times New Roman" panose="02020603050405020304" pitchFamily="18" charset="0"/>
                <a:sym typeface="Arial"/>
              </a:rPr>
              <a:t>2</a:t>
            </a:r>
            <a:r>
              <a:rPr kumimoji="0" lang="nl-NL"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 3 nội dung</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1" name="b - 9Slide.vn">
            <a:extLst>
              <a:ext uri="{FF2B5EF4-FFF2-40B4-BE49-F238E27FC236}">
                <a16:creationId xmlns:a16="http://schemas.microsoft.com/office/drawing/2014/main" id="{24A615B6-33AA-45F1-ABA8-840733D02680}"/>
              </a:ext>
            </a:extLst>
          </p:cNvPr>
          <p:cNvSpPr/>
          <p:nvPr/>
        </p:nvSpPr>
        <p:spPr>
          <a:xfrm>
            <a:off x="4470401" y="3174957"/>
            <a:ext cx="5113367" cy="1029375"/>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 </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1h – 3 nội dung</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2" name="a - 9Slide.vn">
            <a:extLst>
              <a:ext uri="{FF2B5EF4-FFF2-40B4-BE49-F238E27FC236}">
                <a16:creationId xmlns:a16="http://schemas.microsoft.com/office/drawing/2014/main" id="{037631E0-C893-4DF2-B384-F89AE6136044}"/>
              </a:ext>
            </a:extLst>
          </p:cNvPr>
          <p:cNvSpPr/>
          <p:nvPr/>
        </p:nvSpPr>
        <p:spPr>
          <a:xfrm>
            <a:off x="4470401" y="1971278"/>
            <a:ext cx="5113367" cy="1029375"/>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 </a:t>
            </a:r>
            <a:r>
              <a:rPr lang="vi-VN" sz="4000" b="1" dirty="0">
                <a:solidFill>
                  <a:srgbClr val="002060"/>
                </a:solidFill>
                <a:latin typeface="Times New Roman" panose="02020603050405020304" pitchFamily="18" charset="0"/>
                <a:cs typeface="Times New Roman" panose="02020603050405020304" pitchFamily="18" charset="0"/>
                <a:sym typeface="Arial"/>
              </a:rPr>
              <a:t>1h - 2 nội dung</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1" name="Picture 6" descr="Káº¿t quáº£ hÃ¬nh áº£nh cho right wrong tick icon">
            <a:extLst>
              <a:ext uri="{FF2B5EF4-FFF2-40B4-BE49-F238E27FC236}">
                <a16:creationId xmlns:a16="http://schemas.microsoft.com/office/drawing/2014/main" id="{06282FBE-41BB-4CEC-9E23-92ECEACE9EAE}"/>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241079" y="2130798"/>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32" name="CẤM BUÔN BÁN, CẤM REUP2" descr="Káº¿t quáº£ hÃ¬nh áº£nh cho right wrong tick icon">
            <a:extLst>
              <a:ext uri="{FF2B5EF4-FFF2-40B4-BE49-F238E27FC236}">
                <a16:creationId xmlns:a16="http://schemas.microsoft.com/office/drawing/2014/main" id="{F55BE3BA-C0F4-475E-BBBD-BD70EA936DD3}"/>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9109335" y="3213317"/>
            <a:ext cx="1060933" cy="93242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3" descr="Káº¿t quáº£ hÃ¬nh áº£nh cho right wrong tick icon">
            <a:extLst>
              <a:ext uri="{FF2B5EF4-FFF2-40B4-BE49-F238E27FC236}">
                <a16:creationId xmlns:a16="http://schemas.microsoft.com/office/drawing/2014/main" id="{B9AB6D0F-0DBD-46BA-8AAD-FCD81BAF30ED}"/>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224183" y="5730733"/>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4" descr="Káº¿t quáº£ hÃ¬nh áº£nh cho right wrong tick icon">
            <a:extLst>
              <a:ext uri="{FF2B5EF4-FFF2-40B4-BE49-F238E27FC236}">
                <a16:creationId xmlns:a16="http://schemas.microsoft.com/office/drawing/2014/main" id="{AC280F28-86C0-4F06-9E62-29283348A801}"/>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228598" y="4534486"/>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hlinkClick r:id="rId6" action="ppaction://hlinksldjump"/>
            <a:extLst>
              <a:ext uri="{FF2B5EF4-FFF2-40B4-BE49-F238E27FC236}">
                <a16:creationId xmlns:a16="http://schemas.microsoft.com/office/drawing/2014/main" id="{9F646A17-F56B-4ECF-A8B8-8AA83DC4FB7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201248" y="1971278"/>
            <a:ext cx="3557251" cy="4980149"/>
          </a:xfrm>
          <a:prstGeom prst="rect">
            <a:avLst/>
          </a:prstGeom>
        </p:spPr>
      </p:pic>
    </p:spTree>
    <p:extLst>
      <p:ext uri="{BB962C8B-B14F-4D97-AF65-F5344CB8AC3E}">
        <p14:creationId xmlns:p14="http://schemas.microsoft.com/office/powerpoint/2010/main" val="59607147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0-#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ppt_w</p:attrName>
                                        </p:attrNameLst>
                                      </p:cBhvr>
                                      <p:tavLst>
                                        <p:tav tm="0">
                                          <p:val>
                                            <p:fltVal val="0"/>
                                          </p:val>
                                        </p:tav>
                                        <p:tav tm="100000">
                                          <p:val>
                                            <p:strVal val="#ppt_w"/>
                                          </p:val>
                                        </p:tav>
                                      </p:tavLst>
                                    </p:anim>
                                    <p:anim calcmode="lin" valueType="num">
                                      <p:cBhvr>
                                        <p:cTn id="17" dur="500" fill="hold"/>
                                        <p:tgtEl>
                                          <p:spTgt spid="22"/>
                                        </p:tgtEl>
                                        <p:attrNameLst>
                                          <p:attrName>ppt_h</p:attrName>
                                        </p:attrNameLst>
                                      </p:cBhvr>
                                      <p:tavLst>
                                        <p:tav tm="0">
                                          <p:val>
                                            <p:fltVal val="0"/>
                                          </p:val>
                                        </p:tav>
                                        <p:tav tm="100000">
                                          <p:val>
                                            <p:strVal val="#ppt_h"/>
                                          </p:val>
                                        </p:tav>
                                      </p:tavLst>
                                    </p:anim>
                                    <p:animEffect transition="in" filter="fade">
                                      <p:cBhvr>
                                        <p:cTn id="18" dur="500"/>
                                        <p:tgtEl>
                                          <p:spTgt spid="22"/>
                                        </p:tgtEl>
                                      </p:cBhvr>
                                    </p:animEffect>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childTnLst>
                          </p:cTn>
                        </p:par>
                        <p:par>
                          <p:cTn id="25" fill="hold">
                            <p:stCondLst>
                              <p:cond delay="2000"/>
                            </p:stCondLst>
                            <p:childTnLst>
                              <p:par>
                                <p:cTn id="26" presetID="53" presetClass="entr" presetSubtype="16"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fltVal val="0"/>
                                          </p:val>
                                        </p:tav>
                                        <p:tav tm="100000">
                                          <p:val>
                                            <p:strVal val="#ppt_w"/>
                                          </p:val>
                                        </p:tav>
                                      </p:tavLst>
                                    </p:anim>
                                    <p:anim calcmode="lin" valueType="num">
                                      <p:cBhvr>
                                        <p:cTn id="29" dur="500" fill="hold"/>
                                        <p:tgtEl>
                                          <p:spTgt spid="20"/>
                                        </p:tgtEl>
                                        <p:attrNameLst>
                                          <p:attrName>ppt_h</p:attrName>
                                        </p:attrNameLst>
                                      </p:cBhvr>
                                      <p:tavLst>
                                        <p:tav tm="0">
                                          <p:val>
                                            <p:fltVal val="0"/>
                                          </p:val>
                                        </p:tav>
                                        <p:tav tm="100000">
                                          <p:val>
                                            <p:strVal val="#ppt_h"/>
                                          </p:val>
                                        </p:tav>
                                      </p:tavLst>
                                    </p:anim>
                                    <p:animEffect transition="in" filter="fade">
                                      <p:cBhvr>
                                        <p:cTn id="30" dur="500"/>
                                        <p:tgtEl>
                                          <p:spTgt spid="20"/>
                                        </p:tgtEl>
                                      </p:cBhvr>
                                    </p:animEffect>
                                  </p:childTnLst>
                                </p:cTn>
                              </p:par>
                            </p:childTnLst>
                          </p:cTn>
                        </p:par>
                        <p:par>
                          <p:cTn id="31" fill="hold">
                            <p:stCondLst>
                              <p:cond delay="2500"/>
                            </p:stCondLst>
                            <p:childTnLst>
                              <p:par>
                                <p:cTn id="32" presetID="53" presetClass="entr" presetSubtype="16"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2"/>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Am-thanh-tra-loi-sai-www_nhacchuongvui_com.wav"/>
                                        </p:tgtEl>
                                      </p:cMediaNode>
                                    </p:audio>
                                  </p:subTnLst>
                                </p:cTn>
                              </p:par>
                            </p:childTnLst>
                          </p:cTn>
                        </p:par>
                        <p:par>
                          <p:cTn id="42" fill="hold">
                            <p:stCondLst>
                              <p:cond delay="0"/>
                            </p:stCondLst>
                            <p:childTnLst>
                              <p:par>
                                <p:cTn id="43" presetID="10" presetClass="exit" presetSubtype="0" fill="hold" nodeType="afterEffect">
                                  <p:stCondLst>
                                    <p:cond delay="0"/>
                                  </p:stCondLst>
                                  <p:childTnLst>
                                    <p:animEffect transition="out" filter="fade">
                                      <p:cBhvr>
                                        <p:cTn id="44" dur="500"/>
                                        <p:tgtEl>
                                          <p:spTgt spid="31"/>
                                        </p:tgtEl>
                                      </p:cBhvr>
                                    </p:animEffect>
                                    <p:set>
                                      <p:cBhvr>
                                        <p:cTn id="45" dur="1" fill="hold">
                                          <p:stCondLst>
                                            <p:cond delay="499"/>
                                          </p:stCondLst>
                                        </p:cTn>
                                        <p:tgtEl>
                                          <p:spTgt spid="31"/>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22"/>
                                        </p:tgtEl>
                                      </p:cBhvr>
                                    </p:animEffect>
                                    <p:set>
                                      <p:cBhvr>
                                        <p:cTn id="48"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49" restart="whenNotActive" fill="hold" evtFilter="cancelBubble" nodeType="interactiveSeq">
                <p:stCondLst>
                  <p:cond evt="onClick" delay="0">
                    <p:tgtEl>
                      <p:spTgt spid="21"/>
                    </p:tgtEl>
                  </p:cond>
                </p:stCondLst>
                <p:endSync evt="end" delay="0">
                  <p:rtn val="all"/>
                </p:endSync>
                <p:childTnLst>
                  <p:par>
                    <p:cTn id="50" fill="hold">
                      <p:stCondLst>
                        <p:cond delay="0"/>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Am-thanh-tra-loi-dung-www_nhacchuongvui_com.wav"/>
                                        </p:tgtEl>
                                      </p:cMediaNode>
                                    </p:audio>
                                  </p:subTnLst>
                                </p:cTn>
                              </p:par>
                              <p:par>
                                <p:cTn id="54" presetID="10" presetClass="exit" presetSubtype="0" fill="hold" grpId="2" nodeType="withEffect">
                                  <p:stCondLst>
                                    <p:cond delay="0"/>
                                  </p:stCondLst>
                                  <p:childTnLst>
                                    <p:animEffect transition="out" filter="fade">
                                      <p:cBhvr>
                                        <p:cTn id="55" dur="500"/>
                                        <p:tgtEl>
                                          <p:spTgt spid="22"/>
                                        </p:tgtEl>
                                      </p:cBhvr>
                                    </p:animEffect>
                                    <p:set>
                                      <p:cBhvr>
                                        <p:cTn id="56" dur="1" fill="hold">
                                          <p:stCondLst>
                                            <p:cond delay="499"/>
                                          </p:stCondLst>
                                        </p:cTn>
                                        <p:tgtEl>
                                          <p:spTgt spid="22"/>
                                        </p:tgtEl>
                                        <p:attrNameLst>
                                          <p:attrName>style.visibility</p:attrName>
                                        </p:attrNameLst>
                                      </p:cBhvr>
                                      <p:to>
                                        <p:strVal val="hidden"/>
                                      </p:to>
                                    </p:set>
                                  </p:childTnLst>
                                </p:cTn>
                              </p:par>
                              <p:par>
                                <p:cTn id="57" presetID="10" presetClass="exit" presetSubtype="0" fill="hold" grpId="2" nodeType="withEffect">
                                  <p:stCondLst>
                                    <p:cond delay="0"/>
                                  </p:stCondLst>
                                  <p:childTnLst>
                                    <p:animEffect transition="out" filter="fade">
                                      <p:cBhvr>
                                        <p:cTn id="58" dur="500"/>
                                        <p:tgtEl>
                                          <p:spTgt spid="20"/>
                                        </p:tgtEl>
                                      </p:cBhvr>
                                    </p:animEffect>
                                    <p:set>
                                      <p:cBhvr>
                                        <p:cTn id="59" dur="1" fill="hold">
                                          <p:stCondLst>
                                            <p:cond delay="499"/>
                                          </p:stCondLst>
                                        </p:cTn>
                                        <p:tgtEl>
                                          <p:spTgt spid="20"/>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500"/>
                                        <p:tgtEl>
                                          <p:spTgt spid="19"/>
                                        </p:tgtEl>
                                      </p:cBhvr>
                                    </p:animEffect>
                                    <p:set>
                                      <p:cBhvr>
                                        <p:cTn id="62" dur="1" fill="hold">
                                          <p:stCondLst>
                                            <p:cond delay="499"/>
                                          </p:stCondLst>
                                        </p:cTn>
                                        <p:tgtEl>
                                          <p:spTgt spid="19"/>
                                        </p:tgtEl>
                                        <p:attrNameLst>
                                          <p:attrName>style.visibility</p:attrName>
                                        </p:attrNameLst>
                                      </p:cBhvr>
                                      <p:to>
                                        <p:strVal val="hidden"/>
                                      </p:to>
                                    </p:set>
                                  </p:childTnLst>
                                </p:cTn>
                              </p:par>
                            </p:childTnLst>
                          </p:cTn>
                        </p:par>
                        <p:par>
                          <p:cTn id="63" fill="hold">
                            <p:stCondLst>
                              <p:cond delay="500"/>
                            </p:stCondLst>
                            <p:childTnLst>
                              <p:par>
                                <p:cTn id="64" presetID="63" presetClass="path" presetSubtype="0" accel="50000" decel="50000" fill="hold" nodeType="afterEffect">
                                  <p:stCondLst>
                                    <p:cond delay="0"/>
                                  </p:stCondLst>
                                  <p:childTnLst>
                                    <p:animMotion origin="layout" path="M 3.61111E-6 1.35802E-6 L 0.75486 0.01883 " pathEditMode="relative" rAng="0" ptsTypes="AA">
                                      <p:cBhvr>
                                        <p:cTn id="65" dur="3000" fill="hold"/>
                                        <p:tgtEl>
                                          <p:spTgt spid="24"/>
                                        </p:tgtEl>
                                        <p:attrNameLst>
                                          <p:attrName>ppt_x</p:attrName>
                                          <p:attrName>ppt_y</p:attrName>
                                        </p:attrNameLst>
                                      </p:cBhvr>
                                      <p:rCtr x="37743" y="926"/>
                                    </p:animMotion>
                                  </p:childTnLst>
                                </p:cTn>
                              </p:par>
                            </p:childTnLst>
                          </p:cTn>
                        </p:par>
                      </p:childTnLst>
                    </p:cTn>
                  </p:par>
                </p:childTnLst>
              </p:cTn>
              <p:nextCondLst>
                <p:cond evt="onClick" delay="0">
                  <p:tgtEl>
                    <p:spTgt spid="21"/>
                  </p:tgtEl>
                </p:cond>
              </p:nextCondLst>
            </p:seq>
            <p:seq concurrent="1" nextAc="seek">
              <p:cTn id="66" restart="whenNotActive" fill="hold" evtFilter="cancelBubble" nodeType="interactiveSeq">
                <p:stCondLst>
                  <p:cond evt="onClick" delay="0">
                    <p:tgtEl>
                      <p:spTgt spid="20"/>
                    </p:tgtEl>
                  </p:cond>
                </p:stCondLst>
                <p:endSync evt="end" delay="0">
                  <p:rtn val="all"/>
                </p:endSync>
                <p:childTnLst>
                  <p:par>
                    <p:cTn id="67" fill="hold">
                      <p:stCondLst>
                        <p:cond delay="0"/>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2" name="Am-thanh-tra-loi-sai-www_nhacchuongvui_com.wav"/>
                                        </p:tgtEl>
                                      </p:cMediaNode>
                                    </p:audio>
                                  </p:subTnLst>
                                </p:cTn>
                              </p:par>
                            </p:childTnLst>
                          </p:cTn>
                        </p:par>
                        <p:par>
                          <p:cTn id="71" fill="hold">
                            <p:stCondLst>
                              <p:cond delay="0"/>
                            </p:stCondLst>
                            <p:childTnLst>
                              <p:par>
                                <p:cTn id="72" presetID="10" presetClass="exit" presetSubtype="0" fill="hold" nodeType="afterEffect">
                                  <p:stCondLst>
                                    <p:cond delay="500"/>
                                  </p:stCondLst>
                                  <p:childTnLst>
                                    <p:animEffect transition="out" filter="fade">
                                      <p:cBhvr>
                                        <p:cTn id="73" dur="500"/>
                                        <p:tgtEl>
                                          <p:spTgt spid="34"/>
                                        </p:tgtEl>
                                      </p:cBhvr>
                                    </p:animEffect>
                                    <p:set>
                                      <p:cBhvr>
                                        <p:cTn id="74" dur="1" fill="hold">
                                          <p:stCondLst>
                                            <p:cond delay="499"/>
                                          </p:stCondLst>
                                        </p:cTn>
                                        <p:tgtEl>
                                          <p:spTgt spid="34"/>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20"/>
                                        </p:tgtEl>
                                      </p:cBhvr>
                                    </p:animEffect>
                                    <p:set>
                                      <p:cBhvr>
                                        <p:cTn id="7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78" restart="whenNotActive" fill="hold" evtFilter="cancelBubble" nodeType="interactiveSeq">
                <p:stCondLst>
                  <p:cond evt="onClick" delay="0">
                    <p:tgtEl>
                      <p:spTgt spid="19"/>
                    </p:tgtEl>
                  </p:cond>
                </p:stCondLst>
                <p:endSync evt="end" delay="0">
                  <p:rtn val="all"/>
                </p:endSync>
                <p:childTnLst>
                  <p:par>
                    <p:cTn id="79" fill="hold">
                      <p:stCondLst>
                        <p:cond delay="0"/>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 name="Am-thanh-tra-loi-sai-www_nhacchuongvui_com.wav"/>
                                        </p:tgtEl>
                                      </p:cMediaNode>
                                    </p:audio>
                                  </p:subTnLst>
                                </p:cTn>
                              </p:par>
                            </p:childTnLst>
                          </p:cTn>
                        </p:par>
                        <p:par>
                          <p:cTn id="83" fill="hold">
                            <p:stCondLst>
                              <p:cond delay="0"/>
                            </p:stCondLst>
                            <p:childTnLst>
                              <p:par>
                                <p:cTn id="84" presetID="10" presetClass="exit" presetSubtype="0" fill="hold" nodeType="afterEffect">
                                  <p:stCondLst>
                                    <p:cond delay="500"/>
                                  </p:stCondLst>
                                  <p:childTnLst>
                                    <p:animEffect transition="out" filter="fade">
                                      <p:cBhvr>
                                        <p:cTn id="85" dur="500"/>
                                        <p:tgtEl>
                                          <p:spTgt spid="33"/>
                                        </p:tgtEl>
                                      </p:cBhvr>
                                    </p:animEffect>
                                    <p:set>
                                      <p:cBhvr>
                                        <p:cTn id="86" dur="1" fill="hold">
                                          <p:stCondLst>
                                            <p:cond delay="499"/>
                                          </p:stCondLst>
                                        </p:cTn>
                                        <p:tgtEl>
                                          <p:spTgt spid="33"/>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19"/>
                                        </p:tgtEl>
                                      </p:cBhvr>
                                    </p:animEffect>
                                    <p:set>
                                      <p:cBhvr>
                                        <p:cTn id="8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6" grpId="0" animBg="1"/>
      <p:bldP spid="19" grpId="0" animBg="1"/>
      <p:bldP spid="19" grpId="1" animBg="1"/>
      <p:bldP spid="19" grpId="2" animBg="1"/>
      <p:bldP spid="20" grpId="0" animBg="1"/>
      <p:bldP spid="20" grpId="1" animBg="1"/>
      <p:bldP spid="20" grpId="2" animBg="1"/>
      <p:bldP spid="21" grpId="0" animBg="1"/>
      <p:bldP spid="22" grpId="0" animBg="1"/>
      <p:bldP spid="22" grpId="1" animBg="1"/>
      <p:bldP spid="22" grpId="2"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ĐC SHARE MIỄN PHÍ BỞI NK POWERSKILLS3">
            <a:extLst>
              <a:ext uri="{FF2B5EF4-FFF2-40B4-BE49-F238E27FC236}">
                <a16:creationId xmlns:a16="http://schemas.microsoft.com/office/drawing/2014/main" id="{F27E9F2B-92F0-4F38-A87C-62B2F5F642B4}"/>
              </a:ext>
            </a:extLst>
          </p:cNvPr>
          <p:cNvSpPr txBox="1">
            <a:spLocks noChangeArrowheads="1"/>
          </p:cNvSpPr>
          <p:nvPr/>
        </p:nvSpPr>
        <p:spPr bwMode="auto">
          <a:xfrm>
            <a:off x="304799" y="174577"/>
            <a:ext cx="11582400" cy="1555178"/>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3</a:t>
            </a:r>
            <a:r>
              <a:rPr kumimoji="0" lang="vi-VN" altLang="en-US"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Chương trình thời sự được phát song trong bao lâu?</a:t>
            </a:r>
          </a:p>
        </p:txBody>
      </p:sp>
      <p:sp>
        <p:nvSpPr>
          <p:cNvPr id="19" name="d - 9Slide.vn">
            <a:extLst>
              <a:ext uri="{FF2B5EF4-FFF2-40B4-BE49-F238E27FC236}">
                <a16:creationId xmlns:a16="http://schemas.microsoft.com/office/drawing/2014/main" id="{8064CB5D-9F06-48AC-97FB-435B33D2924B}"/>
              </a:ext>
            </a:extLst>
          </p:cNvPr>
          <p:cNvSpPr/>
          <p:nvPr/>
        </p:nvSpPr>
        <p:spPr>
          <a:xfrm>
            <a:off x="3805675" y="5656453"/>
            <a:ext cx="5568800" cy="1108655"/>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D. </a:t>
            </a:r>
            <a:r>
              <a:rPr kumimoji="0" lang="vi-VN"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25 phút</a:t>
            </a:r>
            <a:endParaRPr kumimoji="0" lang="en-US"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 name="c - 9Slide.vn">
            <a:extLst>
              <a:ext uri="{FF2B5EF4-FFF2-40B4-BE49-F238E27FC236}">
                <a16:creationId xmlns:a16="http://schemas.microsoft.com/office/drawing/2014/main" id="{5EB2D0BF-9DAF-46B9-80CF-1B790D6CB85D}"/>
              </a:ext>
            </a:extLst>
          </p:cNvPr>
          <p:cNvSpPr/>
          <p:nvPr/>
        </p:nvSpPr>
        <p:spPr>
          <a:xfrm>
            <a:off x="3759200" y="4378765"/>
            <a:ext cx="5568800" cy="1115352"/>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 </a:t>
            </a:r>
            <a:r>
              <a:rPr lang="vi-VN" sz="3733" b="1" dirty="0">
                <a:solidFill>
                  <a:srgbClr val="002060"/>
                </a:solidFill>
                <a:latin typeface="Times New Roman" panose="02020603050405020304" pitchFamily="18" charset="0"/>
                <a:cs typeface="Times New Roman" panose="02020603050405020304" pitchFamily="18" charset="0"/>
                <a:sym typeface="Arial"/>
              </a:rPr>
              <a:t>15 phút</a:t>
            </a:r>
            <a:endParaRPr kumimoji="0" lang="en-US"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1" name="b - 9Slide.vn">
            <a:extLst>
              <a:ext uri="{FF2B5EF4-FFF2-40B4-BE49-F238E27FC236}">
                <a16:creationId xmlns:a16="http://schemas.microsoft.com/office/drawing/2014/main" id="{24A615B6-33AA-45F1-ABA8-840733D02680}"/>
              </a:ext>
            </a:extLst>
          </p:cNvPr>
          <p:cNvSpPr/>
          <p:nvPr/>
        </p:nvSpPr>
        <p:spPr>
          <a:xfrm>
            <a:off x="3759199" y="3101634"/>
            <a:ext cx="5568799" cy="1114796"/>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 </a:t>
            </a:r>
            <a:r>
              <a:rPr kumimoji="0" lang="vi-VN"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20 phút</a:t>
            </a:r>
            <a:endParaRPr kumimoji="0" lang="en-US"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2" name="a - 9Slide.vn">
            <a:extLst>
              <a:ext uri="{FF2B5EF4-FFF2-40B4-BE49-F238E27FC236}">
                <a16:creationId xmlns:a16="http://schemas.microsoft.com/office/drawing/2014/main" id="{037631E0-C893-4DF2-B384-F89AE6136044}"/>
              </a:ext>
            </a:extLst>
          </p:cNvPr>
          <p:cNvSpPr/>
          <p:nvPr/>
        </p:nvSpPr>
        <p:spPr>
          <a:xfrm>
            <a:off x="3759199" y="1909923"/>
            <a:ext cx="5568799" cy="1029375"/>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 </a:t>
            </a:r>
            <a:r>
              <a:rPr kumimoji="0" lang="vi-VN"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30 phút</a:t>
            </a:r>
            <a:endParaRPr kumimoji="0" lang="en-US"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1" name="Picture 6" descr="Káº¿t quáº£ hÃ¬nh áº£nh cho right wrong tick icon">
            <a:extLst>
              <a:ext uri="{FF2B5EF4-FFF2-40B4-BE49-F238E27FC236}">
                <a16:creationId xmlns:a16="http://schemas.microsoft.com/office/drawing/2014/main" id="{06282FBE-41BB-4CEC-9E23-92ECEACE9EAE}"/>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896131" y="1981802"/>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32" name="CẤM BUÔN BÁN, CẤM REUP2" descr="Káº¿t quáº£ hÃ¬nh áº£nh cho right wrong tick icon">
            <a:extLst>
              <a:ext uri="{FF2B5EF4-FFF2-40B4-BE49-F238E27FC236}">
                <a16:creationId xmlns:a16="http://schemas.microsoft.com/office/drawing/2014/main" id="{F55BE3BA-C0F4-475E-BBBD-BD70EA936DD3}"/>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844008" y="4330105"/>
            <a:ext cx="1060933" cy="93242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3" descr="Káº¿t quáº£ hÃ¬nh áº£nh cho right wrong tick icon">
            <a:extLst>
              <a:ext uri="{FF2B5EF4-FFF2-40B4-BE49-F238E27FC236}">
                <a16:creationId xmlns:a16="http://schemas.microsoft.com/office/drawing/2014/main" id="{B9AB6D0F-0DBD-46BA-8AAD-FCD81BAF30ED}"/>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942608" y="5860179"/>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4" descr="Káº¿t quáº£ hÃ¬nh áº£nh cho right wrong tick icon">
            <a:extLst>
              <a:ext uri="{FF2B5EF4-FFF2-40B4-BE49-F238E27FC236}">
                <a16:creationId xmlns:a16="http://schemas.microsoft.com/office/drawing/2014/main" id="{AC280F28-86C0-4F06-9E62-29283348A801}"/>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896131" y="3060855"/>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6" action="ppaction://hlinksldjump"/>
            <a:extLst>
              <a:ext uri="{FF2B5EF4-FFF2-40B4-BE49-F238E27FC236}">
                <a16:creationId xmlns:a16="http://schemas.microsoft.com/office/drawing/2014/main" id="{7523B36A-F82F-4FB1-AD04-5C963EA2B3C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101600" y="1981802"/>
            <a:ext cx="3557251" cy="4980149"/>
          </a:xfrm>
          <a:prstGeom prst="rect">
            <a:avLst/>
          </a:prstGeom>
        </p:spPr>
      </p:pic>
    </p:spTree>
    <p:extLst>
      <p:ext uri="{BB962C8B-B14F-4D97-AF65-F5344CB8AC3E}">
        <p14:creationId xmlns:p14="http://schemas.microsoft.com/office/powerpoint/2010/main" val="23175434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ppt_w</p:attrName>
                                        </p:attrNameLst>
                                      </p:cBhvr>
                                      <p:tavLst>
                                        <p:tav tm="0">
                                          <p:val>
                                            <p:fltVal val="0"/>
                                          </p:val>
                                        </p:tav>
                                        <p:tav tm="100000">
                                          <p:val>
                                            <p:strVal val="#ppt_w"/>
                                          </p:val>
                                        </p:tav>
                                      </p:tavLst>
                                    </p:anim>
                                    <p:anim calcmode="lin" valueType="num">
                                      <p:cBhvr>
                                        <p:cTn id="17" dur="500" fill="hold"/>
                                        <p:tgtEl>
                                          <p:spTgt spid="22"/>
                                        </p:tgtEl>
                                        <p:attrNameLst>
                                          <p:attrName>ppt_h</p:attrName>
                                        </p:attrNameLst>
                                      </p:cBhvr>
                                      <p:tavLst>
                                        <p:tav tm="0">
                                          <p:val>
                                            <p:fltVal val="0"/>
                                          </p:val>
                                        </p:tav>
                                        <p:tav tm="100000">
                                          <p:val>
                                            <p:strVal val="#ppt_h"/>
                                          </p:val>
                                        </p:tav>
                                      </p:tavLst>
                                    </p:anim>
                                    <p:animEffect transition="in" filter="fade">
                                      <p:cBhvr>
                                        <p:cTn id="18" dur="500"/>
                                        <p:tgtEl>
                                          <p:spTgt spid="22"/>
                                        </p:tgtEl>
                                      </p:cBhvr>
                                    </p:animEffect>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childTnLst>
                          </p:cTn>
                        </p:par>
                        <p:par>
                          <p:cTn id="25" fill="hold">
                            <p:stCondLst>
                              <p:cond delay="2000"/>
                            </p:stCondLst>
                            <p:childTnLst>
                              <p:par>
                                <p:cTn id="26" presetID="53" presetClass="entr" presetSubtype="16"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fltVal val="0"/>
                                          </p:val>
                                        </p:tav>
                                        <p:tav tm="100000">
                                          <p:val>
                                            <p:strVal val="#ppt_w"/>
                                          </p:val>
                                        </p:tav>
                                      </p:tavLst>
                                    </p:anim>
                                    <p:anim calcmode="lin" valueType="num">
                                      <p:cBhvr>
                                        <p:cTn id="29" dur="500" fill="hold"/>
                                        <p:tgtEl>
                                          <p:spTgt spid="20"/>
                                        </p:tgtEl>
                                        <p:attrNameLst>
                                          <p:attrName>ppt_h</p:attrName>
                                        </p:attrNameLst>
                                      </p:cBhvr>
                                      <p:tavLst>
                                        <p:tav tm="0">
                                          <p:val>
                                            <p:fltVal val="0"/>
                                          </p:val>
                                        </p:tav>
                                        <p:tav tm="100000">
                                          <p:val>
                                            <p:strVal val="#ppt_h"/>
                                          </p:val>
                                        </p:tav>
                                      </p:tavLst>
                                    </p:anim>
                                    <p:animEffect transition="in" filter="fade">
                                      <p:cBhvr>
                                        <p:cTn id="30" dur="500"/>
                                        <p:tgtEl>
                                          <p:spTgt spid="20"/>
                                        </p:tgtEl>
                                      </p:cBhvr>
                                    </p:animEffect>
                                  </p:childTnLst>
                                </p:cTn>
                              </p:par>
                            </p:childTnLst>
                          </p:cTn>
                        </p:par>
                        <p:par>
                          <p:cTn id="31" fill="hold">
                            <p:stCondLst>
                              <p:cond delay="2500"/>
                            </p:stCondLst>
                            <p:childTnLst>
                              <p:par>
                                <p:cTn id="32" presetID="53" presetClass="entr" presetSubtype="16"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2"/>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Am-thanh-tra-loi-sai-www_nhacchuongvui_com.wav"/>
                                        </p:tgtEl>
                                      </p:cMediaNode>
                                    </p:audio>
                                  </p:subTnLst>
                                </p:cTn>
                              </p:par>
                            </p:childTnLst>
                          </p:cTn>
                        </p:par>
                        <p:par>
                          <p:cTn id="42" fill="hold">
                            <p:stCondLst>
                              <p:cond delay="0"/>
                            </p:stCondLst>
                            <p:childTnLst>
                              <p:par>
                                <p:cTn id="43" presetID="10" presetClass="exit" presetSubtype="0" fill="hold" nodeType="afterEffect">
                                  <p:stCondLst>
                                    <p:cond delay="0"/>
                                  </p:stCondLst>
                                  <p:childTnLst>
                                    <p:animEffect transition="out" filter="fade">
                                      <p:cBhvr>
                                        <p:cTn id="44" dur="500"/>
                                        <p:tgtEl>
                                          <p:spTgt spid="31"/>
                                        </p:tgtEl>
                                      </p:cBhvr>
                                    </p:animEffect>
                                    <p:set>
                                      <p:cBhvr>
                                        <p:cTn id="45" dur="1" fill="hold">
                                          <p:stCondLst>
                                            <p:cond delay="499"/>
                                          </p:stCondLst>
                                        </p:cTn>
                                        <p:tgtEl>
                                          <p:spTgt spid="31"/>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22"/>
                                        </p:tgtEl>
                                      </p:cBhvr>
                                    </p:animEffect>
                                    <p:set>
                                      <p:cBhvr>
                                        <p:cTn id="48"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49" restart="whenNotActive" fill="hold" evtFilter="cancelBubble" nodeType="interactiveSeq">
                <p:stCondLst>
                  <p:cond evt="onClick" delay="0">
                    <p:tgtEl>
                      <p:spTgt spid="21"/>
                    </p:tgtEl>
                  </p:cond>
                </p:stCondLst>
                <p:endSync evt="end" delay="0">
                  <p:rtn val="all"/>
                </p:endSync>
                <p:childTnLst>
                  <p:par>
                    <p:cTn id="50" fill="hold">
                      <p:stCondLst>
                        <p:cond delay="0"/>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2" name="Am-thanh-tra-loi-sai-www_nhacchuongvui_com.wav"/>
                                        </p:tgtEl>
                                      </p:cMediaNode>
                                    </p:audio>
                                  </p:subTnLst>
                                </p:cTn>
                              </p:par>
                            </p:childTnLst>
                          </p:cTn>
                        </p:par>
                        <p:par>
                          <p:cTn id="54" fill="hold">
                            <p:stCondLst>
                              <p:cond delay="0"/>
                            </p:stCondLst>
                            <p:childTnLst>
                              <p:par>
                                <p:cTn id="55" presetID="10" presetClass="exit" presetSubtype="0" fill="hold" nodeType="afterEffect">
                                  <p:stCondLst>
                                    <p:cond delay="500"/>
                                  </p:stCondLst>
                                  <p:childTnLst>
                                    <p:animEffect transition="out" filter="fade">
                                      <p:cBhvr>
                                        <p:cTn id="56" dur="500"/>
                                        <p:tgtEl>
                                          <p:spTgt spid="34"/>
                                        </p:tgtEl>
                                      </p:cBhvr>
                                    </p:animEffect>
                                    <p:set>
                                      <p:cBhvr>
                                        <p:cTn id="57" dur="1" fill="hold">
                                          <p:stCondLst>
                                            <p:cond delay="499"/>
                                          </p:stCondLst>
                                        </p:cTn>
                                        <p:tgtEl>
                                          <p:spTgt spid="34"/>
                                        </p:tgtEl>
                                        <p:attrNameLst>
                                          <p:attrName>style.visibility</p:attrName>
                                        </p:attrNameLst>
                                      </p:cBhvr>
                                      <p:to>
                                        <p:strVal val="hidden"/>
                                      </p:to>
                                    </p:set>
                                  </p:childTnLst>
                                </p:cTn>
                              </p:par>
                              <p:par>
                                <p:cTn id="58" presetID="10" presetClass="exit" presetSubtype="0" fill="hold" grpId="1" nodeType="withEffect">
                                  <p:stCondLst>
                                    <p:cond delay="500"/>
                                  </p:stCondLst>
                                  <p:childTnLst>
                                    <p:animEffect transition="out" filter="fade">
                                      <p:cBhvr>
                                        <p:cTn id="59" dur="500"/>
                                        <p:tgtEl>
                                          <p:spTgt spid="21"/>
                                        </p:tgtEl>
                                      </p:cBhvr>
                                    </p:animEffect>
                                    <p:set>
                                      <p:cBhvr>
                                        <p:cTn id="60"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61" restart="whenNotActive" fill="hold" evtFilter="cancelBubble" nodeType="interactiveSeq">
                <p:stCondLst>
                  <p:cond evt="onClick" delay="0">
                    <p:tgtEl>
                      <p:spTgt spid="20"/>
                    </p:tgtEl>
                  </p:cond>
                </p:stCondLst>
                <p:endSync evt="end" delay="0">
                  <p:rtn val="all"/>
                </p:endSync>
                <p:childTnLst>
                  <p:par>
                    <p:cTn id="62" fill="hold">
                      <p:stCondLst>
                        <p:cond delay="0"/>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Am-thanh-tra-loi-dung-www_nhacchuongvui_com.wav"/>
                                        </p:tgtEl>
                                      </p:cMediaNode>
                                    </p:audio>
                                  </p:subTnLst>
                                </p:cTn>
                              </p:par>
                              <p:par>
                                <p:cTn id="66" presetID="10" presetClass="exit" presetSubtype="0" fill="hold" grpId="2" nodeType="withEffect">
                                  <p:stCondLst>
                                    <p:cond delay="0"/>
                                  </p:stCondLst>
                                  <p:childTnLst>
                                    <p:animEffect transition="out" filter="fade">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500"/>
                                        <p:tgtEl>
                                          <p:spTgt spid="21"/>
                                        </p:tgtEl>
                                      </p:cBhvr>
                                    </p:animEffect>
                                    <p:set>
                                      <p:cBhvr>
                                        <p:cTn id="71" dur="1" fill="hold">
                                          <p:stCondLst>
                                            <p:cond delay="499"/>
                                          </p:stCondLst>
                                        </p:cTn>
                                        <p:tgtEl>
                                          <p:spTgt spid="21"/>
                                        </p:tgtEl>
                                        <p:attrNameLst>
                                          <p:attrName>style.visibility</p:attrName>
                                        </p:attrNameLst>
                                      </p:cBhvr>
                                      <p:to>
                                        <p:strVal val="hidden"/>
                                      </p:to>
                                    </p:set>
                                  </p:childTnLst>
                                </p:cTn>
                              </p:par>
                              <p:par>
                                <p:cTn id="72" presetID="10" presetClass="exit" presetSubtype="0" fill="hold" grpId="2" nodeType="withEffect">
                                  <p:stCondLst>
                                    <p:cond delay="0"/>
                                  </p:stCondLst>
                                  <p:childTnLst>
                                    <p:animEffect transition="out" filter="fade">
                                      <p:cBhvr>
                                        <p:cTn id="73" dur="500"/>
                                        <p:tgtEl>
                                          <p:spTgt spid="19"/>
                                        </p:tgtEl>
                                      </p:cBhvr>
                                    </p:animEffect>
                                    <p:set>
                                      <p:cBhvr>
                                        <p:cTn id="74" dur="1" fill="hold">
                                          <p:stCondLst>
                                            <p:cond delay="499"/>
                                          </p:stCondLst>
                                        </p:cTn>
                                        <p:tgtEl>
                                          <p:spTgt spid="19"/>
                                        </p:tgtEl>
                                        <p:attrNameLst>
                                          <p:attrName>style.visibility</p:attrName>
                                        </p:attrNameLst>
                                      </p:cBhvr>
                                      <p:to>
                                        <p:strVal val="hidden"/>
                                      </p:to>
                                    </p:set>
                                  </p:childTnLst>
                                </p:cTn>
                              </p:par>
                            </p:childTnLst>
                          </p:cTn>
                        </p:par>
                        <p:par>
                          <p:cTn id="75" fill="hold">
                            <p:stCondLst>
                              <p:cond delay="500"/>
                            </p:stCondLst>
                            <p:childTnLst>
                              <p:par>
                                <p:cTn id="76" presetID="63" presetClass="path" presetSubtype="0" accel="50000" decel="50000" fill="hold" nodeType="afterEffect">
                                  <p:stCondLst>
                                    <p:cond delay="0"/>
                                  </p:stCondLst>
                                  <p:childTnLst>
                                    <p:animMotion origin="layout" path="M 0 -1.85185E-6 L 0.75417 0.00926 " pathEditMode="relative" rAng="0" ptsTypes="AA">
                                      <p:cBhvr>
                                        <p:cTn id="77" dur="3000" fill="hold"/>
                                        <p:tgtEl>
                                          <p:spTgt spid="18"/>
                                        </p:tgtEl>
                                        <p:attrNameLst>
                                          <p:attrName>ppt_x</p:attrName>
                                          <p:attrName>ppt_y</p:attrName>
                                        </p:attrNameLst>
                                      </p:cBhvr>
                                      <p:rCtr x="37708" y="463"/>
                                    </p:animMotion>
                                  </p:childTnLst>
                                </p:cTn>
                              </p:par>
                            </p:childTnLst>
                          </p:cTn>
                        </p:par>
                      </p:childTnLst>
                    </p:cTn>
                  </p:par>
                </p:childTnLst>
              </p:cTn>
              <p:nextCondLst>
                <p:cond evt="onClick" delay="0">
                  <p:tgtEl>
                    <p:spTgt spid="20"/>
                  </p:tgtEl>
                </p:cond>
              </p:nextCondLst>
            </p:seq>
            <p:seq concurrent="1" nextAc="seek">
              <p:cTn id="78" restart="whenNotActive" fill="hold" evtFilter="cancelBubble" nodeType="interactiveSeq">
                <p:stCondLst>
                  <p:cond evt="onClick" delay="0">
                    <p:tgtEl>
                      <p:spTgt spid="19"/>
                    </p:tgtEl>
                  </p:cond>
                </p:stCondLst>
                <p:endSync evt="end" delay="0">
                  <p:rtn val="all"/>
                </p:endSync>
                <p:childTnLst>
                  <p:par>
                    <p:cTn id="79" fill="hold">
                      <p:stCondLst>
                        <p:cond delay="0"/>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 name="Am-thanh-tra-loi-sai-www_nhacchuongvui_com.wav"/>
                                        </p:tgtEl>
                                      </p:cMediaNode>
                                    </p:audio>
                                  </p:subTnLst>
                                </p:cTn>
                              </p:par>
                            </p:childTnLst>
                          </p:cTn>
                        </p:par>
                        <p:par>
                          <p:cTn id="83" fill="hold">
                            <p:stCondLst>
                              <p:cond delay="0"/>
                            </p:stCondLst>
                            <p:childTnLst>
                              <p:par>
                                <p:cTn id="84" presetID="10" presetClass="exit" presetSubtype="0" fill="hold" nodeType="afterEffect">
                                  <p:stCondLst>
                                    <p:cond delay="500"/>
                                  </p:stCondLst>
                                  <p:childTnLst>
                                    <p:animEffect transition="out" filter="fade">
                                      <p:cBhvr>
                                        <p:cTn id="85" dur="500"/>
                                        <p:tgtEl>
                                          <p:spTgt spid="33"/>
                                        </p:tgtEl>
                                      </p:cBhvr>
                                    </p:animEffect>
                                    <p:set>
                                      <p:cBhvr>
                                        <p:cTn id="86" dur="1" fill="hold">
                                          <p:stCondLst>
                                            <p:cond delay="499"/>
                                          </p:stCondLst>
                                        </p:cTn>
                                        <p:tgtEl>
                                          <p:spTgt spid="33"/>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19"/>
                                        </p:tgtEl>
                                      </p:cBhvr>
                                    </p:animEffect>
                                    <p:set>
                                      <p:cBhvr>
                                        <p:cTn id="8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6" grpId="0" animBg="1"/>
      <p:bldP spid="19" grpId="0" animBg="1"/>
      <p:bldP spid="19" grpId="1" animBg="1"/>
      <p:bldP spid="19" grpId="2" animBg="1"/>
      <p:bldP spid="20" grpId="0" animBg="1"/>
      <p:bldP spid="21" grpId="0" animBg="1"/>
      <p:bldP spid="21" grpId="1" animBg="1"/>
      <p:bldP spid="21" grpId="2" animBg="1"/>
      <p:bldP spid="22" grpId="0" animBg="1"/>
      <p:bldP spid="22" grpId="1" animBg="1"/>
      <p:bldP spid="22"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pic>
        <p:nvPicPr>
          <p:cNvPr id="1028" name="Picture 4" descr="Basura De Simulación Latas Verdes, Verde, Basura, Simulación PNG y Vector  para Descargar Gratis | Pngtree">
            <a:hlinkClick r:id="rId3" action="ppaction://hlinksldjump"/>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9768" t="26885" r="12281" b="23935"/>
          <a:stretch>
            <a:fillRect/>
          </a:stretch>
        </p:blipFill>
        <p:spPr bwMode="auto">
          <a:xfrm>
            <a:off x="2096795" y="4700961"/>
            <a:ext cx="835611" cy="5271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112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l="12952" t="6120" r="3022" b="14754"/>
          <a:stretch>
            <a:fillRect/>
          </a:stretch>
        </p:blipFill>
        <p:spPr>
          <a:xfrm>
            <a:off x="6858000" y="4700961"/>
            <a:ext cx="533400" cy="677511"/>
          </a:xfrm>
          <a:prstGeom prst="rect">
            <a:avLst/>
          </a:prstGeom>
        </p:spPr>
      </p:pic>
      <p:pic>
        <p:nvPicPr>
          <p:cNvPr id="3" name="Picture 2">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4496" b="62791" l="20191" r="41064"/>
                    </a14:imgEffect>
                  </a14:imgLayer>
                </a14:imgProps>
              </a:ext>
              <a:ext uri="{28A0092B-C50C-407E-A947-70E740481C1C}">
                <a14:useLocalDpi xmlns:a14="http://schemas.microsoft.com/office/drawing/2010/main" val="0"/>
              </a:ext>
            </a:extLst>
          </a:blip>
          <a:srcRect l="21674" t="26091" r="56653" b="36954"/>
          <a:stretch>
            <a:fillRect/>
          </a:stretch>
        </p:blipFill>
        <p:spPr>
          <a:xfrm>
            <a:off x="3429000" y="5273041"/>
            <a:ext cx="1024686" cy="1537491"/>
          </a:xfrm>
          <a:prstGeom prst="rect">
            <a:avLst/>
          </a:prstGeom>
        </p:spPr>
      </p:pic>
      <p:pic>
        <p:nvPicPr>
          <p:cNvPr id="4" name="Picture 3">
            <a:hlinkClick r:id="rId12"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0" b="23365" l="0" r="24200"/>
                    </a14:imgEffect>
                    <a14:imgEffect>
                      <a14:saturation sat="400000"/>
                    </a14:imgEffect>
                  </a14:imgLayer>
                </a14:imgProps>
              </a:ext>
              <a:ext uri="{28A0092B-C50C-407E-A947-70E740481C1C}">
                <a14:useLocalDpi xmlns:a14="http://schemas.microsoft.com/office/drawing/2010/main" val="0"/>
              </a:ext>
            </a:extLst>
          </a:blip>
          <a:srcRect r="74905" b="76175"/>
          <a:stretch>
            <a:fillRect/>
          </a:stretch>
        </p:blipFill>
        <p:spPr>
          <a:xfrm>
            <a:off x="8763000" y="3657600"/>
            <a:ext cx="914400" cy="902866"/>
          </a:xfrm>
          <a:prstGeom prst="rect">
            <a:avLst/>
          </a:prstGeom>
        </p:spPr>
      </p:pic>
      <p:pic>
        <p:nvPicPr>
          <p:cNvPr id="1030" name="Picture 6" descr="Bug GIFs - Get the best GIF on GIPHY"/>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438904" y="4630156"/>
            <a:ext cx="904497" cy="9044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te Cartoon Flower – LINE stickers | LINE STORE">
            <a:hlinkClick r:id="rId12"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37888" y="2936"/>
            <a:ext cx="1143000" cy="11430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28"/>
                                        </p:tgtEl>
                                      </p:cBhvr>
                                    </p:animEffect>
                                    <p:set>
                                      <p:cBhvr>
                                        <p:cTn id="7"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030"/>
                                        </p:tgtEl>
                                      </p:cBhvr>
                                    </p:animEffect>
                                    <p:set>
                                      <p:cBhvr>
                                        <p:cTn id="16" dur="1" fill="hold">
                                          <p:stCondLst>
                                            <p:cond delay="499"/>
                                          </p:stCondLst>
                                        </p:cTn>
                                        <p:tgtEl>
                                          <p:spTgt spid="1030"/>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2" presetClass="exit" presetSubtype="4" fill="hold" nodeType="clickEffect">
                                  <p:stCondLst>
                                    <p:cond delay="0"/>
                                  </p:stCondLst>
                                  <p:childTnLst>
                                    <p:animEffect transition="out" filter="wipe(down)">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Google Shape;166;p1">
            <a:extLst>
              <a:ext uri="{FF2B5EF4-FFF2-40B4-BE49-F238E27FC236}">
                <a16:creationId xmlns:a16="http://schemas.microsoft.com/office/drawing/2014/main" id="{6BBB43B7-1CCC-40E4-BBD1-AEA4F379BBAD}"/>
              </a:ext>
            </a:extLst>
          </p:cNvPr>
          <p:cNvSpPr txBox="1"/>
          <p:nvPr/>
        </p:nvSpPr>
        <p:spPr>
          <a:xfrm>
            <a:off x="304991" y="332799"/>
            <a:ext cx="11675461" cy="1555178"/>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4. </a:t>
            </a:r>
            <a:r>
              <a:rPr kumimoji="0" lang="vi-VN"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Tên gọi năm 1970 của Đài truyền hình Việt Nam là gì</a:t>
            </a:r>
            <a:r>
              <a:rPr kumimoji="0" lang="en-US"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a:t>
            </a:r>
            <a:endParaRPr kumimoji="0"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1" name="d - 9Slide.vn">
            <a:extLst>
              <a:ext uri="{FF2B5EF4-FFF2-40B4-BE49-F238E27FC236}">
                <a16:creationId xmlns:a16="http://schemas.microsoft.com/office/drawing/2014/main" id="{2D9AA0DE-7AF1-472E-B650-3B0E3D2791B0}"/>
              </a:ext>
            </a:extLst>
          </p:cNvPr>
          <p:cNvSpPr/>
          <p:nvPr/>
        </p:nvSpPr>
        <p:spPr>
          <a:xfrm>
            <a:off x="3293653" y="5593416"/>
            <a:ext cx="8686609" cy="1188385"/>
          </a:xfrm>
          <a:prstGeom prst="round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lvl="0" algn="just" defTabSz="914377">
              <a:defRPr/>
            </a:pPr>
            <a:r>
              <a:rPr kumimoji="0" lang="en-US" sz="3467"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D. </a:t>
            </a:r>
            <a:r>
              <a:rPr kumimoji="0" lang="vi-VN" sz="3467"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Vô tuyến</a:t>
            </a:r>
            <a:r>
              <a:rPr lang="nl-NL" sz="3600" b="1" dirty="0">
                <a:solidFill>
                  <a:srgbClr val="002060"/>
                </a:solidFill>
                <a:latin typeface="Times New Roman" panose="02020603050405020304" pitchFamily="18" charset="0"/>
                <a:cs typeface="Times New Roman" panose="02020603050405020304" pitchFamily="18" charset="0"/>
                <a:sym typeface="Arial"/>
              </a:rPr>
              <a:t> truyền hình Việt Nam</a:t>
            </a:r>
            <a:endParaRPr kumimoji="0" lang="en-US" sz="3467"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2" name="c - 9Slide.vn">
            <a:extLst>
              <a:ext uri="{FF2B5EF4-FFF2-40B4-BE49-F238E27FC236}">
                <a16:creationId xmlns:a16="http://schemas.microsoft.com/office/drawing/2014/main" id="{C1749637-7140-461B-992D-BD2FE7C81D40}"/>
              </a:ext>
            </a:extLst>
          </p:cNvPr>
          <p:cNvSpPr/>
          <p:nvPr/>
        </p:nvSpPr>
        <p:spPr>
          <a:xfrm>
            <a:off x="3251200" y="4496371"/>
            <a:ext cx="8636000" cy="976448"/>
          </a:xfrm>
          <a:prstGeom prst="round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lvl="0" algn="just" defTabSz="914377">
              <a:defRPr/>
            </a:pPr>
            <a:r>
              <a:rPr kumimoji="0" lang="en-US" sz="3467"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 </a:t>
            </a:r>
            <a:r>
              <a:rPr lang="nl-NL" sz="3600" b="1" dirty="0">
                <a:solidFill>
                  <a:srgbClr val="002060"/>
                </a:solidFill>
                <a:latin typeface="Times New Roman" panose="02020603050405020304" pitchFamily="18" charset="0"/>
                <a:cs typeface="Times New Roman" panose="02020603050405020304" pitchFamily="18" charset="0"/>
                <a:sym typeface="Arial"/>
              </a:rPr>
              <a:t>Đài truyền hình </a:t>
            </a:r>
            <a:r>
              <a:rPr lang="vi-VN" sz="3600" b="1" dirty="0">
                <a:solidFill>
                  <a:srgbClr val="002060"/>
                </a:solidFill>
                <a:latin typeface="Times New Roman" panose="02020603050405020304" pitchFamily="18" charset="0"/>
                <a:cs typeface="Times New Roman" panose="02020603050405020304" pitchFamily="18" charset="0"/>
                <a:sym typeface="Arial"/>
              </a:rPr>
              <a:t>cả nước</a:t>
            </a:r>
            <a:endParaRPr kumimoji="0" lang="en-US" sz="3467"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3" name="b - 9Slide.vn">
            <a:extLst>
              <a:ext uri="{FF2B5EF4-FFF2-40B4-BE49-F238E27FC236}">
                <a16:creationId xmlns:a16="http://schemas.microsoft.com/office/drawing/2014/main" id="{5AB69486-C983-402E-82AD-21C19DC9269B}"/>
              </a:ext>
            </a:extLst>
          </p:cNvPr>
          <p:cNvSpPr/>
          <p:nvPr/>
        </p:nvSpPr>
        <p:spPr>
          <a:xfrm>
            <a:off x="3251200" y="3346397"/>
            <a:ext cx="8636000" cy="1029376"/>
          </a:xfrm>
          <a:prstGeom prst="round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lvl="0" algn="just" defTabSz="914377">
              <a:defRPr/>
            </a:pPr>
            <a:r>
              <a:rPr kumimoji="0" lang="en-US" sz="3467"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 </a:t>
            </a:r>
            <a:r>
              <a:rPr lang="vi-VN" sz="3600" b="1" noProof="0" dirty="0">
                <a:solidFill>
                  <a:srgbClr val="002060"/>
                </a:solidFill>
                <a:latin typeface="Times New Roman" panose="02020603050405020304" pitchFamily="18" charset="0"/>
                <a:cs typeface="Times New Roman" panose="02020603050405020304" pitchFamily="18" charset="0"/>
                <a:sym typeface="Arial"/>
              </a:rPr>
              <a:t>T</a:t>
            </a:r>
            <a:r>
              <a:rPr lang="nl-NL" sz="3600" b="1" dirty="0">
                <a:solidFill>
                  <a:srgbClr val="002060"/>
                </a:solidFill>
                <a:latin typeface="Times New Roman" panose="02020603050405020304" pitchFamily="18" charset="0"/>
                <a:cs typeface="Times New Roman" panose="02020603050405020304" pitchFamily="18" charset="0"/>
                <a:sym typeface="Arial"/>
              </a:rPr>
              <a:t>ruyền hình Việt Nam</a:t>
            </a:r>
            <a:endParaRPr kumimoji="0" lang="en-US" sz="3467"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4" name="a - 9Slide.vn">
            <a:extLst>
              <a:ext uri="{FF2B5EF4-FFF2-40B4-BE49-F238E27FC236}">
                <a16:creationId xmlns:a16="http://schemas.microsoft.com/office/drawing/2014/main" id="{CCC8220A-C5B3-4F74-94B3-0F34BC9E06D4}"/>
              </a:ext>
            </a:extLst>
          </p:cNvPr>
          <p:cNvSpPr/>
          <p:nvPr/>
        </p:nvSpPr>
        <p:spPr>
          <a:xfrm>
            <a:off x="3251200" y="2196426"/>
            <a:ext cx="8636000" cy="1029375"/>
          </a:xfrm>
          <a:prstGeom prst="round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lvl="0" algn="just" defTabSz="914377">
              <a:defRPr/>
            </a:pPr>
            <a:r>
              <a:rPr kumimoji="0" lang="en-US" sz="3467"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 </a:t>
            </a:r>
            <a:r>
              <a:rPr lang="nl-NL" sz="3600" b="1" dirty="0">
                <a:solidFill>
                  <a:srgbClr val="002060"/>
                </a:solidFill>
                <a:latin typeface="Times New Roman" panose="02020603050405020304" pitchFamily="18" charset="0"/>
                <a:cs typeface="Times New Roman" panose="02020603050405020304" pitchFamily="18" charset="0"/>
                <a:sym typeface="Arial"/>
              </a:rPr>
              <a:t>Đài truyền hình Việt Nam</a:t>
            </a:r>
            <a:endParaRPr kumimoji="0" lang="en-US" sz="3467"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65" name="Picture 6" descr="Káº¿t quáº£ hÃ¬nh áº£nh cho right wrong tick icon">
            <a:extLst>
              <a:ext uri="{FF2B5EF4-FFF2-40B4-BE49-F238E27FC236}">
                <a16:creationId xmlns:a16="http://schemas.microsoft.com/office/drawing/2014/main" id="{9D9B3964-CD0A-4CF9-81B4-18D0656E4FD8}"/>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023467" y="3306362"/>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66" name="CẤM BUÔN BÁN, CẤM REUP" descr="Káº¿t quáº£ hÃ¬nh áº£nh cho right wrong tick icon">
            <a:extLst>
              <a:ext uri="{FF2B5EF4-FFF2-40B4-BE49-F238E27FC236}">
                <a16:creationId xmlns:a16="http://schemas.microsoft.com/office/drawing/2014/main" id="{90CF0C34-DA71-4A9F-B27C-442F33401E81}"/>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871375" y="5892974"/>
            <a:ext cx="1060933" cy="932425"/>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3" descr="Káº¿t quáº£ hÃ¬nh áº£nh cho right wrong tick icon">
            <a:extLst>
              <a:ext uri="{FF2B5EF4-FFF2-40B4-BE49-F238E27FC236}">
                <a16:creationId xmlns:a16="http://schemas.microsoft.com/office/drawing/2014/main" id="{A1AEF81C-6D10-444C-888F-8B3BBC784FBD}"/>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969975" y="4446267"/>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4" descr="Káº¿t quáº£ hÃ¬nh áº£nh cho right wrong tick icon">
            <a:extLst>
              <a:ext uri="{FF2B5EF4-FFF2-40B4-BE49-F238E27FC236}">
                <a16:creationId xmlns:a16="http://schemas.microsoft.com/office/drawing/2014/main" id="{084AC1F0-4D8D-4CE4-82A7-A2CE34441310}"/>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969975" y="2149605"/>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hlinkClick r:id="rId6" action="ppaction://hlinksldjump"/>
            <a:extLst>
              <a:ext uri="{FF2B5EF4-FFF2-40B4-BE49-F238E27FC236}">
                <a16:creationId xmlns:a16="http://schemas.microsoft.com/office/drawing/2014/main" id="{146D53A2-6C39-4536-AF4F-45445317FCB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1" y="1971278"/>
            <a:ext cx="3293652" cy="4980149"/>
          </a:xfrm>
          <a:prstGeom prst="rect">
            <a:avLst/>
          </a:prstGeom>
        </p:spPr>
      </p:pic>
    </p:spTree>
    <p:extLst>
      <p:ext uri="{BB962C8B-B14F-4D97-AF65-F5344CB8AC3E}">
        <p14:creationId xmlns:p14="http://schemas.microsoft.com/office/powerpoint/2010/main" val="4943899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4"/>
                                        </p:tgtEl>
                                        <p:attrNameLst>
                                          <p:attrName>style.visibility</p:attrName>
                                        </p:attrNameLst>
                                      </p:cBhvr>
                                      <p:to>
                                        <p:strVal val="visible"/>
                                      </p:to>
                                    </p:set>
                                    <p:anim calcmode="lin" valueType="num">
                                      <p:cBhvr>
                                        <p:cTn id="16" dur="500" fill="hold"/>
                                        <p:tgtEl>
                                          <p:spTgt spid="54"/>
                                        </p:tgtEl>
                                        <p:attrNameLst>
                                          <p:attrName>ppt_w</p:attrName>
                                        </p:attrNameLst>
                                      </p:cBhvr>
                                      <p:tavLst>
                                        <p:tav tm="0">
                                          <p:val>
                                            <p:fltVal val="0"/>
                                          </p:val>
                                        </p:tav>
                                        <p:tav tm="100000">
                                          <p:val>
                                            <p:strVal val="#ppt_w"/>
                                          </p:val>
                                        </p:tav>
                                      </p:tavLst>
                                    </p:anim>
                                    <p:anim calcmode="lin" valueType="num">
                                      <p:cBhvr>
                                        <p:cTn id="17" dur="500" fill="hold"/>
                                        <p:tgtEl>
                                          <p:spTgt spid="54"/>
                                        </p:tgtEl>
                                        <p:attrNameLst>
                                          <p:attrName>ppt_h</p:attrName>
                                        </p:attrNameLst>
                                      </p:cBhvr>
                                      <p:tavLst>
                                        <p:tav tm="0">
                                          <p:val>
                                            <p:fltVal val="0"/>
                                          </p:val>
                                        </p:tav>
                                        <p:tav tm="100000">
                                          <p:val>
                                            <p:strVal val="#ppt_h"/>
                                          </p:val>
                                        </p:tav>
                                      </p:tavLst>
                                    </p:anim>
                                    <p:animEffect transition="in" filter="fade">
                                      <p:cBhvr>
                                        <p:cTn id="18" dur="500"/>
                                        <p:tgtEl>
                                          <p:spTgt spid="54"/>
                                        </p:tgtEl>
                                      </p:cBhvr>
                                    </p:animEffect>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p:cTn id="22" dur="500" fill="hold"/>
                                        <p:tgtEl>
                                          <p:spTgt spid="53"/>
                                        </p:tgtEl>
                                        <p:attrNameLst>
                                          <p:attrName>ppt_w</p:attrName>
                                        </p:attrNameLst>
                                      </p:cBhvr>
                                      <p:tavLst>
                                        <p:tav tm="0">
                                          <p:val>
                                            <p:fltVal val="0"/>
                                          </p:val>
                                        </p:tav>
                                        <p:tav tm="100000">
                                          <p:val>
                                            <p:strVal val="#ppt_w"/>
                                          </p:val>
                                        </p:tav>
                                      </p:tavLst>
                                    </p:anim>
                                    <p:anim calcmode="lin" valueType="num">
                                      <p:cBhvr>
                                        <p:cTn id="23" dur="500" fill="hold"/>
                                        <p:tgtEl>
                                          <p:spTgt spid="53"/>
                                        </p:tgtEl>
                                        <p:attrNameLst>
                                          <p:attrName>ppt_h</p:attrName>
                                        </p:attrNameLst>
                                      </p:cBhvr>
                                      <p:tavLst>
                                        <p:tav tm="0">
                                          <p:val>
                                            <p:fltVal val="0"/>
                                          </p:val>
                                        </p:tav>
                                        <p:tav tm="100000">
                                          <p:val>
                                            <p:strVal val="#ppt_h"/>
                                          </p:val>
                                        </p:tav>
                                      </p:tavLst>
                                    </p:anim>
                                    <p:animEffect transition="in" filter="fade">
                                      <p:cBhvr>
                                        <p:cTn id="24" dur="500"/>
                                        <p:tgtEl>
                                          <p:spTgt spid="53"/>
                                        </p:tgtEl>
                                      </p:cBhvr>
                                    </p:animEffect>
                                  </p:childTnLst>
                                </p:cTn>
                              </p:par>
                            </p:childTnLst>
                          </p:cTn>
                        </p:par>
                        <p:par>
                          <p:cTn id="25" fill="hold">
                            <p:stCondLst>
                              <p:cond delay="2000"/>
                            </p:stCondLst>
                            <p:childTnLst>
                              <p:par>
                                <p:cTn id="26" presetID="53" presetClass="entr" presetSubtype="16" fill="hold" grpId="0" nodeType="afterEffect">
                                  <p:stCondLst>
                                    <p:cond delay="0"/>
                                  </p:stCondLst>
                                  <p:childTnLst>
                                    <p:set>
                                      <p:cBhvr>
                                        <p:cTn id="27" dur="1" fill="hold">
                                          <p:stCondLst>
                                            <p:cond delay="0"/>
                                          </p:stCondLst>
                                        </p:cTn>
                                        <p:tgtEl>
                                          <p:spTgt spid="52"/>
                                        </p:tgtEl>
                                        <p:attrNameLst>
                                          <p:attrName>style.visibility</p:attrName>
                                        </p:attrNameLst>
                                      </p:cBhvr>
                                      <p:to>
                                        <p:strVal val="visible"/>
                                      </p:to>
                                    </p:set>
                                    <p:anim calcmode="lin" valueType="num">
                                      <p:cBhvr>
                                        <p:cTn id="28" dur="500" fill="hold"/>
                                        <p:tgtEl>
                                          <p:spTgt spid="52"/>
                                        </p:tgtEl>
                                        <p:attrNameLst>
                                          <p:attrName>ppt_w</p:attrName>
                                        </p:attrNameLst>
                                      </p:cBhvr>
                                      <p:tavLst>
                                        <p:tav tm="0">
                                          <p:val>
                                            <p:fltVal val="0"/>
                                          </p:val>
                                        </p:tav>
                                        <p:tav tm="100000">
                                          <p:val>
                                            <p:strVal val="#ppt_w"/>
                                          </p:val>
                                        </p:tav>
                                      </p:tavLst>
                                    </p:anim>
                                    <p:anim calcmode="lin" valueType="num">
                                      <p:cBhvr>
                                        <p:cTn id="29" dur="500" fill="hold"/>
                                        <p:tgtEl>
                                          <p:spTgt spid="52"/>
                                        </p:tgtEl>
                                        <p:attrNameLst>
                                          <p:attrName>ppt_h</p:attrName>
                                        </p:attrNameLst>
                                      </p:cBhvr>
                                      <p:tavLst>
                                        <p:tav tm="0">
                                          <p:val>
                                            <p:fltVal val="0"/>
                                          </p:val>
                                        </p:tav>
                                        <p:tav tm="100000">
                                          <p:val>
                                            <p:strVal val="#ppt_h"/>
                                          </p:val>
                                        </p:tav>
                                      </p:tavLst>
                                    </p:anim>
                                    <p:animEffect transition="in" filter="fade">
                                      <p:cBhvr>
                                        <p:cTn id="30" dur="500"/>
                                        <p:tgtEl>
                                          <p:spTgt spid="52"/>
                                        </p:tgtEl>
                                      </p:cBhvr>
                                    </p:animEffect>
                                  </p:childTnLst>
                                </p:cTn>
                              </p:par>
                            </p:childTnLst>
                          </p:cTn>
                        </p:par>
                        <p:par>
                          <p:cTn id="31" fill="hold">
                            <p:stCondLst>
                              <p:cond delay="2500"/>
                            </p:stCondLst>
                            <p:childTnLst>
                              <p:par>
                                <p:cTn id="32" presetID="53" presetClass="entr" presetSubtype="16" fill="hold" grpId="0" nodeType="afterEffect">
                                  <p:stCondLst>
                                    <p:cond delay="0"/>
                                  </p:stCondLst>
                                  <p:childTnLst>
                                    <p:set>
                                      <p:cBhvr>
                                        <p:cTn id="33" dur="1" fill="hold">
                                          <p:stCondLst>
                                            <p:cond delay="0"/>
                                          </p:stCondLst>
                                        </p:cTn>
                                        <p:tgtEl>
                                          <p:spTgt spid="51"/>
                                        </p:tgtEl>
                                        <p:attrNameLst>
                                          <p:attrName>style.visibility</p:attrName>
                                        </p:attrNameLst>
                                      </p:cBhvr>
                                      <p:to>
                                        <p:strVal val="visible"/>
                                      </p:to>
                                    </p:set>
                                    <p:anim calcmode="lin" valueType="num">
                                      <p:cBhvr>
                                        <p:cTn id="34" dur="500" fill="hold"/>
                                        <p:tgtEl>
                                          <p:spTgt spid="51"/>
                                        </p:tgtEl>
                                        <p:attrNameLst>
                                          <p:attrName>ppt_w</p:attrName>
                                        </p:attrNameLst>
                                      </p:cBhvr>
                                      <p:tavLst>
                                        <p:tav tm="0">
                                          <p:val>
                                            <p:fltVal val="0"/>
                                          </p:val>
                                        </p:tav>
                                        <p:tav tm="100000">
                                          <p:val>
                                            <p:strVal val="#ppt_w"/>
                                          </p:val>
                                        </p:tav>
                                      </p:tavLst>
                                    </p:anim>
                                    <p:anim calcmode="lin" valueType="num">
                                      <p:cBhvr>
                                        <p:cTn id="35" dur="500" fill="hold"/>
                                        <p:tgtEl>
                                          <p:spTgt spid="51"/>
                                        </p:tgtEl>
                                        <p:attrNameLst>
                                          <p:attrName>ppt_h</p:attrName>
                                        </p:attrNameLst>
                                      </p:cBhvr>
                                      <p:tavLst>
                                        <p:tav tm="0">
                                          <p:val>
                                            <p:fltVal val="0"/>
                                          </p:val>
                                        </p:tav>
                                        <p:tav tm="100000">
                                          <p:val>
                                            <p:strVal val="#ppt_h"/>
                                          </p:val>
                                        </p:tav>
                                      </p:tavLst>
                                    </p:anim>
                                    <p:animEffect transition="in" filter="fade">
                                      <p:cBhvr>
                                        <p:cTn id="3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54"/>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Am-thanh-tra-loi-sai-www_nhacchuongvui_com.wav"/>
                                        </p:tgtEl>
                                      </p:cMediaNode>
                                    </p:audio>
                                  </p:subTnLst>
                                </p:cTn>
                              </p:par>
                            </p:childTnLst>
                          </p:cTn>
                        </p:par>
                        <p:par>
                          <p:cTn id="42" fill="hold">
                            <p:stCondLst>
                              <p:cond delay="0"/>
                            </p:stCondLst>
                            <p:childTnLst>
                              <p:par>
                                <p:cTn id="43" presetID="10" presetClass="exit" presetSubtype="0" fill="hold" nodeType="afterEffect">
                                  <p:stCondLst>
                                    <p:cond delay="0"/>
                                  </p:stCondLst>
                                  <p:childTnLst>
                                    <p:animEffect transition="out" filter="fade">
                                      <p:cBhvr>
                                        <p:cTn id="44" dur="500"/>
                                        <p:tgtEl>
                                          <p:spTgt spid="68"/>
                                        </p:tgtEl>
                                      </p:cBhvr>
                                    </p:animEffect>
                                    <p:set>
                                      <p:cBhvr>
                                        <p:cTn id="45" dur="1" fill="hold">
                                          <p:stCondLst>
                                            <p:cond delay="499"/>
                                          </p:stCondLst>
                                        </p:cTn>
                                        <p:tgtEl>
                                          <p:spTgt spid="68"/>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54"/>
                                        </p:tgtEl>
                                      </p:cBhvr>
                                    </p:animEffect>
                                    <p:set>
                                      <p:cBhvr>
                                        <p:cTn id="48"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49" restart="whenNotActive" fill="hold" evtFilter="cancelBubble" nodeType="interactiveSeq">
                <p:stCondLst>
                  <p:cond evt="onClick" delay="0">
                    <p:tgtEl>
                      <p:spTgt spid="53"/>
                    </p:tgtEl>
                  </p:cond>
                </p:stCondLst>
                <p:endSync evt="end" delay="0">
                  <p:rtn val="all"/>
                </p:endSync>
                <p:childTnLst>
                  <p:par>
                    <p:cTn id="50" fill="hold">
                      <p:stCondLst>
                        <p:cond delay="0"/>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2" name="Am-thanh-tra-loi-sai-www_nhacchuongvui_com.wav"/>
                                        </p:tgtEl>
                                      </p:cMediaNode>
                                    </p:audio>
                                  </p:subTnLst>
                                </p:cTn>
                              </p:par>
                            </p:childTnLst>
                          </p:cTn>
                        </p:par>
                        <p:par>
                          <p:cTn id="54" fill="hold">
                            <p:stCondLst>
                              <p:cond delay="0"/>
                            </p:stCondLst>
                            <p:childTnLst>
                              <p:par>
                                <p:cTn id="55" presetID="10" presetClass="exit" presetSubtype="0" fill="hold" nodeType="afterEffect">
                                  <p:stCondLst>
                                    <p:cond delay="500"/>
                                  </p:stCondLst>
                                  <p:childTnLst>
                                    <p:animEffect transition="out" filter="fade">
                                      <p:cBhvr>
                                        <p:cTn id="56" dur="500"/>
                                        <p:tgtEl>
                                          <p:spTgt spid="65"/>
                                        </p:tgtEl>
                                      </p:cBhvr>
                                    </p:animEffect>
                                    <p:set>
                                      <p:cBhvr>
                                        <p:cTn id="57" dur="1" fill="hold">
                                          <p:stCondLst>
                                            <p:cond delay="499"/>
                                          </p:stCondLst>
                                        </p:cTn>
                                        <p:tgtEl>
                                          <p:spTgt spid="65"/>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53"/>
                                        </p:tgtEl>
                                      </p:cBhvr>
                                    </p:animEffect>
                                    <p:set>
                                      <p:cBhvr>
                                        <p:cTn id="60"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61" restart="whenNotActive" fill="hold" evtFilter="cancelBubble" nodeType="interactiveSeq">
                <p:stCondLst>
                  <p:cond evt="onClick" delay="0">
                    <p:tgtEl>
                      <p:spTgt spid="52"/>
                    </p:tgtEl>
                  </p:cond>
                </p:stCondLst>
                <p:endSync evt="end" delay="0">
                  <p:rtn val="all"/>
                </p:endSync>
                <p:childTnLst>
                  <p:par>
                    <p:cTn id="62" fill="hold">
                      <p:stCondLst>
                        <p:cond delay="0"/>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2" name="Am-thanh-tra-loi-sai-www_nhacchuongvui_com.wav"/>
                                        </p:tgtEl>
                                      </p:cMediaNode>
                                    </p:audio>
                                  </p:subTnLst>
                                </p:cTn>
                              </p:par>
                            </p:childTnLst>
                          </p:cTn>
                        </p:par>
                        <p:par>
                          <p:cTn id="66" fill="hold">
                            <p:stCondLst>
                              <p:cond delay="0"/>
                            </p:stCondLst>
                            <p:childTnLst>
                              <p:par>
                                <p:cTn id="67" presetID="10" presetClass="exit" presetSubtype="0" fill="hold" nodeType="afterEffect">
                                  <p:stCondLst>
                                    <p:cond delay="0"/>
                                  </p:stCondLst>
                                  <p:childTnLst>
                                    <p:animEffect transition="out" filter="fade">
                                      <p:cBhvr>
                                        <p:cTn id="68" dur="500"/>
                                        <p:tgtEl>
                                          <p:spTgt spid="67"/>
                                        </p:tgtEl>
                                      </p:cBhvr>
                                    </p:animEffect>
                                    <p:set>
                                      <p:cBhvr>
                                        <p:cTn id="69" dur="1" fill="hold">
                                          <p:stCondLst>
                                            <p:cond delay="499"/>
                                          </p:stCondLst>
                                        </p:cTn>
                                        <p:tgtEl>
                                          <p:spTgt spid="67"/>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52"/>
                                        </p:tgtEl>
                                      </p:cBhvr>
                                    </p:animEffect>
                                    <p:set>
                                      <p:cBhvr>
                                        <p:cTn id="72"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73" restart="whenNotActive" fill="hold" evtFilter="cancelBubble" nodeType="interactiveSeq">
                <p:stCondLst>
                  <p:cond evt="onClick" delay="0">
                    <p:tgtEl>
                      <p:spTgt spid="51"/>
                    </p:tgtEl>
                  </p:cond>
                </p:stCondLst>
                <p:endSync evt="end" delay="0">
                  <p:rtn val="all"/>
                </p:endSync>
                <p:childTnLst>
                  <p:par>
                    <p:cTn id="74" fill="hold">
                      <p:stCondLst>
                        <p:cond delay="0"/>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Am-thanh-tra-loi-dung-www_nhacchuongvui_com.wav"/>
                                        </p:tgtEl>
                                      </p:cMediaNode>
                                    </p:audio>
                                  </p:subTnLst>
                                </p:cTn>
                              </p:par>
                              <p:par>
                                <p:cTn id="78" presetID="10" presetClass="exit" presetSubtype="0" fill="hold" grpId="2" nodeType="withEffect">
                                  <p:stCondLst>
                                    <p:cond delay="0"/>
                                  </p:stCondLst>
                                  <p:childTnLst>
                                    <p:animEffect transition="out" filter="fade">
                                      <p:cBhvr>
                                        <p:cTn id="79" dur="500"/>
                                        <p:tgtEl>
                                          <p:spTgt spid="54"/>
                                        </p:tgtEl>
                                      </p:cBhvr>
                                    </p:animEffect>
                                    <p:set>
                                      <p:cBhvr>
                                        <p:cTn id="80" dur="1" fill="hold">
                                          <p:stCondLst>
                                            <p:cond delay="499"/>
                                          </p:stCondLst>
                                        </p:cTn>
                                        <p:tgtEl>
                                          <p:spTgt spid="54"/>
                                        </p:tgtEl>
                                        <p:attrNameLst>
                                          <p:attrName>style.visibility</p:attrName>
                                        </p:attrNameLst>
                                      </p:cBhvr>
                                      <p:to>
                                        <p:strVal val="hidden"/>
                                      </p:to>
                                    </p:set>
                                  </p:childTnLst>
                                </p:cTn>
                              </p:par>
                              <p:par>
                                <p:cTn id="81" presetID="10" presetClass="exit" presetSubtype="0" fill="hold" grpId="2" nodeType="withEffect">
                                  <p:stCondLst>
                                    <p:cond delay="0"/>
                                  </p:stCondLst>
                                  <p:childTnLst>
                                    <p:animEffect transition="out" filter="fade">
                                      <p:cBhvr>
                                        <p:cTn id="82" dur="500"/>
                                        <p:tgtEl>
                                          <p:spTgt spid="53"/>
                                        </p:tgtEl>
                                      </p:cBhvr>
                                    </p:animEffect>
                                    <p:set>
                                      <p:cBhvr>
                                        <p:cTn id="83" dur="1" fill="hold">
                                          <p:stCondLst>
                                            <p:cond delay="499"/>
                                          </p:stCondLst>
                                        </p:cTn>
                                        <p:tgtEl>
                                          <p:spTgt spid="53"/>
                                        </p:tgtEl>
                                        <p:attrNameLst>
                                          <p:attrName>style.visibility</p:attrName>
                                        </p:attrNameLst>
                                      </p:cBhvr>
                                      <p:to>
                                        <p:strVal val="hidden"/>
                                      </p:to>
                                    </p:set>
                                  </p:childTnLst>
                                </p:cTn>
                              </p:par>
                              <p:par>
                                <p:cTn id="84" presetID="10" presetClass="exit" presetSubtype="0" fill="hold" grpId="2" nodeType="withEffect">
                                  <p:stCondLst>
                                    <p:cond delay="0"/>
                                  </p:stCondLst>
                                  <p:childTnLst>
                                    <p:animEffect transition="out" filter="fade">
                                      <p:cBhvr>
                                        <p:cTn id="85" dur="500"/>
                                        <p:tgtEl>
                                          <p:spTgt spid="52"/>
                                        </p:tgtEl>
                                      </p:cBhvr>
                                    </p:animEffect>
                                    <p:set>
                                      <p:cBhvr>
                                        <p:cTn id="86" dur="1" fill="hold">
                                          <p:stCondLst>
                                            <p:cond delay="499"/>
                                          </p:stCondLst>
                                        </p:cTn>
                                        <p:tgtEl>
                                          <p:spTgt spid="52"/>
                                        </p:tgtEl>
                                        <p:attrNameLst>
                                          <p:attrName>style.visibility</p:attrName>
                                        </p:attrNameLst>
                                      </p:cBhvr>
                                      <p:to>
                                        <p:strVal val="hidden"/>
                                      </p:to>
                                    </p:set>
                                  </p:childTnLst>
                                </p:cTn>
                              </p:par>
                            </p:childTnLst>
                          </p:cTn>
                        </p:par>
                        <p:par>
                          <p:cTn id="87" fill="hold">
                            <p:stCondLst>
                              <p:cond delay="500"/>
                            </p:stCondLst>
                            <p:childTnLst>
                              <p:par>
                                <p:cTn id="88" presetID="42" presetClass="path" presetSubtype="0" accel="50000" decel="50000" fill="hold" nodeType="afterEffect">
                                  <p:stCondLst>
                                    <p:cond delay="0"/>
                                  </p:stCondLst>
                                  <p:childTnLst>
                                    <p:animMotion origin="layout" path="M 5.55556E-7 1.35802E-6 L 0.7566 -0.00093 " pathEditMode="relative" rAng="0" ptsTypes="AA">
                                      <p:cBhvr>
                                        <p:cTn id="89" dur="3000" fill="hold"/>
                                        <p:tgtEl>
                                          <p:spTgt spid="16"/>
                                        </p:tgtEl>
                                        <p:attrNameLst>
                                          <p:attrName>ppt_x</p:attrName>
                                          <p:attrName>ppt_y</p:attrName>
                                        </p:attrNameLst>
                                      </p:cBhvr>
                                      <p:rCtr x="37830" y="-62"/>
                                    </p:animMotion>
                                  </p:childTnLst>
                                </p:cTn>
                              </p:par>
                            </p:childTnLst>
                          </p:cTn>
                        </p:par>
                      </p:childTnLst>
                    </p:cTn>
                  </p:par>
                </p:childTnLst>
              </p:cTn>
              <p:nextCondLst>
                <p:cond evt="onClick" delay="0">
                  <p:tgtEl>
                    <p:spTgt spid="51"/>
                  </p:tgtEl>
                </p:cond>
              </p:nextCondLst>
            </p:seq>
          </p:childTnLst>
        </p:cTn>
      </p:par>
    </p:tnLst>
    <p:bldLst>
      <p:bldP spid="36" grpId="0" animBg="1"/>
      <p:bldP spid="51" grpId="0" animBg="1"/>
      <p:bldP spid="52" grpId="0" animBg="1"/>
      <p:bldP spid="52" grpId="1" animBg="1"/>
      <p:bldP spid="52" grpId="2" animBg="1"/>
      <p:bldP spid="53" grpId="0" animBg="1"/>
      <p:bldP spid="53" grpId="1" animBg="1"/>
      <p:bldP spid="53" grpId="2" animBg="1"/>
      <p:bldP spid="54" grpId="0" animBg="1"/>
      <p:bldP spid="54" grpId="1" animBg="1"/>
      <p:bldP spid="54" grpId="2"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a:extLst>
              <a:ext uri="{28A0092B-C50C-407E-A947-70E740481C1C}">
                <a14:useLocalDpi xmlns:a14="http://schemas.microsoft.com/office/drawing/2010/main" val="0"/>
              </a:ext>
            </a:extLst>
          </a:blip>
          <a:srcRect l="6772" r="6772"/>
          <a:stretch/>
        </p:blipFill>
        <p:spPr>
          <a:xfrm>
            <a:off x="-1" y="3724286"/>
            <a:ext cx="2446477" cy="2827460"/>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2692171" y="701784"/>
            <a:ext cx="7415995" cy="4262720"/>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1" name="图片 50">
            <a:extLst>
              <a:ext uri="{FF2B5EF4-FFF2-40B4-BE49-F238E27FC236}">
                <a16:creationId xmlns:a16="http://schemas.microsoft.com/office/drawing/2014/main" id="{D7B93B9D-BE27-4EC5-8C0A-2E001CDE4F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5769" y="2819298"/>
            <a:ext cx="4554181" cy="4554181"/>
          </a:xfrm>
          <a:prstGeom prst="rect">
            <a:avLst/>
          </a:prstGeom>
        </p:spPr>
      </p:pic>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4" name="图片 53">
            <a:extLst>
              <a:ext uri="{FF2B5EF4-FFF2-40B4-BE49-F238E27FC236}">
                <a16:creationId xmlns:a16="http://schemas.microsoft.com/office/drawing/2014/main" id="{5BF272ED-DA85-46CE-AFED-ACDFB783E33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960" t="60777" r="68063" b="7558"/>
          <a:stretch/>
        </p:blipFill>
        <p:spPr>
          <a:xfrm>
            <a:off x="6569486" y="4615767"/>
            <a:ext cx="1781505" cy="2171590"/>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pic>
        <p:nvPicPr>
          <p:cNvPr id="60" name="图片 59">
            <a:extLst>
              <a:ext uri="{FF2B5EF4-FFF2-40B4-BE49-F238E27FC236}">
                <a16:creationId xmlns:a16="http://schemas.microsoft.com/office/drawing/2014/main" id="{DBE410B0-D787-4C40-B191-E2D0BE4B7A8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919" t="10098" r="25636" b="5910"/>
          <a:stretch/>
        </p:blipFill>
        <p:spPr>
          <a:xfrm rot="652259">
            <a:off x="7517270" y="-62911"/>
            <a:ext cx="1597248" cy="2039830"/>
          </a:xfrm>
          <a:prstGeom prst="rect">
            <a:avLst/>
          </a:prstGeom>
        </p:spPr>
      </p:pic>
      <p:pic>
        <p:nvPicPr>
          <p:cNvPr id="75" name="图片 74">
            <a:extLst>
              <a:ext uri="{FF2B5EF4-FFF2-40B4-BE49-F238E27FC236}">
                <a16:creationId xmlns:a16="http://schemas.microsoft.com/office/drawing/2014/main" id="{0CA007AA-9EEB-4772-BCFA-4D4B8B0F3DA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8631" t="33683" r="31300" b="42531"/>
          <a:stretch/>
        </p:blipFill>
        <p:spPr>
          <a:xfrm>
            <a:off x="1946765" y="2828611"/>
            <a:ext cx="2062184" cy="1631214"/>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367793" y="3922701"/>
            <a:ext cx="1315485" cy="1322988"/>
          </a:xfrm>
          <a:prstGeom prst="rect">
            <a:avLst/>
          </a:prstGeom>
          <a:blipFill dpi="0" rotWithShape="1">
            <a:blip r:embed="rId9">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3" name="Picture 2">
            <a:extLst>
              <a:ext uri="{FF2B5EF4-FFF2-40B4-BE49-F238E27FC236}">
                <a16:creationId xmlns:a16="http://schemas.microsoft.com/office/drawing/2014/main" id="{D228DA72-1090-4F93-927F-2220C2DAAC8E}"/>
              </a:ext>
            </a:extLst>
          </p:cNvPr>
          <p:cNvPicPr>
            <a:picLocks noChangeAspect="1"/>
          </p:cNvPicPr>
          <p:nvPr/>
        </p:nvPicPr>
        <p:blipFill>
          <a:blip r:embed="rId10"/>
          <a:stretch>
            <a:fillRect/>
          </a:stretch>
        </p:blipFill>
        <p:spPr>
          <a:xfrm>
            <a:off x="3252877" y="2054895"/>
            <a:ext cx="6913463" cy="2103302"/>
          </a:xfrm>
          <a:prstGeom prst="rect">
            <a:avLst/>
          </a:prstGeom>
        </p:spPr>
      </p:pic>
    </p:spTree>
    <p:extLst>
      <p:ext uri="{BB962C8B-B14F-4D97-AF65-F5344CB8AC3E}">
        <p14:creationId xmlns:p14="http://schemas.microsoft.com/office/powerpoint/2010/main" val="293498066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1000"/>
                                        <p:tgtEl>
                                          <p:spTgt spid="10"/>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750"/>
                                        <p:tgtEl>
                                          <p:spTgt spid="51"/>
                                        </p:tgtEl>
                                      </p:cBhvr>
                                    </p:animEffect>
                                    <p:anim calcmode="lin" valueType="num">
                                      <p:cBhvr>
                                        <p:cTn id="12" dur="750" fill="hold"/>
                                        <p:tgtEl>
                                          <p:spTgt spid="51"/>
                                        </p:tgtEl>
                                        <p:attrNameLst>
                                          <p:attrName>ppt_x</p:attrName>
                                        </p:attrNameLst>
                                      </p:cBhvr>
                                      <p:tavLst>
                                        <p:tav tm="0">
                                          <p:val>
                                            <p:strVal val="#ppt_x"/>
                                          </p:val>
                                        </p:tav>
                                        <p:tav tm="100000">
                                          <p:val>
                                            <p:strVal val="#ppt_x"/>
                                          </p:val>
                                        </p:tav>
                                      </p:tavLst>
                                    </p:anim>
                                    <p:anim calcmode="lin" valueType="num">
                                      <p:cBhvr>
                                        <p:cTn id="13" dur="750" fill="hold"/>
                                        <p:tgtEl>
                                          <p:spTgt spid="5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750"/>
                                        <p:tgtEl>
                                          <p:spTgt spid="58"/>
                                        </p:tgtEl>
                                      </p:cBhvr>
                                    </p:animEffect>
                                    <p:anim calcmode="lin" valueType="num">
                                      <p:cBhvr>
                                        <p:cTn id="17" dur="750" fill="hold"/>
                                        <p:tgtEl>
                                          <p:spTgt spid="58"/>
                                        </p:tgtEl>
                                        <p:attrNameLst>
                                          <p:attrName>ppt_x</p:attrName>
                                        </p:attrNameLst>
                                      </p:cBhvr>
                                      <p:tavLst>
                                        <p:tav tm="0">
                                          <p:val>
                                            <p:strVal val="#ppt_x"/>
                                          </p:val>
                                        </p:tav>
                                        <p:tav tm="100000">
                                          <p:val>
                                            <p:strVal val="#ppt_x"/>
                                          </p:val>
                                        </p:tav>
                                      </p:tavLst>
                                    </p:anim>
                                    <p:anim calcmode="lin" valueType="num">
                                      <p:cBhvr>
                                        <p:cTn id="18" dur="750" fill="hold"/>
                                        <p:tgtEl>
                                          <p:spTgt spid="5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75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750"/>
                                        <p:tgtEl>
                                          <p:spTgt spid="60"/>
                                        </p:tgtEl>
                                      </p:cBhvr>
                                    </p:animEffect>
                                    <p:anim calcmode="lin" valueType="num">
                                      <p:cBhvr>
                                        <p:cTn id="22" dur="750" fill="hold"/>
                                        <p:tgtEl>
                                          <p:spTgt spid="60"/>
                                        </p:tgtEl>
                                        <p:attrNameLst>
                                          <p:attrName>ppt_x</p:attrName>
                                        </p:attrNameLst>
                                      </p:cBhvr>
                                      <p:tavLst>
                                        <p:tav tm="0">
                                          <p:val>
                                            <p:strVal val="#ppt_x"/>
                                          </p:val>
                                        </p:tav>
                                        <p:tav tm="100000">
                                          <p:val>
                                            <p:strVal val="#ppt_x"/>
                                          </p:val>
                                        </p:tav>
                                      </p:tavLst>
                                    </p:anim>
                                    <p:anim calcmode="lin" valueType="num">
                                      <p:cBhvr>
                                        <p:cTn id="23" dur="750" fill="hold"/>
                                        <p:tgtEl>
                                          <p:spTgt spid="60"/>
                                        </p:tgtEl>
                                        <p:attrNameLst>
                                          <p:attrName>ppt_y</p:attrName>
                                        </p:attrNameLst>
                                      </p:cBhvr>
                                      <p:tavLst>
                                        <p:tav tm="0">
                                          <p:val>
                                            <p:strVal val="#ppt_y+.1"/>
                                          </p:val>
                                        </p:tav>
                                        <p:tav tm="100000">
                                          <p:val>
                                            <p:strVal val="#ppt_y"/>
                                          </p:val>
                                        </p:tav>
                                      </p:tavLst>
                                    </p:anim>
                                  </p:childTnLst>
                                </p:cTn>
                              </p:par>
                              <p:par>
                                <p:cTn id="24" presetID="23" presetClass="entr" presetSubtype="288" fill="hold" nodeType="withEffect">
                                  <p:stCondLst>
                                    <p:cond delay="750"/>
                                  </p:stCondLst>
                                  <p:childTnLst>
                                    <p:set>
                                      <p:cBhvr>
                                        <p:cTn id="25" dur="1" fill="hold">
                                          <p:stCondLst>
                                            <p:cond delay="0"/>
                                          </p:stCondLst>
                                        </p:cTn>
                                        <p:tgtEl>
                                          <p:spTgt spid="49"/>
                                        </p:tgtEl>
                                        <p:attrNameLst>
                                          <p:attrName>style.visibility</p:attrName>
                                        </p:attrNameLst>
                                      </p:cBhvr>
                                      <p:to>
                                        <p:strVal val="visible"/>
                                      </p:to>
                                    </p:set>
                                    <p:anim calcmode="lin" valueType="num">
                                      <p:cBhvr>
                                        <p:cTn id="26" dur="750" fill="hold"/>
                                        <p:tgtEl>
                                          <p:spTgt spid="49"/>
                                        </p:tgtEl>
                                        <p:attrNameLst>
                                          <p:attrName>ppt_w</p:attrName>
                                        </p:attrNameLst>
                                      </p:cBhvr>
                                      <p:tavLst>
                                        <p:tav tm="0">
                                          <p:val>
                                            <p:strVal val="4/3*#ppt_w"/>
                                          </p:val>
                                        </p:tav>
                                        <p:tav tm="100000">
                                          <p:val>
                                            <p:strVal val="#ppt_w"/>
                                          </p:val>
                                        </p:tav>
                                      </p:tavLst>
                                    </p:anim>
                                    <p:anim calcmode="lin" valueType="num">
                                      <p:cBhvr>
                                        <p:cTn id="27" dur="750" fill="hold"/>
                                        <p:tgtEl>
                                          <p:spTgt spid="49"/>
                                        </p:tgtEl>
                                        <p:attrNameLst>
                                          <p:attrName>ppt_h</p:attrName>
                                        </p:attrNameLst>
                                      </p:cBhvr>
                                      <p:tavLst>
                                        <p:tav tm="0">
                                          <p:val>
                                            <p:strVal val="4/3*#ppt_h"/>
                                          </p:val>
                                        </p:tav>
                                        <p:tav tm="100000">
                                          <p:val>
                                            <p:strVal val="#ppt_h"/>
                                          </p:val>
                                        </p:tav>
                                      </p:tavLst>
                                    </p:anim>
                                  </p:childTnLst>
                                </p:cTn>
                              </p:par>
                              <p:par>
                                <p:cTn id="28" presetID="12" presetClass="entr" presetSubtype="8" fill="hold" nodeType="withEffect">
                                  <p:stCondLst>
                                    <p:cond delay="1750"/>
                                  </p:stCondLst>
                                  <p:childTnLst>
                                    <p:set>
                                      <p:cBhvr>
                                        <p:cTn id="29" dur="1" fill="hold">
                                          <p:stCondLst>
                                            <p:cond delay="0"/>
                                          </p:stCondLst>
                                        </p:cTn>
                                        <p:tgtEl>
                                          <p:spTgt spid="75"/>
                                        </p:tgtEl>
                                        <p:attrNameLst>
                                          <p:attrName>style.visibility</p:attrName>
                                        </p:attrNameLst>
                                      </p:cBhvr>
                                      <p:to>
                                        <p:strVal val="visible"/>
                                      </p:to>
                                    </p:set>
                                    <p:anim calcmode="lin" valueType="num">
                                      <p:cBhvr additive="base">
                                        <p:cTn id="30" dur="500"/>
                                        <p:tgtEl>
                                          <p:spTgt spid="75"/>
                                        </p:tgtEl>
                                        <p:attrNameLst>
                                          <p:attrName>ppt_x</p:attrName>
                                        </p:attrNameLst>
                                      </p:cBhvr>
                                      <p:tavLst>
                                        <p:tav tm="0">
                                          <p:val>
                                            <p:strVal val="#ppt_x-#ppt_w*1.125000"/>
                                          </p:val>
                                        </p:tav>
                                        <p:tav tm="100000">
                                          <p:val>
                                            <p:strVal val="#ppt_x"/>
                                          </p:val>
                                        </p:tav>
                                      </p:tavLst>
                                    </p:anim>
                                    <p:animEffect transition="in" filter="wipe(right)">
                                      <p:cBhvr>
                                        <p:cTn id="31" dur="500"/>
                                        <p:tgtEl>
                                          <p:spTgt spid="75"/>
                                        </p:tgtEl>
                                      </p:cBhvr>
                                    </p:animEffect>
                                  </p:childTnLst>
                                </p:cTn>
                              </p:par>
                              <p:par>
                                <p:cTn id="32" presetID="12" presetClass="entr" presetSubtype="1" fill="hold" nodeType="withEffect">
                                  <p:stCondLst>
                                    <p:cond delay="3000"/>
                                  </p:stCondLst>
                                  <p:childTnLst>
                                    <p:set>
                                      <p:cBhvr>
                                        <p:cTn id="33" dur="1" fill="hold">
                                          <p:stCondLst>
                                            <p:cond delay="0"/>
                                          </p:stCondLst>
                                        </p:cTn>
                                        <p:tgtEl>
                                          <p:spTgt spid="54"/>
                                        </p:tgtEl>
                                        <p:attrNameLst>
                                          <p:attrName>style.visibility</p:attrName>
                                        </p:attrNameLst>
                                      </p:cBhvr>
                                      <p:to>
                                        <p:strVal val="visible"/>
                                      </p:to>
                                    </p:set>
                                    <p:anim calcmode="lin" valueType="num">
                                      <p:cBhvr additive="base">
                                        <p:cTn id="34" dur="500"/>
                                        <p:tgtEl>
                                          <p:spTgt spid="54"/>
                                        </p:tgtEl>
                                        <p:attrNameLst>
                                          <p:attrName>ppt_y</p:attrName>
                                        </p:attrNameLst>
                                      </p:cBhvr>
                                      <p:tavLst>
                                        <p:tav tm="0">
                                          <p:val>
                                            <p:strVal val="#ppt_y-#ppt_h*1.125000"/>
                                          </p:val>
                                        </p:tav>
                                        <p:tav tm="100000">
                                          <p:val>
                                            <p:strVal val="#ppt_y"/>
                                          </p:val>
                                        </p:tav>
                                      </p:tavLst>
                                    </p:anim>
                                    <p:animEffect transition="in" filter="wipe(down)">
                                      <p:cBhvr>
                                        <p:cTn id="35" dur="500"/>
                                        <p:tgtEl>
                                          <p:spTgt spid="54"/>
                                        </p:tgtEl>
                                      </p:cBhvr>
                                    </p:animEffect>
                                  </p:childTnLst>
                                </p:cTn>
                              </p:par>
                              <p:par>
                                <p:cTn id="36" presetID="2" presetClass="entr" presetSubtype="4" fill="hold" nodeType="withEffect">
                                  <p:stCondLst>
                                    <p:cond delay="300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fill="hold"/>
                                        <p:tgtEl>
                                          <p:spTgt spid="28"/>
                                        </p:tgtEl>
                                        <p:attrNameLst>
                                          <p:attrName>ppt_x</p:attrName>
                                        </p:attrNameLst>
                                      </p:cBhvr>
                                      <p:tavLst>
                                        <p:tav tm="0">
                                          <p:val>
                                            <p:strVal val="#ppt_x"/>
                                          </p:val>
                                        </p:tav>
                                        <p:tav tm="100000">
                                          <p:val>
                                            <p:strVal val="#ppt_x"/>
                                          </p:val>
                                        </p:tav>
                                      </p:tavLst>
                                    </p:anim>
                                    <p:anim calcmode="lin" valueType="num">
                                      <p:cBhvr additive="base">
                                        <p:cTn id="39" dur="500" fill="hold"/>
                                        <p:tgtEl>
                                          <p:spTgt spid="28"/>
                                        </p:tgtEl>
                                        <p:attrNameLst>
                                          <p:attrName>ppt_y</p:attrName>
                                        </p:attrNameLst>
                                      </p:cBhvr>
                                      <p:tavLst>
                                        <p:tav tm="0">
                                          <p:val>
                                            <p:strVal val="1+#ppt_h/2"/>
                                          </p:val>
                                        </p:tav>
                                        <p:tav tm="100000">
                                          <p:val>
                                            <p:strVal val="#ppt_y"/>
                                          </p:val>
                                        </p:tav>
                                      </p:tavLst>
                                    </p:anim>
                                  </p:childTnLst>
                                </p:cTn>
                              </p:par>
                              <p:par>
                                <p:cTn id="40" presetID="22" presetClass="entr" presetSubtype="8" fill="hold" nodeType="withEffect">
                                  <p:stCondLst>
                                    <p:cond delay="3000"/>
                                  </p:stCondLst>
                                  <p:childTnLst>
                                    <p:set>
                                      <p:cBhvr>
                                        <p:cTn id="41" dur="1" fill="hold">
                                          <p:stCondLst>
                                            <p:cond delay="0"/>
                                          </p:stCondLst>
                                        </p:cTn>
                                        <p:tgtEl>
                                          <p:spTgt spid="53"/>
                                        </p:tgtEl>
                                        <p:attrNameLst>
                                          <p:attrName>style.visibility</p:attrName>
                                        </p:attrNameLst>
                                      </p:cBhvr>
                                      <p:to>
                                        <p:strVal val="visible"/>
                                      </p:to>
                                    </p:set>
                                    <p:animEffect transition="in" filter="wipe(left)">
                                      <p:cBhvr>
                                        <p:cTn id="42" dur="500"/>
                                        <p:tgtEl>
                                          <p:spTgt spid="5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barn(inVertical)">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Cartoon Flower – LINE stickers | LINE STORE">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3702" y="2781618"/>
            <a:ext cx="4106056" cy="410606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066800" y="546223"/>
            <a:ext cx="10058400" cy="1477130"/>
          </a:xfrm>
          <a:prstGeom prst="rect">
            <a:avLst/>
          </a:prstGeom>
          <a:solidFill>
            <a:schemeClr val="tx1">
              <a:lumMod val="50000"/>
              <a:lumOff val="50000"/>
            </a:schemeClr>
          </a:solidFill>
        </p:spPr>
        <p:txBody>
          <a:bodyPr wrap="square" lIns="121725" tIns="60862" rIns="121725" bIns="60862">
            <a:spAutoFit/>
          </a:bodyPr>
          <a:lstStyle/>
          <a:p>
            <a:pPr algn="ctr" defTabSz="1217295"/>
            <a:r>
              <a:rPr lang="vi-VN" sz="4400" b="1" dirty="0">
                <a:solidFill>
                  <a:prstClr val="white"/>
                </a:solidFill>
                <a:latin typeface="Arial-Rounded" pitchFamily="34" charset="0"/>
                <a:ea typeface="Arial-Rounded" pitchFamily="34" charset="0"/>
                <a:cs typeface="Arial-Rounded" pitchFamily="34" charset="0"/>
              </a:rPr>
              <a:t>Em thường dùng máy thu hình vào mục đích gì</a:t>
            </a:r>
            <a:r>
              <a:rPr lang="en-US" sz="4400" b="1" dirty="0">
                <a:solidFill>
                  <a:prstClr val="white"/>
                </a:solidFill>
                <a:latin typeface="Arial-Rounded" pitchFamily="34" charset="0"/>
                <a:ea typeface="Arial-Rounded" pitchFamily="34" charset="0"/>
                <a:cs typeface="Arial-Rounded"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99309" y="3810001"/>
            <a:ext cx="91440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defRPr/>
            </a:pPr>
            <a:r>
              <a:rPr lang="en-US" sz="3600" dirty="0">
                <a:solidFill>
                  <a:prstClr val="white"/>
                </a:solidFill>
                <a:latin typeface="Arial-Rounded" pitchFamily="34" charset="0"/>
                <a:ea typeface="Arial-Rounded" pitchFamily="34" charset="0"/>
                <a:cs typeface="Arial-Rounded" pitchFamily="34" charset="0"/>
              </a:rPr>
              <a:t>B. </a:t>
            </a:r>
            <a:r>
              <a:rPr lang="vi-VN" sz="3600" dirty="0">
                <a:solidFill>
                  <a:prstClr val="white"/>
                </a:solidFill>
                <a:latin typeface="Arial-Rounded" pitchFamily="34" charset="0"/>
                <a:ea typeface="Arial-Rounded" pitchFamily="34" charset="0"/>
                <a:cs typeface="Arial-Rounded" pitchFamily="34" charset="0"/>
              </a:rPr>
              <a:t>Giả trí, xem tin tức thời sự, học tập thông qua các chương trình giáo dục.</a:t>
            </a:r>
          </a:p>
        </p:txBody>
      </p:sp>
      <p:sp>
        <p:nvSpPr>
          <p:cNvPr id="5" name="Rectangle 4"/>
          <p:cNvSpPr/>
          <p:nvPr/>
        </p:nvSpPr>
        <p:spPr>
          <a:xfrm>
            <a:off x="1399309" y="5471887"/>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C. </a:t>
            </a:r>
            <a:r>
              <a:rPr lang="vi-VN" sz="4400" dirty="0">
                <a:solidFill>
                  <a:prstClr val="white"/>
                </a:solidFill>
                <a:latin typeface="Arial-Rounded" pitchFamily="34" charset="0"/>
                <a:ea typeface="Arial-Rounded" pitchFamily="34" charset="0"/>
                <a:cs typeface="Arial-Rounded" pitchFamily="34" charset="0"/>
              </a:rPr>
              <a:t>Học tập</a:t>
            </a:r>
            <a:endParaRPr lang="en-US" sz="4400" dirty="0">
              <a:solidFill>
                <a:prstClr val="white"/>
              </a:solidFill>
              <a:latin typeface="Arial-Rounded" pitchFamily="34" charset="0"/>
              <a:ea typeface="Arial-Rounded" pitchFamily="34" charset="0"/>
              <a:cs typeface="Arial-Rounded" pitchFamily="34"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34460" y="4075800"/>
            <a:ext cx="798097" cy="782741"/>
          </a:xfrm>
          <a:prstGeom prst="rect">
            <a:avLst/>
          </a:prstGeom>
          <a:solidFill>
            <a:schemeClr val="tx1">
              <a:lumMod val="50000"/>
              <a:lumOff val="50000"/>
            </a:schemeClr>
          </a:solidFill>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5000" y="5742481"/>
            <a:ext cx="807556" cy="778352"/>
          </a:xfrm>
          <a:prstGeom prst="rect">
            <a:avLst/>
          </a:prstGeom>
          <a:solidFill>
            <a:schemeClr val="tx1">
              <a:lumMod val="50000"/>
              <a:lumOff val="50000"/>
            </a:schemeClr>
          </a:solidFill>
        </p:spPr>
      </p:pic>
      <p:sp>
        <p:nvSpPr>
          <p:cNvPr id="8" name="Rectangle 7"/>
          <p:cNvSpPr/>
          <p:nvPr/>
        </p:nvSpPr>
        <p:spPr>
          <a:xfrm>
            <a:off x="1399309" y="2209801"/>
            <a:ext cx="91440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A. </a:t>
            </a:r>
            <a:r>
              <a:rPr lang="vi-VN" sz="4400" dirty="0">
                <a:solidFill>
                  <a:prstClr val="white"/>
                </a:solidFill>
                <a:latin typeface="Arial-Rounded" pitchFamily="34" charset="0"/>
                <a:ea typeface="Arial-Rounded" pitchFamily="34" charset="0"/>
                <a:cs typeface="Arial-Rounded" pitchFamily="34" charset="0"/>
              </a:rPr>
              <a:t>Giải trí, xem tin tức</a:t>
            </a:r>
            <a:endParaRPr lang="en-US" sz="4400" dirty="0">
              <a:solidFill>
                <a:prstClr val="white"/>
              </a:solidFill>
              <a:latin typeface="Arial-Rounded" pitchFamily="34" charset="0"/>
              <a:ea typeface="Arial-Rounded" pitchFamily="34" charset="0"/>
              <a:cs typeface="Arial-Rounded" pitchFamily="34" charset="0"/>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5000" y="2482666"/>
            <a:ext cx="807556" cy="778352"/>
          </a:xfrm>
          <a:prstGeom prst="rect">
            <a:avLst/>
          </a:prstGeom>
          <a:solidFill>
            <a:schemeClr val="tx1">
              <a:lumMod val="50000"/>
              <a:lumOff val="50000"/>
            </a:schemeClr>
          </a:solidFill>
        </p:spPr>
      </p:pic>
      <p:sp>
        <p:nvSpPr>
          <p:cNvPr id="10" name="Rectangle 9"/>
          <p:cNvSpPr/>
          <p:nvPr/>
        </p:nvSpPr>
        <p:spPr>
          <a:xfrm>
            <a:off x="757692" y="152400"/>
            <a:ext cx="10494161" cy="861576"/>
          </a:xfrm>
          <a:prstGeom prst="rect">
            <a:avLst/>
          </a:prstGeom>
          <a:solidFill>
            <a:schemeClr val="tx1">
              <a:lumMod val="50000"/>
              <a:lumOff val="50000"/>
            </a:schemeClr>
          </a:solidFill>
        </p:spPr>
        <p:txBody>
          <a:bodyPr wrap="square" lIns="121725" tIns="60862" rIns="121725" bIns="60862">
            <a:spAutoFit/>
          </a:bodyPr>
          <a:lstStyle/>
          <a:p>
            <a:pPr algn="ctr" defTabSz="1217295"/>
            <a:r>
              <a:rPr lang="vi-VN" sz="4800" dirty="0">
                <a:solidFill>
                  <a:prstClr val="white"/>
                </a:solidFill>
                <a:latin typeface="Arial-Rounded" pitchFamily="34" charset="0"/>
                <a:ea typeface="Arial-Rounded" pitchFamily="34" charset="0"/>
                <a:cs typeface="Arial-Rounded" pitchFamily="34" charset="0"/>
              </a:rPr>
              <a:t>Nêu tác dụng của máy thu hình:</a:t>
            </a:r>
            <a:endParaRPr lang="en-US" sz="4800" dirty="0">
              <a:solidFill>
                <a:prstClr val="white"/>
              </a:solidFill>
              <a:latin typeface="Arial-Rounded" pitchFamily="34" charset="0"/>
              <a:ea typeface="Arial-Rounded" pitchFamily="34" charset="0"/>
              <a:cs typeface="Arial-Rounded" pitchFamily="34" charset="0"/>
            </a:endParaRPr>
          </a:p>
        </p:txBody>
      </p:sp>
      <p:pic>
        <p:nvPicPr>
          <p:cNvPr id="2050" name="Picture 2" descr="Cute Cartoon Flower – LINE stickers | LINE STORE">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081"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strVal val="#ppt_w*0.70"/>
                                          </p:val>
                                        </p:tav>
                                        <p:tav tm="100000">
                                          <p:val>
                                            <p:strVal val="#ppt_w"/>
                                          </p:val>
                                        </p:tav>
                                      </p:tavLst>
                                    </p:anim>
                                    <p:anim calcmode="lin" valueType="num">
                                      <p:cBhvr>
                                        <p:cTn id="23" dur="1000" fill="hold"/>
                                        <p:tgtEl>
                                          <p:spTgt spid="8"/>
                                        </p:tgtEl>
                                        <p:attrNameLst>
                                          <p:attrName>ppt_h</p:attrName>
                                        </p:attrNameLst>
                                      </p:cBhvr>
                                      <p:tavLst>
                                        <p:tav tm="0">
                                          <p:val>
                                            <p:strVal val="#ppt_h"/>
                                          </p:val>
                                        </p:tav>
                                        <p:tav tm="100000">
                                          <p:val>
                                            <p:strVal val="#ppt_h"/>
                                          </p:val>
                                        </p:tav>
                                      </p:tavLst>
                                    </p:anim>
                                    <p:animEffect transition="in" filter="fade">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4"/>
                                        </p:tgtEl>
                                        <p:attrNameLst>
                                          <p:attrName>fillcolor</p:attrName>
                                        </p:attrNameLst>
                                      </p:cBhvr>
                                      <p:to>
                                        <a:schemeClr val="bg2"/>
                                      </p:to>
                                    </p:animClr>
                                    <p:set>
                                      <p:cBhvr>
                                        <p:cTn id="30" dur="250" fill="hold"/>
                                        <p:tgtEl>
                                          <p:spTgt spid="4"/>
                                        </p:tgtEl>
                                        <p:attrNameLst>
                                          <p:attrName>fill.type</p:attrName>
                                        </p:attrNameLst>
                                      </p:cBhvr>
                                      <p:to>
                                        <p:strVal val="solid"/>
                                      </p:to>
                                    </p:set>
                                    <p:set>
                                      <p:cBhvr>
                                        <p:cTn id="31" dur="250" fill="hold"/>
                                        <p:tgtEl>
                                          <p:spTgt spid="4"/>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4"/>
                                        </p:tgtEl>
                                        <p:attrNameLst>
                                          <p:attrName>fillcolor</p:attrName>
                                        </p:attrNameLst>
                                      </p:cBhvr>
                                      <p:to>
                                        <a:srgbClr val="7030A0"/>
                                      </p:to>
                                    </p:animClr>
                                    <p:set>
                                      <p:cBhvr>
                                        <p:cTn id="34" dur="250" fill="hold"/>
                                        <p:tgtEl>
                                          <p:spTgt spid="4"/>
                                        </p:tgtEl>
                                        <p:attrNameLst>
                                          <p:attrName>fill.type</p:attrName>
                                        </p:attrNameLst>
                                      </p:cBhvr>
                                      <p:to>
                                        <p:strVal val="solid"/>
                                      </p:to>
                                    </p:set>
                                    <p:set>
                                      <p:cBhvr>
                                        <p:cTn id="35" dur="250" fill="hold"/>
                                        <p:tgtEl>
                                          <p:spTgt spid="4"/>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6"/>
                                        </p:tgtEl>
                                        <p:attrNameLst>
                                          <p:attrName>style.visibility</p:attrName>
                                        </p:attrNameLst>
                                      </p:cBhvr>
                                      <p:to>
                                        <p:strVal val="visible"/>
                                      </p:to>
                                    </p:set>
                                    <p:anim calcmode="lin" valueType="num">
                                      <p:cBhvr>
                                        <p:cTn id="38" dur="250" fill="hold"/>
                                        <p:tgtEl>
                                          <p:spTgt spid="6"/>
                                        </p:tgtEl>
                                        <p:attrNameLst>
                                          <p:attrName>ppt_w</p:attrName>
                                        </p:attrNameLst>
                                      </p:cBhvr>
                                      <p:tavLst>
                                        <p:tav tm="0">
                                          <p:val>
                                            <p:strVal val="4*#ppt_w"/>
                                          </p:val>
                                        </p:tav>
                                        <p:tav tm="100000">
                                          <p:val>
                                            <p:strVal val="#ppt_w"/>
                                          </p:val>
                                        </p:tav>
                                      </p:tavLst>
                                    </p:anim>
                                    <p:anim calcmode="lin" valueType="num">
                                      <p:cBhvr>
                                        <p:cTn id="39"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4"/>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5"/>
                                        </p:tgtEl>
                                        <p:attrNameLst>
                                          <p:attrName>fillcolor</p:attrName>
                                        </p:attrNameLst>
                                      </p:cBhvr>
                                      <p:to>
                                        <a:schemeClr val="accent1"/>
                                      </p:to>
                                    </p:animClr>
                                    <p:set>
                                      <p:cBhvr>
                                        <p:cTn id="45" dur="250" fill="hold"/>
                                        <p:tgtEl>
                                          <p:spTgt spid="5"/>
                                        </p:tgtEl>
                                        <p:attrNameLst>
                                          <p:attrName>fill.type</p:attrName>
                                        </p:attrNameLst>
                                      </p:cBhvr>
                                      <p:to>
                                        <p:strVal val="solid"/>
                                      </p:to>
                                    </p:set>
                                    <p:set>
                                      <p:cBhvr>
                                        <p:cTn id="46" dur="250" fill="hold"/>
                                        <p:tgtEl>
                                          <p:spTgt spid="5"/>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5"/>
                                        </p:tgtEl>
                                        <p:attrNameLst>
                                          <p:attrName>fillcolor</p:attrName>
                                        </p:attrNameLst>
                                      </p:cBhvr>
                                      <p:to>
                                        <a:schemeClr val="accent1"/>
                                      </p:to>
                                    </p:animClr>
                                    <p:set>
                                      <p:cBhvr>
                                        <p:cTn id="49" dur="250" fill="hold"/>
                                        <p:tgtEl>
                                          <p:spTgt spid="5"/>
                                        </p:tgtEl>
                                        <p:attrNameLst>
                                          <p:attrName>fill.type</p:attrName>
                                        </p:attrNameLst>
                                      </p:cBhvr>
                                      <p:to>
                                        <p:strVal val="solid"/>
                                      </p:to>
                                    </p:set>
                                    <p:set>
                                      <p:cBhvr>
                                        <p:cTn id="50" dur="250" fill="hold"/>
                                        <p:tgtEl>
                                          <p:spTgt spid="5"/>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7"/>
                                        </p:tgtEl>
                                        <p:attrNameLst>
                                          <p:attrName>style.visibility</p:attrName>
                                        </p:attrNameLst>
                                      </p:cBhvr>
                                      <p:to>
                                        <p:strVal val="visible"/>
                                      </p:to>
                                    </p:set>
                                    <p:anim calcmode="lin" valueType="num">
                                      <p:cBhvr>
                                        <p:cTn id="53" dur="250" fill="hold"/>
                                        <p:tgtEl>
                                          <p:spTgt spid="7"/>
                                        </p:tgtEl>
                                        <p:attrNameLst>
                                          <p:attrName>ppt_w</p:attrName>
                                        </p:attrNameLst>
                                      </p:cBhvr>
                                      <p:tavLst>
                                        <p:tav tm="0">
                                          <p:val>
                                            <p:strVal val="4*#ppt_w"/>
                                          </p:val>
                                        </p:tav>
                                        <p:tav tm="100000">
                                          <p:val>
                                            <p:strVal val="#ppt_w"/>
                                          </p:val>
                                        </p:tav>
                                      </p:tavLst>
                                    </p:anim>
                                    <p:anim calcmode="lin" valueType="num">
                                      <p:cBhvr>
                                        <p:cTn id="54"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5"/>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8"/>
                                        </p:tgtEl>
                                        <p:attrNameLst>
                                          <p:attrName>fillcolor</p:attrName>
                                        </p:attrNameLst>
                                      </p:cBhvr>
                                      <p:to>
                                        <a:schemeClr val="accent1"/>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8"/>
                                        </p:tgtEl>
                                        <p:attrNameLst>
                                          <p:attrName>fillcolor</p:attrName>
                                        </p:attrNameLst>
                                      </p:cBhvr>
                                      <p:to>
                                        <a:schemeClr val="accent1"/>
                                      </p:to>
                                    </p:animClr>
                                    <p:set>
                                      <p:cBhvr>
                                        <p:cTn id="64" dur="250" fill="hold"/>
                                        <p:tgtEl>
                                          <p:spTgt spid="8"/>
                                        </p:tgtEl>
                                        <p:attrNameLst>
                                          <p:attrName>fill.type</p:attrName>
                                        </p:attrNameLst>
                                      </p:cBhvr>
                                      <p:to>
                                        <p:strVal val="solid"/>
                                      </p:to>
                                    </p:set>
                                    <p:set>
                                      <p:cBhvr>
                                        <p:cTn id="65" dur="250" fill="hold"/>
                                        <p:tgtEl>
                                          <p:spTgt spid="8"/>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9"/>
                                        </p:tgtEl>
                                        <p:attrNameLst>
                                          <p:attrName>style.visibility</p:attrName>
                                        </p:attrNameLst>
                                      </p:cBhvr>
                                      <p:to>
                                        <p:strVal val="visible"/>
                                      </p:to>
                                    </p:set>
                                    <p:anim calcmode="lin" valueType="num">
                                      <p:cBhvr>
                                        <p:cTn id="68" dur="250" fill="hold"/>
                                        <p:tgtEl>
                                          <p:spTgt spid="9"/>
                                        </p:tgtEl>
                                        <p:attrNameLst>
                                          <p:attrName>ppt_w</p:attrName>
                                        </p:attrNameLst>
                                      </p:cBhvr>
                                      <p:tavLst>
                                        <p:tav tm="0">
                                          <p:val>
                                            <p:strVal val="4*#ppt_w"/>
                                          </p:val>
                                        </p:tav>
                                        <p:tav tm="100000">
                                          <p:val>
                                            <p:strVal val="#ppt_w"/>
                                          </p:val>
                                        </p:tav>
                                      </p:tavLst>
                                    </p:anim>
                                    <p:anim calcmode="lin" valueType="num">
                                      <p:cBhvr>
                                        <p:cTn id="69"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8"/>
                  </p:tgtEl>
                </p:cond>
              </p:nextCondLst>
            </p:seq>
          </p:childTnLst>
        </p:cTn>
      </p:par>
    </p:tnLst>
    <p:bldLst>
      <p:bldP spid="4" grpId="0" animBg="1"/>
      <p:bldP spid="5" grpId="0" animBg="1"/>
      <p:bldP spid="8"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Cartoon Flower – LINE stickers | LINE STORE">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9"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104458" y="2133601"/>
            <a:ext cx="100584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defRPr/>
            </a:pPr>
            <a:r>
              <a:rPr lang="en-US" sz="4400" dirty="0">
                <a:solidFill>
                  <a:prstClr val="white"/>
                </a:solidFill>
                <a:latin typeface="Arial-Rounded" pitchFamily="34" charset="0"/>
                <a:ea typeface="Arial-Rounded" pitchFamily="34" charset="0"/>
                <a:cs typeface="Arial-Rounded" pitchFamily="34" charset="0"/>
              </a:rPr>
              <a:t>A</a:t>
            </a:r>
            <a:r>
              <a:rPr lang="vi-VN" sz="4400" dirty="0">
                <a:solidFill>
                  <a:prstClr val="white"/>
                </a:solidFill>
                <a:latin typeface="Arial-Rounded" pitchFamily="34" charset="0"/>
                <a:ea typeface="Arial-Rounded" pitchFamily="34" charset="0"/>
                <a:cs typeface="Arial-Rounded" pitchFamily="34" charset="0"/>
              </a:rPr>
              <a:t>.</a:t>
            </a:r>
            <a:r>
              <a:rPr lang="en-US" sz="4400" dirty="0">
                <a:solidFill>
                  <a:prstClr val="white"/>
                </a:solidFill>
                <a:latin typeface="Arial-Rounded" pitchFamily="34" charset="0"/>
                <a:ea typeface="Arial-Rounded" pitchFamily="34" charset="0"/>
                <a:cs typeface="Arial-Rounded" pitchFamily="34" charset="0"/>
              </a:rPr>
              <a:t> </a:t>
            </a:r>
            <a:r>
              <a:rPr lang="vi-VN" sz="4400" dirty="0">
                <a:solidFill>
                  <a:prstClr val="white"/>
                </a:solidFill>
                <a:latin typeface="Arial-Rounded" pitchFamily="34" charset="0"/>
                <a:ea typeface="Arial-Rounded" pitchFamily="34" charset="0"/>
                <a:cs typeface="Arial-Rounded" pitchFamily="34" charset="0"/>
              </a:rPr>
              <a:t>19 giờ </a:t>
            </a:r>
          </a:p>
        </p:txBody>
      </p:sp>
      <p:sp>
        <p:nvSpPr>
          <p:cNvPr id="4" name="Rectangle 3"/>
          <p:cNvSpPr/>
          <p:nvPr/>
        </p:nvSpPr>
        <p:spPr>
          <a:xfrm>
            <a:off x="1095804" y="3718811"/>
            <a:ext cx="100584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B. </a:t>
            </a:r>
            <a:r>
              <a:rPr lang="vi-VN" sz="4400" dirty="0">
                <a:solidFill>
                  <a:prstClr val="white"/>
                </a:solidFill>
                <a:latin typeface="Arial-Rounded" pitchFamily="34" charset="0"/>
                <a:ea typeface="Arial-Rounded" pitchFamily="34" charset="0"/>
                <a:cs typeface="Arial-Rounded" pitchFamily="34" charset="0"/>
              </a:rPr>
              <a:t>20 giờ</a:t>
            </a:r>
            <a:endParaRPr lang="en-US" sz="4400" dirty="0">
              <a:solidFill>
                <a:prstClr val="white"/>
              </a:solidFill>
              <a:latin typeface="Arial-Rounded" pitchFamily="34" charset="0"/>
              <a:ea typeface="Arial-Rounded" pitchFamily="34" charset="0"/>
              <a:cs typeface="Arial-Rounded" pitchFamily="34" charset="0"/>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30958" y="2355522"/>
            <a:ext cx="798097" cy="782741"/>
          </a:xfrm>
          <a:prstGeom prst="rect">
            <a:avLst/>
          </a:prstGeom>
          <a:solidFill>
            <a:schemeClr val="tx1">
              <a:lumMod val="50000"/>
              <a:lumOff val="50000"/>
            </a:schemeClr>
          </a:solidFill>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76440" y="3945527"/>
            <a:ext cx="807556" cy="778352"/>
          </a:xfrm>
          <a:prstGeom prst="rect">
            <a:avLst/>
          </a:prstGeom>
          <a:solidFill>
            <a:schemeClr val="tx1">
              <a:lumMod val="50000"/>
              <a:lumOff val="50000"/>
            </a:schemeClr>
          </a:solidFill>
        </p:spPr>
      </p:pic>
      <p:sp>
        <p:nvSpPr>
          <p:cNvPr id="7" name="Rectangle 6"/>
          <p:cNvSpPr/>
          <p:nvPr/>
        </p:nvSpPr>
        <p:spPr>
          <a:xfrm>
            <a:off x="1144249" y="5334000"/>
            <a:ext cx="100584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A. </a:t>
            </a:r>
            <a:r>
              <a:rPr lang="vi-VN" sz="4400" dirty="0">
                <a:solidFill>
                  <a:prstClr val="white"/>
                </a:solidFill>
                <a:latin typeface="Arial-Rounded" pitchFamily="34" charset="0"/>
                <a:ea typeface="Arial-Rounded" pitchFamily="34" charset="0"/>
                <a:cs typeface="Arial-Rounded" pitchFamily="34" charset="0"/>
              </a:rPr>
              <a:t>18 giờ</a:t>
            </a:r>
            <a:endParaRPr lang="en-US" sz="4400" dirty="0">
              <a:solidFill>
                <a:prstClr val="white"/>
              </a:solidFill>
              <a:latin typeface="Arial-Rounded" pitchFamily="34" charset="0"/>
              <a:ea typeface="Arial-Rounded" pitchFamily="34" charset="0"/>
              <a:cs typeface="Arial-Rounded" pitchFamily="34" charset="0"/>
            </a:endParaRP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87332" y="5562987"/>
            <a:ext cx="807556" cy="778352"/>
          </a:xfrm>
          <a:prstGeom prst="rect">
            <a:avLst/>
          </a:prstGeom>
          <a:solidFill>
            <a:schemeClr val="tx1">
              <a:lumMod val="50000"/>
              <a:lumOff val="50000"/>
            </a:schemeClr>
          </a:solidFill>
        </p:spPr>
      </p:pic>
      <p:sp>
        <p:nvSpPr>
          <p:cNvPr id="9" name="Rectangle 8"/>
          <p:cNvSpPr/>
          <p:nvPr/>
        </p:nvSpPr>
        <p:spPr>
          <a:xfrm>
            <a:off x="325120" y="506222"/>
            <a:ext cx="11785600" cy="1477130"/>
          </a:xfrm>
          <a:prstGeom prst="rect">
            <a:avLst/>
          </a:prstGeom>
          <a:solidFill>
            <a:schemeClr val="tx1">
              <a:lumMod val="50000"/>
              <a:lumOff val="50000"/>
            </a:schemeClr>
          </a:solidFill>
        </p:spPr>
        <p:txBody>
          <a:bodyPr wrap="square" lIns="121725" tIns="60862" rIns="121725" bIns="60862">
            <a:spAutoFit/>
          </a:bodyPr>
          <a:lstStyle/>
          <a:p>
            <a:pPr algn="ctr" defTabSz="1217295">
              <a:spcBef>
                <a:spcPts val="600"/>
              </a:spcBef>
            </a:pPr>
            <a:r>
              <a:rPr lang="vi-VN" sz="4400" b="1" dirty="0">
                <a:solidFill>
                  <a:prstClr val="white"/>
                </a:solidFill>
                <a:latin typeface="Arial-Rounded" pitchFamily="34" charset="0"/>
                <a:ea typeface="Arial-Rounded" pitchFamily="34" charset="0"/>
                <a:cs typeface="Arial-Rounded" pitchFamily="34" charset="0"/>
              </a:rPr>
              <a:t>Chương trình thời sự vào buổi tối thường được phát lúc mấy giờ</a:t>
            </a:r>
            <a:r>
              <a:rPr lang="en-US" sz="4400" b="1" dirty="0">
                <a:solidFill>
                  <a:prstClr val="white"/>
                </a:solidFill>
                <a:latin typeface="Arial-Rounded" pitchFamily="34" charset="0"/>
                <a:ea typeface="Arial-Rounded" pitchFamily="34" charset="0"/>
                <a:cs typeface="Arial-Rounded"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00206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85824" y="-35180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a:extLst>
              <a:ext uri="{28A0092B-C50C-407E-A947-70E740481C1C}">
                <a14:useLocalDpi xmlns:a14="http://schemas.microsoft.com/office/drawing/2010/main" val="0"/>
              </a:ext>
            </a:extLst>
          </a:blip>
          <a:srcRect t="5549" b="5549"/>
          <a:stretch/>
        </p:blipFill>
        <p:spPr>
          <a:xfrm>
            <a:off x="-1" y="3452918"/>
            <a:ext cx="2681279" cy="3098828"/>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1294450" y="701783"/>
            <a:ext cx="9698670" cy="4168951"/>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1" name="图片 50">
            <a:extLst>
              <a:ext uri="{FF2B5EF4-FFF2-40B4-BE49-F238E27FC236}">
                <a16:creationId xmlns:a16="http://schemas.microsoft.com/office/drawing/2014/main" id="{D7B93B9D-BE27-4EC5-8C0A-2E001CDE4F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5769" y="2819298"/>
            <a:ext cx="4554181" cy="4554181"/>
          </a:xfrm>
          <a:prstGeom prst="rect">
            <a:avLst/>
          </a:prstGeom>
        </p:spPr>
      </p:pic>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4" name="图片 53">
            <a:extLst>
              <a:ext uri="{FF2B5EF4-FFF2-40B4-BE49-F238E27FC236}">
                <a16:creationId xmlns:a16="http://schemas.microsoft.com/office/drawing/2014/main" id="{5BF272ED-DA85-46CE-AFED-ACDFB783E33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960" t="60777" r="68063" b="7558"/>
          <a:stretch/>
        </p:blipFill>
        <p:spPr>
          <a:xfrm>
            <a:off x="6569486" y="4615767"/>
            <a:ext cx="1781505" cy="2171590"/>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pic>
        <p:nvPicPr>
          <p:cNvPr id="60" name="图片 59">
            <a:extLst>
              <a:ext uri="{FF2B5EF4-FFF2-40B4-BE49-F238E27FC236}">
                <a16:creationId xmlns:a16="http://schemas.microsoft.com/office/drawing/2014/main" id="{DBE410B0-D787-4C40-B191-E2D0BE4B7A8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919" t="10098" r="25636" b="5910"/>
          <a:stretch/>
        </p:blipFill>
        <p:spPr>
          <a:xfrm rot="652259">
            <a:off x="7517270" y="-62911"/>
            <a:ext cx="1597248" cy="2039830"/>
          </a:xfrm>
          <a:prstGeom prst="rect">
            <a:avLst/>
          </a:prstGeom>
        </p:spPr>
      </p:pic>
      <p:pic>
        <p:nvPicPr>
          <p:cNvPr id="75" name="图片 74">
            <a:extLst>
              <a:ext uri="{FF2B5EF4-FFF2-40B4-BE49-F238E27FC236}">
                <a16:creationId xmlns:a16="http://schemas.microsoft.com/office/drawing/2014/main" id="{0CA007AA-9EEB-4772-BCFA-4D4B8B0F3DA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8631" t="33683" r="31300" b="42531"/>
          <a:stretch/>
        </p:blipFill>
        <p:spPr>
          <a:xfrm>
            <a:off x="1946765" y="2828611"/>
            <a:ext cx="2062184" cy="1631214"/>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367793" y="3922701"/>
            <a:ext cx="1315485" cy="1322988"/>
          </a:xfrm>
          <a:prstGeom prst="rect">
            <a:avLst/>
          </a:prstGeom>
          <a:blipFill dpi="0" rotWithShape="1">
            <a:blip r:embed="rId9">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5" name="Google Shape;961;p9">
            <a:extLst>
              <a:ext uri="{FF2B5EF4-FFF2-40B4-BE49-F238E27FC236}">
                <a16:creationId xmlns:a16="http://schemas.microsoft.com/office/drawing/2014/main" id="{1CAB7107-FC29-4341-B984-347642FC8E30}"/>
              </a:ext>
            </a:extLst>
          </p:cNvPr>
          <p:cNvSpPr/>
          <p:nvPr/>
        </p:nvSpPr>
        <p:spPr>
          <a:xfrm>
            <a:off x="2150214" y="-233510"/>
            <a:ext cx="7406289" cy="584775"/>
          </a:xfrm>
          <a:prstGeom prst="rect">
            <a:avLst/>
          </a:prstGeom>
          <a:noFill/>
          <a:ln>
            <a:noFill/>
          </a:ln>
        </p:spPr>
        <p:txBody>
          <a:bodyPr spcFirstLastPara="1" wrap="square" lIns="91425" tIns="45700" rIns="91425" bIns="45700" anchor="t" anchorCtr="0">
            <a:spAutoFit/>
          </a:bodyPr>
          <a:lstStyle/>
          <a:p>
            <a:pPr algn="ctr">
              <a:buClr>
                <a:srgbClr val="000000"/>
              </a:buClr>
              <a:buSzPts val="3200"/>
              <a:buFont typeface="Arial"/>
              <a:buNone/>
              <a:defRPr/>
            </a:pPr>
            <a:r>
              <a:rPr lang="en-US" sz="3200" kern="0" dirty="0" err="1">
                <a:solidFill>
                  <a:schemeClr val="bg1"/>
                </a:solidFill>
                <a:latin typeface="Arial"/>
                <a:ea typeface="Arial"/>
                <a:cs typeface="Arial"/>
                <a:sym typeface="Arial"/>
              </a:rPr>
              <a:t>Thứ</a:t>
            </a:r>
            <a:r>
              <a:rPr lang="en-US" sz="3200" kern="0" dirty="0">
                <a:solidFill>
                  <a:schemeClr val="bg1"/>
                </a:solidFill>
                <a:latin typeface="Arial"/>
                <a:ea typeface="Arial"/>
                <a:cs typeface="Arial"/>
                <a:sym typeface="Arial"/>
              </a:rPr>
              <a:t> … </a:t>
            </a:r>
            <a:r>
              <a:rPr lang="en-US" sz="3200" kern="0" dirty="0" err="1">
                <a:solidFill>
                  <a:schemeClr val="bg1"/>
                </a:solidFill>
                <a:latin typeface="Arial"/>
                <a:ea typeface="Arial"/>
                <a:cs typeface="Arial"/>
                <a:sym typeface="Arial"/>
              </a:rPr>
              <a:t>ngày</a:t>
            </a:r>
            <a:r>
              <a:rPr lang="en-US" sz="3200" kern="0" dirty="0">
                <a:solidFill>
                  <a:schemeClr val="bg1"/>
                </a:solidFill>
                <a:latin typeface="Arial"/>
                <a:ea typeface="Arial"/>
                <a:cs typeface="Arial"/>
                <a:sym typeface="Arial"/>
              </a:rPr>
              <a:t> … </a:t>
            </a:r>
            <a:r>
              <a:rPr lang="en-US" sz="3200" kern="0" dirty="0" err="1">
                <a:solidFill>
                  <a:schemeClr val="bg1"/>
                </a:solidFill>
                <a:latin typeface="Arial"/>
                <a:ea typeface="Arial"/>
                <a:cs typeface="Arial"/>
                <a:sym typeface="Arial"/>
              </a:rPr>
              <a:t>tháng</a:t>
            </a:r>
            <a:r>
              <a:rPr lang="en-US" sz="3200" kern="0" dirty="0">
                <a:solidFill>
                  <a:schemeClr val="bg1"/>
                </a:solidFill>
                <a:latin typeface="Arial"/>
                <a:ea typeface="Arial"/>
                <a:cs typeface="Arial"/>
                <a:sym typeface="Arial"/>
              </a:rPr>
              <a:t> … </a:t>
            </a:r>
            <a:r>
              <a:rPr lang="en-US" sz="3200" kern="0" dirty="0" err="1">
                <a:solidFill>
                  <a:schemeClr val="bg1"/>
                </a:solidFill>
                <a:latin typeface="Arial"/>
                <a:ea typeface="Arial"/>
                <a:cs typeface="Arial"/>
                <a:sym typeface="Arial"/>
              </a:rPr>
              <a:t>năm</a:t>
            </a:r>
            <a:r>
              <a:rPr lang="en-US" sz="3200" kern="0" dirty="0">
                <a:solidFill>
                  <a:schemeClr val="bg1"/>
                </a:solidFill>
                <a:latin typeface="Arial"/>
                <a:ea typeface="Arial"/>
                <a:cs typeface="Arial"/>
                <a:sym typeface="Arial"/>
              </a:rPr>
              <a:t> 2022</a:t>
            </a:r>
            <a:endParaRPr sz="3200" kern="0" dirty="0">
              <a:solidFill>
                <a:schemeClr val="bg1"/>
              </a:solidFill>
              <a:latin typeface="Arial"/>
              <a:ea typeface="Arial"/>
              <a:cs typeface="Arial"/>
              <a:sym typeface="Arial"/>
            </a:endParaRPr>
          </a:p>
        </p:txBody>
      </p:sp>
      <p:pic>
        <p:nvPicPr>
          <p:cNvPr id="56" name="Picture 55">
            <a:extLst>
              <a:ext uri="{FF2B5EF4-FFF2-40B4-BE49-F238E27FC236}">
                <a16:creationId xmlns:a16="http://schemas.microsoft.com/office/drawing/2014/main" id="{636B6A08-980C-4F55-B247-FCAFDAD8E04D}"/>
              </a:ext>
            </a:extLst>
          </p:cNvPr>
          <p:cNvPicPr>
            <a:picLocks noChangeAspect="1"/>
          </p:cNvPicPr>
          <p:nvPr/>
        </p:nvPicPr>
        <p:blipFill>
          <a:blip r:embed="rId10"/>
          <a:stretch>
            <a:fillRect/>
          </a:stretch>
        </p:blipFill>
        <p:spPr>
          <a:xfrm>
            <a:off x="4573962" y="1111761"/>
            <a:ext cx="3023878" cy="963251"/>
          </a:xfrm>
          <a:prstGeom prst="rect">
            <a:avLst/>
          </a:prstGeom>
        </p:spPr>
      </p:pic>
      <p:sp>
        <p:nvSpPr>
          <p:cNvPr id="3" name="TextBox 2">
            <a:extLst>
              <a:ext uri="{FF2B5EF4-FFF2-40B4-BE49-F238E27FC236}">
                <a16:creationId xmlns:a16="http://schemas.microsoft.com/office/drawing/2014/main" id="{86705999-26E4-5F77-96FF-BCA1FDDEA3D3}"/>
              </a:ext>
            </a:extLst>
          </p:cNvPr>
          <p:cNvSpPr txBox="1"/>
          <p:nvPr/>
        </p:nvSpPr>
        <p:spPr>
          <a:xfrm>
            <a:off x="2324354" y="1873984"/>
            <a:ext cx="7569701" cy="1323439"/>
          </a:xfrm>
          <a:prstGeom prst="rect">
            <a:avLst/>
          </a:prstGeom>
          <a:noFill/>
        </p:spPr>
        <p:txBody>
          <a:bodyPr wrap="none" rtlCol="0">
            <a:spAutoFit/>
          </a:bodyPr>
          <a:lstStyle/>
          <a:p>
            <a:pPr algn="ctr"/>
            <a:r>
              <a:rPr lang="vi-VN" sz="4000" dirty="0">
                <a:solidFill>
                  <a:srgbClr val="002060"/>
                </a:solidFill>
                <a:latin typeface="UTM Sharnay" panose="02040603050506020204" pitchFamily="18" charset="0"/>
              </a:rPr>
              <a:t>Bài 4</a:t>
            </a:r>
          </a:p>
          <a:p>
            <a:pPr algn="ctr"/>
            <a:r>
              <a:rPr lang="vi-VN" sz="4000" dirty="0">
                <a:solidFill>
                  <a:srgbClr val="002060"/>
                </a:solidFill>
                <a:latin typeface="UTM Sharnay" panose="02040603050506020204" pitchFamily="18" charset="0"/>
              </a:rPr>
              <a:t>Sử dụng máy thu hình (tiết 2)</a:t>
            </a:r>
            <a:endParaRPr lang="en-US" sz="4000" dirty="0">
              <a:solidFill>
                <a:srgbClr val="002060"/>
              </a:solidFill>
              <a:latin typeface="UTM Sharnay" panose="02040603050506020204" pitchFamily="18" charset="0"/>
            </a:endParaRPr>
          </a:p>
        </p:txBody>
      </p:sp>
    </p:spTree>
    <p:extLst>
      <p:ext uri="{BB962C8B-B14F-4D97-AF65-F5344CB8AC3E}">
        <p14:creationId xmlns:p14="http://schemas.microsoft.com/office/powerpoint/2010/main" val="427939724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1000"/>
                                        <p:tgtEl>
                                          <p:spTgt spid="10"/>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750"/>
                                        <p:tgtEl>
                                          <p:spTgt spid="51"/>
                                        </p:tgtEl>
                                      </p:cBhvr>
                                    </p:animEffect>
                                    <p:anim calcmode="lin" valueType="num">
                                      <p:cBhvr>
                                        <p:cTn id="12" dur="750" fill="hold"/>
                                        <p:tgtEl>
                                          <p:spTgt spid="51"/>
                                        </p:tgtEl>
                                        <p:attrNameLst>
                                          <p:attrName>ppt_x</p:attrName>
                                        </p:attrNameLst>
                                      </p:cBhvr>
                                      <p:tavLst>
                                        <p:tav tm="0">
                                          <p:val>
                                            <p:strVal val="#ppt_x"/>
                                          </p:val>
                                        </p:tav>
                                        <p:tav tm="100000">
                                          <p:val>
                                            <p:strVal val="#ppt_x"/>
                                          </p:val>
                                        </p:tav>
                                      </p:tavLst>
                                    </p:anim>
                                    <p:anim calcmode="lin" valueType="num">
                                      <p:cBhvr>
                                        <p:cTn id="13" dur="750" fill="hold"/>
                                        <p:tgtEl>
                                          <p:spTgt spid="5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750"/>
                                        <p:tgtEl>
                                          <p:spTgt spid="58"/>
                                        </p:tgtEl>
                                      </p:cBhvr>
                                    </p:animEffect>
                                    <p:anim calcmode="lin" valueType="num">
                                      <p:cBhvr>
                                        <p:cTn id="17" dur="750" fill="hold"/>
                                        <p:tgtEl>
                                          <p:spTgt spid="58"/>
                                        </p:tgtEl>
                                        <p:attrNameLst>
                                          <p:attrName>ppt_x</p:attrName>
                                        </p:attrNameLst>
                                      </p:cBhvr>
                                      <p:tavLst>
                                        <p:tav tm="0">
                                          <p:val>
                                            <p:strVal val="#ppt_x"/>
                                          </p:val>
                                        </p:tav>
                                        <p:tav tm="100000">
                                          <p:val>
                                            <p:strVal val="#ppt_x"/>
                                          </p:val>
                                        </p:tav>
                                      </p:tavLst>
                                    </p:anim>
                                    <p:anim calcmode="lin" valueType="num">
                                      <p:cBhvr>
                                        <p:cTn id="18" dur="750" fill="hold"/>
                                        <p:tgtEl>
                                          <p:spTgt spid="5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75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750"/>
                                        <p:tgtEl>
                                          <p:spTgt spid="60"/>
                                        </p:tgtEl>
                                      </p:cBhvr>
                                    </p:animEffect>
                                    <p:anim calcmode="lin" valueType="num">
                                      <p:cBhvr>
                                        <p:cTn id="22" dur="750" fill="hold"/>
                                        <p:tgtEl>
                                          <p:spTgt spid="60"/>
                                        </p:tgtEl>
                                        <p:attrNameLst>
                                          <p:attrName>ppt_x</p:attrName>
                                        </p:attrNameLst>
                                      </p:cBhvr>
                                      <p:tavLst>
                                        <p:tav tm="0">
                                          <p:val>
                                            <p:strVal val="#ppt_x"/>
                                          </p:val>
                                        </p:tav>
                                        <p:tav tm="100000">
                                          <p:val>
                                            <p:strVal val="#ppt_x"/>
                                          </p:val>
                                        </p:tav>
                                      </p:tavLst>
                                    </p:anim>
                                    <p:anim calcmode="lin" valueType="num">
                                      <p:cBhvr>
                                        <p:cTn id="23" dur="750" fill="hold"/>
                                        <p:tgtEl>
                                          <p:spTgt spid="60"/>
                                        </p:tgtEl>
                                        <p:attrNameLst>
                                          <p:attrName>ppt_y</p:attrName>
                                        </p:attrNameLst>
                                      </p:cBhvr>
                                      <p:tavLst>
                                        <p:tav tm="0">
                                          <p:val>
                                            <p:strVal val="#ppt_y+.1"/>
                                          </p:val>
                                        </p:tav>
                                        <p:tav tm="100000">
                                          <p:val>
                                            <p:strVal val="#ppt_y"/>
                                          </p:val>
                                        </p:tav>
                                      </p:tavLst>
                                    </p:anim>
                                  </p:childTnLst>
                                </p:cTn>
                              </p:par>
                              <p:par>
                                <p:cTn id="24" presetID="23" presetClass="entr" presetSubtype="288" fill="hold" nodeType="withEffect">
                                  <p:stCondLst>
                                    <p:cond delay="750"/>
                                  </p:stCondLst>
                                  <p:childTnLst>
                                    <p:set>
                                      <p:cBhvr>
                                        <p:cTn id="25" dur="1" fill="hold">
                                          <p:stCondLst>
                                            <p:cond delay="0"/>
                                          </p:stCondLst>
                                        </p:cTn>
                                        <p:tgtEl>
                                          <p:spTgt spid="49"/>
                                        </p:tgtEl>
                                        <p:attrNameLst>
                                          <p:attrName>style.visibility</p:attrName>
                                        </p:attrNameLst>
                                      </p:cBhvr>
                                      <p:to>
                                        <p:strVal val="visible"/>
                                      </p:to>
                                    </p:set>
                                    <p:anim calcmode="lin" valueType="num">
                                      <p:cBhvr>
                                        <p:cTn id="26" dur="750" fill="hold"/>
                                        <p:tgtEl>
                                          <p:spTgt spid="49"/>
                                        </p:tgtEl>
                                        <p:attrNameLst>
                                          <p:attrName>ppt_w</p:attrName>
                                        </p:attrNameLst>
                                      </p:cBhvr>
                                      <p:tavLst>
                                        <p:tav tm="0">
                                          <p:val>
                                            <p:strVal val="4/3*#ppt_w"/>
                                          </p:val>
                                        </p:tav>
                                        <p:tav tm="100000">
                                          <p:val>
                                            <p:strVal val="#ppt_w"/>
                                          </p:val>
                                        </p:tav>
                                      </p:tavLst>
                                    </p:anim>
                                    <p:anim calcmode="lin" valueType="num">
                                      <p:cBhvr>
                                        <p:cTn id="27" dur="750" fill="hold"/>
                                        <p:tgtEl>
                                          <p:spTgt spid="49"/>
                                        </p:tgtEl>
                                        <p:attrNameLst>
                                          <p:attrName>ppt_h</p:attrName>
                                        </p:attrNameLst>
                                      </p:cBhvr>
                                      <p:tavLst>
                                        <p:tav tm="0">
                                          <p:val>
                                            <p:strVal val="4/3*#ppt_h"/>
                                          </p:val>
                                        </p:tav>
                                        <p:tav tm="100000">
                                          <p:val>
                                            <p:strVal val="#ppt_h"/>
                                          </p:val>
                                        </p:tav>
                                      </p:tavLst>
                                    </p:anim>
                                  </p:childTnLst>
                                </p:cTn>
                              </p:par>
                              <p:par>
                                <p:cTn id="28" presetID="12" presetClass="entr" presetSubtype="8" fill="hold" nodeType="withEffect">
                                  <p:stCondLst>
                                    <p:cond delay="1750"/>
                                  </p:stCondLst>
                                  <p:childTnLst>
                                    <p:set>
                                      <p:cBhvr>
                                        <p:cTn id="29" dur="1" fill="hold">
                                          <p:stCondLst>
                                            <p:cond delay="0"/>
                                          </p:stCondLst>
                                        </p:cTn>
                                        <p:tgtEl>
                                          <p:spTgt spid="75"/>
                                        </p:tgtEl>
                                        <p:attrNameLst>
                                          <p:attrName>style.visibility</p:attrName>
                                        </p:attrNameLst>
                                      </p:cBhvr>
                                      <p:to>
                                        <p:strVal val="visible"/>
                                      </p:to>
                                    </p:set>
                                    <p:anim calcmode="lin" valueType="num">
                                      <p:cBhvr additive="base">
                                        <p:cTn id="30" dur="500"/>
                                        <p:tgtEl>
                                          <p:spTgt spid="75"/>
                                        </p:tgtEl>
                                        <p:attrNameLst>
                                          <p:attrName>ppt_x</p:attrName>
                                        </p:attrNameLst>
                                      </p:cBhvr>
                                      <p:tavLst>
                                        <p:tav tm="0">
                                          <p:val>
                                            <p:strVal val="#ppt_x-#ppt_w*1.125000"/>
                                          </p:val>
                                        </p:tav>
                                        <p:tav tm="100000">
                                          <p:val>
                                            <p:strVal val="#ppt_x"/>
                                          </p:val>
                                        </p:tav>
                                      </p:tavLst>
                                    </p:anim>
                                    <p:animEffect transition="in" filter="wipe(right)">
                                      <p:cBhvr>
                                        <p:cTn id="31" dur="500"/>
                                        <p:tgtEl>
                                          <p:spTgt spid="75"/>
                                        </p:tgtEl>
                                      </p:cBhvr>
                                    </p:animEffect>
                                  </p:childTnLst>
                                </p:cTn>
                              </p:par>
                              <p:par>
                                <p:cTn id="32" presetID="12" presetClass="entr" presetSubtype="1" fill="hold" nodeType="withEffect">
                                  <p:stCondLst>
                                    <p:cond delay="3000"/>
                                  </p:stCondLst>
                                  <p:childTnLst>
                                    <p:set>
                                      <p:cBhvr>
                                        <p:cTn id="33" dur="1" fill="hold">
                                          <p:stCondLst>
                                            <p:cond delay="0"/>
                                          </p:stCondLst>
                                        </p:cTn>
                                        <p:tgtEl>
                                          <p:spTgt spid="54"/>
                                        </p:tgtEl>
                                        <p:attrNameLst>
                                          <p:attrName>style.visibility</p:attrName>
                                        </p:attrNameLst>
                                      </p:cBhvr>
                                      <p:to>
                                        <p:strVal val="visible"/>
                                      </p:to>
                                    </p:set>
                                    <p:anim calcmode="lin" valueType="num">
                                      <p:cBhvr additive="base">
                                        <p:cTn id="34" dur="500"/>
                                        <p:tgtEl>
                                          <p:spTgt spid="54"/>
                                        </p:tgtEl>
                                        <p:attrNameLst>
                                          <p:attrName>ppt_y</p:attrName>
                                        </p:attrNameLst>
                                      </p:cBhvr>
                                      <p:tavLst>
                                        <p:tav tm="0">
                                          <p:val>
                                            <p:strVal val="#ppt_y-#ppt_h*1.125000"/>
                                          </p:val>
                                        </p:tav>
                                        <p:tav tm="100000">
                                          <p:val>
                                            <p:strVal val="#ppt_y"/>
                                          </p:val>
                                        </p:tav>
                                      </p:tavLst>
                                    </p:anim>
                                    <p:animEffect transition="in" filter="wipe(down)">
                                      <p:cBhvr>
                                        <p:cTn id="35" dur="500"/>
                                        <p:tgtEl>
                                          <p:spTgt spid="54"/>
                                        </p:tgtEl>
                                      </p:cBhvr>
                                    </p:animEffect>
                                  </p:childTnLst>
                                </p:cTn>
                              </p:par>
                              <p:par>
                                <p:cTn id="36" presetID="2" presetClass="entr" presetSubtype="4" fill="hold" nodeType="withEffect">
                                  <p:stCondLst>
                                    <p:cond delay="300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fill="hold"/>
                                        <p:tgtEl>
                                          <p:spTgt spid="28"/>
                                        </p:tgtEl>
                                        <p:attrNameLst>
                                          <p:attrName>ppt_x</p:attrName>
                                        </p:attrNameLst>
                                      </p:cBhvr>
                                      <p:tavLst>
                                        <p:tav tm="0">
                                          <p:val>
                                            <p:strVal val="#ppt_x"/>
                                          </p:val>
                                        </p:tav>
                                        <p:tav tm="100000">
                                          <p:val>
                                            <p:strVal val="#ppt_x"/>
                                          </p:val>
                                        </p:tav>
                                      </p:tavLst>
                                    </p:anim>
                                    <p:anim calcmode="lin" valueType="num">
                                      <p:cBhvr additive="base">
                                        <p:cTn id="39" dur="500" fill="hold"/>
                                        <p:tgtEl>
                                          <p:spTgt spid="28"/>
                                        </p:tgtEl>
                                        <p:attrNameLst>
                                          <p:attrName>ppt_y</p:attrName>
                                        </p:attrNameLst>
                                      </p:cBhvr>
                                      <p:tavLst>
                                        <p:tav tm="0">
                                          <p:val>
                                            <p:strVal val="1+#ppt_h/2"/>
                                          </p:val>
                                        </p:tav>
                                        <p:tav tm="100000">
                                          <p:val>
                                            <p:strVal val="#ppt_y"/>
                                          </p:val>
                                        </p:tav>
                                      </p:tavLst>
                                    </p:anim>
                                  </p:childTnLst>
                                </p:cTn>
                              </p:par>
                              <p:par>
                                <p:cTn id="40" presetID="22" presetClass="entr" presetSubtype="8" fill="hold" nodeType="withEffect">
                                  <p:stCondLst>
                                    <p:cond delay="3000"/>
                                  </p:stCondLst>
                                  <p:childTnLst>
                                    <p:set>
                                      <p:cBhvr>
                                        <p:cTn id="41" dur="1" fill="hold">
                                          <p:stCondLst>
                                            <p:cond delay="0"/>
                                          </p:stCondLst>
                                        </p:cTn>
                                        <p:tgtEl>
                                          <p:spTgt spid="53"/>
                                        </p:tgtEl>
                                        <p:attrNameLst>
                                          <p:attrName>style.visibility</p:attrName>
                                        </p:attrNameLst>
                                      </p:cBhvr>
                                      <p:to>
                                        <p:strVal val="visible"/>
                                      </p:to>
                                    </p:set>
                                    <p:animEffect transition="in" filter="wipe(left)">
                                      <p:cBhvr>
                                        <p:cTn id="42" dur="500"/>
                                        <p:tgtEl>
                                          <p:spTgt spid="53"/>
                                        </p:tgtEl>
                                      </p:cBhvr>
                                    </p:animEffect>
                                  </p:childTnLst>
                                </p:cTn>
                              </p:par>
                              <p:par>
                                <p:cTn id="43" presetID="10" presetClass="entr" presetSubtype="0" fill="hold" nodeType="withEffect">
                                  <p:stCondLst>
                                    <p:cond delay="0"/>
                                  </p:stCondLst>
                                  <p:childTnLst>
                                    <p:set>
                                      <p:cBhvr>
                                        <p:cTn id="44" dur="1" fill="hold">
                                          <p:stCondLst>
                                            <p:cond delay="0"/>
                                          </p:stCondLst>
                                        </p:cTn>
                                        <p:tgtEl>
                                          <p:spTgt spid="55"/>
                                        </p:tgtEl>
                                        <p:attrNameLst>
                                          <p:attrName>style.visibility</p:attrName>
                                        </p:attrNameLst>
                                      </p:cBhvr>
                                      <p:to>
                                        <p:strVal val="visible"/>
                                      </p:to>
                                    </p:set>
                                    <p:animEffect transition="in" filter="fade">
                                      <p:cBhvr>
                                        <p:cTn id="45" dur="500"/>
                                        <p:tgtEl>
                                          <p:spTgt spid="5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fade">
                                      <p:cBhvr>
                                        <p:cTn id="50"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a:extLst>
              <a:ext uri="{28A0092B-C50C-407E-A947-70E740481C1C}">
                <a14:useLocalDpi xmlns:a14="http://schemas.microsoft.com/office/drawing/2010/main" val="0"/>
              </a:ext>
            </a:extLst>
          </a:blip>
          <a:srcRect t="5549" b="5549"/>
          <a:stretch/>
        </p:blipFill>
        <p:spPr>
          <a:xfrm>
            <a:off x="0" y="3762048"/>
            <a:ext cx="2413802" cy="2789697"/>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731053" y="344075"/>
            <a:ext cx="1315485" cy="1322988"/>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7" name="文本框 56">
            <a:extLst>
              <a:ext uri="{FF2B5EF4-FFF2-40B4-BE49-F238E27FC236}">
                <a16:creationId xmlns:a16="http://schemas.microsoft.com/office/drawing/2014/main" id="{9F24731A-3F6E-44F7-99DF-EFBAD1150331}"/>
              </a:ext>
            </a:extLst>
          </p:cNvPr>
          <p:cNvSpPr txBox="1"/>
          <p:nvPr/>
        </p:nvSpPr>
        <p:spPr>
          <a:xfrm>
            <a:off x="4036965" y="2692235"/>
            <a:ext cx="4496583"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none" spc="0" normalizeH="0" baseline="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Khám</a:t>
            </a:r>
            <a:r>
              <a:rPr kumimoji="0" lang="en-US" altLang="zh-CN" sz="7000" b="1" i="0" u="none" strike="noStrike" kern="1200" cap="none" spc="0" normalizeH="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 </a:t>
            </a:r>
            <a:r>
              <a:rPr kumimoji="0" lang="en-US" altLang="zh-CN" sz="7000" b="1" i="0" u="none" strike="noStrike" kern="1200" cap="none" spc="0" normalizeH="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phá</a:t>
            </a:r>
            <a:endParaRPr kumimoji="0" lang="zh-CN" altLang="en-US" sz="7000" b="1"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extLst>
      <p:ext uri="{BB962C8B-B14F-4D97-AF65-F5344CB8AC3E}">
        <p14:creationId xmlns:p14="http://schemas.microsoft.com/office/powerpoint/2010/main" val="27320390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2750"/>
                            </p:stCondLst>
                            <p:childTnLst>
                              <p:par>
                                <p:cTn id="28" presetID="52" presetClass="entr" presetSubtype="0" fill="hold" grpId="0" nodeType="afterEffect">
                                  <p:stCondLst>
                                    <p:cond delay="0"/>
                                  </p:stCondLst>
                                  <p:iterate type="lt">
                                    <p:tmPct val="10000"/>
                                  </p:iterate>
                                  <p:childTnLst>
                                    <p:set>
                                      <p:cBhvr>
                                        <p:cTn id="29" dur="1" fill="hold">
                                          <p:stCondLst>
                                            <p:cond delay="0"/>
                                          </p:stCondLst>
                                        </p:cTn>
                                        <p:tgtEl>
                                          <p:spTgt spid="57"/>
                                        </p:tgtEl>
                                        <p:attrNameLst>
                                          <p:attrName>style.visibility</p:attrName>
                                        </p:attrNameLst>
                                      </p:cBhvr>
                                      <p:to>
                                        <p:strVal val="visible"/>
                                      </p:to>
                                    </p:set>
                                    <p:animScale>
                                      <p:cBhvr>
                                        <p:cTn id="30"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750" decel="50000" fill="hold">
                                          <p:stCondLst>
                                            <p:cond delay="0"/>
                                          </p:stCondLst>
                                        </p:cTn>
                                        <p:tgtEl>
                                          <p:spTgt spid="57"/>
                                        </p:tgtEl>
                                        <p:attrNameLst>
                                          <p:attrName>ppt_x</p:attrName>
                                          <p:attrName>ppt_y</p:attrName>
                                        </p:attrNameLst>
                                      </p:cBhvr>
                                    </p:animMotion>
                                    <p:animEffect transition="in" filter="fade">
                                      <p:cBhvr>
                                        <p:cTn id="32" dur="750"/>
                                        <p:tgtEl>
                                          <p:spTgt spid="57"/>
                                        </p:tgtEl>
                                      </p:cBhvr>
                                    </p:animEffect>
                                  </p:childTnLst>
                                </p:cTn>
                              </p:par>
                              <p:par>
                                <p:cTn id="33" presetID="32" presetClass="emph" presetSubtype="0" fill="hold" nodeType="withEffect">
                                  <p:stCondLst>
                                    <p:cond delay="0"/>
                                  </p:stCondLst>
                                  <p:childTnLst>
                                    <p:animRot by="120000">
                                      <p:cBhvr>
                                        <p:cTn id="34" dur="100" fill="hold">
                                          <p:stCondLst>
                                            <p:cond delay="0"/>
                                          </p:stCondLst>
                                        </p:cTn>
                                        <p:tgtEl>
                                          <p:spTgt spid="28"/>
                                        </p:tgtEl>
                                        <p:attrNameLst>
                                          <p:attrName>r</p:attrName>
                                        </p:attrNameLst>
                                      </p:cBhvr>
                                    </p:animRot>
                                    <p:animRot by="-240000">
                                      <p:cBhvr>
                                        <p:cTn id="35" dur="200" fill="hold">
                                          <p:stCondLst>
                                            <p:cond delay="200"/>
                                          </p:stCondLst>
                                        </p:cTn>
                                        <p:tgtEl>
                                          <p:spTgt spid="28"/>
                                        </p:tgtEl>
                                        <p:attrNameLst>
                                          <p:attrName>r</p:attrName>
                                        </p:attrNameLst>
                                      </p:cBhvr>
                                    </p:animRot>
                                    <p:animRot by="240000">
                                      <p:cBhvr>
                                        <p:cTn id="36" dur="200" fill="hold">
                                          <p:stCondLst>
                                            <p:cond delay="400"/>
                                          </p:stCondLst>
                                        </p:cTn>
                                        <p:tgtEl>
                                          <p:spTgt spid="28"/>
                                        </p:tgtEl>
                                        <p:attrNameLst>
                                          <p:attrName>r</p:attrName>
                                        </p:attrNameLst>
                                      </p:cBhvr>
                                    </p:animRot>
                                    <p:animRot by="-240000">
                                      <p:cBhvr>
                                        <p:cTn id="37" dur="200" fill="hold">
                                          <p:stCondLst>
                                            <p:cond delay="600"/>
                                          </p:stCondLst>
                                        </p:cTn>
                                        <p:tgtEl>
                                          <p:spTgt spid="28"/>
                                        </p:tgtEl>
                                        <p:attrNameLst>
                                          <p:attrName>r</p:attrName>
                                        </p:attrNameLst>
                                      </p:cBhvr>
                                    </p:animRot>
                                    <p:animRot by="120000">
                                      <p:cBhvr>
                                        <p:cTn id="38"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857D03C8-C198-4E9C-91E6-48FFE8F180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72682" y="1358860"/>
            <a:ext cx="4592824" cy="5499140"/>
          </a:xfrm>
          <a:prstGeom prst="rect">
            <a:avLst/>
          </a:prstGeom>
        </p:spPr>
      </p:pic>
      <p:sp>
        <p:nvSpPr>
          <p:cNvPr id="20" name="对话气泡: 椭圆形 19">
            <a:extLst>
              <a:ext uri="{FF2B5EF4-FFF2-40B4-BE49-F238E27FC236}">
                <a16:creationId xmlns:a16="http://schemas.microsoft.com/office/drawing/2014/main" id="{558213C9-6FC2-42A9-BAB1-EE1A7D30B793}"/>
              </a:ext>
            </a:extLst>
          </p:cNvPr>
          <p:cNvSpPr/>
          <p:nvPr/>
        </p:nvSpPr>
        <p:spPr>
          <a:xfrm rot="20801722">
            <a:off x="718609" y="1076712"/>
            <a:ext cx="8606865" cy="2587510"/>
          </a:xfrm>
          <a:prstGeom prst="wedgeEllipseCallout">
            <a:avLst>
              <a:gd name="adj1" fmla="val 38662"/>
              <a:gd name="adj2" fmla="val 88554"/>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1. </a:t>
            </a:r>
            <a:r>
              <a:rPr lang="vi-VN"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Mối quan hệ giữa đài truyền hình và máy thu hình</a:t>
            </a:r>
            <a:endParaRPr kumimoji="0" lang="zh-CN" altLang="en-US" sz="48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3" name="Picture 2">
            <a:extLst>
              <a:ext uri="{FF2B5EF4-FFF2-40B4-BE49-F238E27FC236}">
                <a16:creationId xmlns:a16="http://schemas.microsoft.com/office/drawing/2014/main" id="{E37BA00C-601D-421A-A55C-9AC8C74583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738" y="3328416"/>
            <a:ext cx="2464972" cy="3204463"/>
          </a:xfrm>
          <a:prstGeom prst="rect">
            <a:avLst/>
          </a:prstGeom>
        </p:spPr>
      </p:pic>
    </p:spTree>
    <p:extLst>
      <p:ext uri="{BB962C8B-B14F-4D97-AF65-F5344CB8AC3E}">
        <p14:creationId xmlns:p14="http://schemas.microsoft.com/office/powerpoint/2010/main" val="65354504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750"/>
                                        <p:tgtEl>
                                          <p:spTgt spid="12"/>
                                        </p:tgtEl>
                                      </p:cBhvr>
                                    </p:animEffect>
                                  </p:childTnLst>
                                </p:cTn>
                              </p:par>
                            </p:childTnLst>
                          </p:cTn>
                        </p:par>
                        <p:par>
                          <p:cTn id="8" fill="hold">
                            <p:stCondLst>
                              <p:cond delay="750"/>
                            </p:stCondLst>
                            <p:childTnLst>
                              <p:par>
                                <p:cTn id="9" presetID="22" presetClass="entr" presetSubtype="4"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554B8690-5DA3-4933-89A5-C329709AF2FE}"/>
              </a:ext>
            </a:extLst>
          </p:cNvPr>
          <p:cNvGrpSpPr/>
          <p:nvPr/>
        </p:nvGrpSpPr>
        <p:grpSpPr>
          <a:xfrm>
            <a:off x="616392" y="487887"/>
            <a:ext cx="10635705" cy="1200329"/>
            <a:chOff x="616392" y="487887"/>
            <a:chExt cx="10635705" cy="1200329"/>
          </a:xfrm>
        </p:grpSpPr>
        <p:sp>
          <p:nvSpPr>
            <p:cNvPr id="10" name="文本框 9">
              <a:extLst>
                <a:ext uri="{FF2B5EF4-FFF2-40B4-BE49-F238E27FC236}">
                  <a16:creationId xmlns:a16="http://schemas.microsoft.com/office/drawing/2014/main" id="{C12F79C5-DBD5-4688-82EF-C07A9EAFBACF}"/>
                </a:ext>
              </a:extLst>
            </p:cNvPr>
            <p:cNvSpPr txBox="1"/>
            <p:nvPr/>
          </p:nvSpPr>
          <p:spPr>
            <a:xfrm>
              <a:off x="1323204" y="487887"/>
              <a:ext cx="992889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0" normalizeH="0" noProof="0" dirty="0">
                  <a:ln>
                    <a:noFill/>
                  </a:ln>
                  <a:solidFill>
                    <a:prstClr val="white"/>
                  </a:solidFill>
                  <a:effectLst/>
                  <a:uLnTx/>
                  <a:uFillTx/>
                  <a:ea typeface="微软雅黑" panose="020B0503020204020204" pitchFamily="34" charset="-122"/>
                  <a:cs typeface="+mn-cs"/>
                </a:rPr>
                <a:t>Em hãy quan sát hình 2 trong SGK trang 25 và trả lời các câu hỏi sau:</a:t>
              </a:r>
              <a:endParaRPr kumimoji="0" lang="zh-CN" altLang="en-US" sz="3600" b="0" i="0" u="none" strike="noStrike" kern="1200" cap="none" spc="0" normalizeH="0" noProof="0" dirty="0">
                <a:ln>
                  <a:noFill/>
                </a:ln>
                <a:solidFill>
                  <a:prstClr val="white"/>
                </a:solidFill>
                <a:effectLst/>
                <a:uLnTx/>
                <a:uFillTx/>
                <a:ea typeface="微软雅黑" panose="020B0503020204020204" pitchFamily="34" charset="-122"/>
                <a:cs typeface="+mn-cs"/>
              </a:endParaRPr>
            </a:p>
          </p:txBody>
        </p:sp>
        <p:grpSp>
          <p:nvGrpSpPr>
            <p:cNvPr id="11" name="组合 10">
              <a:extLst>
                <a:ext uri="{FF2B5EF4-FFF2-40B4-BE49-F238E27FC236}">
                  <a16:creationId xmlns:a16="http://schemas.microsoft.com/office/drawing/2014/main" id="{D440AC2B-1D1B-46C9-922E-E5EC15C8B224}"/>
                </a:ext>
              </a:extLst>
            </p:cNvPr>
            <p:cNvGrpSpPr/>
            <p:nvPr/>
          </p:nvGrpSpPr>
          <p:grpSpPr>
            <a:xfrm>
              <a:off x="616392" y="548466"/>
              <a:ext cx="712036" cy="576000"/>
              <a:chOff x="616392" y="548466"/>
              <a:chExt cx="712036" cy="576000"/>
            </a:xfrm>
          </p:grpSpPr>
          <p:grpSp>
            <p:nvGrpSpPr>
              <p:cNvPr id="12" name="组合 11">
                <a:extLst>
                  <a:ext uri="{FF2B5EF4-FFF2-40B4-BE49-F238E27FC236}">
                    <a16:creationId xmlns:a16="http://schemas.microsoft.com/office/drawing/2014/main" id="{BDF4EF6D-6E21-49A3-87F3-9B9DD3AFD7EE}"/>
                  </a:ext>
                </a:extLst>
              </p:cNvPr>
              <p:cNvGrpSpPr/>
              <p:nvPr/>
            </p:nvGrpSpPr>
            <p:grpSpPr>
              <a:xfrm>
                <a:off x="626511" y="548466"/>
                <a:ext cx="701917" cy="576000"/>
                <a:chOff x="2900496" y="1028113"/>
                <a:chExt cx="6336001" cy="3420001"/>
              </a:xfrm>
            </p:grpSpPr>
            <p:sp>
              <p:nvSpPr>
                <p:cNvPr id="14" name="任意多边形: 形状 45">
                  <a:extLst>
                    <a:ext uri="{FF2B5EF4-FFF2-40B4-BE49-F238E27FC236}">
                      <a16:creationId xmlns:a16="http://schemas.microsoft.com/office/drawing/2014/main" id="{D1D379C4-FFD9-49AE-8569-557EF54BCC4D}"/>
                    </a:ext>
                  </a:extLst>
                </p:cNvPr>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任意多边形: 形状 44">
                  <a:extLst>
                    <a:ext uri="{FF2B5EF4-FFF2-40B4-BE49-F238E27FC236}">
                      <a16:creationId xmlns:a16="http://schemas.microsoft.com/office/drawing/2014/main" id="{58717FCB-BE03-4655-A8DD-B52D0FE41D32}"/>
                    </a:ext>
                  </a:extLst>
                </p:cNvPr>
                <p:cNvSpPr/>
                <p:nvPr/>
              </p:nvSpPr>
              <p:spPr>
                <a:xfrm>
                  <a:off x="2997347" y="1084832"/>
                  <a:ext cx="6192000" cy="3312000"/>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13" name="文本框 12">
                <a:extLst>
                  <a:ext uri="{FF2B5EF4-FFF2-40B4-BE49-F238E27FC236}">
                    <a16:creationId xmlns:a16="http://schemas.microsoft.com/office/drawing/2014/main" id="{772FA906-BDC8-467C-8309-4D6C426D9D37}"/>
                  </a:ext>
                </a:extLst>
              </p:cNvPr>
              <p:cNvSpPr txBox="1"/>
              <p:nvPr/>
            </p:nvSpPr>
            <p:spPr>
              <a:xfrm>
                <a:off x="616392" y="657165"/>
                <a:ext cx="6859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01</a:t>
                </a:r>
                <a:endParaRPr kumimoji="0" lang="zh-CN" altLang="en-US"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pic>
        <p:nvPicPr>
          <p:cNvPr id="36" name="Picture 35">
            <a:extLst>
              <a:ext uri="{FF2B5EF4-FFF2-40B4-BE49-F238E27FC236}">
                <a16:creationId xmlns:a16="http://schemas.microsoft.com/office/drawing/2014/main" id="{0B9FD356-20B0-4F9A-9422-40C782953F75}"/>
              </a:ext>
            </a:extLst>
          </p:cNvPr>
          <p:cNvPicPr>
            <a:picLocks noChangeAspect="1"/>
          </p:cNvPicPr>
          <p:nvPr/>
        </p:nvPicPr>
        <p:blipFill>
          <a:blip r:embed="rId2"/>
          <a:stretch>
            <a:fillRect/>
          </a:stretch>
        </p:blipFill>
        <p:spPr>
          <a:xfrm>
            <a:off x="7654753" y="3071161"/>
            <a:ext cx="3697959" cy="3002681"/>
          </a:xfrm>
          <a:prstGeom prst="rect">
            <a:avLst/>
          </a:prstGeom>
        </p:spPr>
      </p:pic>
      <p:pic>
        <p:nvPicPr>
          <p:cNvPr id="3" name="Picture 2">
            <a:extLst>
              <a:ext uri="{FF2B5EF4-FFF2-40B4-BE49-F238E27FC236}">
                <a16:creationId xmlns:a16="http://schemas.microsoft.com/office/drawing/2014/main" id="{F4B8F684-7397-9434-8130-1EFB7833469C}"/>
              </a:ext>
            </a:extLst>
          </p:cNvPr>
          <p:cNvPicPr>
            <a:picLocks noChangeAspect="1"/>
          </p:cNvPicPr>
          <p:nvPr/>
        </p:nvPicPr>
        <p:blipFill>
          <a:blip r:embed="rId3"/>
          <a:stretch>
            <a:fillRect/>
          </a:stretch>
        </p:blipFill>
        <p:spPr>
          <a:xfrm>
            <a:off x="839288" y="1787362"/>
            <a:ext cx="6295803" cy="4398438"/>
          </a:xfrm>
          <a:prstGeom prst="rect">
            <a:avLst/>
          </a:prstGeom>
        </p:spPr>
      </p:pic>
    </p:spTree>
    <p:extLst>
      <p:ext uri="{BB962C8B-B14F-4D97-AF65-F5344CB8AC3E}">
        <p14:creationId xmlns:p14="http://schemas.microsoft.com/office/powerpoint/2010/main" val="226262259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FILL" val="a1"/>
</p:tagLst>
</file>

<file path=ppt/tags/tag8.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Welcome Winter! by Slidesgo">
  <a:themeElements>
    <a:clrScheme name="Simple Light">
      <a:dk1>
        <a:srgbClr val="212D35"/>
      </a:dk1>
      <a:lt1>
        <a:srgbClr val="567185"/>
      </a:lt1>
      <a:dk2>
        <a:srgbClr val="8BB6C5"/>
      </a:dk2>
      <a:lt2>
        <a:srgbClr val="BDD5DC"/>
      </a:lt2>
      <a:accent1>
        <a:srgbClr val="CD5E62"/>
      </a:accent1>
      <a:accent2>
        <a:srgbClr val="FFFFFF"/>
      </a:accent2>
      <a:accent3>
        <a:srgbClr val="D1C4B0"/>
      </a:accent3>
      <a:accent4>
        <a:srgbClr val="EAF9FD"/>
      </a:accent4>
      <a:accent5>
        <a:srgbClr val="FFFFFF"/>
      </a:accent5>
      <a:accent6>
        <a:srgbClr val="FFFFFF"/>
      </a:accent6>
      <a:hlink>
        <a:srgbClr val="212D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TotalTime>
  <Words>612</Words>
  <Application>Microsoft Office PowerPoint</Application>
  <PresentationFormat>Widescreen</PresentationFormat>
  <Paragraphs>135</Paragraphs>
  <Slides>21</Slides>
  <Notes>1</Notes>
  <HiddenSlides>0</HiddenSlides>
  <MMClips>0</MMClips>
  <ScaleCrop>false</ScaleCrop>
  <HeadingPairs>
    <vt:vector size="6" baseType="variant">
      <vt:variant>
        <vt:lpstr>Fonts Used</vt:lpstr>
      </vt:variant>
      <vt:variant>
        <vt:i4>18</vt:i4>
      </vt:variant>
      <vt:variant>
        <vt:lpstr>Theme</vt:lpstr>
      </vt:variant>
      <vt:variant>
        <vt:i4>5</vt:i4>
      </vt:variant>
      <vt:variant>
        <vt:lpstr>Slide Titles</vt:lpstr>
      </vt:variant>
      <vt:variant>
        <vt:i4>21</vt:i4>
      </vt:variant>
    </vt:vector>
  </HeadingPairs>
  <TitlesOfParts>
    <vt:vector size="44" baseType="lpstr">
      <vt:lpstr>微软雅黑</vt:lpstr>
      <vt:lpstr>arial</vt:lpstr>
      <vt:lpstr>arial</vt:lpstr>
      <vt:lpstr>Arial-Rounded</vt:lpstr>
      <vt:lpstr>Calibri</vt:lpstr>
      <vt:lpstr>Calibri Light</vt:lpstr>
      <vt:lpstr>Cambria</vt:lpstr>
      <vt:lpstr>Cedarville Cursive</vt:lpstr>
      <vt:lpstr>Coiny</vt:lpstr>
      <vt:lpstr>Georgia</vt:lpstr>
      <vt:lpstr>Lilita One</vt:lpstr>
      <vt:lpstr>Montserrat</vt:lpstr>
      <vt:lpstr>Montserrat Medium</vt:lpstr>
      <vt:lpstr>Quicksand</vt:lpstr>
      <vt:lpstr>Times New Roman</vt:lpstr>
      <vt:lpstr>UTM Sharnay</vt:lpstr>
      <vt:lpstr>UTM Showcard</vt:lpstr>
      <vt:lpstr>字体视界-遇见字体</vt:lpstr>
      <vt:lpstr>Office 主题</vt:lpstr>
      <vt:lpstr>Office Theme</vt:lpstr>
      <vt:lpstr>1_Simple Light</vt:lpstr>
      <vt:lpstr>Custom Design</vt:lpstr>
      <vt:lpstr>Welcome Winter!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30</cp:revision>
  <dcterms:created xsi:type="dcterms:W3CDTF">2022-07-21T06:30:32Z</dcterms:created>
  <dcterms:modified xsi:type="dcterms:W3CDTF">2022-08-14T02:55:03Z</dcterms:modified>
</cp:coreProperties>
</file>