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3" r:id="rId1"/>
  </p:sldMasterIdLst>
  <p:notesMasterIdLst>
    <p:notesMasterId r:id="rId28"/>
  </p:notesMasterIdLst>
  <p:sldIdLst>
    <p:sldId id="520" r:id="rId2"/>
    <p:sldId id="521" r:id="rId3"/>
    <p:sldId id="338" r:id="rId4"/>
    <p:sldId id="345" r:id="rId5"/>
    <p:sldId id="346" r:id="rId6"/>
    <p:sldId id="347" r:id="rId7"/>
    <p:sldId id="348" r:id="rId8"/>
    <p:sldId id="349" r:id="rId9"/>
    <p:sldId id="350" r:id="rId10"/>
    <p:sldId id="351" r:id="rId11"/>
    <p:sldId id="259" r:id="rId12"/>
    <p:sldId id="359" r:id="rId13"/>
    <p:sldId id="263" r:id="rId14"/>
    <p:sldId id="367" r:id="rId15"/>
    <p:sldId id="523" r:id="rId16"/>
    <p:sldId id="260" r:id="rId17"/>
    <p:sldId id="531" r:id="rId18"/>
    <p:sldId id="524" r:id="rId19"/>
    <p:sldId id="525" r:id="rId20"/>
    <p:sldId id="526" r:id="rId21"/>
    <p:sldId id="528" r:id="rId22"/>
    <p:sldId id="527" r:id="rId23"/>
    <p:sldId id="529" r:id="rId24"/>
    <p:sldId id="354" r:id="rId25"/>
    <p:sldId id="530" r:id="rId26"/>
    <p:sldId id="326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25" d="100"/>
          <a:sy n="125" d="100"/>
        </p:scale>
        <p:origin x="3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FD3BFE-9A67-4CD2-8C2A-5E646BAD9A04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B806DB-1C70-46B6-A2C8-101559BAE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4172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76097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 dirty="0"/>
              <a:t>Slide</a:t>
            </a:r>
            <a:r>
              <a:rPr lang="en-US" baseline="0" dirty="0"/>
              <a:t> HS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bày</a:t>
            </a:r>
            <a:r>
              <a:rPr lang="en-US" baseline="0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918591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95213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18858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56937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29268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67467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 dirty="0"/>
              <a:t>Slide</a:t>
            </a:r>
            <a:r>
              <a:rPr lang="en-US" baseline="0" dirty="0"/>
              <a:t> HS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bày</a:t>
            </a:r>
            <a:r>
              <a:rPr lang="en-US" baseline="0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702534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95194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95272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 dirty="0"/>
              <a:t>Slide</a:t>
            </a:r>
            <a:r>
              <a:rPr lang="en-US" baseline="0" dirty="0"/>
              <a:t> HS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bày</a:t>
            </a:r>
            <a:r>
              <a:rPr lang="en-US" baseline="0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899781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47334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68214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9C442C-B644-113C-F59E-07B5E90CFD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9FF4EF-AD9F-AE5F-ABA1-F2BEEAAC3D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284D51-225E-68AE-E4E6-4AC296162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39946-4374-4B17-8834-7563C8CC2137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626D32-5403-0FB0-02CD-E13DEA9E11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890EA1-AC55-9432-6966-AB4745600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0C8A1-E22F-4339-A0D0-57F1F0E9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3478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E69FB4-56D2-19F2-B87C-55169659B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53B94C-CF72-BDF3-E541-AF776B34EE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EA327D-8C3C-71C3-26F6-20F0B8F29A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39946-4374-4B17-8834-7563C8CC2137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6B0DF0-E586-A1CD-9ACD-12E6F375B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255FCA-F6E6-DB01-1374-9D755FD41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0C8A1-E22F-4339-A0D0-57F1F0E9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5679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29688CC-A350-6A1B-AE36-A908E366DF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90B3C7-E5D7-5C29-2ACE-77CF3A60C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C01E70-0007-0FC7-A59B-FE84FD1F36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39946-4374-4B17-8834-7563C8CC2137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A50E93-A1AC-06AE-2777-F5D388E754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1070E5-4866-8E79-AC64-78C5A97C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0C8A1-E22F-4339-A0D0-57F1F0E9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1984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;p2">
            <a:extLst>
              <a:ext uri="{FF2B5EF4-FFF2-40B4-BE49-F238E27FC236}">
                <a16:creationId xmlns:a16="http://schemas.microsoft.com/office/drawing/2014/main" id="{BB42B104-1F7B-47E3-B464-B31E6CA11F66}"/>
              </a:ext>
            </a:extLst>
          </p:cNvPr>
          <p:cNvSpPr/>
          <p:nvPr userDrawn="1"/>
        </p:nvSpPr>
        <p:spPr>
          <a:xfrm>
            <a:off x="964936" y="2325189"/>
            <a:ext cx="3582119" cy="1870502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accent6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0;p2">
            <a:extLst>
              <a:ext uri="{FF2B5EF4-FFF2-40B4-BE49-F238E27FC236}">
                <a16:creationId xmlns:a16="http://schemas.microsoft.com/office/drawing/2014/main" id="{216A2C20-46DA-4F84-A60C-9343BBF49682}"/>
              </a:ext>
            </a:extLst>
          </p:cNvPr>
          <p:cNvSpPr/>
          <p:nvPr userDrawn="1"/>
        </p:nvSpPr>
        <p:spPr>
          <a:xfrm>
            <a:off x="664108" y="2178984"/>
            <a:ext cx="3582119" cy="1870502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1;p2">
            <a:extLst>
              <a:ext uri="{FF2B5EF4-FFF2-40B4-BE49-F238E27FC236}">
                <a16:creationId xmlns:a16="http://schemas.microsoft.com/office/drawing/2014/main" id="{05314B96-158E-4B09-A985-8D4507928627}"/>
              </a:ext>
            </a:extLst>
          </p:cNvPr>
          <p:cNvSpPr/>
          <p:nvPr userDrawn="1"/>
        </p:nvSpPr>
        <p:spPr>
          <a:xfrm flipH="1">
            <a:off x="4419291" y="10313"/>
            <a:ext cx="7811294" cy="618710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" name="Google Shape;12;p2">
            <a:extLst>
              <a:ext uri="{FF2B5EF4-FFF2-40B4-BE49-F238E27FC236}">
                <a16:creationId xmlns:a16="http://schemas.microsoft.com/office/drawing/2014/main" id="{610AF247-9183-45B2-98AF-A5740E56C7D9}"/>
              </a:ext>
            </a:extLst>
          </p:cNvPr>
          <p:cNvSpPr/>
          <p:nvPr userDrawn="1"/>
        </p:nvSpPr>
        <p:spPr>
          <a:xfrm flipH="1">
            <a:off x="4547056" y="-30326"/>
            <a:ext cx="7644934" cy="6051298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>
                <a:lumMod val="40000"/>
                <a:lumOff val="6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690777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415879" y="258924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392501" y="1774825"/>
            <a:ext cx="11443218" cy="4803328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1531395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标题 9">
            <a:extLst>
              <a:ext uri="{FF2B5EF4-FFF2-40B4-BE49-F238E27FC236}">
                <a16:creationId xmlns:a16="http://schemas.microsoft.com/office/drawing/2014/main" id="{18B2922A-4CAE-42B2-AEB9-B51BDF0E3D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8667" y="2675211"/>
            <a:ext cx="4514057" cy="1354217"/>
          </a:xfrm>
          <a:noFill/>
        </p:spPr>
        <p:txBody>
          <a:bodyPr vert="horz" wrap="none" lIns="0" tIns="0" rIns="0" bIns="0" rtlCol="0">
            <a:spAutoFit/>
          </a:bodyPr>
          <a:lstStyle>
            <a:lvl1pPr>
              <a:lnSpc>
                <a:spcPct val="100000"/>
              </a:lnSpc>
              <a:defRPr lang="zh-CN" altLang="en-US" sz="8800">
                <a:blipFill dpi="0" rotWithShape="1">
                  <a:blip r:embed="rId2"/>
                  <a:srcRect/>
                  <a:stretch>
                    <a:fillRect/>
                  </a:stretch>
                </a:blipFill>
                <a:latin typeface="+mn-lt"/>
                <a:ea typeface="+mn-ea"/>
                <a:cs typeface="+mn-cs"/>
              </a:defRPr>
            </a:lvl1pPr>
          </a:lstStyle>
          <a:p>
            <a:pPr marL="0" lvl="0" algn="ctr"/>
            <a:r>
              <a:rPr lang="zh-CN" altLang="en-US" dirty="0"/>
              <a:t>编辑标题</a:t>
            </a:r>
          </a:p>
        </p:txBody>
      </p:sp>
      <p:sp>
        <p:nvSpPr>
          <p:cNvPr id="21" name="文本占位符 20">
            <a:extLst>
              <a:ext uri="{FF2B5EF4-FFF2-40B4-BE49-F238E27FC236}">
                <a16:creationId xmlns:a16="http://schemas.microsoft.com/office/drawing/2014/main" id="{381B52A8-16E7-40E6-837E-98A6E856BAF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92911" y="2063308"/>
            <a:ext cx="2257029" cy="609398"/>
          </a:xfrm>
          <a:noFill/>
        </p:spPr>
        <p:txBody>
          <a:bodyPr vert="horz" wrap="none" lIns="0" tIns="0" rIns="0" bIns="0" rtlCol="0" anchor="ctr" anchorCtr="0">
            <a:spAutoFit/>
          </a:bodyPr>
          <a:lstStyle>
            <a:lvl1pPr marL="0" indent="0">
              <a:buNone/>
              <a:defRPr lang="zh-CN" altLang="en-US" sz="4400" dirty="0" smtClean="0">
                <a:blipFill dpi="0" rotWithShape="1">
                  <a:blip r:embed="rId2"/>
                  <a:srcRect/>
                  <a:stretch>
                    <a:fillRect/>
                  </a:stretch>
                </a:blipFill>
              </a:defRPr>
            </a:lvl1pPr>
            <a:lvl2pPr marL="228600" indent="0">
              <a:buNone/>
              <a:defRPr lang="zh-CN" altLang="en-US" sz="1800" dirty="0" smtClean="0"/>
            </a:lvl2pPr>
            <a:lvl3pPr marL="685800" indent="0">
              <a:buNone/>
              <a:defRPr lang="zh-CN" altLang="en-US" sz="1800" dirty="0" smtClean="0"/>
            </a:lvl3pPr>
            <a:lvl4pPr marL="1143000" indent="0">
              <a:buNone/>
              <a:defRPr lang="zh-CN" altLang="en-US" dirty="0" smtClean="0"/>
            </a:lvl4pPr>
            <a:lvl5pPr marL="1600200" indent="0">
              <a:buNone/>
              <a:defRPr lang="zh-CN" altLang="en-US" dirty="0"/>
            </a:lvl5pPr>
          </a:lstStyle>
          <a:p>
            <a:pPr marL="0" lvl="0" algn="ctr"/>
            <a:r>
              <a:rPr lang="zh-CN" altLang="en-US" dirty="0"/>
              <a:t>编辑文本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2487353-1357-4557-8854-4CA1ABF42F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7247"/>
          <a:stretch/>
        </p:blipFill>
        <p:spPr>
          <a:xfrm flipH="1">
            <a:off x="0" y="5183147"/>
            <a:ext cx="12192000" cy="167485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E761E45-BA35-4B9F-AB83-B00B1A26B67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-2505"/>
            <a:ext cx="4419601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DBE9691-909B-4456-845E-54A0E23C508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2300"/>
            <a:ext cx="2688327" cy="49657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CC80D43-5294-49DF-A057-9996C3DFC42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24900" y="606203"/>
            <a:ext cx="3467100" cy="640419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4D2B441-A4F6-47D1-AF52-612F920244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66"/>
          <a:stretch/>
        </p:blipFill>
        <p:spPr>
          <a:xfrm>
            <a:off x="7264399" y="0"/>
            <a:ext cx="2514021" cy="356018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C02EA58-4744-40A3-A3D5-EF9906A431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080"/>
          <a:stretch/>
        </p:blipFill>
        <p:spPr>
          <a:xfrm rot="19341026">
            <a:off x="2244379" y="1735776"/>
            <a:ext cx="1512786" cy="332950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0AA062BD-28D3-4735-B50D-464540D9CE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2" r="82287" b="90422"/>
          <a:stretch/>
        </p:blipFill>
        <p:spPr>
          <a:xfrm>
            <a:off x="2777142" y="466742"/>
            <a:ext cx="927100" cy="94230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B69872C6-575A-4352-9891-D773630997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" t="16523" r="80237" b="73899"/>
          <a:stretch/>
        </p:blipFill>
        <p:spPr>
          <a:xfrm>
            <a:off x="5590191" y="949994"/>
            <a:ext cx="1206500" cy="94230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7CB72BD-CF0D-4E93-8349-EEDDDC999C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2" t="92226" r="47585" b="-1804"/>
          <a:stretch/>
        </p:blipFill>
        <p:spPr>
          <a:xfrm>
            <a:off x="7060316" y="4474591"/>
            <a:ext cx="1424171" cy="111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736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0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0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>
        <p:tmplLst>
          <p:tmpl>
            <p:tnLst>
              <p:par>
                <p:cTn presetID="50" presetClass="entr" presetSubtype="0" decel="10000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119F2D9-B175-41FB-99B9-2303555F3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93"/>
          <a:stretch/>
        </p:blipFill>
        <p:spPr>
          <a:xfrm rot="5400000">
            <a:off x="-50479" y="50477"/>
            <a:ext cx="1320801" cy="121984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642EB11-E1E2-43C6-8768-17F07A22697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07084" y="1562100"/>
            <a:ext cx="2884916" cy="5328825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F0527EAB-2449-480D-88D2-85807371536A}"/>
              </a:ext>
            </a:extLst>
          </p:cNvPr>
          <p:cNvSpPr/>
          <p:nvPr userDrawn="1"/>
        </p:nvSpPr>
        <p:spPr>
          <a:xfrm>
            <a:off x="6261100" y="749300"/>
            <a:ext cx="5930900" cy="6108700"/>
          </a:xfrm>
          <a:prstGeom prst="rect">
            <a:avLst/>
          </a:prstGeom>
          <a:solidFill>
            <a:srgbClr val="FFF6CC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62430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43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4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546514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6796696"/>
      </p:ext>
    </p:extLst>
  </p:cSld>
  <p:clrMapOvr>
    <a:masterClrMapping/>
  </p:clrMapOvr>
  <p:transition spd="slow" advTm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87E48A-ADE5-CFCF-C4AA-2AE0093A9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635FCB-5B63-3D61-72C9-F29B5D2E6E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B16C2B-C0B5-A844-233B-EB642121C4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39946-4374-4B17-8834-7563C8CC2137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504329-19CA-D9B3-8178-7AFD885ECD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D111F-8ABA-1ADE-8039-9CB71A9CF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0C8A1-E22F-4339-A0D0-57F1F0E9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3145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627E09-9C40-4A8F-47C5-7AE03ECF51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559E63-9029-D08F-6D88-2CFC88CAE2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5D5EFF-B88F-886F-F43A-6784D55174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39946-4374-4B17-8834-7563C8CC2137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92E3AB-F106-9C6C-CF00-A73F4630B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6DE6C7-192E-440F-E8D6-A382356F8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0C8A1-E22F-4339-A0D0-57F1F0E9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5626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C01A7D-41CB-1F61-709D-780CFA643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877F3C-05D7-9733-A17E-EF60FD97D9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8B7988-FB14-DB19-6A8B-2F5FEF9601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3FD5A4-5D65-26A8-AA92-3420BE0898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39946-4374-4B17-8834-7563C8CC2137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DBDE4A-0365-9DEB-99B9-25919430A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496A98-918E-446B-F940-E67B6DD6B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0C8A1-E22F-4339-A0D0-57F1F0E9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3995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CC642-D1C8-438C-685C-972C6B734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09C984-8F72-5C43-DEDE-69B8474617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28179F-4FE5-A688-A7B1-9C8CD8E98D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B6F74BC-B42C-35AD-3C5D-F93F59C444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68EF3AE-B5CC-CA6E-B54F-376BFE3465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6D6768D-43EC-2E30-213C-0A3178EDFB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39946-4374-4B17-8834-7563C8CC2137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AFA36C5-1383-FD36-0618-1D60F91DCC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B29E3CA-BD97-C554-AB64-60873FFE1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0C8A1-E22F-4339-A0D0-57F1F0E9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5626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9C91B-7180-764C-8D49-CC02B3692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56CEAE-B705-30E7-F881-1118E8D045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39946-4374-4B17-8834-7563C8CC2137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3358A8-FF07-E605-3A72-3FAFE6A6A6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A864FC-C09C-F63A-7EDF-94AB63ABA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0C8A1-E22F-4339-A0D0-57F1F0E9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2520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D4AD634-21E7-6E59-DB72-FCC5A00253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39946-4374-4B17-8834-7563C8CC2137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7B32617-99B6-6FF2-66DD-47B7F57A9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E25352-893A-A3E5-DB46-FD7102A06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0C8A1-E22F-4339-A0D0-57F1F0E9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505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322381-C8CC-C42B-142E-4041CFA291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F4680B-047F-9C8F-B822-6715FBE8F6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00CE0F-7287-9809-8764-106F2DE971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9E0992-F937-5B13-D468-B59005989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39946-4374-4B17-8834-7563C8CC2137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A3B684-99A8-28CD-0158-B2E0A6420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6EF556-8B38-47CA-E873-4F6A36BD3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0C8A1-E22F-4339-A0D0-57F1F0E9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3016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F404F-6CA9-7B80-7500-6501BF1F0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85B6AC3-9241-54B8-D836-1F2D4D7C63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68A83E-4F21-A320-842E-F49B104867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53C990-CDB5-864E-9562-34FC44A68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39946-4374-4B17-8834-7563C8CC2137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2B2B99-447C-B5FE-4BA6-55F8FBF589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9130EE-733D-C005-339F-F499D0832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0C8A1-E22F-4339-A0D0-57F1F0E9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3466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94C27D4-6E88-D36B-198E-66734E4E1A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773E81-8B8B-0416-C738-71C7C7A2AA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C471E0-4F21-2DD5-2296-58604DE21B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239946-4374-4B17-8834-7563C8CC2137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81B190-9CEE-C951-CCD9-37FA0A2E19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E23B3A-8261-6BCF-5A61-E3FF6EF5DC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E0C8A1-E22F-4339-A0D0-57F1F0E9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912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  <p:sldLayoutId id="2147483755" r:id="rId12"/>
    <p:sldLayoutId id="2147483756" r:id="rId13"/>
    <p:sldLayoutId id="2147483757" r:id="rId14"/>
    <p:sldLayoutId id="2147483758" r:id="rId15"/>
    <p:sldLayoutId id="2147483759" r:id="rId16"/>
    <p:sldLayoutId id="2147483760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GIF"/><Relationship Id="rId4" Type="http://schemas.openxmlformats.org/officeDocument/2006/relationships/image" Target="../media/image14.GIF"/></Relationships>
</file>

<file path=ppt/slides/_rels/slide10.xml.rels><?xml version="1.0" encoding="UTF-8" standalone="yes"?>
<Relationships xmlns="http://schemas.openxmlformats.org/package/2006/relationships"><Relationship Id="rId13" Type="http://schemas.microsoft.com/office/2007/relationships/hdphoto" Target="../media/hdphoto5.wdp"/><Relationship Id="rId18" Type="http://schemas.openxmlformats.org/officeDocument/2006/relationships/image" Target="../media/image27.png"/><Relationship Id="rId26" Type="http://schemas.openxmlformats.org/officeDocument/2006/relationships/image" Target="../media/image31.png"/><Relationship Id="rId3" Type="http://schemas.openxmlformats.org/officeDocument/2006/relationships/slideLayout" Target="../slideLayouts/slideLayout2.xml"/><Relationship Id="rId21" Type="http://schemas.microsoft.com/office/2007/relationships/hdphoto" Target="../media/hdphoto9.wdp"/><Relationship Id="rId34" Type="http://schemas.openxmlformats.org/officeDocument/2006/relationships/image" Target="../media/image35.png"/><Relationship Id="rId7" Type="http://schemas.microsoft.com/office/2007/relationships/hdphoto" Target="../media/hdphoto2.wdp"/><Relationship Id="rId12" Type="http://schemas.openxmlformats.org/officeDocument/2006/relationships/image" Target="../media/image24.png"/><Relationship Id="rId17" Type="http://schemas.microsoft.com/office/2007/relationships/hdphoto" Target="../media/hdphoto7.wdp"/><Relationship Id="rId25" Type="http://schemas.microsoft.com/office/2007/relationships/hdphoto" Target="../media/hdphoto11.wdp"/><Relationship Id="rId33" Type="http://schemas.microsoft.com/office/2007/relationships/hdphoto" Target="../media/hdphoto15.wdp"/><Relationship Id="rId2" Type="http://schemas.openxmlformats.org/officeDocument/2006/relationships/audio" Target="../media/media1.mp3"/><Relationship Id="rId16" Type="http://schemas.openxmlformats.org/officeDocument/2006/relationships/image" Target="../media/image26.png"/><Relationship Id="rId20" Type="http://schemas.openxmlformats.org/officeDocument/2006/relationships/image" Target="../media/image28.png"/><Relationship Id="rId29" Type="http://schemas.microsoft.com/office/2007/relationships/hdphoto" Target="../media/hdphoto13.wdp"/><Relationship Id="rId1" Type="http://schemas.microsoft.com/office/2007/relationships/media" Target="../media/media1.mp3"/><Relationship Id="rId6" Type="http://schemas.openxmlformats.org/officeDocument/2006/relationships/image" Target="../media/image21.png"/><Relationship Id="rId11" Type="http://schemas.microsoft.com/office/2007/relationships/hdphoto" Target="../media/hdphoto4.wdp"/><Relationship Id="rId24" Type="http://schemas.openxmlformats.org/officeDocument/2006/relationships/image" Target="../media/image30.png"/><Relationship Id="rId32" Type="http://schemas.openxmlformats.org/officeDocument/2006/relationships/image" Target="../media/image34.png"/><Relationship Id="rId5" Type="http://schemas.microsoft.com/office/2007/relationships/hdphoto" Target="../media/hdphoto1.wdp"/><Relationship Id="rId15" Type="http://schemas.microsoft.com/office/2007/relationships/hdphoto" Target="../media/hdphoto6.wdp"/><Relationship Id="rId23" Type="http://schemas.microsoft.com/office/2007/relationships/hdphoto" Target="../media/hdphoto10.wdp"/><Relationship Id="rId28" Type="http://schemas.openxmlformats.org/officeDocument/2006/relationships/image" Target="../media/image32.png"/><Relationship Id="rId10" Type="http://schemas.openxmlformats.org/officeDocument/2006/relationships/image" Target="../media/image23.png"/><Relationship Id="rId19" Type="http://schemas.microsoft.com/office/2007/relationships/hdphoto" Target="../media/hdphoto8.wdp"/><Relationship Id="rId31" Type="http://schemas.microsoft.com/office/2007/relationships/hdphoto" Target="../media/hdphoto14.wdp"/><Relationship Id="rId4" Type="http://schemas.openxmlformats.org/officeDocument/2006/relationships/image" Target="../media/image20.png"/><Relationship Id="rId9" Type="http://schemas.microsoft.com/office/2007/relationships/hdphoto" Target="../media/hdphoto3.wdp"/><Relationship Id="rId14" Type="http://schemas.openxmlformats.org/officeDocument/2006/relationships/image" Target="../media/image25.png"/><Relationship Id="rId22" Type="http://schemas.openxmlformats.org/officeDocument/2006/relationships/image" Target="../media/image29.png"/><Relationship Id="rId27" Type="http://schemas.microsoft.com/office/2007/relationships/hdphoto" Target="../media/hdphoto12.wdp"/><Relationship Id="rId30" Type="http://schemas.openxmlformats.org/officeDocument/2006/relationships/image" Target="../media/image33.png"/><Relationship Id="rId8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3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12" Type="http://schemas.openxmlformats.org/officeDocument/2006/relationships/image" Target="../media/image7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6.png"/><Relationship Id="rId11" Type="http://schemas.openxmlformats.org/officeDocument/2006/relationships/image" Target="../media/image71.png"/><Relationship Id="rId5" Type="http://schemas.openxmlformats.org/officeDocument/2006/relationships/image" Target="../media/image65.pn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5" Type="http://schemas.microsoft.com/office/2007/relationships/hdphoto" Target="../media/hdphoto31.wdp"/><Relationship Id="rId4" Type="http://schemas.openxmlformats.org/officeDocument/2006/relationships/image" Target="../media/image7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3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12" Type="http://schemas.openxmlformats.org/officeDocument/2006/relationships/image" Target="../media/image7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6.png"/><Relationship Id="rId11" Type="http://schemas.openxmlformats.org/officeDocument/2006/relationships/image" Target="../media/image71.png"/><Relationship Id="rId5" Type="http://schemas.openxmlformats.org/officeDocument/2006/relationships/image" Target="../media/image65.pn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3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12" Type="http://schemas.openxmlformats.org/officeDocument/2006/relationships/image" Target="../media/image7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6.png"/><Relationship Id="rId11" Type="http://schemas.openxmlformats.org/officeDocument/2006/relationships/image" Target="../media/image71.png"/><Relationship Id="rId5" Type="http://schemas.openxmlformats.org/officeDocument/2006/relationships/image" Target="../media/image65.pn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89.pn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12" Type="http://schemas.openxmlformats.org/officeDocument/2006/relationships/image" Target="../media/image8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2.png"/><Relationship Id="rId11" Type="http://schemas.openxmlformats.org/officeDocument/2006/relationships/image" Target="../media/image87.png"/><Relationship Id="rId5" Type="http://schemas.openxmlformats.org/officeDocument/2006/relationships/image" Target="../media/image81.png"/><Relationship Id="rId10" Type="http://schemas.openxmlformats.org/officeDocument/2006/relationships/image" Target="../media/image86.png"/><Relationship Id="rId4" Type="http://schemas.openxmlformats.org/officeDocument/2006/relationships/image" Target="../media/image80.png"/><Relationship Id="rId9" Type="http://schemas.openxmlformats.org/officeDocument/2006/relationships/image" Target="../media/image85.png"/><Relationship Id="rId14" Type="http://schemas.openxmlformats.org/officeDocument/2006/relationships/image" Target="../media/image9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4" Type="http://schemas.openxmlformats.org/officeDocument/2006/relationships/image" Target="../media/image19.jpeg"/></Relationships>
</file>

<file path=ppt/slides/_rels/slide4.xml.rels><?xml version="1.0" encoding="UTF-8" standalone="yes"?>
<Relationships xmlns="http://schemas.openxmlformats.org/package/2006/relationships"><Relationship Id="rId13" Type="http://schemas.microsoft.com/office/2007/relationships/hdphoto" Target="../media/hdphoto5.wdp"/><Relationship Id="rId18" Type="http://schemas.openxmlformats.org/officeDocument/2006/relationships/image" Target="../media/image27.png"/><Relationship Id="rId26" Type="http://schemas.openxmlformats.org/officeDocument/2006/relationships/image" Target="../media/image31.png"/><Relationship Id="rId3" Type="http://schemas.openxmlformats.org/officeDocument/2006/relationships/slideLayout" Target="../slideLayouts/slideLayout2.xml"/><Relationship Id="rId21" Type="http://schemas.microsoft.com/office/2007/relationships/hdphoto" Target="../media/hdphoto9.wdp"/><Relationship Id="rId34" Type="http://schemas.openxmlformats.org/officeDocument/2006/relationships/image" Target="../media/image35.png"/><Relationship Id="rId7" Type="http://schemas.microsoft.com/office/2007/relationships/hdphoto" Target="../media/hdphoto2.wdp"/><Relationship Id="rId12" Type="http://schemas.openxmlformats.org/officeDocument/2006/relationships/image" Target="../media/image24.png"/><Relationship Id="rId17" Type="http://schemas.microsoft.com/office/2007/relationships/hdphoto" Target="../media/hdphoto7.wdp"/><Relationship Id="rId25" Type="http://schemas.microsoft.com/office/2007/relationships/hdphoto" Target="../media/hdphoto11.wdp"/><Relationship Id="rId33" Type="http://schemas.microsoft.com/office/2007/relationships/hdphoto" Target="../media/hdphoto15.wdp"/><Relationship Id="rId2" Type="http://schemas.openxmlformats.org/officeDocument/2006/relationships/audio" Target="../media/media1.mp3"/><Relationship Id="rId16" Type="http://schemas.openxmlformats.org/officeDocument/2006/relationships/image" Target="../media/image26.png"/><Relationship Id="rId20" Type="http://schemas.openxmlformats.org/officeDocument/2006/relationships/image" Target="../media/image28.png"/><Relationship Id="rId29" Type="http://schemas.microsoft.com/office/2007/relationships/hdphoto" Target="../media/hdphoto13.wdp"/><Relationship Id="rId1" Type="http://schemas.microsoft.com/office/2007/relationships/media" Target="../media/media1.mp3"/><Relationship Id="rId6" Type="http://schemas.openxmlformats.org/officeDocument/2006/relationships/image" Target="../media/image21.png"/><Relationship Id="rId11" Type="http://schemas.microsoft.com/office/2007/relationships/hdphoto" Target="../media/hdphoto4.wdp"/><Relationship Id="rId24" Type="http://schemas.openxmlformats.org/officeDocument/2006/relationships/image" Target="../media/image30.png"/><Relationship Id="rId32" Type="http://schemas.openxmlformats.org/officeDocument/2006/relationships/image" Target="../media/image34.png"/><Relationship Id="rId5" Type="http://schemas.microsoft.com/office/2007/relationships/hdphoto" Target="../media/hdphoto1.wdp"/><Relationship Id="rId15" Type="http://schemas.microsoft.com/office/2007/relationships/hdphoto" Target="../media/hdphoto6.wdp"/><Relationship Id="rId23" Type="http://schemas.microsoft.com/office/2007/relationships/hdphoto" Target="../media/hdphoto10.wdp"/><Relationship Id="rId28" Type="http://schemas.openxmlformats.org/officeDocument/2006/relationships/image" Target="../media/image32.png"/><Relationship Id="rId10" Type="http://schemas.openxmlformats.org/officeDocument/2006/relationships/image" Target="../media/image23.png"/><Relationship Id="rId19" Type="http://schemas.microsoft.com/office/2007/relationships/hdphoto" Target="../media/hdphoto8.wdp"/><Relationship Id="rId31" Type="http://schemas.microsoft.com/office/2007/relationships/hdphoto" Target="../media/hdphoto14.wdp"/><Relationship Id="rId4" Type="http://schemas.openxmlformats.org/officeDocument/2006/relationships/image" Target="../media/image20.png"/><Relationship Id="rId9" Type="http://schemas.microsoft.com/office/2007/relationships/hdphoto" Target="../media/hdphoto3.wdp"/><Relationship Id="rId14" Type="http://schemas.openxmlformats.org/officeDocument/2006/relationships/image" Target="../media/image25.png"/><Relationship Id="rId22" Type="http://schemas.openxmlformats.org/officeDocument/2006/relationships/image" Target="../media/image29.png"/><Relationship Id="rId27" Type="http://schemas.microsoft.com/office/2007/relationships/hdphoto" Target="../media/hdphoto12.wdp"/><Relationship Id="rId30" Type="http://schemas.openxmlformats.org/officeDocument/2006/relationships/image" Target="../media/image33.png"/><Relationship Id="rId8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microsoft.com/office/2007/relationships/hdphoto" Target="../media/hdphoto20.wdp"/><Relationship Id="rId3" Type="http://schemas.microsoft.com/office/2007/relationships/hdphoto" Target="../media/hdphoto16.wdp"/><Relationship Id="rId7" Type="http://schemas.microsoft.com/office/2007/relationships/hdphoto" Target="../media/hdphoto17.wdp"/><Relationship Id="rId12" Type="http://schemas.openxmlformats.org/officeDocument/2006/relationships/image" Target="../media/image4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microsoft.com/office/2007/relationships/hdphoto" Target="../media/hdphoto19.wdp"/><Relationship Id="rId5" Type="http://schemas.microsoft.com/office/2007/relationships/hdphoto" Target="../media/hdphoto1.wdp"/><Relationship Id="rId15" Type="http://schemas.microsoft.com/office/2007/relationships/hdphoto" Target="../media/hdphoto15.wdp"/><Relationship Id="rId10" Type="http://schemas.openxmlformats.org/officeDocument/2006/relationships/image" Target="../media/image39.png"/><Relationship Id="rId4" Type="http://schemas.openxmlformats.org/officeDocument/2006/relationships/image" Target="../media/image20.png"/><Relationship Id="rId9" Type="http://schemas.microsoft.com/office/2007/relationships/hdphoto" Target="../media/hdphoto18.wdp"/><Relationship Id="rId14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media" Target="../media/media3.mp3"/><Relationship Id="rId7" Type="http://schemas.microsoft.com/office/2007/relationships/hdphoto" Target="../media/hdphoto21.wdp"/><Relationship Id="rId12" Type="http://schemas.microsoft.com/office/2007/relationships/hdphoto" Target="../media/hdphoto22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1.png"/><Relationship Id="rId11" Type="http://schemas.openxmlformats.org/officeDocument/2006/relationships/image" Target="../media/image43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2.png"/><Relationship Id="rId4" Type="http://schemas.openxmlformats.org/officeDocument/2006/relationships/audio" Target="../media/media3.mp3"/><Relationship Id="rId9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microsoft.com/office/2007/relationships/media" Target="../media/media3.mp3"/><Relationship Id="rId7" Type="http://schemas.microsoft.com/office/2007/relationships/hdphoto" Target="../media/hdphoto23.wdp"/><Relationship Id="rId12" Type="http://schemas.microsoft.com/office/2007/relationships/hdphoto" Target="../media/hdphoto25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4.png"/><Relationship Id="rId11" Type="http://schemas.openxmlformats.org/officeDocument/2006/relationships/image" Target="../media/image46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2.png"/><Relationship Id="rId4" Type="http://schemas.openxmlformats.org/officeDocument/2006/relationships/audio" Target="../media/media3.mp3"/><Relationship Id="rId9" Type="http://schemas.microsoft.com/office/2007/relationships/hdphoto" Target="../media/hdphoto24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microsoft.com/office/2007/relationships/hdphoto" Target="../media/hdphoto27.wdp"/><Relationship Id="rId3" Type="http://schemas.microsoft.com/office/2007/relationships/media" Target="../media/media3.mp3"/><Relationship Id="rId7" Type="http://schemas.openxmlformats.org/officeDocument/2006/relationships/image" Target="../media/image25.png"/><Relationship Id="rId12" Type="http://schemas.openxmlformats.org/officeDocument/2006/relationships/image" Target="../media/image4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7.png"/><Relationship Id="rId11" Type="http://schemas.openxmlformats.org/officeDocument/2006/relationships/image" Target="../media/image42.png"/><Relationship Id="rId5" Type="http://schemas.openxmlformats.org/officeDocument/2006/relationships/slideLayout" Target="../slideLayouts/slideLayout2.xml"/><Relationship Id="rId10" Type="http://schemas.microsoft.com/office/2007/relationships/hdphoto" Target="../media/hdphoto26.wdp"/><Relationship Id="rId4" Type="http://schemas.openxmlformats.org/officeDocument/2006/relationships/audio" Target="../media/media3.mp3"/><Relationship Id="rId9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52.png"/><Relationship Id="rId3" Type="http://schemas.microsoft.com/office/2007/relationships/media" Target="../media/media3.mp3"/><Relationship Id="rId7" Type="http://schemas.microsoft.com/office/2007/relationships/hdphoto" Target="../media/hdphoto28.wdp"/><Relationship Id="rId12" Type="http://schemas.openxmlformats.org/officeDocument/2006/relationships/image" Target="../media/image4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0.png"/><Relationship Id="rId11" Type="http://schemas.microsoft.com/office/2007/relationships/hdphoto" Target="../media/hdphoto29.wdp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51.png"/><Relationship Id="rId4" Type="http://schemas.openxmlformats.org/officeDocument/2006/relationships/audio" Target="../media/media3.mp3"/><Relationship Id="rId9" Type="http://schemas.microsoft.com/office/2007/relationships/hdphoto" Target="../media/hdphoto5.wdp"/><Relationship Id="rId14" Type="http://schemas.microsoft.com/office/2007/relationships/hdphoto" Target="../media/hdphoto30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191" y="159112"/>
            <a:ext cx="8809795" cy="19357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210040" y="2357124"/>
            <a:ext cx="1230558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6000" b="1" i="1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Chào</a:t>
            </a:r>
            <a:r>
              <a:rPr lang="en-US" altLang="zh-CN" sz="6000" b="1" i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en-US" altLang="zh-CN" sz="6000" b="1" i="1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mừng</a:t>
            </a:r>
            <a:r>
              <a:rPr lang="en-US" altLang="zh-CN" sz="6000" b="1" i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en-US" altLang="zh-CN" sz="6000" b="1" i="1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các</a:t>
            </a:r>
            <a:r>
              <a:rPr lang="en-US" altLang="zh-CN" sz="6000" b="1" i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vi-VN" altLang="zh-CN" sz="60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con</a:t>
            </a:r>
            <a:r>
              <a:rPr lang="en-US" altLang="zh-CN" sz="6000" b="1" i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</a:p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6000" b="1" i="1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đến</a:t>
            </a:r>
            <a:r>
              <a:rPr lang="en-US" altLang="zh-CN" sz="6000" b="1" i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en-US" altLang="zh-CN" sz="6000" b="1" i="1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với</a:t>
            </a:r>
            <a:r>
              <a:rPr lang="en-US" altLang="zh-CN" sz="6000" b="1" i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vi-VN" altLang="zh-CN" sz="60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giờ học Tự nhiên và Xã hội</a:t>
            </a:r>
            <a:endParaRPr lang="en-US" altLang="zh-CN" sz="6000" b="1" i="1" noProof="0" dirty="0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Times New Roman" pitchFamily="18" charset="0"/>
              <a:ea typeface="字魂17号-萌趣果冻体"/>
              <a:cs typeface="Times New Roman" pitchFamily="18" charset="0"/>
              <a:sym typeface="+mn-ea"/>
            </a:endParaRPr>
          </a:p>
        </p:txBody>
      </p:sp>
      <p:pic>
        <p:nvPicPr>
          <p:cNvPr id="9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392767" y="4650317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9" descr="1000401543874607298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401862" flipH="1">
            <a:off x="12496801" y="5925277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0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13819717" y="3124200"/>
            <a:ext cx="711200" cy="71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00603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35759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182727" y="555172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699748" y="221450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3544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0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017 2.59259E-6 C -0.02673 -0.01605 -0.10139 -0.0784 -0.15885 -0.0963 C -0.21632 -0.1142 -0.27083 -0.10926 -0.34375 -0.10741 C -0.41684 -0.10556 -0.51319 -0.11389 -0.59635 -0.08519 C -0.67934 -0.05648 -0.73211 0.04074 -0.84323 0.06543 C -0.95434 0.09012 -1.17534 0.06358 -1.26267 0.06296 " pathEditMode="relative" rAng="0" ptsTypes="aaaaaa">
                                      <p:cBhvr>
                                        <p:cTn id="22" dur="4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25" y="-120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3.33333E-6 4.81481E-6 C -0.02066 -0.00093 -0.08525 -0.00031 -0.12361 -0.00463 C -0.16198 -0.00896 -0.16268 0.02283 -0.23073 -0.02624 C -0.29879 -0.07531 -0.4375 -0.19538 -0.53229 -0.29908 C -0.62726 -0.40278 -0.72934 -0.52717 -0.80104 -0.64908 C -0.87275 -0.77099 -0.92882 -0.95124 -0.9625 -1.03056 " pathEditMode="relative" rAng="0" ptsTypes="aaaaaa">
                                      <p:cBhvr>
                                        <p:cTn id="2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5040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Motion origin="layout" path="M -8.33333E-7 -4.19753E-6 C 0.0191 -0.00092 0.03837 0.00154 0.05729 -0.0037 C 0.0599 -0.00432 0.06198 -0.00833 0.06459 -0.00926 C 0.07118 -0.01142 0.07778 -0.01173 0.08438 -0.01296 C 0.10538 -0.02222 0.1257 -0.03518 0.14688 -0.04259 C 0.15452 -0.04846 0.16163 -0.05185 0.16875 -0.05926 C 0.17222 -0.06296 0.17917 -0.07037 0.17917 -0.07037 C 0.18195 -0.10895 0.18941 -0.11636 0.20417 -0.14259 C 0.21702 -0.16543 0.23212 -0.18271 0.24584 -0.2037 C 0.25278 -0.21451 0.26163 -0.22099 0.26875 -0.23148 C 0.27934 -0.24722 0.29358 -0.26204 0.30729 -0.26667 C 0.32031 -0.28055 0.33386 -0.29413 0.34792 -0.3037 C 0.35382 -0.30802 0.35643 -0.31265 0.3625 -0.31512 C 0.38212 -0.33858 0.40886 -0.35988 0.43229 -0.36667 C 0.4382 -0.37222 0.4434 -0.37438 0.45 -0.37623 C 0.46788 -0.38796 0.4875 -0.3963 0.50625 -0.40185 C 0.51997 -0.4142 0.53594 -0.41759 0.55104 -0.42253 C 0.56077 -0.43086 0.57205 -0.43333 0.58229 -0.44074 C 0.59254 -0.44784 0.60174 -0.46111 0.6125 -0.46481 C 0.62327 -0.47623 0.6408 -0.49815 0.64896 -0.51667 C 0.65399 -0.52809 0.65886 -0.53981 0.66459 -0.55 C 0.66684 -0.56234 0.66389 -0.54907 0.66875 -0.56111 C 0.67379 -0.57376 0.67899 -0.6037 0.68542 -0.61111 C 0.6875 -0.62037 0.6882 -0.62438 0.69271 -0.62963 C 0.69757 -0.65586 0.71511 -0.68518 0.72604 -0.70185 C 0.73195 -0.7108 0.73403 -0.71883 0.74167 -0.72407 C 0.75104 -0.74599 0.73872 -0.72037 0.74896 -0.73333 C 0.75035 -0.73518 0.7507 -0.73858 0.75209 -0.74074 C 0.75486 -0.74537 0.75868 -0.74784 0.76146 -0.75185 C 0.76771 -0.76142 0.77344 -0.77284 0.78021 -0.78148 C 0.78715 -0.79012 0.79011 -0.78951 0.79688 -0.7963 C 0.80278 -0.80216 0.80834 -0.80926 0.81459 -0.81481 C 0.81684 -0.82099 0.82292 -0.83148 0.82292 -0.83148 C 0.82639 -0.85 0.8316 -0.84753 0.83542 -0.86111 " pathEditMode="relative" ptsTypes="fffffffffffffffffffffffffffffffffA">
                                      <p:cBhvr>
                                        <p:cTn id="31" dur="5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38" dur="4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40" dur="4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3" b="97093" l="4022" r="954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642" r="22857"/>
          <a:stretch/>
        </p:blipFill>
        <p:spPr bwMode="auto">
          <a:xfrm>
            <a:off x="2228468" y="770247"/>
            <a:ext cx="3553898" cy="5843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5278" l="2000" r="94143">
                        <a14:backgroundMark x1="51286" y1="648" x2="52714" y2="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067767" y="1143001"/>
            <a:ext cx="3040394" cy="4690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4167" l="3714" r="917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1551" y="2892344"/>
            <a:ext cx="2999427" cy="4627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85" b="99231" l="3462" r="100000">
                        <a14:foregroundMark x1="49615" y1="8077" x2="27692" y2="77308"/>
                        <a14:foregroundMark x1="47308" y1="12308" x2="70769" y2="71923"/>
                        <a14:foregroundMark x1="52692" y1="19615" x2="58462" y2="40000"/>
                        <a14:foregroundMark x1="49615" y1="10385" x2="49231" y2="83077"/>
                        <a14:foregroundMark x1="51154" y1="18462" x2="60769" y2="90385"/>
                        <a14:foregroundMark x1="47692" y1="23846" x2="39231" y2="80385"/>
                        <a14:foregroundMark x1="43462" y1="25385" x2="31538" y2="83846"/>
                        <a14:foregroundMark x1="57308" y1="47692" x2="59615" y2="76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3856" y="1708143"/>
            <a:ext cx="2386612" cy="1490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85" b="96667" l="2429" r="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4548" y="1143000"/>
            <a:ext cx="4055609" cy="6257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98722">
                        <a14:foregroundMark x1="49521" y1="45313" x2="62620" y2="88802"/>
                        <a14:foregroundMark x1="57668" y1="49089" x2="43450" y2="81510"/>
                        <a14:foregroundMark x1="35463" y1="90365" x2="35463" y2="95964"/>
                        <a14:foregroundMark x1="64856" y1="90885" x2="71086" y2="94401"/>
                        <a14:foregroundMark x1="74121" y1="58464" x2="82588" y2="60938"/>
                        <a14:foregroundMark x1="49521" y1="44401" x2="49521" y2="51823"/>
                        <a14:foregroundMark x1="54153" y1="45313" x2="53355" y2="53125"/>
                        <a14:foregroundMark x1="45687" y1="44010" x2="47284" y2="51302"/>
                        <a14:foregroundMark x1="38498" y1="25651" x2="44249" y2="37240"/>
                        <a14:foregroundMark x1="24281" y1="58464" x2="25879" y2="64714"/>
                        <a14:foregroundMark x1="76837" y1="55339" x2="78275" y2="59635"/>
                        <a14:foregroundMark x1="35463" y1="87760" x2="63419" y2="87500"/>
                        <a14:foregroundMark x1="66134" y1="83464" x2="65655" y2="87240"/>
                        <a14:foregroundMark x1="63419" y1="95313" x2="68371" y2="93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21890" y="2829139"/>
            <a:ext cx="3428271" cy="4205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1389" b="23611" l="8900" r="94000">
                        <a14:foregroundMark x1="22500" y1="13148" x2="60000" y2="236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288" t="10333" r="19265" b="77038"/>
          <a:stretch/>
        </p:blipFill>
        <p:spPr bwMode="auto">
          <a:xfrm>
            <a:off x="1524000" y="5410200"/>
            <a:ext cx="9144000" cy="1990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4314" b="81748" l="10000" r="90000">
                        <a14:foregroundMark x1="26200" y1="13053" x2="24900" y2="15819"/>
                        <a14:foregroundMark x1="37000" y1="17257" x2="37000" y2="19580"/>
                        <a14:foregroundMark x1="62900" y1="19027" x2="61600" y2="23673"/>
                        <a14:foregroundMark x1="75800" y1="11283" x2="74500" y2="14934"/>
                        <a14:foregroundMark x1="49900" y1="8407" x2="49900" y2="10730"/>
                        <a14:foregroundMark x1="38700" y1="15819" x2="37400" y2="195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6769"/>
          <a:stretch/>
        </p:blipFill>
        <p:spPr bwMode="auto">
          <a:xfrm>
            <a:off x="4875266" y="4915406"/>
            <a:ext cx="2441469" cy="183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1148" l="1200" r="99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232"/>
          <a:stretch/>
        </p:blipFill>
        <p:spPr bwMode="auto">
          <a:xfrm>
            <a:off x="1570181" y="4648200"/>
            <a:ext cx="2841085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481" b="100000" l="0" r="100000">
                        <a14:backgroundMark x1="31544" y1="3611" x2="14765" y2="287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241"/>
          <a:stretch/>
        </p:blipFill>
        <p:spPr bwMode="auto">
          <a:xfrm flipH="1">
            <a:off x="4795219" y="6270003"/>
            <a:ext cx="484702" cy="644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6481" b="84815" l="7400" r="91100">
                        <a14:foregroundMark x1="21900" y1="11759" x2="22100" y2="33796"/>
                        <a14:foregroundMark x1="47800" y1="13981" x2="50400" y2="35093"/>
                        <a14:foregroundMark x1="20800" y1="15556" x2="11700" y2="25648"/>
                        <a14:foregroundMark x1="22400" y1="13241" x2="29900" y2="26667"/>
                        <a14:foregroundMark x1="18600" y1="12037" x2="11200" y2="20185"/>
                        <a14:foregroundMark x1="10600" y1="25185" x2="20000" y2="39537"/>
                        <a14:foregroundMark x1="43800" y1="26389" x2="49600" y2="36759"/>
                        <a14:foregroundMark x1="21600" y1="52130" x2="20500" y2="82778"/>
                        <a14:foregroundMark x1="50700" y1="53148" x2="50200" y2="82778"/>
                        <a14:foregroundMark x1="46700" y1="58796" x2="43000" y2="72870"/>
                        <a14:foregroundMark x1="51200" y1="55370" x2="57400" y2="70185"/>
                        <a14:foregroundMark x1="49400" y1="53889" x2="45100" y2="59074"/>
                        <a14:foregroundMark x1="79300" y1="53148" x2="81400" y2="82593"/>
                        <a14:foregroundMark x1="78800" y1="57037" x2="72600" y2="7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25" t="7581" r="8476" b="15969"/>
          <a:stretch/>
        </p:blipFill>
        <p:spPr bwMode="auto">
          <a:xfrm flipH="1">
            <a:off x="6587965" y="6172290"/>
            <a:ext cx="1242337" cy="88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9537" b="77593" l="23000" r="77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626" t="19551" r="16022" b="15912"/>
          <a:stretch/>
        </p:blipFill>
        <p:spPr bwMode="auto">
          <a:xfrm>
            <a:off x="3861821" y="5290225"/>
            <a:ext cx="1013445" cy="111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90833" l="100" r="95100">
                        <a14:foregroundMark x1="60500" y1="34167" x2="51600" y2="80000"/>
                        <a14:foregroundMark x1="37500" y1="27500" x2="56100" y2="69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871" r="14600"/>
          <a:stretch/>
        </p:blipFill>
        <p:spPr bwMode="auto">
          <a:xfrm rot="21448870">
            <a:off x="8650586" y="3726099"/>
            <a:ext cx="2262722" cy="3464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99556" l="17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9165" y="5141342"/>
            <a:ext cx="1912782" cy="1912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0" b="96501" l="24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543" y="-196516"/>
            <a:ext cx="2934019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Happy-Birthday-To-You-English-hu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-2286000" y="22406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692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30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165D14C-4F83-53CF-22C7-4666907D4D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Google Shape;304;p20"/>
          <p:cNvSpPr txBox="1">
            <a:spLocks/>
          </p:cNvSpPr>
          <p:nvPr/>
        </p:nvSpPr>
        <p:spPr>
          <a:xfrm>
            <a:off x="1895953" y="281261"/>
            <a:ext cx="7639933" cy="6566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Odibee Sans"/>
              </a:rPr>
              <a:t>Thứ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Odibee Sans"/>
              </a:rPr>
              <a:t> …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Odibee Sans"/>
              </a:rPr>
              <a:t>ngày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Odibee Sans"/>
              </a:rPr>
              <a:t> …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Odibee Sans"/>
              </a:rPr>
              <a:t>tháng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Odibee Sans"/>
              </a:rPr>
              <a:t> …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Odibee Sans"/>
              </a:rPr>
              <a:t>năm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Odibee Sans"/>
              </a:rPr>
              <a:t> 2022</a:t>
            </a:r>
          </a:p>
        </p:txBody>
      </p:sp>
      <p:pic>
        <p:nvPicPr>
          <p:cNvPr id="7" name="Picture 6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0C548F95-26CC-4427-9217-81E9283DAC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1863" y="3151638"/>
            <a:ext cx="3820662" cy="382066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119D7D9-A23A-4D85-A81B-B200134C8B0F}"/>
              </a:ext>
            </a:extLst>
          </p:cNvPr>
          <p:cNvSpPr/>
          <p:nvPr/>
        </p:nvSpPr>
        <p:spPr>
          <a:xfrm>
            <a:off x="4170317" y="1843227"/>
            <a:ext cx="300434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00" kern="0" dirty="0" err="1">
                <a:ln>
                  <a:solidFill>
                    <a:srgbClr val="0FB29B"/>
                  </a:solidFill>
                </a:ln>
                <a:solidFill>
                  <a:srgbClr val="0FB29B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</a:t>
            </a:r>
            <a:r>
              <a:rPr lang="en-US" sz="4000" kern="0" dirty="0">
                <a:ln>
                  <a:solidFill>
                    <a:srgbClr val="0FB29B"/>
                  </a:solidFill>
                </a:ln>
                <a:solidFill>
                  <a:srgbClr val="0FB29B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1 – </a:t>
            </a:r>
            <a:r>
              <a:rPr lang="en-US" sz="4000" kern="0" dirty="0" err="1">
                <a:ln>
                  <a:solidFill>
                    <a:srgbClr val="0FB29B"/>
                  </a:solidFill>
                </a:ln>
                <a:solidFill>
                  <a:srgbClr val="0FB29B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Tiết</a:t>
            </a:r>
            <a:r>
              <a:rPr lang="en-US" sz="4000" kern="0" dirty="0">
                <a:ln>
                  <a:solidFill>
                    <a:srgbClr val="0FB29B"/>
                  </a:solidFill>
                </a:ln>
                <a:solidFill>
                  <a:srgbClr val="0FB29B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3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BE5ED2C-9D5E-4982-8995-2C912038FA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290" y="2576986"/>
            <a:ext cx="11205419" cy="146316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54266C7-5B99-E147-B98E-1F1F1E3C4DA1}"/>
              </a:ext>
            </a:extLst>
          </p:cNvPr>
          <p:cNvSpPr txBox="1"/>
          <p:nvPr/>
        </p:nvSpPr>
        <p:spPr>
          <a:xfrm>
            <a:off x="3644410" y="1036639"/>
            <a:ext cx="46423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 nhiên và Xã hội</a:t>
            </a:r>
          </a:p>
        </p:txBody>
      </p:sp>
    </p:spTree>
    <p:extLst>
      <p:ext uri="{BB962C8B-B14F-4D97-AF65-F5344CB8AC3E}">
        <p14:creationId xmlns:p14="http://schemas.microsoft.com/office/powerpoint/2010/main" val="4175295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561;p23"/>
          <p:cNvSpPr/>
          <p:nvPr/>
        </p:nvSpPr>
        <p:spPr>
          <a:xfrm>
            <a:off x="2056791" y="2643827"/>
            <a:ext cx="7480270" cy="2345826"/>
          </a:xfrm>
          <a:custGeom>
            <a:avLst/>
            <a:gdLst/>
            <a:ahLst/>
            <a:cxnLst/>
            <a:rect l="l" t="t" r="r" b="b"/>
            <a:pathLst>
              <a:path w="35450" h="5768" extrusionOk="0">
                <a:moveTo>
                  <a:pt x="1" y="1"/>
                </a:moveTo>
                <a:cubicBezTo>
                  <a:pt x="1" y="1"/>
                  <a:pt x="83" y="1069"/>
                  <a:pt x="840" y="1565"/>
                </a:cubicBezTo>
                <a:cubicBezTo>
                  <a:pt x="1594" y="2064"/>
                  <a:pt x="996" y="2775"/>
                  <a:pt x="1082" y="3347"/>
                </a:cubicBezTo>
                <a:cubicBezTo>
                  <a:pt x="1165" y="3916"/>
                  <a:pt x="1651" y="4558"/>
                  <a:pt x="1988" y="4911"/>
                </a:cubicBezTo>
                <a:cubicBezTo>
                  <a:pt x="2322" y="5268"/>
                  <a:pt x="2659" y="5768"/>
                  <a:pt x="2659" y="5768"/>
                </a:cubicBezTo>
                <a:lnTo>
                  <a:pt x="34559" y="5768"/>
                </a:lnTo>
                <a:cubicBezTo>
                  <a:pt x="34559" y="5768"/>
                  <a:pt x="35132" y="5371"/>
                  <a:pt x="35257" y="4395"/>
                </a:cubicBezTo>
                <a:cubicBezTo>
                  <a:pt x="35449" y="2884"/>
                  <a:pt x="34930" y="3016"/>
                  <a:pt x="34999" y="2279"/>
                </a:cubicBezTo>
                <a:cubicBezTo>
                  <a:pt x="35098" y="1151"/>
                  <a:pt x="34880" y="712"/>
                  <a:pt x="35049" y="1"/>
                </a:cubicBezTo>
                <a:close/>
              </a:path>
            </a:pathLst>
          </a:custGeom>
          <a:solidFill>
            <a:srgbClr val="FFAE24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03" name="Google Shape;315;p20"/>
          <p:cNvGrpSpPr/>
          <p:nvPr/>
        </p:nvGrpSpPr>
        <p:grpSpPr>
          <a:xfrm>
            <a:off x="2117448" y="1823618"/>
            <a:ext cx="1433731" cy="1157400"/>
            <a:chOff x="1376172" y="452280"/>
            <a:chExt cx="1320841" cy="1229757"/>
          </a:xfrm>
        </p:grpSpPr>
        <p:sp>
          <p:nvSpPr>
            <p:cNvPr id="104" name="Google Shape;316;p20"/>
            <p:cNvSpPr/>
            <p:nvPr/>
          </p:nvSpPr>
          <p:spPr>
            <a:xfrm rot="-3998617">
              <a:off x="1623217" y="567436"/>
              <a:ext cx="830012" cy="950521"/>
            </a:xfrm>
            <a:custGeom>
              <a:avLst/>
              <a:gdLst/>
              <a:ahLst/>
              <a:cxnLst/>
              <a:rect l="l" t="t" r="r" b="b"/>
              <a:pathLst>
                <a:path w="12501" h="14316" extrusionOk="0">
                  <a:moveTo>
                    <a:pt x="7699" y="1"/>
                  </a:moveTo>
                  <a:cubicBezTo>
                    <a:pt x="6441" y="1"/>
                    <a:pt x="5583" y="887"/>
                    <a:pt x="5559" y="913"/>
                  </a:cubicBezTo>
                  <a:cubicBezTo>
                    <a:pt x="5364" y="858"/>
                    <a:pt x="5164" y="832"/>
                    <a:pt x="4965" y="832"/>
                  </a:cubicBezTo>
                  <a:cubicBezTo>
                    <a:pt x="4548" y="832"/>
                    <a:pt x="4138" y="949"/>
                    <a:pt x="3790" y="1178"/>
                  </a:cubicBezTo>
                  <a:cubicBezTo>
                    <a:pt x="3615" y="1293"/>
                    <a:pt x="3453" y="1442"/>
                    <a:pt x="3317" y="1614"/>
                  </a:cubicBezTo>
                  <a:cubicBezTo>
                    <a:pt x="3149" y="1833"/>
                    <a:pt x="3050" y="2051"/>
                    <a:pt x="2994" y="2259"/>
                  </a:cubicBezTo>
                  <a:cubicBezTo>
                    <a:pt x="2815" y="2900"/>
                    <a:pt x="3070" y="3426"/>
                    <a:pt x="3070" y="3426"/>
                  </a:cubicBezTo>
                  <a:cubicBezTo>
                    <a:pt x="3070" y="3426"/>
                    <a:pt x="2421" y="3919"/>
                    <a:pt x="1717" y="4871"/>
                  </a:cubicBezTo>
                  <a:cubicBezTo>
                    <a:pt x="1668" y="4862"/>
                    <a:pt x="1618" y="4857"/>
                    <a:pt x="1571" y="4857"/>
                  </a:cubicBezTo>
                  <a:cubicBezTo>
                    <a:pt x="1433" y="4857"/>
                    <a:pt x="1308" y="4898"/>
                    <a:pt x="1214" y="4983"/>
                  </a:cubicBezTo>
                  <a:cubicBezTo>
                    <a:pt x="1036" y="5152"/>
                    <a:pt x="1016" y="5447"/>
                    <a:pt x="1139" y="5748"/>
                  </a:cubicBezTo>
                  <a:cubicBezTo>
                    <a:pt x="613" y="6654"/>
                    <a:pt x="150" y="7817"/>
                    <a:pt x="1" y="9226"/>
                  </a:cubicBezTo>
                  <a:lnTo>
                    <a:pt x="87" y="12507"/>
                  </a:lnTo>
                  <a:lnTo>
                    <a:pt x="133" y="14315"/>
                  </a:lnTo>
                  <a:lnTo>
                    <a:pt x="1860" y="13763"/>
                  </a:lnTo>
                  <a:lnTo>
                    <a:pt x="4773" y="12827"/>
                  </a:lnTo>
                  <a:cubicBezTo>
                    <a:pt x="4773" y="12827"/>
                    <a:pt x="6009" y="12321"/>
                    <a:pt x="7438" y="10896"/>
                  </a:cubicBezTo>
                  <a:cubicBezTo>
                    <a:pt x="7573" y="10954"/>
                    <a:pt x="7708" y="10984"/>
                    <a:pt x="7831" y="10984"/>
                  </a:cubicBezTo>
                  <a:cubicBezTo>
                    <a:pt x="7988" y="10984"/>
                    <a:pt x="8127" y="10935"/>
                    <a:pt x="8225" y="10833"/>
                  </a:cubicBezTo>
                  <a:cubicBezTo>
                    <a:pt x="8404" y="10645"/>
                    <a:pt x="8393" y="10328"/>
                    <a:pt x="8231" y="10020"/>
                  </a:cubicBezTo>
                  <a:cubicBezTo>
                    <a:pt x="8532" y="9653"/>
                    <a:pt x="8833" y="9246"/>
                    <a:pt x="9124" y="8789"/>
                  </a:cubicBezTo>
                  <a:cubicBezTo>
                    <a:pt x="9227" y="8811"/>
                    <a:pt x="9325" y="8821"/>
                    <a:pt x="9419" y="8821"/>
                  </a:cubicBezTo>
                  <a:cubicBezTo>
                    <a:pt x="9632" y="8821"/>
                    <a:pt x="9822" y="8770"/>
                    <a:pt x="9994" y="8687"/>
                  </a:cubicBezTo>
                  <a:cubicBezTo>
                    <a:pt x="10295" y="8545"/>
                    <a:pt x="10533" y="8304"/>
                    <a:pt x="10708" y="8055"/>
                  </a:cubicBezTo>
                  <a:cubicBezTo>
                    <a:pt x="11042" y="7596"/>
                    <a:pt x="11128" y="7004"/>
                    <a:pt x="10960" y="6459"/>
                  </a:cubicBezTo>
                  <a:cubicBezTo>
                    <a:pt x="10896" y="6260"/>
                    <a:pt x="10831" y="6065"/>
                    <a:pt x="10754" y="5876"/>
                  </a:cubicBezTo>
                  <a:lnTo>
                    <a:pt x="10754" y="5876"/>
                  </a:lnTo>
                  <a:cubicBezTo>
                    <a:pt x="10801" y="5986"/>
                    <a:pt x="10821" y="6048"/>
                    <a:pt x="10821" y="6048"/>
                  </a:cubicBezTo>
                  <a:cubicBezTo>
                    <a:pt x="11258" y="5572"/>
                    <a:pt x="12500" y="3426"/>
                    <a:pt x="10057" y="1088"/>
                  </a:cubicBezTo>
                  <a:cubicBezTo>
                    <a:pt x="9199" y="267"/>
                    <a:pt x="8389" y="1"/>
                    <a:pt x="7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317;p20"/>
            <p:cNvSpPr/>
            <p:nvPr/>
          </p:nvSpPr>
          <p:spPr>
            <a:xfrm rot="-3998617">
              <a:off x="1595160" y="538417"/>
              <a:ext cx="882863" cy="1057484"/>
            </a:xfrm>
            <a:custGeom>
              <a:avLst/>
              <a:gdLst/>
              <a:ahLst/>
              <a:cxnLst/>
              <a:rect l="l" t="t" r="r" b="b"/>
              <a:pathLst>
                <a:path w="13297" h="15927" extrusionOk="0">
                  <a:moveTo>
                    <a:pt x="8440" y="0"/>
                  </a:moveTo>
                  <a:cubicBezTo>
                    <a:pt x="7471" y="0"/>
                    <a:pt x="6643" y="416"/>
                    <a:pt x="6104" y="858"/>
                  </a:cubicBezTo>
                  <a:cubicBezTo>
                    <a:pt x="5972" y="840"/>
                    <a:pt x="5840" y="831"/>
                    <a:pt x="5708" y="831"/>
                  </a:cubicBezTo>
                  <a:cubicBezTo>
                    <a:pt x="5158" y="831"/>
                    <a:pt x="4619" y="987"/>
                    <a:pt x="4163" y="1291"/>
                  </a:cubicBezTo>
                  <a:cubicBezTo>
                    <a:pt x="3921" y="1450"/>
                    <a:pt x="3706" y="1648"/>
                    <a:pt x="3525" y="1880"/>
                  </a:cubicBezTo>
                  <a:cubicBezTo>
                    <a:pt x="3313" y="2150"/>
                    <a:pt x="3164" y="2448"/>
                    <a:pt x="3082" y="2759"/>
                  </a:cubicBezTo>
                  <a:cubicBezTo>
                    <a:pt x="2963" y="3192"/>
                    <a:pt x="2983" y="3586"/>
                    <a:pt x="3039" y="3880"/>
                  </a:cubicBezTo>
                  <a:cubicBezTo>
                    <a:pt x="2804" y="4098"/>
                    <a:pt x="2476" y="4432"/>
                    <a:pt x="2126" y="4872"/>
                  </a:cubicBezTo>
                  <a:cubicBezTo>
                    <a:pt x="1888" y="4905"/>
                    <a:pt x="1670" y="5007"/>
                    <a:pt x="1498" y="5166"/>
                  </a:cubicBezTo>
                  <a:cubicBezTo>
                    <a:pt x="1191" y="5454"/>
                    <a:pt x="1068" y="5887"/>
                    <a:pt x="1151" y="6344"/>
                  </a:cubicBezTo>
                  <a:cubicBezTo>
                    <a:pt x="651" y="7269"/>
                    <a:pt x="314" y="8252"/>
                    <a:pt x="145" y="9276"/>
                  </a:cubicBezTo>
                  <a:lnTo>
                    <a:pt x="49" y="9287"/>
                  </a:lnTo>
                  <a:lnTo>
                    <a:pt x="66" y="9882"/>
                  </a:lnTo>
                  <a:lnTo>
                    <a:pt x="0" y="10513"/>
                  </a:lnTo>
                  <a:lnTo>
                    <a:pt x="83" y="10520"/>
                  </a:lnTo>
                  <a:lnTo>
                    <a:pt x="222" y="15927"/>
                  </a:lnTo>
                  <a:lnTo>
                    <a:pt x="4936" y="14412"/>
                  </a:lnTo>
                  <a:lnTo>
                    <a:pt x="4947" y="14482"/>
                  </a:lnTo>
                  <a:lnTo>
                    <a:pt x="5777" y="14141"/>
                  </a:lnTo>
                  <a:cubicBezTo>
                    <a:pt x="5829" y="14121"/>
                    <a:pt x="6997" y="13635"/>
                    <a:pt x="8382" y="12336"/>
                  </a:cubicBezTo>
                  <a:cubicBezTo>
                    <a:pt x="8448" y="12344"/>
                    <a:pt x="8514" y="12349"/>
                    <a:pt x="8578" y="12349"/>
                  </a:cubicBezTo>
                  <a:cubicBezTo>
                    <a:pt x="8922" y="12349"/>
                    <a:pt x="9236" y="12224"/>
                    <a:pt x="9467" y="11985"/>
                  </a:cubicBezTo>
                  <a:cubicBezTo>
                    <a:pt x="9745" y="11690"/>
                    <a:pt x="9844" y="11267"/>
                    <a:pt x="9748" y="10831"/>
                  </a:cubicBezTo>
                  <a:cubicBezTo>
                    <a:pt x="9910" y="10619"/>
                    <a:pt x="10066" y="10404"/>
                    <a:pt x="10218" y="10186"/>
                  </a:cubicBezTo>
                  <a:cubicBezTo>
                    <a:pt x="10499" y="10179"/>
                    <a:pt x="10773" y="10114"/>
                    <a:pt x="11031" y="9987"/>
                  </a:cubicBezTo>
                  <a:cubicBezTo>
                    <a:pt x="11401" y="9812"/>
                    <a:pt x="11732" y="9525"/>
                    <a:pt x="12010" y="9137"/>
                  </a:cubicBezTo>
                  <a:cubicBezTo>
                    <a:pt x="12460" y="8510"/>
                    <a:pt x="12592" y="7689"/>
                    <a:pt x="12357" y="6939"/>
                  </a:cubicBezTo>
                  <a:cubicBezTo>
                    <a:pt x="12350" y="6912"/>
                    <a:pt x="12341" y="6883"/>
                    <a:pt x="12331" y="6853"/>
                  </a:cubicBezTo>
                  <a:cubicBezTo>
                    <a:pt x="12820" y="6106"/>
                    <a:pt x="13296" y="4710"/>
                    <a:pt x="12611" y="3130"/>
                  </a:cubicBezTo>
                  <a:cubicBezTo>
                    <a:pt x="12334" y="2484"/>
                    <a:pt x="11885" y="1860"/>
                    <a:pt x="11273" y="1277"/>
                  </a:cubicBezTo>
                  <a:cubicBezTo>
                    <a:pt x="10286" y="333"/>
                    <a:pt x="9306" y="0"/>
                    <a:pt x="8440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318;p20"/>
            <p:cNvSpPr/>
            <p:nvPr/>
          </p:nvSpPr>
          <p:spPr>
            <a:xfrm rot="-3998617">
              <a:off x="2065778" y="867228"/>
              <a:ext cx="304955" cy="408068"/>
            </a:xfrm>
            <a:custGeom>
              <a:avLst/>
              <a:gdLst/>
              <a:ahLst/>
              <a:cxnLst/>
              <a:rect l="l" t="t" r="r" b="b"/>
              <a:pathLst>
                <a:path w="4593" h="6146" extrusionOk="0">
                  <a:moveTo>
                    <a:pt x="3637" y="1"/>
                  </a:moveTo>
                  <a:lnTo>
                    <a:pt x="0" y="4508"/>
                  </a:lnTo>
                  <a:lnTo>
                    <a:pt x="241" y="6145"/>
                  </a:lnTo>
                  <a:cubicBezTo>
                    <a:pt x="241" y="6145"/>
                    <a:pt x="2625" y="5173"/>
                    <a:pt x="4593" y="2111"/>
                  </a:cubicBezTo>
                  <a:cubicBezTo>
                    <a:pt x="4593" y="2111"/>
                    <a:pt x="4411" y="1139"/>
                    <a:pt x="3637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319;p20"/>
            <p:cNvSpPr/>
            <p:nvPr/>
          </p:nvSpPr>
          <p:spPr>
            <a:xfrm rot="-3998617">
              <a:off x="1720068" y="1032346"/>
              <a:ext cx="371816" cy="390672"/>
            </a:xfrm>
            <a:custGeom>
              <a:avLst/>
              <a:gdLst/>
              <a:ahLst/>
              <a:cxnLst/>
              <a:rect l="l" t="t" r="r" b="b"/>
              <a:pathLst>
                <a:path w="5600" h="5884" extrusionOk="0">
                  <a:moveTo>
                    <a:pt x="3069" y="0"/>
                  </a:moveTo>
                  <a:cubicBezTo>
                    <a:pt x="3069" y="0"/>
                    <a:pt x="397" y="2021"/>
                    <a:pt x="0" y="5797"/>
                  </a:cubicBezTo>
                  <a:lnTo>
                    <a:pt x="1991" y="5883"/>
                  </a:lnTo>
                  <a:lnTo>
                    <a:pt x="5599" y="933"/>
                  </a:lnTo>
                  <a:cubicBezTo>
                    <a:pt x="4898" y="546"/>
                    <a:pt x="4064" y="218"/>
                    <a:pt x="3069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320;p20"/>
            <p:cNvSpPr/>
            <p:nvPr/>
          </p:nvSpPr>
          <p:spPr>
            <a:xfrm rot="-3998617">
              <a:off x="1779991" y="1257387"/>
              <a:ext cx="46344" cy="59358"/>
            </a:xfrm>
            <a:custGeom>
              <a:avLst/>
              <a:gdLst/>
              <a:ahLst/>
              <a:cxnLst/>
              <a:rect l="l" t="t" r="r" b="b"/>
              <a:pathLst>
                <a:path w="698" h="894" extrusionOk="0">
                  <a:moveTo>
                    <a:pt x="556" y="1"/>
                  </a:moveTo>
                  <a:cubicBezTo>
                    <a:pt x="417" y="1"/>
                    <a:pt x="294" y="40"/>
                    <a:pt x="198" y="127"/>
                  </a:cubicBezTo>
                  <a:cubicBezTo>
                    <a:pt x="20" y="295"/>
                    <a:pt x="0" y="593"/>
                    <a:pt x="122" y="893"/>
                  </a:cubicBezTo>
                  <a:cubicBezTo>
                    <a:pt x="310" y="566"/>
                    <a:pt x="506" y="272"/>
                    <a:pt x="698" y="14"/>
                  </a:cubicBezTo>
                  <a:cubicBezTo>
                    <a:pt x="651" y="4"/>
                    <a:pt x="602" y="1"/>
                    <a:pt x="556" y="1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321;p20"/>
            <p:cNvSpPr/>
            <p:nvPr/>
          </p:nvSpPr>
          <p:spPr>
            <a:xfrm rot="-3998617">
              <a:off x="1788881" y="1201489"/>
              <a:ext cx="115794" cy="115528"/>
            </a:xfrm>
            <a:custGeom>
              <a:avLst/>
              <a:gdLst/>
              <a:ahLst/>
              <a:cxnLst/>
              <a:rect l="l" t="t" r="r" b="b"/>
              <a:pathLst>
                <a:path w="1744" h="1740" extrusionOk="0">
                  <a:moveTo>
                    <a:pt x="576" y="0"/>
                  </a:moveTo>
                  <a:cubicBezTo>
                    <a:pt x="384" y="258"/>
                    <a:pt x="188" y="552"/>
                    <a:pt x="0" y="879"/>
                  </a:cubicBezTo>
                  <a:cubicBezTo>
                    <a:pt x="60" y="1029"/>
                    <a:pt x="156" y="1180"/>
                    <a:pt x="284" y="1319"/>
                  </a:cubicBezTo>
                  <a:cubicBezTo>
                    <a:pt x="536" y="1590"/>
                    <a:pt x="853" y="1740"/>
                    <a:pt x="1115" y="1740"/>
                  </a:cubicBezTo>
                  <a:cubicBezTo>
                    <a:pt x="1253" y="1740"/>
                    <a:pt x="1379" y="1700"/>
                    <a:pt x="1472" y="1610"/>
                  </a:cubicBezTo>
                  <a:cubicBezTo>
                    <a:pt x="1743" y="1359"/>
                    <a:pt x="1650" y="820"/>
                    <a:pt x="1267" y="406"/>
                  </a:cubicBezTo>
                  <a:cubicBezTo>
                    <a:pt x="1058" y="182"/>
                    <a:pt x="807" y="43"/>
                    <a:pt x="576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322;p20"/>
            <p:cNvSpPr/>
            <p:nvPr/>
          </p:nvSpPr>
          <p:spPr>
            <a:xfrm rot="-3998617">
              <a:off x="2260484" y="992211"/>
              <a:ext cx="64205" cy="64205"/>
            </a:xfrm>
            <a:custGeom>
              <a:avLst/>
              <a:gdLst/>
              <a:ahLst/>
              <a:cxnLst/>
              <a:rect l="l" t="t" r="r" b="b"/>
              <a:pathLst>
                <a:path w="967" h="967" extrusionOk="0">
                  <a:moveTo>
                    <a:pt x="794" y="0"/>
                  </a:moveTo>
                  <a:cubicBezTo>
                    <a:pt x="526" y="325"/>
                    <a:pt x="261" y="615"/>
                    <a:pt x="0" y="877"/>
                  </a:cubicBezTo>
                  <a:cubicBezTo>
                    <a:pt x="136" y="937"/>
                    <a:pt x="268" y="966"/>
                    <a:pt x="394" y="966"/>
                  </a:cubicBezTo>
                  <a:cubicBezTo>
                    <a:pt x="549" y="966"/>
                    <a:pt x="688" y="917"/>
                    <a:pt x="788" y="814"/>
                  </a:cubicBezTo>
                  <a:cubicBezTo>
                    <a:pt x="966" y="626"/>
                    <a:pt x="956" y="308"/>
                    <a:pt x="794" y="0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323;p20"/>
            <p:cNvSpPr/>
            <p:nvPr/>
          </p:nvSpPr>
          <p:spPr>
            <a:xfrm rot="-3998617">
              <a:off x="2194153" y="993773"/>
              <a:ext cx="116192" cy="107893"/>
            </a:xfrm>
            <a:custGeom>
              <a:avLst/>
              <a:gdLst/>
              <a:ahLst/>
              <a:cxnLst/>
              <a:rect l="l" t="t" r="r" b="b"/>
              <a:pathLst>
                <a:path w="1750" h="1625" extrusionOk="0">
                  <a:moveTo>
                    <a:pt x="649" y="0"/>
                  </a:moveTo>
                  <a:cubicBezTo>
                    <a:pt x="494" y="0"/>
                    <a:pt x="355" y="50"/>
                    <a:pt x="259" y="152"/>
                  </a:cubicBezTo>
                  <a:cubicBezTo>
                    <a:pt x="1" y="420"/>
                    <a:pt x="126" y="953"/>
                    <a:pt x="540" y="1342"/>
                  </a:cubicBezTo>
                  <a:cubicBezTo>
                    <a:pt x="669" y="1469"/>
                    <a:pt x="811" y="1561"/>
                    <a:pt x="956" y="1624"/>
                  </a:cubicBezTo>
                  <a:cubicBezTo>
                    <a:pt x="1217" y="1362"/>
                    <a:pt x="1482" y="1072"/>
                    <a:pt x="1750" y="747"/>
                  </a:cubicBezTo>
                  <a:cubicBezTo>
                    <a:pt x="1681" y="616"/>
                    <a:pt x="1585" y="486"/>
                    <a:pt x="1463" y="370"/>
                  </a:cubicBezTo>
                  <a:cubicBezTo>
                    <a:pt x="1208" y="129"/>
                    <a:pt x="904" y="0"/>
                    <a:pt x="649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324;p20"/>
            <p:cNvSpPr/>
            <p:nvPr/>
          </p:nvSpPr>
          <p:spPr>
            <a:xfrm rot="-3998617">
              <a:off x="1635655" y="559253"/>
              <a:ext cx="460653" cy="401495"/>
            </a:xfrm>
            <a:custGeom>
              <a:avLst/>
              <a:gdLst/>
              <a:ahLst/>
              <a:cxnLst/>
              <a:rect l="l" t="t" r="r" b="b"/>
              <a:pathLst>
                <a:path w="6938" h="6047" extrusionOk="0">
                  <a:moveTo>
                    <a:pt x="2141" y="0"/>
                  </a:moveTo>
                  <a:cubicBezTo>
                    <a:pt x="865" y="0"/>
                    <a:pt x="1" y="914"/>
                    <a:pt x="1" y="914"/>
                  </a:cubicBezTo>
                  <a:cubicBezTo>
                    <a:pt x="4140" y="2561"/>
                    <a:pt x="5258" y="6046"/>
                    <a:pt x="5258" y="6046"/>
                  </a:cubicBezTo>
                  <a:cubicBezTo>
                    <a:pt x="5698" y="5573"/>
                    <a:pt x="6938" y="3427"/>
                    <a:pt x="4494" y="1086"/>
                  </a:cubicBezTo>
                  <a:cubicBezTo>
                    <a:pt x="3638" y="267"/>
                    <a:pt x="2830" y="0"/>
                    <a:pt x="2141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325;p20"/>
            <p:cNvSpPr/>
            <p:nvPr/>
          </p:nvSpPr>
          <p:spPr>
            <a:xfrm rot="-3998617">
              <a:off x="1711368" y="767590"/>
              <a:ext cx="476721" cy="436684"/>
            </a:xfrm>
            <a:custGeom>
              <a:avLst/>
              <a:gdLst/>
              <a:ahLst/>
              <a:cxnLst/>
              <a:rect l="l" t="t" r="r" b="b"/>
              <a:pathLst>
                <a:path w="7180" h="6577" extrusionOk="0">
                  <a:moveTo>
                    <a:pt x="243" y="1"/>
                  </a:moveTo>
                  <a:cubicBezTo>
                    <a:pt x="204" y="1"/>
                    <a:pt x="182" y="6"/>
                    <a:pt x="179" y="14"/>
                  </a:cubicBezTo>
                  <a:cubicBezTo>
                    <a:pt x="0" y="657"/>
                    <a:pt x="255" y="1182"/>
                    <a:pt x="255" y="1182"/>
                  </a:cubicBezTo>
                  <a:cubicBezTo>
                    <a:pt x="5847" y="2839"/>
                    <a:pt x="6310" y="6545"/>
                    <a:pt x="6310" y="6545"/>
                  </a:cubicBezTo>
                  <a:cubicBezTo>
                    <a:pt x="6412" y="6567"/>
                    <a:pt x="6510" y="6576"/>
                    <a:pt x="6605" y="6576"/>
                  </a:cubicBezTo>
                  <a:cubicBezTo>
                    <a:pt x="6817" y="6576"/>
                    <a:pt x="7008" y="6526"/>
                    <a:pt x="7179" y="6446"/>
                  </a:cubicBezTo>
                  <a:cubicBezTo>
                    <a:pt x="5299" y="1079"/>
                    <a:pt x="832" y="1"/>
                    <a:pt x="243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326;p20"/>
            <p:cNvSpPr/>
            <p:nvPr/>
          </p:nvSpPr>
          <p:spPr>
            <a:xfrm rot="-3998617">
              <a:off x="1668802" y="693565"/>
              <a:ext cx="512309" cy="498831"/>
            </a:xfrm>
            <a:custGeom>
              <a:avLst/>
              <a:gdLst/>
              <a:ahLst/>
              <a:cxnLst/>
              <a:rect l="l" t="t" r="r" b="b"/>
              <a:pathLst>
                <a:path w="7716" h="7513" extrusionOk="0">
                  <a:moveTo>
                    <a:pt x="798" y="1"/>
                  </a:moveTo>
                  <a:cubicBezTo>
                    <a:pt x="623" y="116"/>
                    <a:pt x="461" y="265"/>
                    <a:pt x="326" y="440"/>
                  </a:cubicBezTo>
                  <a:cubicBezTo>
                    <a:pt x="157" y="655"/>
                    <a:pt x="54" y="874"/>
                    <a:pt x="1" y="1081"/>
                  </a:cubicBezTo>
                  <a:cubicBezTo>
                    <a:pt x="4" y="1073"/>
                    <a:pt x="26" y="1068"/>
                    <a:pt x="65" y="1068"/>
                  </a:cubicBezTo>
                  <a:cubicBezTo>
                    <a:pt x="654" y="1068"/>
                    <a:pt x="5121" y="2146"/>
                    <a:pt x="7001" y="7513"/>
                  </a:cubicBezTo>
                  <a:cubicBezTo>
                    <a:pt x="7302" y="7368"/>
                    <a:pt x="7537" y="7126"/>
                    <a:pt x="7716" y="6878"/>
                  </a:cubicBezTo>
                  <a:cubicBezTo>
                    <a:pt x="6241" y="953"/>
                    <a:pt x="1036" y="40"/>
                    <a:pt x="798" y="1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327;p20"/>
            <p:cNvSpPr/>
            <p:nvPr/>
          </p:nvSpPr>
          <p:spPr>
            <a:xfrm rot="-3998617">
              <a:off x="1667496" y="653184"/>
              <a:ext cx="487278" cy="479642"/>
            </a:xfrm>
            <a:custGeom>
              <a:avLst/>
              <a:gdLst/>
              <a:ahLst/>
              <a:cxnLst/>
              <a:rect l="l" t="t" r="r" b="b"/>
              <a:pathLst>
                <a:path w="7339" h="7224" extrusionOk="0">
                  <a:moveTo>
                    <a:pt x="1176" y="1"/>
                  </a:moveTo>
                  <a:cubicBezTo>
                    <a:pt x="759" y="1"/>
                    <a:pt x="348" y="118"/>
                    <a:pt x="1" y="346"/>
                  </a:cubicBezTo>
                  <a:cubicBezTo>
                    <a:pt x="239" y="385"/>
                    <a:pt x="5444" y="1298"/>
                    <a:pt x="6919" y="7223"/>
                  </a:cubicBezTo>
                  <a:cubicBezTo>
                    <a:pt x="7253" y="6764"/>
                    <a:pt x="7339" y="6172"/>
                    <a:pt x="7170" y="5629"/>
                  </a:cubicBezTo>
                  <a:cubicBezTo>
                    <a:pt x="6142" y="2307"/>
                    <a:pt x="3513" y="782"/>
                    <a:pt x="2025" y="167"/>
                  </a:cubicBezTo>
                  <a:cubicBezTo>
                    <a:pt x="1750" y="55"/>
                    <a:pt x="1462" y="1"/>
                    <a:pt x="1176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328;p20"/>
            <p:cNvSpPr/>
            <p:nvPr/>
          </p:nvSpPr>
          <p:spPr>
            <a:xfrm rot="-3998617">
              <a:off x="2228193" y="1464383"/>
              <a:ext cx="117520" cy="120176"/>
            </a:xfrm>
            <a:custGeom>
              <a:avLst/>
              <a:gdLst/>
              <a:ahLst/>
              <a:cxnLst/>
              <a:rect l="l" t="t" r="r" b="b"/>
              <a:pathLst>
                <a:path w="1770" h="1810" extrusionOk="0">
                  <a:moveTo>
                    <a:pt x="1" y="0"/>
                  </a:moveTo>
                  <a:lnTo>
                    <a:pt x="47" y="1809"/>
                  </a:lnTo>
                  <a:lnTo>
                    <a:pt x="1770" y="12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329;p20"/>
            <p:cNvSpPr/>
            <p:nvPr/>
          </p:nvSpPr>
          <p:spPr>
            <a:xfrm rot="-3998617">
              <a:off x="1906081" y="1014169"/>
              <a:ext cx="377526" cy="297386"/>
            </a:xfrm>
            <a:custGeom>
              <a:avLst/>
              <a:gdLst/>
              <a:ahLst/>
              <a:cxnLst/>
              <a:rect l="l" t="t" r="r" b="b"/>
              <a:pathLst>
                <a:path w="5686" h="4479" extrusionOk="0">
                  <a:moveTo>
                    <a:pt x="782" y="0"/>
                  </a:moveTo>
                  <a:cubicBezTo>
                    <a:pt x="147" y="0"/>
                    <a:pt x="0" y="899"/>
                    <a:pt x="0" y="899"/>
                  </a:cubicBezTo>
                  <a:cubicBezTo>
                    <a:pt x="43" y="2916"/>
                    <a:pt x="2071" y="3945"/>
                    <a:pt x="3324" y="4391"/>
                  </a:cubicBezTo>
                  <a:cubicBezTo>
                    <a:pt x="3492" y="4451"/>
                    <a:pt x="3662" y="4478"/>
                    <a:pt x="3826" y="4478"/>
                  </a:cubicBezTo>
                  <a:cubicBezTo>
                    <a:pt x="4887" y="4478"/>
                    <a:pt x="5686" y="3339"/>
                    <a:pt x="3982" y="2628"/>
                  </a:cubicBezTo>
                  <a:cubicBezTo>
                    <a:pt x="2018" y="1812"/>
                    <a:pt x="2371" y="777"/>
                    <a:pt x="1297" y="162"/>
                  </a:cubicBezTo>
                  <a:cubicBezTo>
                    <a:pt x="1097" y="47"/>
                    <a:pt x="927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330;p20"/>
            <p:cNvSpPr/>
            <p:nvPr/>
          </p:nvSpPr>
          <p:spPr>
            <a:xfrm rot="-3998617">
              <a:off x="1929689" y="1224101"/>
              <a:ext cx="89634" cy="87178"/>
            </a:xfrm>
            <a:custGeom>
              <a:avLst/>
              <a:gdLst/>
              <a:ahLst/>
              <a:cxnLst/>
              <a:rect l="l" t="t" r="r" b="b"/>
              <a:pathLst>
                <a:path w="1350" h="1313" extrusionOk="0">
                  <a:moveTo>
                    <a:pt x="110" y="0"/>
                  </a:moveTo>
                  <a:lnTo>
                    <a:pt x="0" y="354"/>
                  </a:lnTo>
                  <a:cubicBezTo>
                    <a:pt x="317" y="706"/>
                    <a:pt x="846" y="1032"/>
                    <a:pt x="1138" y="1198"/>
                  </a:cubicBezTo>
                  <a:lnTo>
                    <a:pt x="1138" y="1198"/>
                  </a:lnTo>
                  <a:cubicBezTo>
                    <a:pt x="534" y="807"/>
                    <a:pt x="110" y="0"/>
                    <a:pt x="110" y="0"/>
                  </a:cubicBezTo>
                  <a:close/>
                  <a:moveTo>
                    <a:pt x="1138" y="1198"/>
                  </a:moveTo>
                  <a:cubicBezTo>
                    <a:pt x="1206" y="1242"/>
                    <a:pt x="1277" y="1281"/>
                    <a:pt x="1349" y="1313"/>
                  </a:cubicBezTo>
                  <a:cubicBezTo>
                    <a:pt x="1349" y="1313"/>
                    <a:pt x="1266" y="1271"/>
                    <a:pt x="1138" y="1198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331;p20"/>
            <p:cNvSpPr/>
            <p:nvPr/>
          </p:nvSpPr>
          <p:spPr>
            <a:xfrm rot="-3998617">
              <a:off x="2153868" y="1105507"/>
              <a:ext cx="126749" cy="74695"/>
            </a:xfrm>
            <a:custGeom>
              <a:avLst/>
              <a:gdLst/>
              <a:ahLst/>
              <a:cxnLst/>
              <a:rect l="l" t="t" r="r" b="b"/>
              <a:pathLst>
                <a:path w="1909" h="1125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669" y="874"/>
                    <a:pt x="1363" y="1124"/>
                  </a:cubicBezTo>
                  <a:lnTo>
                    <a:pt x="1909" y="814"/>
                  </a:lnTo>
                  <a:cubicBezTo>
                    <a:pt x="1909" y="814"/>
                    <a:pt x="729" y="695"/>
                    <a:pt x="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6" name="文本框 18">
            <a:extLst>
              <a:ext uri="{FF2B5EF4-FFF2-40B4-BE49-F238E27FC236}">
                <a16:creationId xmlns:a16="http://schemas.microsoft.com/office/drawing/2014/main" id="{FC58D57D-2022-462C-B907-1C55ACA936B3}"/>
              </a:ext>
            </a:extLst>
          </p:cNvPr>
          <p:cNvSpPr txBox="1"/>
          <p:nvPr/>
        </p:nvSpPr>
        <p:spPr>
          <a:xfrm>
            <a:off x="2706761" y="3307893"/>
            <a:ext cx="64628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 dirty="0" err="1">
                <a:ln w="28575">
                  <a:solidFill>
                    <a:srgbClr val="FFFFFF"/>
                  </a:solidFill>
                </a:ln>
                <a:solidFill>
                  <a:srgbClr val="6DAA2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站酷快乐体2016修订版" panose="02010600030101010101" pitchFamily="2" charset="-122"/>
                <a:cs typeface="Calibri" panose="020F0502020204030204" pitchFamily="34" charset="0"/>
                <a:sym typeface="Arial"/>
              </a:rPr>
              <a:t>Khám</a:t>
            </a:r>
            <a:r>
              <a:rPr kumimoji="0" lang="en-US" altLang="zh-CN" sz="8000" b="1" i="0" u="none" strike="noStrike" kern="1200" cap="none" spc="0" normalizeH="0" noProof="0" dirty="0">
                <a:ln w="28575">
                  <a:solidFill>
                    <a:srgbClr val="FFFFFF"/>
                  </a:solidFill>
                </a:ln>
                <a:solidFill>
                  <a:srgbClr val="6DAA2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站酷快乐体2016修订版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8000" b="1" i="0" u="none" strike="noStrike" kern="1200" cap="none" spc="0" normalizeH="0" noProof="0" dirty="0" err="1">
                <a:ln w="28575">
                  <a:solidFill>
                    <a:srgbClr val="FFFFFF"/>
                  </a:solidFill>
                </a:ln>
                <a:solidFill>
                  <a:srgbClr val="6DAA2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站酷快乐体2016修订版" panose="02010600030101010101" pitchFamily="2" charset="-122"/>
                <a:cs typeface="Calibri" panose="020F0502020204030204" pitchFamily="34" charset="0"/>
                <a:sym typeface="Arial"/>
              </a:rPr>
              <a:t>phá</a:t>
            </a:r>
            <a:endParaRPr kumimoji="0" lang="zh-CN" altLang="en-US" sz="8000" b="1" i="0" u="none" strike="noStrike" kern="1200" cap="none" spc="0" normalizeH="0" baseline="0" noProof="0" dirty="0">
              <a:ln w="3175">
                <a:solidFill>
                  <a:srgbClr val="FFFFFF"/>
                </a:solidFill>
              </a:ln>
              <a:solidFill>
                <a:srgbClr val="6DAA2D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iny" panose="02000903060500060000" pitchFamily="2" charset="0"/>
              <a:ea typeface="站酷快乐体2016修订版" panose="02010600030101010101" pitchFamily="2" charset="-122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80715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69390" y="0"/>
            <a:ext cx="10763810" cy="1371600"/>
            <a:chOff x="595159" y="192870"/>
            <a:chExt cx="6473298" cy="1371600"/>
          </a:xfrm>
        </p:grpSpPr>
        <p:sp>
          <p:nvSpPr>
            <p:cNvPr id="16" name="Google Shape;1352;p29"/>
            <p:cNvSpPr/>
            <p:nvPr/>
          </p:nvSpPr>
          <p:spPr>
            <a:xfrm>
              <a:off x="1143111" y="512482"/>
              <a:ext cx="5925346" cy="1051988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9CE8D9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7" name="Google Shape;697;p24"/>
            <p:cNvSpPr txBox="1">
              <a:spLocks/>
            </p:cNvSpPr>
            <p:nvPr/>
          </p:nvSpPr>
          <p:spPr>
            <a:xfrm>
              <a:off x="1395087" y="512482"/>
              <a:ext cx="5486583" cy="7323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FFFFFF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tabLst/>
                <a:defRPr/>
              </a:pPr>
              <a:r>
                <a:rPr lang="nl-NL" sz="32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1. Quan sát các hình về gia đình Minh và </a:t>
              </a:r>
              <a:r>
                <a:rPr lang="nl-NL" sz="3200" b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cho biết: </a:t>
              </a:r>
              <a:r>
                <a:rPr lang="nl-NL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  <a:r>
                <a:rPr lang="nl-NL" sz="3200" b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ự </a:t>
              </a:r>
              <a:r>
                <a:rPr lang="nl-NL" sz="32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kiện nào đã diễn ra.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Odibee Sans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5159" y="192870"/>
              <a:ext cx="601425" cy="1371600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BBDDE237-81F0-4FBE-B43C-88228AE9BF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925" y="1899920"/>
            <a:ext cx="5676960" cy="32973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CBAB3E-CCBC-43DF-86B7-2241A6EDD4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9962" y="1899920"/>
            <a:ext cx="5802038" cy="329739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9F4BCD-0A77-45A7-90F6-78AC3B5EF126}"/>
              </a:ext>
            </a:extLst>
          </p:cNvPr>
          <p:cNvSpPr txBox="1"/>
          <p:nvPr/>
        </p:nvSpPr>
        <p:spPr>
          <a:xfrm>
            <a:off x="380925" y="5402143"/>
            <a:ext cx="5786196" cy="1123712"/>
          </a:xfrm>
          <a:prstGeom prst="roundRect">
            <a:avLst/>
          </a:prstGeom>
          <a:solidFill>
            <a:srgbClr val="FFE1D9"/>
          </a:solidFill>
          <a:ln w="57150">
            <a:solidFill>
              <a:sysClr val="window" lastClr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vi-VN" sz="30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Ngày khai giảng năm học mới, ngày Minh </a:t>
            </a:r>
            <a:r>
              <a:rPr lang="vi-VN" sz="30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chính t</a:t>
            </a:r>
            <a:r>
              <a:rPr lang="en-US" sz="30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</a:t>
            </a:r>
            <a:r>
              <a:rPr lang="vi-VN" sz="30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ức </a:t>
            </a:r>
            <a:r>
              <a:rPr lang="vi-VN" sz="30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đi học.</a:t>
            </a:r>
            <a:endParaRPr kumimoji="0" lang="pt-BR" sz="30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54EAE8B-6D24-45E0-8639-DEC5076BF1AC}"/>
              </a:ext>
            </a:extLst>
          </p:cNvPr>
          <p:cNvSpPr txBox="1"/>
          <p:nvPr/>
        </p:nvSpPr>
        <p:spPr>
          <a:xfrm>
            <a:off x="6389962" y="5414676"/>
            <a:ext cx="5786196" cy="1123712"/>
          </a:xfrm>
          <a:prstGeom prst="roundRect">
            <a:avLst/>
          </a:prstGeom>
          <a:solidFill>
            <a:srgbClr val="FFE1D9"/>
          </a:solidFill>
          <a:ln w="57150">
            <a:solidFill>
              <a:sysClr val="window" lastClr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vi-VN" sz="30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Gia đình Minh chào đón em bé ra đời (mẹ sinh em bé)</a:t>
            </a:r>
            <a:endParaRPr kumimoji="0" lang="pt-BR" sz="30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9323797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69390" y="0"/>
            <a:ext cx="10763810" cy="1371600"/>
            <a:chOff x="595159" y="192870"/>
            <a:chExt cx="6473298" cy="1371600"/>
          </a:xfrm>
        </p:grpSpPr>
        <p:sp>
          <p:nvSpPr>
            <p:cNvPr id="16" name="Google Shape;1352;p29"/>
            <p:cNvSpPr/>
            <p:nvPr/>
          </p:nvSpPr>
          <p:spPr>
            <a:xfrm>
              <a:off x="1143111" y="512482"/>
              <a:ext cx="5925346" cy="1051988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9CE8D9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7" name="Google Shape;697;p24"/>
            <p:cNvSpPr txBox="1">
              <a:spLocks/>
            </p:cNvSpPr>
            <p:nvPr/>
          </p:nvSpPr>
          <p:spPr>
            <a:xfrm>
              <a:off x="1312677" y="512482"/>
              <a:ext cx="5568993" cy="7323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FFFFFF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tabLst/>
                <a:defRPr/>
              </a:pPr>
              <a:r>
                <a:rPr lang="nl-NL" sz="32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2. </a:t>
              </a:r>
              <a:r>
                <a:rPr lang="nl-NL" sz="28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Quan </a:t>
              </a:r>
              <a:r>
                <a:rPr lang="nl-NL" sz="2800" b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sát </a:t>
              </a:r>
              <a:r>
                <a:rPr lang="nl-NL" sz="2800" b="1">
                  <a:solidFill>
                    <a:srgbClr val="00206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đường thời gian về các sự kiện quan trọng </a:t>
              </a:r>
              <a:r>
                <a:rPr lang="nl-NL" sz="2800" b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sz="28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của gia đình Minh và </a:t>
              </a:r>
              <a:r>
                <a:rPr lang="nl-NL" sz="2800" b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cho biết</a:t>
              </a:r>
              <a:r>
                <a:rPr lang="nl-NL" sz="2800" b="1">
                  <a:solidFill>
                    <a:srgbClr val="00206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Odibee Sans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5159" y="192870"/>
              <a:ext cx="601425" cy="1371600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6AD418C6-4A4C-46E2-A76C-D5F956E32071}"/>
              </a:ext>
            </a:extLst>
          </p:cNvPr>
          <p:cNvSpPr txBox="1"/>
          <p:nvPr/>
        </p:nvSpPr>
        <p:spPr>
          <a:xfrm>
            <a:off x="1605280" y="1849120"/>
            <a:ext cx="97173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đó.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gian.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71E671C-BD34-487E-90FC-288AF23258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478" y="3280747"/>
            <a:ext cx="9669125" cy="2703493"/>
          </a:xfrm>
          <a:prstGeom prst="rect">
            <a:avLst/>
          </a:prstGeom>
        </p:spPr>
      </p:pic>
      <p:grpSp>
        <p:nvGrpSpPr>
          <p:cNvPr id="15" name="Google Shape;1023;p13">
            <a:extLst>
              <a:ext uri="{FF2B5EF4-FFF2-40B4-BE49-F238E27FC236}">
                <a16:creationId xmlns:a16="http://schemas.microsoft.com/office/drawing/2014/main" id="{B9658680-EE19-4348-9CFB-A90DE57A21E0}"/>
              </a:ext>
            </a:extLst>
          </p:cNvPr>
          <p:cNvGrpSpPr/>
          <p:nvPr/>
        </p:nvGrpSpPr>
        <p:grpSpPr>
          <a:xfrm>
            <a:off x="8869680" y="4531360"/>
            <a:ext cx="3697950" cy="2128520"/>
            <a:chOff x="5876916" y="975793"/>
            <a:chExt cx="4684259" cy="2641495"/>
          </a:xfrm>
        </p:grpSpPr>
        <p:grpSp>
          <p:nvGrpSpPr>
            <p:cNvPr id="21" name="Google Shape;1024;p13">
              <a:extLst>
                <a:ext uri="{FF2B5EF4-FFF2-40B4-BE49-F238E27FC236}">
                  <a16:creationId xmlns:a16="http://schemas.microsoft.com/office/drawing/2014/main" id="{01FD7ACA-8231-4757-A3CD-E8D26BBF0ADB}"/>
                </a:ext>
              </a:extLst>
            </p:cNvPr>
            <p:cNvGrpSpPr/>
            <p:nvPr/>
          </p:nvGrpSpPr>
          <p:grpSpPr>
            <a:xfrm>
              <a:off x="5876916" y="975793"/>
              <a:ext cx="4684259" cy="2113916"/>
              <a:chOff x="2387762" y="551055"/>
              <a:chExt cx="7051289" cy="3182111"/>
            </a:xfrm>
          </p:grpSpPr>
          <p:pic>
            <p:nvPicPr>
              <p:cNvPr id="23" name="Google Shape;1025;p13" descr="2">
                <a:extLst>
                  <a:ext uri="{FF2B5EF4-FFF2-40B4-BE49-F238E27FC236}">
                    <a16:creationId xmlns:a16="http://schemas.microsoft.com/office/drawing/2014/main" id="{5521770F-D23F-422F-886F-7F5874140482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4238307" y="551055"/>
                <a:ext cx="3689350" cy="31273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4" name="Google Shape;1026;p13" descr="1">
                <a:extLst>
                  <a:ext uri="{FF2B5EF4-FFF2-40B4-BE49-F238E27FC236}">
                    <a16:creationId xmlns:a16="http://schemas.microsoft.com/office/drawing/2014/main" id="{44D8ADA1-B0A3-403E-BE3B-1DA98BAD1739}"/>
                  </a:ext>
                </a:extLst>
              </p:cNvPr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5999058" y="790165"/>
                <a:ext cx="3439993" cy="291563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5" name="Google Shape;1027;p13" descr="3">
                <a:extLst>
                  <a:ext uri="{FF2B5EF4-FFF2-40B4-BE49-F238E27FC236}">
                    <a16:creationId xmlns:a16="http://schemas.microsoft.com/office/drawing/2014/main" id="{C0AF589D-40A5-4015-A427-C9BD4B63EEE3}"/>
                  </a:ext>
                </a:extLst>
              </p:cNvPr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 flipH="1">
                <a:off x="2387762" y="872971"/>
                <a:ext cx="3374585" cy="286019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2" name="Google Shape;1028;p13">
              <a:extLst>
                <a:ext uri="{FF2B5EF4-FFF2-40B4-BE49-F238E27FC236}">
                  <a16:creationId xmlns:a16="http://schemas.microsoft.com/office/drawing/2014/main" id="{EB616FA5-ECD6-4EBD-8F37-E97EF10044EF}"/>
                </a:ext>
              </a:extLst>
            </p:cNvPr>
            <p:cNvSpPr/>
            <p:nvPr/>
          </p:nvSpPr>
          <p:spPr>
            <a:xfrm>
              <a:off x="6714251" y="2510908"/>
              <a:ext cx="3495263" cy="110638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Thảo</a:t>
              </a:r>
              <a:r>
                <a:rPr lang="en-US" sz="32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luận</a:t>
              </a:r>
              <a:endPara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nhóm</a:t>
              </a:r>
              <a:r>
                <a:rPr lang="en-US" sz="32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4</a:t>
              </a:r>
              <a:endParaRPr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4630171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4080" y="2642482"/>
            <a:ext cx="893944" cy="1191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05" y="-72023"/>
            <a:ext cx="12187592" cy="6855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3526" y="1055944"/>
            <a:ext cx="2116202" cy="2315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87963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1756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309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8028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4159" y="-98805"/>
            <a:ext cx="1333516" cy="1333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2738" y="3705867"/>
            <a:ext cx="2329891" cy="2329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8624" y="1114984"/>
            <a:ext cx="6369404" cy="3789858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332565" y="1348689"/>
            <a:ext cx="5854016" cy="32352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56" tIns="121856" rIns="121856" bIns="121856" anchor="t" anchorCtr="0">
            <a:noAutofit/>
          </a:bodyPr>
          <a:lstStyle/>
          <a:p>
            <a:pPr algn="ctr" defTabSz="914126">
              <a:buClr>
                <a:srgbClr val="000000"/>
              </a:buClr>
              <a:buSzPts val="4667"/>
              <a:defRPr/>
            </a:pPr>
            <a:endParaRPr sz="4666" b="1" kern="0">
              <a:solidFill>
                <a:srgbClr val="FFFF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8" name="Google Shape;1018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682363" y="2754404"/>
            <a:ext cx="2224348" cy="2397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9" name="Google Shape;1019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420713">
            <a:off x="8209774" y="2763837"/>
            <a:ext cx="1325665" cy="297131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957665" y="3691449"/>
            <a:ext cx="1857601" cy="274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383B872-B9A7-4240-AE74-6719200D223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74870" y="2156291"/>
            <a:ext cx="6369404" cy="144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851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19">
            <a:extLst>
              <a:ext uri="{FF2B5EF4-FFF2-40B4-BE49-F238E27FC236}">
                <a16:creationId xmlns:a16="http://schemas.microsoft.com/office/drawing/2014/main" id="{A9623BAF-00CA-463A-A646-40F506B4FBE8}"/>
              </a:ext>
            </a:extLst>
          </p:cNvPr>
          <p:cNvSpPr txBox="1"/>
          <p:nvPr/>
        </p:nvSpPr>
        <p:spPr>
          <a:xfrm>
            <a:off x="2436492" y="2420765"/>
            <a:ext cx="7723505" cy="908812"/>
          </a:xfrm>
          <a:prstGeom prst="roundRect">
            <a:avLst>
              <a:gd name="adj" fmla="val 50000"/>
            </a:avLst>
          </a:prstGeom>
          <a:solidFill>
            <a:srgbClr val="F15A88"/>
          </a:solidFill>
        </p:spPr>
        <p:txBody>
          <a:bodyPr wrap="square" lIns="91403" tIns="45702" rIns="91403" bIns="45702" rtlCol="0">
            <a:spAutoFit/>
          </a:bodyPr>
          <a:lstStyle/>
          <a:p>
            <a:pPr lvl="0" algn="ctr"/>
            <a:r>
              <a:rPr lang="vi-VN" sz="360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2009: Đám cưới của bố mẹ Minh.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F7720E4-1FEC-4E9B-AFCB-7C6559E769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8629" y="23437"/>
            <a:ext cx="8052603" cy="2251513"/>
          </a:xfrm>
          <a:prstGeom prst="rect">
            <a:avLst/>
          </a:prstGeom>
        </p:spPr>
      </p:pic>
      <p:sp>
        <p:nvSpPr>
          <p:cNvPr id="8" name="TextBox 19">
            <a:extLst>
              <a:ext uri="{FF2B5EF4-FFF2-40B4-BE49-F238E27FC236}">
                <a16:creationId xmlns:a16="http://schemas.microsoft.com/office/drawing/2014/main" id="{73E074D8-0EAB-497C-BC92-F8DBC8409CB1}"/>
              </a:ext>
            </a:extLst>
          </p:cNvPr>
          <p:cNvSpPr txBox="1"/>
          <p:nvPr/>
        </p:nvSpPr>
        <p:spPr>
          <a:xfrm>
            <a:off x="2436491" y="3429000"/>
            <a:ext cx="7723505" cy="908812"/>
          </a:xfrm>
          <a:prstGeom prst="roundRect">
            <a:avLst>
              <a:gd name="adj" fmla="val 50000"/>
            </a:avLst>
          </a:prstGeom>
          <a:solidFill>
            <a:srgbClr val="F15A88"/>
          </a:solidFill>
        </p:spPr>
        <p:txBody>
          <a:bodyPr wrap="square" lIns="91403" tIns="45702" rIns="91403" bIns="45702" rtlCol="0">
            <a:spAutoFit/>
          </a:bodyPr>
          <a:lstStyle/>
          <a:p>
            <a:pPr lvl="0" algn="ctr"/>
            <a:r>
              <a:rPr lang="pt-BR" sz="360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2014: Minh được sinh ra.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charset="0"/>
              <a:cs typeface="Times New Roman" panose="02020603050405020304" pitchFamily="18" charset="0"/>
            </a:endParaRPr>
          </a:p>
        </p:txBody>
      </p:sp>
      <p:sp>
        <p:nvSpPr>
          <p:cNvPr id="9" name="TextBox 19">
            <a:extLst>
              <a:ext uri="{FF2B5EF4-FFF2-40B4-BE49-F238E27FC236}">
                <a16:creationId xmlns:a16="http://schemas.microsoft.com/office/drawing/2014/main" id="{444AF887-688E-42B7-A424-4301774CFFDA}"/>
              </a:ext>
            </a:extLst>
          </p:cNvPr>
          <p:cNvSpPr txBox="1"/>
          <p:nvPr/>
        </p:nvSpPr>
        <p:spPr>
          <a:xfrm>
            <a:off x="2436491" y="4437235"/>
            <a:ext cx="7723505" cy="908812"/>
          </a:xfrm>
          <a:prstGeom prst="roundRect">
            <a:avLst>
              <a:gd name="adj" fmla="val 50000"/>
            </a:avLst>
          </a:prstGeom>
          <a:solidFill>
            <a:srgbClr val="F15A88"/>
          </a:solidFill>
        </p:spPr>
        <p:txBody>
          <a:bodyPr wrap="square" lIns="91403" tIns="45702" rIns="91403" bIns="45702" rtlCol="0">
            <a:spAutoFit/>
          </a:bodyPr>
          <a:lstStyle/>
          <a:p>
            <a:pPr lvl="0" algn="ctr"/>
            <a:r>
              <a:rPr lang="pt-BR" sz="360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2018: Mẹ của Minh sinh em bé.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charset="0"/>
              <a:cs typeface="Times New Roman" panose="02020603050405020304" pitchFamily="18" charset="0"/>
            </a:endParaRPr>
          </a:p>
        </p:txBody>
      </p:sp>
      <p:sp>
        <p:nvSpPr>
          <p:cNvPr id="10" name="TextBox 19">
            <a:extLst>
              <a:ext uri="{FF2B5EF4-FFF2-40B4-BE49-F238E27FC236}">
                <a16:creationId xmlns:a16="http://schemas.microsoft.com/office/drawing/2014/main" id="{1B041FAE-B5F4-4712-A0BE-C2CF245491DC}"/>
              </a:ext>
            </a:extLst>
          </p:cNvPr>
          <p:cNvSpPr txBox="1"/>
          <p:nvPr/>
        </p:nvSpPr>
        <p:spPr>
          <a:xfrm>
            <a:off x="2436491" y="5445470"/>
            <a:ext cx="7723505" cy="908812"/>
          </a:xfrm>
          <a:prstGeom prst="roundRect">
            <a:avLst>
              <a:gd name="adj" fmla="val 50000"/>
            </a:avLst>
          </a:prstGeom>
          <a:solidFill>
            <a:srgbClr val="F15A88"/>
          </a:solidFill>
        </p:spPr>
        <p:txBody>
          <a:bodyPr wrap="square" lIns="91403" tIns="45702" rIns="91403" bIns="45702" rtlCol="0">
            <a:spAutoFit/>
          </a:bodyPr>
          <a:lstStyle/>
          <a:p>
            <a:pPr lvl="0" algn="ctr"/>
            <a:r>
              <a:rPr lang="pt-BR" sz="360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2020: Minh bắt đầu học lớp 1.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618015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8" grpId="0" animBg="1"/>
      <p:bldP spid="9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3158F5D-D430-6285-813C-9CEB9D108061}"/>
              </a:ext>
            </a:extLst>
          </p:cNvPr>
          <p:cNvSpPr txBox="1"/>
          <p:nvPr/>
        </p:nvSpPr>
        <p:spPr>
          <a:xfrm>
            <a:off x="3286125" y="2264688"/>
            <a:ext cx="83439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</a:t>
            </a:r>
          </a:p>
        </p:txBody>
      </p:sp>
    </p:spTree>
    <p:extLst>
      <p:ext uri="{BB962C8B-B14F-4D97-AF65-F5344CB8AC3E}">
        <p14:creationId xmlns:p14="http://schemas.microsoft.com/office/powerpoint/2010/main" val="506689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69390" y="0"/>
            <a:ext cx="10763810" cy="1371600"/>
            <a:chOff x="595159" y="192870"/>
            <a:chExt cx="6473298" cy="1371600"/>
          </a:xfrm>
        </p:grpSpPr>
        <p:sp>
          <p:nvSpPr>
            <p:cNvPr id="16" name="Google Shape;1352;p29"/>
            <p:cNvSpPr/>
            <p:nvPr/>
          </p:nvSpPr>
          <p:spPr>
            <a:xfrm>
              <a:off x="1143111" y="512482"/>
              <a:ext cx="5925346" cy="1051988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9CE8D9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7" name="Google Shape;697;p24"/>
            <p:cNvSpPr txBox="1">
              <a:spLocks/>
            </p:cNvSpPr>
            <p:nvPr/>
          </p:nvSpPr>
          <p:spPr>
            <a:xfrm>
              <a:off x="1395087" y="512482"/>
              <a:ext cx="5486583" cy="7323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FFFFFF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tabLst/>
                <a:defRPr/>
              </a:pPr>
              <a:r>
                <a:rPr lang="nl-NL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r>
                <a:rPr lang="nl-NL" sz="3200" b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nl-NL" sz="32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Kể về một ngày kỉ niệm hoặc sự kiện quan trọng của gia đình em. 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Odibee Sans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5159" y="192870"/>
              <a:ext cx="601425" cy="1371600"/>
            </a:xfrm>
            <a:prstGeom prst="rect">
              <a:avLst/>
            </a:prstGeom>
          </p:spPr>
        </p:pic>
      </p:grpSp>
      <p:pic>
        <p:nvPicPr>
          <p:cNvPr id="12" name="Picture 2" descr="Cartoon students Royalty Free Vector Image - VectorStock">
            <a:extLst>
              <a:ext uri="{FF2B5EF4-FFF2-40B4-BE49-F238E27FC236}">
                <a16:creationId xmlns:a16="http://schemas.microsoft.com/office/drawing/2014/main" id="{76AB7BB2-6F38-43BF-BB68-018F103C4A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3077045" y="3467563"/>
            <a:ext cx="3862235" cy="3616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68229E81-B530-496F-9A83-E23D13CD71CC}"/>
              </a:ext>
            </a:extLst>
          </p:cNvPr>
          <p:cNvGrpSpPr/>
          <p:nvPr/>
        </p:nvGrpSpPr>
        <p:grpSpPr>
          <a:xfrm>
            <a:off x="2387599" y="2001795"/>
            <a:ext cx="8493759" cy="1465768"/>
            <a:chOff x="6915255" y="-180163"/>
            <a:chExt cx="5266243" cy="2217897"/>
          </a:xfrm>
        </p:grpSpPr>
        <p:sp>
          <p:nvSpPr>
            <p:cNvPr id="14" name="Rounded Rectangular Callout 4">
              <a:extLst>
                <a:ext uri="{FF2B5EF4-FFF2-40B4-BE49-F238E27FC236}">
                  <a16:creationId xmlns:a16="http://schemas.microsoft.com/office/drawing/2014/main" id="{AEA89944-E0B2-4532-A09E-EE3682CD5E81}"/>
                </a:ext>
              </a:extLst>
            </p:cNvPr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45644"/>
                <a:gd name="adj2" fmla="val 7280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Rounded Rectangular Callout 18">
              <a:extLst>
                <a:ext uri="{FF2B5EF4-FFF2-40B4-BE49-F238E27FC236}">
                  <a16:creationId xmlns:a16="http://schemas.microsoft.com/office/drawing/2014/main" id="{1FA7AFA6-0519-4509-8181-1F2D9EACBB7B}"/>
                </a:ext>
              </a:extLst>
            </p:cNvPr>
            <p:cNvSpPr/>
            <p:nvPr/>
          </p:nvSpPr>
          <p:spPr>
            <a:xfrm>
              <a:off x="6915255" y="-180163"/>
              <a:ext cx="5266243" cy="2217897"/>
            </a:xfrm>
            <a:prstGeom prst="wedgeRoundRectCallout">
              <a:avLst>
                <a:gd name="adj1" fmla="val 2738"/>
                <a:gd name="adj2" fmla="val 7796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r>
                <a:rPr lang="en-US" sz="4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4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kiện</a:t>
              </a:r>
              <a:r>
                <a:rPr lang="en-US" sz="4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hay </a:t>
              </a:r>
              <a:r>
                <a:rPr lang="en-US" sz="4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4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kỉ</a:t>
              </a:r>
              <a:r>
                <a:rPr lang="en-US" sz="4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niệm</a:t>
              </a:r>
              <a:r>
                <a:rPr lang="en-US" sz="4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4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4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</a:t>
              </a:r>
              <a:r>
                <a:rPr lang="en-US" sz="4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đình</a:t>
              </a:r>
              <a:r>
                <a:rPr lang="en-US" sz="4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khiến</a:t>
              </a:r>
              <a:r>
                <a:rPr lang="en-US" sz="4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4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nhớ</a:t>
              </a:r>
              <a:r>
                <a:rPr lang="en-US" sz="4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nhất</a:t>
              </a:r>
              <a:r>
                <a:rPr lang="en-US" sz="4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7296833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4080" y="2642482"/>
            <a:ext cx="893944" cy="1191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05" y="-72023"/>
            <a:ext cx="12187592" cy="6855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3526" y="1055944"/>
            <a:ext cx="2116202" cy="2315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87963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1756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309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8028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4159" y="-98805"/>
            <a:ext cx="1333516" cy="1333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2738" y="3705867"/>
            <a:ext cx="2329891" cy="2329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8624" y="1114984"/>
            <a:ext cx="6369404" cy="3789858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332565" y="1348689"/>
            <a:ext cx="5854016" cy="32352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56" tIns="121856" rIns="121856" bIns="121856" anchor="t" anchorCtr="0"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Tx/>
              <a:buNone/>
              <a:tabLst/>
              <a:defRPr/>
            </a:pPr>
            <a:endParaRPr kumimoji="0" sz="4666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8" name="Google Shape;1018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682363" y="2754404"/>
            <a:ext cx="2224348" cy="2397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9" name="Google Shape;1019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420713">
            <a:off x="8209774" y="2763837"/>
            <a:ext cx="1325665" cy="297131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957665" y="3691449"/>
            <a:ext cx="1857601" cy="274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383B872-B9A7-4240-AE74-6719200D223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74870" y="2156291"/>
            <a:ext cx="6369404" cy="144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356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BD0E70A-8797-4EC0-A063-A969933EA27F}"/>
              </a:ext>
            </a:extLst>
          </p:cNvPr>
          <p:cNvSpPr txBox="1"/>
          <p:nvPr/>
        </p:nvSpPr>
        <p:spPr>
          <a:xfrm>
            <a:off x="644900" y="2437786"/>
            <a:ext cx="3520069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vi-VN" sz="7200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BÀI 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9738E0-B68F-4582-998E-0E46AE3F974C}"/>
              </a:ext>
            </a:extLst>
          </p:cNvPr>
          <p:cNvSpPr txBox="1"/>
          <p:nvPr/>
        </p:nvSpPr>
        <p:spPr>
          <a:xfrm>
            <a:off x="-209511" y="4937649"/>
            <a:ext cx="91806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 HÀNG VÀ NHỮNG NGÀY</a:t>
            </a:r>
          </a:p>
          <a:p>
            <a:pPr algn="ctr"/>
            <a:r>
              <a:rPr lang="vi-VN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KỈ NIỆM CỦA GIA ĐÌNH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49D992B-8D72-4F1C-8B2E-EE9508802A73}"/>
              </a:ext>
            </a:extLst>
          </p:cNvPr>
          <p:cNvSpPr txBox="1"/>
          <p:nvPr/>
        </p:nvSpPr>
        <p:spPr>
          <a:xfrm>
            <a:off x="5194851" y="118258"/>
            <a:ext cx="719151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ln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CHỦ ĐỀ 1:</a:t>
            </a:r>
          </a:p>
          <a:p>
            <a:pPr algn="ctr"/>
            <a:r>
              <a:rPr lang="vi-VN" sz="4800" dirty="0">
                <a:ln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GIA ĐÌNH</a:t>
            </a:r>
          </a:p>
        </p:txBody>
      </p:sp>
      <p:sp>
        <p:nvSpPr>
          <p:cNvPr id="141" name="Google Shape;199;p25">
            <a:extLst>
              <a:ext uri="{FF2B5EF4-FFF2-40B4-BE49-F238E27FC236}">
                <a16:creationId xmlns:a16="http://schemas.microsoft.com/office/drawing/2014/main" id="{7EEA65AD-07A3-4B1C-AC72-7CB6D8F72B49}"/>
              </a:ext>
            </a:extLst>
          </p:cNvPr>
          <p:cNvSpPr/>
          <p:nvPr/>
        </p:nvSpPr>
        <p:spPr>
          <a:xfrm>
            <a:off x="561920" y="781925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FFFF"/>
          </a:solidFill>
          <a:ln w="38100" cap="flat" cmpd="sng">
            <a:solidFill>
              <a:srgbClr val="00384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grpSp>
        <p:nvGrpSpPr>
          <p:cNvPr id="142" name="Google Shape;201;p25">
            <a:extLst>
              <a:ext uri="{FF2B5EF4-FFF2-40B4-BE49-F238E27FC236}">
                <a16:creationId xmlns:a16="http://schemas.microsoft.com/office/drawing/2014/main" id="{3E9513A6-E9B9-431D-9E2A-32CAF97D0E5F}"/>
              </a:ext>
            </a:extLst>
          </p:cNvPr>
          <p:cNvGrpSpPr/>
          <p:nvPr/>
        </p:nvGrpSpPr>
        <p:grpSpPr>
          <a:xfrm rot="870046">
            <a:off x="533532" y="2161681"/>
            <a:ext cx="501149" cy="1012800"/>
            <a:chOff x="656025" y="2751350"/>
            <a:chExt cx="311375" cy="629275"/>
          </a:xfrm>
        </p:grpSpPr>
        <p:sp>
          <p:nvSpPr>
            <p:cNvPr id="143" name="Google Shape;202;p25">
              <a:extLst>
                <a:ext uri="{FF2B5EF4-FFF2-40B4-BE49-F238E27FC236}">
                  <a16:creationId xmlns:a16="http://schemas.microsoft.com/office/drawing/2014/main" id="{15211DCF-FECB-4BFE-96B1-B708B7728FC5}"/>
                </a:ext>
              </a:extLst>
            </p:cNvPr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4" name="Google Shape;203;p25">
              <a:extLst>
                <a:ext uri="{FF2B5EF4-FFF2-40B4-BE49-F238E27FC236}">
                  <a16:creationId xmlns:a16="http://schemas.microsoft.com/office/drawing/2014/main" id="{049D2789-EF78-45A8-9B9C-9EDA8887008D}"/>
                </a:ext>
              </a:extLst>
            </p:cNvPr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5" name="Google Shape;204;p25">
              <a:extLst>
                <a:ext uri="{FF2B5EF4-FFF2-40B4-BE49-F238E27FC236}">
                  <a16:creationId xmlns:a16="http://schemas.microsoft.com/office/drawing/2014/main" id="{495E7F83-A078-4BBF-8180-5C7A285946D6}"/>
                </a:ext>
              </a:extLst>
            </p:cNvPr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6" name="Google Shape;205;p25">
              <a:extLst>
                <a:ext uri="{FF2B5EF4-FFF2-40B4-BE49-F238E27FC236}">
                  <a16:creationId xmlns:a16="http://schemas.microsoft.com/office/drawing/2014/main" id="{0357BF07-0F24-445B-96C7-4A1B5A2498CB}"/>
                </a:ext>
              </a:extLst>
            </p:cNvPr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7" name="Google Shape;206;p25">
              <a:extLst>
                <a:ext uri="{FF2B5EF4-FFF2-40B4-BE49-F238E27FC236}">
                  <a16:creationId xmlns:a16="http://schemas.microsoft.com/office/drawing/2014/main" id="{29C3CC6A-66D1-4299-9423-B782257B264C}"/>
                </a:ext>
              </a:extLst>
            </p:cNvPr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8" name="Google Shape;207;p25">
              <a:extLst>
                <a:ext uri="{FF2B5EF4-FFF2-40B4-BE49-F238E27FC236}">
                  <a16:creationId xmlns:a16="http://schemas.microsoft.com/office/drawing/2014/main" id="{6987CAA2-B1C9-494B-B91B-68420345F186}"/>
                </a:ext>
              </a:extLst>
            </p:cNvPr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9" name="Google Shape;208;p25">
              <a:extLst>
                <a:ext uri="{FF2B5EF4-FFF2-40B4-BE49-F238E27FC236}">
                  <a16:creationId xmlns:a16="http://schemas.microsoft.com/office/drawing/2014/main" id="{71CD5431-509F-449C-B1E4-E7F4D48126B4}"/>
                </a:ext>
              </a:extLst>
            </p:cNvPr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50" name="Google Shape;209;p25">
              <a:extLst>
                <a:ext uri="{FF2B5EF4-FFF2-40B4-BE49-F238E27FC236}">
                  <a16:creationId xmlns:a16="http://schemas.microsoft.com/office/drawing/2014/main" id="{888DD9BB-12B9-481C-BBBB-C558F444838A}"/>
                </a:ext>
              </a:extLst>
            </p:cNvPr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51" name="Google Shape;210;p25">
              <a:extLst>
                <a:ext uri="{FF2B5EF4-FFF2-40B4-BE49-F238E27FC236}">
                  <a16:creationId xmlns:a16="http://schemas.microsoft.com/office/drawing/2014/main" id="{9831CC01-A8AB-49DC-872F-E830D2F1D291}"/>
                </a:ext>
              </a:extLst>
            </p:cNvPr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52" name="Google Shape;211;p25">
              <a:extLst>
                <a:ext uri="{FF2B5EF4-FFF2-40B4-BE49-F238E27FC236}">
                  <a16:creationId xmlns:a16="http://schemas.microsoft.com/office/drawing/2014/main" id="{33E9F605-ACBC-4297-B899-0A6235C78287}"/>
                </a:ext>
              </a:extLst>
            </p:cNvPr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176" name="Google Shape;536;p34">
            <a:extLst>
              <a:ext uri="{FF2B5EF4-FFF2-40B4-BE49-F238E27FC236}">
                <a16:creationId xmlns:a16="http://schemas.microsoft.com/office/drawing/2014/main" id="{8AC655FA-2F9A-48C2-988A-6A43FEA949C1}"/>
              </a:ext>
            </a:extLst>
          </p:cNvPr>
          <p:cNvGrpSpPr/>
          <p:nvPr/>
        </p:nvGrpSpPr>
        <p:grpSpPr>
          <a:xfrm>
            <a:off x="4744382" y="2755994"/>
            <a:ext cx="1191594" cy="1544846"/>
            <a:chOff x="5685225" y="1586850"/>
            <a:chExt cx="598600" cy="724900"/>
          </a:xfrm>
        </p:grpSpPr>
        <p:sp>
          <p:nvSpPr>
            <p:cNvPr id="177" name="Google Shape;537;p34">
              <a:extLst>
                <a:ext uri="{FF2B5EF4-FFF2-40B4-BE49-F238E27FC236}">
                  <a16:creationId xmlns:a16="http://schemas.microsoft.com/office/drawing/2014/main" id="{05E2BE2B-8DBD-44C7-8EE3-7463EFC004D9}"/>
                </a:ext>
              </a:extLst>
            </p:cNvPr>
            <p:cNvSpPr/>
            <p:nvPr/>
          </p:nvSpPr>
          <p:spPr>
            <a:xfrm>
              <a:off x="5982875" y="1825225"/>
              <a:ext cx="300950" cy="420750"/>
            </a:xfrm>
            <a:custGeom>
              <a:avLst/>
              <a:gdLst/>
              <a:ahLst/>
              <a:cxnLst/>
              <a:rect l="l" t="t" r="r" b="b"/>
              <a:pathLst>
                <a:path w="12038" h="16830" extrusionOk="0">
                  <a:moveTo>
                    <a:pt x="6058" y="759"/>
                  </a:moveTo>
                  <a:cubicBezTo>
                    <a:pt x="7204" y="759"/>
                    <a:pt x="8291" y="1014"/>
                    <a:pt x="9299" y="1518"/>
                  </a:cubicBezTo>
                  <a:cubicBezTo>
                    <a:pt x="9871" y="1804"/>
                    <a:pt x="10264" y="2280"/>
                    <a:pt x="10621" y="3077"/>
                  </a:cubicBezTo>
                  <a:cubicBezTo>
                    <a:pt x="11014" y="3959"/>
                    <a:pt x="11216" y="4923"/>
                    <a:pt x="11216" y="5959"/>
                  </a:cubicBezTo>
                  <a:cubicBezTo>
                    <a:pt x="11252" y="6221"/>
                    <a:pt x="11252" y="6471"/>
                    <a:pt x="11264" y="6733"/>
                  </a:cubicBezTo>
                  <a:cubicBezTo>
                    <a:pt x="11288" y="7030"/>
                    <a:pt x="11288" y="7352"/>
                    <a:pt x="11288" y="7649"/>
                  </a:cubicBezTo>
                  <a:cubicBezTo>
                    <a:pt x="11288" y="7923"/>
                    <a:pt x="11252" y="8185"/>
                    <a:pt x="11204" y="8471"/>
                  </a:cubicBezTo>
                  <a:lnTo>
                    <a:pt x="11181" y="8673"/>
                  </a:lnTo>
                  <a:cubicBezTo>
                    <a:pt x="11169" y="8781"/>
                    <a:pt x="11133" y="8792"/>
                    <a:pt x="11062" y="8792"/>
                  </a:cubicBezTo>
                  <a:lnTo>
                    <a:pt x="10109" y="8852"/>
                  </a:lnTo>
                  <a:lnTo>
                    <a:pt x="10109" y="8852"/>
                  </a:lnTo>
                  <a:lnTo>
                    <a:pt x="10145" y="8769"/>
                  </a:lnTo>
                  <a:cubicBezTo>
                    <a:pt x="10300" y="8435"/>
                    <a:pt x="10442" y="8126"/>
                    <a:pt x="10538" y="7792"/>
                  </a:cubicBezTo>
                  <a:cubicBezTo>
                    <a:pt x="10657" y="7364"/>
                    <a:pt x="10704" y="6899"/>
                    <a:pt x="10740" y="6459"/>
                  </a:cubicBezTo>
                  <a:lnTo>
                    <a:pt x="10764" y="6292"/>
                  </a:lnTo>
                  <a:cubicBezTo>
                    <a:pt x="10788" y="5947"/>
                    <a:pt x="10823" y="5625"/>
                    <a:pt x="10835" y="5268"/>
                  </a:cubicBezTo>
                  <a:cubicBezTo>
                    <a:pt x="10847" y="5102"/>
                    <a:pt x="10847" y="4959"/>
                    <a:pt x="10859" y="4780"/>
                  </a:cubicBezTo>
                  <a:lnTo>
                    <a:pt x="10883" y="4578"/>
                  </a:lnTo>
                  <a:lnTo>
                    <a:pt x="10526" y="4506"/>
                  </a:lnTo>
                  <a:cubicBezTo>
                    <a:pt x="10195" y="4440"/>
                    <a:pt x="9895" y="4374"/>
                    <a:pt x="9569" y="4374"/>
                  </a:cubicBezTo>
                  <a:cubicBezTo>
                    <a:pt x="9543" y="4374"/>
                    <a:pt x="9516" y="4374"/>
                    <a:pt x="9490" y="4375"/>
                  </a:cubicBezTo>
                  <a:cubicBezTo>
                    <a:pt x="9398" y="4378"/>
                    <a:pt x="9305" y="4380"/>
                    <a:pt x="9211" y="4380"/>
                  </a:cubicBezTo>
                  <a:cubicBezTo>
                    <a:pt x="8930" y="4380"/>
                    <a:pt x="8642" y="4366"/>
                    <a:pt x="8347" y="4340"/>
                  </a:cubicBezTo>
                  <a:cubicBezTo>
                    <a:pt x="8180" y="4328"/>
                    <a:pt x="8025" y="4328"/>
                    <a:pt x="7871" y="4316"/>
                  </a:cubicBezTo>
                  <a:cubicBezTo>
                    <a:pt x="7764" y="4316"/>
                    <a:pt x="7668" y="4304"/>
                    <a:pt x="7549" y="4304"/>
                  </a:cubicBezTo>
                  <a:cubicBezTo>
                    <a:pt x="7323" y="4280"/>
                    <a:pt x="7097" y="4268"/>
                    <a:pt x="6871" y="4268"/>
                  </a:cubicBezTo>
                  <a:cubicBezTo>
                    <a:pt x="6668" y="4268"/>
                    <a:pt x="6573" y="4209"/>
                    <a:pt x="6501" y="3982"/>
                  </a:cubicBezTo>
                  <a:cubicBezTo>
                    <a:pt x="6394" y="3685"/>
                    <a:pt x="6275" y="3387"/>
                    <a:pt x="6120" y="3066"/>
                  </a:cubicBezTo>
                  <a:cubicBezTo>
                    <a:pt x="6037" y="2911"/>
                    <a:pt x="5942" y="2768"/>
                    <a:pt x="5859" y="2649"/>
                  </a:cubicBezTo>
                  <a:cubicBezTo>
                    <a:pt x="5835" y="2601"/>
                    <a:pt x="5787" y="2554"/>
                    <a:pt x="5763" y="2518"/>
                  </a:cubicBezTo>
                  <a:lnTo>
                    <a:pt x="5680" y="2399"/>
                  </a:lnTo>
                  <a:lnTo>
                    <a:pt x="5549" y="2411"/>
                  </a:lnTo>
                  <a:cubicBezTo>
                    <a:pt x="5168" y="2458"/>
                    <a:pt x="5085" y="2720"/>
                    <a:pt x="5049" y="2875"/>
                  </a:cubicBezTo>
                  <a:lnTo>
                    <a:pt x="4954" y="3137"/>
                  </a:lnTo>
                  <a:cubicBezTo>
                    <a:pt x="4870" y="3435"/>
                    <a:pt x="4763" y="3756"/>
                    <a:pt x="4668" y="4054"/>
                  </a:cubicBezTo>
                  <a:cubicBezTo>
                    <a:pt x="4632" y="4197"/>
                    <a:pt x="4585" y="4244"/>
                    <a:pt x="4418" y="4268"/>
                  </a:cubicBezTo>
                  <a:cubicBezTo>
                    <a:pt x="4049" y="4328"/>
                    <a:pt x="3656" y="4387"/>
                    <a:pt x="3299" y="4447"/>
                  </a:cubicBezTo>
                  <a:cubicBezTo>
                    <a:pt x="3001" y="4494"/>
                    <a:pt x="2727" y="4554"/>
                    <a:pt x="2406" y="4601"/>
                  </a:cubicBezTo>
                  <a:cubicBezTo>
                    <a:pt x="1846" y="4685"/>
                    <a:pt x="1751" y="4768"/>
                    <a:pt x="1691" y="5328"/>
                  </a:cubicBezTo>
                  <a:cubicBezTo>
                    <a:pt x="1560" y="6566"/>
                    <a:pt x="1751" y="7769"/>
                    <a:pt x="2275" y="9019"/>
                  </a:cubicBezTo>
                  <a:lnTo>
                    <a:pt x="2310" y="9114"/>
                  </a:lnTo>
                  <a:cubicBezTo>
                    <a:pt x="2310" y="9126"/>
                    <a:pt x="2322" y="9138"/>
                    <a:pt x="2322" y="9138"/>
                  </a:cubicBezTo>
                  <a:cubicBezTo>
                    <a:pt x="2096" y="9190"/>
                    <a:pt x="1863" y="9223"/>
                    <a:pt x="1633" y="9223"/>
                  </a:cubicBezTo>
                  <a:cubicBezTo>
                    <a:pt x="1549" y="9223"/>
                    <a:pt x="1465" y="9219"/>
                    <a:pt x="1382" y="9209"/>
                  </a:cubicBezTo>
                  <a:cubicBezTo>
                    <a:pt x="1370" y="9185"/>
                    <a:pt x="1370" y="9114"/>
                    <a:pt x="1358" y="9066"/>
                  </a:cubicBezTo>
                  <a:lnTo>
                    <a:pt x="1310" y="8661"/>
                  </a:lnTo>
                  <a:cubicBezTo>
                    <a:pt x="1263" y="8316"/>
                    <a:pt x="1215" y="7959"/>
                    <a:pt x="1215" y="7626"/>
                  </a:cubicBezTo>
                  <a:lnTo>
                    <a:pt x="1215" y="7566"/>
                  </a:lnTo>
                  <a:cubicBezTo>
                    <a:pt x="1179" y="6376"/>
                    <a:pt x="1144" y="5149"/>
                    <a:pt x="1382" y="3959"/>
                  </a:cubicBezTo>
                  <a:cubicBezTo>
                    <a:pt x="1572" y="3006"/>
                    <a:pt x="1989" y="2268"/>
                    <a:pt x="2644" y="1768"/>
                  </a:cubicBezTo>
                  <a:cubicBezTo>
                    <a:pt x="3287" y="1280"/>
                    <a:pt x="4037" y="970"/>
                    <a:pt x="4846" y="851"/>
                  </a:cubicBezTo>
                  <a:cubicBezTo>
                    <a:pt x="5257" y="790"/>
                    <a:pt x="5661" y="759"/>
                    <a:pt x="6058" y="759"/>
                  </a:cubicBezTo>
                  <a:close/>
                  <a:moveTo>
                    <a:pt x="5537" y="3613"/>
                  </a:moveTo>
                  <a:cubicBezTo>
                    <a:pt x="5644" y="3804"/>
                    <a:pt x="5716" y="4006"/>
                    <a:pt x="5787" y="4209"/>
                  </a:cubicBezTo>
                  <a:cubicBezTo>
                    <a:pt x="5811" y="4268"/>
                    <a:pt x="5835" y="4328"/>
                    <a:pt x="5847" y="4387"/>
                  </a:cubicBezTo>
                  <a:cubicBezTo>
                    <a:pt x="6061" y="4959"/>
                    <a:pt x="6132" y="5018"/>
                    <a:pt x="6680" y="5042"/>
                  </a:cubicBezTo>
                  <a:lnTo>
                    <a:pt x="6716" y="5042"/>
                  </a:lnTo>
                  <a:cubicBezTo>
                    <a:pt x="7263" y="5078"/>
                    <a:pt x="7799" y="5102"/>
                    <a:pt x="8347" y="5137"/>
                  </a:cubicBezTo>
                  <a:cubicBezTo>
                    <a:pt x="8740" y="5161"/>
                    <a:pt x="9109" y="5173"/>
                    <a:pt x="9502" y="5209"/>
                  </a:cubicBezTo>
                  <a:lnTo>
                    <a:pt x="9752" y="5209"/>
                  </a:lnTo>
                  <a:cubicBezTo>
                    <a:pt x="9792" y="5209"/>
                    <a:pt x="9831" y="5203"/>
                    <a:pt x="9867" y="5203"/>
                  </a:cubicBezTo>
                  <a:cubicBezTo>
                    <a:pt x="9885" y="5203"/>
                    <a:pt x="9903" y="5205"/>
                    <a:pt x="9919" y="5209"/>
                  </a:cubicBezTo>
                  <a:cubicBezTo>
                    <a:pt x="10002" y="5209"/>
                    <a:pt x="10038" y="5221"/>
                    <a:pt x="10038" y="5221"/>
                  </a:cubicBezTo>
                  <a:cubicBezTo>
                    <a:pt x="10038" y="5221"/>
                    <a:pt x="10050" y="5256"/>
                    <a:pt x="10038" y="5328"/>
                  </a:cubicBezTo>
                  <a:cubicBezTo>
                    <a:pt x="10014" y="5506"/>
                    <a:pt x="10014" y="5685"/>
                    <a:pt x="10002" y="5875"/>
                  </a:cubicBezTo>
                  <a:cubicBezTo>
                    <a:pt x="9978" y="6411"/>
                    <a:pt x="9954" y="6959"/>
                    <a:pt x="9835" y="7483"/>
                  </a:cubicBezTo>
                  <a:cubicBezTo>
                    <a:pt x="9645" y="8411"/>
                    <a:pt x="9121" y="9138"/>
                    <a:pt x="8335" y="9626"/>
                  </a:cubicBezTo>
                  <a:lnTo>
                    <a:pt x="8073" y="9804"/>
                  </a:lnTo>
                  <a:cubicBezTo>
                    <a:pt x="7716" y="10031"/>
                    <a:pt x="7383" y="10257"/>
                    <a:pt x="7002" y="10340"/>
                  </a:cubicBezTo>
                  <a:cubicBezTo>
                    <a:pt x="6662" y="10421"/>
                    <a:pt x="6339" y="10462"/>
                    <a:pt x="6034" y="10462"/>
                  </a:cubicBezTo>
                  <a:cubicBezTo>
                    <a:pt x="5709" y="10462"/>
                    <a:pt x="5403" y="10415"/>
                    <a:pt x="5120" y="10316"/>
                  </a:cubicBezTo>
                  <a:cubicBezTo>
                    <a:pt x="4406" y="10078"/>
                    <a:pt x="3680" y="9769"/>
                    <a:pt x="3192" y="9102"/>
                  </a:cubicBezTo>
                  <a:cubicBezTo>
                    <a:pt x="2906" y="8733"/>
                    <a:pt x="2727" y="8316"/>
                    <a:pt x="2632" y="7852"/>
                  </a:cubicBezTo>
                  <a:cubicBezTo>
                    <a:pt x="2549" y="7399"/>
                    <a:pt x="2501" y="6923"/>
                    <a:pt x="2453" y="6471"/>
                  </a:cubicBezTo>
                  <a:cubicBezTo>
                    <a:pt x="2441" y="6292"/>
                    <a:pt x="2418" y="6102"/>
                    <a:pt x="2394" y="5923"/>
                  </a:cubicBezTo>
                  <a:cubicBezTo>
                    <a:pt x="2418" y="5840"/>
                    <a:pt x="2418" y="5780"/>
                    <a:pt x="2430" y="5733"/>
                  </a:cubicBezTo>
                  <a:cubicBezTo>
                    <a:pt x="2441" y="5602"/>
                    <a:pt x="2453" y="5399"/>
                    <a:pt x="2489" y="5375"/>
                  </a:cubicBezTo>
                  <a:cubicBezTo>
                    <a:pt x="2513" y="5340"/>
                    <a:pt x="2715" y="5316"/>
                    <a:pt x="2834" y="5304"/>
                  </a:cubicBezTo>
                  <a:cubicBezTo>
                    <a:pt x="3346" y="5209"/>
                    <a:pt x="3918" y="5137"/>
                    <a:pt x="4620" y="5030"/>
                  </a:cubicBezTo>
                  <a:cubicBezTo>
                    <a:pt x="4823" y="5006"/>
                    <a:pt x="5239" y="4947"/>
                    <a:pt x="5311" y="4387"/>
                  </a:cubicBezTo>
                  <a:cubicBezTo>
                    <a:pt x="5347" y="4185"/>
                    <a:pt x="5406" y="3994"/>
                    <a:pt x="5478" y="3780"/>
                  </a:cubicBezTo>
                  <a:cubicBezTo>
                    <a:pt x="5489" y="3720"/>
                    <a:pt x="5513" y="3673"/>
                    <a:pt x="5537" y="3613"/>
                  </a:cubicBezTo>
                  <a:close/>
                  <a:moveTo>
                    <a:pt x="6882" y="11174"/>
                  </a:moveTo>
                  <a:cubicBezTo>
                    <a:pt x="6918" y="11448"/>
                    <a:pt x="6906" y="11733"/>
                    <a:pt x="6906" y="12043"/>
                  </a:cubicBezTo>
                  <a:lnTo>
                    <a:pt x="6906" y="12126"/>
                  </a:lnTo>
                  <a:cubicBezTo>
                    <a:pt x="6894" y="12150"/>
                    <a:pt x="6859" y="12174"/>
                    <a:pt x="6847" y="12174"/>
                  </a:cubicBezTo>
                  <a:cubicBezTo>
                    <a:pt x="6638" y="12245"/>
                    <a:pt x="6434" y="12280"/>
                    <a:pt x="6235" y="12280"/>
                  </a:cubicBezTo>
                  <a:cubicBezTo>
                    <a:pt x="5935" y="12280"/>
                    <a:pt x="5645" y="12200"/>
                    <a:pt x="5358" y="12043"/>
                  </a:cubicBezTo>
                  <a:cubicBezTo>
                    <a:pt x="5335" y="12031"/>
                    <a:pt x="5287" y="11971"/>
                    <a:pt x="5275" y="11936"/>
                  </a:cubicBezTo>
                  <a:cubicBezTo>
                    <a:pt x="5251" y="11733"/>
                    <a:pt x="5275" y="11495"/>
                    <a:pt x="5275" y="11257"/>
                  </a:cubicBezTo>
                  <a:lnTo>
                    <a:pt x="5275" y="11174"/>
                  </a:lnTo>
                  <a:close/>
                  <a:moveTo>
                    <a:pt x="4465" y="12352"/>
                  </a:moveTo>
                  <a:cubicBezTo>
                    <a:pt x="4561" y="12579"/>
                    <a:pt x="4763" y="12686"/>
                    <a:pt x="4930" y="12769"/>
                  </a:cubicBezTo>
                  <a:cubicBezTo>
                    <a:pt x="5321" y="12975"/>
                    <a:pt x="5733" y="13079"/>
                    <a:pt x="6181" y="13079"/>
                  </a:cubicBezTo>
                  <a:cubicBezTo>
                    <a:pt x="6484" y="13079"/>
                    <a:pt x="6803" y="13032"/>
                    <a:pt x="7144" y="12936"/>
                  </a:cubicBezTo>
                  <a:lnTo>
                    <a:pt x="7156" y="12936"/>
                  </a:lnTo>
                  <a:cubicBezTo>
                    <a:pt x="7299" y="12900"/>
                    <a:pt x="7454" y="12841"/>
                    <a:pt x="7561" y="12710"/>
                  </a:cubicBezTo>
                  <a:cubicBezTo>
                    <a:pt x="7619" y="12623"/>
                    <a:pt x="7692" y="12599"/>
                    <a:pt x="7837" y="12599"/>
                  </a:cubicBezTo>
                  <a:cubicBezTo>
                    <a:pt x="7871" y="12599"/>
                    <a:pt x="7910" y="12600"/>
                    <a:pt x="7954" y="12602"/>
                  </a:cubicBezTo>
                  <a:lnTo>
                    <a:pt x="8025" y="12602"/>
                  </a:lnTo>
                  <a:cubicBezTo>
                    <a:pt x="8490" y="12626"/>
                    <a:pt x="8883" y="12769"/>
                    <a:pt x="9323" y="13114"/>
                  </a:cubicBezTo>
                  <a:cubicBezTo>
                    <a:pt x="10180" y="13793"/>
                    <a:pt x="10692" y="14746"/>
                    <a:pt x="11050" y="15496"/>
                  </a:cubicBezTo>
                  <a:cubicBezTo>
                    <a:pt x="11073" y="15555"/>
                    <a:pt x="11085" y="15639"/>
                    <a:pt x="11109" y="15734"/>
                  </a:cubicBezTo>
                  <a:lnTo>
                    <a:pt x="11109" y="15781"/>
                  </a:lnTo>
                  <a:lnTo>
                    <a:pt x="10847" y="15793"/>
                  </a:lnTo>
                  <a:cubicBezTo>
                    <a:pt x="10490" y="15805"/>
                    <a:pt x="10133" y="15817"/>
                    <a:pt x="9799" y="15841"/>
                  </a:cubicBezTo>
                  <a:cubicBezTo>
                    <a:pt x="8907" y="15877"/>
                    <a:pt x="8025" y="15912"/>
                    <a:pt x="7144" y="15960"/>
                  </a:cubicBezTo>
                  <a:cubicBezTo>
                    <a:pt x="6966" y="15960"/>
                    <a:pt x="6787" y="15972"/>
                    <a:pt x="6609" y="15984"/>
                  </a:cubicBezTo>
                  <a:cubicBezTo>
                    <a:pt x="6308" y="16010"/>
                    <a:pt x="6008" y="16029"/>
                    <a:pt x="5708" y="16029"/>
                  </a:cubicBezTo>
                  <a:cubicBezTo>
                    <a:pt x="5591" y="16029"/>
                    <a:pt x="5475" y="16026"/>
                    <a:pt x="5358" y="16020"/>
                  </a:cubicBezTo>
                  <a:cubicBezTo>
                    <a:pt x="3739" y="15912"/>
                    <a:pt x="2382" y="15841"/>
                    <a:pt x="1001" y="15841"/>
                  </a:cubicBezTo>
                  <a:cubicBezTo>
                    <a:pt x="953" y="15841"/>
                    <a:pt x="894" y="15841"/>
                    <a:pt x="846" y="15817"/>
                  </a:cubicBezTo>
                  <a:cubicBezTo>
                    <a:pt x="846" y="15317"/>
                    <a:pt x="1263" y="14388"/>
                    <a:pt x="1798" y="13698"/>
                  </a:cubicBezTo>
                  <a:cubicBezTo>
                    <a:pt x="2263" y="13079"/>
                    <a:pt x="3453" y="12424"/>
                    <a:pt x="4465" y="12352"/>
                  </a:cubicBezTo>
                  <a:close/>
                  <a:moveTo>
                    <a:pt x="6347" y="1"/>
                  </a:moveTo>
                  <a:cubicBezTo>
                    <a:pt x="6248" y="1"/>
                    <a:pt x="6149" y="2"/>
                    <a:pt x="6049" y="6"/>
                  </a:cubicBezTo>
                  <a:cubicBezTo>
                    <a:pt x="4680" y="41"/>
                    <a:pt x="3561" y="387"/>
                    <a:pt x="2656" y="1042"/>
                  </a:cubicBezTo>
                  <a:cubicBezTo>
                    <a:pt x="2560" y="1101"/>
                    <a:pt x="2453" y="1161"/>
                    <a:pt x="2370" y="1232"/>
                  </a:cubicBezTo>
                  <a:cubicBezTo>
                    <a:pt x="2132" y="1387"/>
                    <a:pt x="1882" y="1530"/>
                    <a:pt x="1703" y="1768"/>
                  </a:cubicBezTo>
                  <a:cubicBezTo>
                    <a:pt x="1251" y="2387"/>
                    <a:pt x="786" y="3137"/>
                    <a:pt x="655" y="4030"/>
                  </a:cubicBezTo>
                  <a:cubicBezTo>
                    <a:pt x="536" y="4923"/>
                    <a:pt x="477" y="5637"/>
                    <a:pt x="489" y="6292"/>
                  </a:cubicBezTo>
                  <a:cubicBezTo>
                    <a:pt x="513" y="7090"/>
                    <a:pt x="572" y="7888"/>
                    <a:pt x="632" y="8661"/>
                  </a:cubicBezTo>
                  <a:cubicBezTo>
                    <a:pt x="655" y="8947"/>
                    <a:pt x="667" y="9233"/>
                    <a:pt x="691" y="9507"/>
                  </a:cubicBezTo>
                  <a:cubicBezTo>
                    <a:pt x="713" y="9937"/>
                    <a:pt x="858" y="10081"/>
                    <a:pt x="1248" y="10081"/>
                  </a:cubicBezTo>
                  <a:cubicBezTo>
                    <a:pt x="1279" y="10081"/>
                    <a:pt x="1312" y="10080"/>
                    <a:pt x="1346" y="10078"/>
                  </a:cubicBezTo>
                  <a:cubicBezTo>
                    <a:pt x="1763" y="10043"/>
                    <a:pt x="2191" y="10007"/>
                    <a:pt x="2668" y="9947"/>
                  </a:cubicBezTo>
                  <a:cubicBezTo>
                    <a:pt x="2714" y="9939"/>
                    <a:pt x="2756" y="9934"/>
                    <a:pt x="2794" y="9934"/>
                  </a:cubicBezTo>
                  <a:cubicBezTo>
                    <a:pt x="2911" y="9934"/>
                    <a:pt x="2994" y="9977"/>
                    <a:pt x="3084" y="10066"/>
                  </a:cubicBezTo>
                  <a:cubicBezTo>
                    <a:pt x="3227" y="10209"/>
                    <a:pt x="3406" y="10364"/>
                    <a:pt x="3680" y="10507"/>
                  </a:cubicBezTo>
                  <a:cubicBezTo>
                    <a:pt x="3906" y="10638"/>
                    <a:pt x="4144" y="10757"/>
                    <a:pt x="4358" y="10864"/>
                  </a:cubicBezTo>
                  <a:cubicBezTo>
                    <a:pt x="4418" y="10900"/>
                    <a:pt x="4465" y="10924"/>
                    <a:pt x="4525" y="10936"/>
                  </a:cubicBezTo>
                  <a:lnTo>
                    <a:pt x="4525" y="11055"/>
                  </a:lnTo>
                  <a:lnTo>
                    <a:pt x="4525" y="11198"/>
                  </a:lnTo>
                  <a:lnTo>
                    <a:pt x="4525" y="11317"/>
                  </a:lnTo>
                  <a:cubicBezTo>
                    <a:pt x="4525" y="11388"/>
                    <a:pt x="4525" y="11471"/>
                    <a:pt x="4513" y="11507"/>
                  </a:cubicBezTo>
                  <a:cubicBezTo>
                    <a:pt x="4465" y="11519"/>
                    <a:pt x="4394" y="11531"/>
                    <a:pt x="4323" y="11531"/>
                  </a:cubicBezTo>
                  <a:cubicBezTo>
                    <a:pt x="3251" y="11698"/>
                    <a:pt x="2275" y="12186"/>
                    <a:pt x="1465" y="12995"/>
                  </a:cubicBezTo>
                  <a:cubicBezTo>
                    <a:pt x="775" y="13662"/>
                    <a:pt x="405" y="14531"/>
                    <a:pt x="132" y="15281"/>
                  </a:cubicBezTo>
                  <a:cubicBezTo>
                    <a:pt x="1" y="15639"/>
                    <a:pt x="1" y="16020"/>
                    <a:pt x="120" y="16448"/>
                  </a:cubicBezTo>
                  <a:lnTo>
                    <a:pt x="167" y="16591"/>
                  </a:lnTo>
                  <a:lnTo>
                    <a:pt x="334" y="16615"/>
                  </a:lnTo>
                  <a:cubicBezTo>
                    <a:pt x="370" y="16615"/>
                    <a:pt x="429" y="16615"/>
                    <a:pt x="477" y="16627"/>
                  </a:cubicBezTo>
                  <a:cubicBezTo>
                    <a:pt x="584" y="16639"/>
                    <a:pt x="703" y="16639"/>
                    <a:pt x="810" y="16639"/>
                  </a:cubicBezTo>
                  <a:lnTo>
                    <a:pt x="1322" y="16639"/>
                  </a:lnTo>
                  <a:cubicBezTo>
                    <a:pt x="1537" y="16639"/>
                    <a:pt x="1746" y="16633"/>
                    <a:pt x="1953" y="16633"/>
                  </a:cubicBezTo>
                  <a:cubicBezTo>
                    <a:pt x="2056" y="16633"/>
                    <a:pt x="2160" y="16635"/>
                    <a:pt x="2263" y="16639"/>
                  </a:cubicBezTo>
                  <a:cubicBezTo>
                    <a:pt x="2715" y="16651"/>
                    <a:pt x="3168" y="16698"/>
                    <a:pt x="3608" y="16734"/>
                  </a:cubicBezTo>
                  <a:cubicBezTo>
                    <a:pt x="4037" y="16758"/>
                    <a:pt x="4477" y="16793"/>
                    <a:pt x="4918" y="16817"/>
                  </a:cubicBezTo>
                  <a:cubicBezTo>
                    <a:pt x="5108" y="16829"/>
                    <a:pt x="5299" y="16829"/>
                    <a:pt x="5513" y="16829"/>
                  </a:cubicBezTo>
                  <a:cubicBezTo>
                    <a:pt x="5763" y="16829"/>
                    <a:pt x="6025" y="16829"/>
                    <a:pt x="6323" y="16817"/>
                  </a:cubicBezTo>
                  <a:cubicBezTo>
                    <a:pt x="6775" y="16805"/>
                    <a:pt x="7216" y="16770"/>
                    <a:pt x="7656" y="16746"/>
                  </a:cubicBezTo>
                  <a:cubicBezTo>
                    <a:pt x="8145" y="16710"/>
                    <a:pt x="8645" y="16686"/>
                    <a:pt x="9145" y="16651"/>
                  </a:cubicBezTo>
                  <a:cubicBezTo>
                    <a:pt x="9657" y="16639"/>
                    <a:pt x="10192" y="16627"/>
                    <a:pt x="10716" y="16627"/>
                  </a:cubicBezTo>
                  <a:cubicBezTo>
                    <a:pt x="10942" y="16627"/>
                    <a:pt x="11145" y="16627"/>
                    <a:pt x="11371" y="16615"/>
                  </a:cubicBezTo>
                  <a:cubicBezTo>
                    <a:pt x="11538" y="16615"/>
                    <a:pt x="11669" y="16555"/>
                    <a:pt x="11764" y="16460"/>
                  </a:cubicBezTo>
                  <a:cubicBezTo>
                    <a:pt x="11824" y="16401"/>
                    <a:pt x="11883" y="16293"/>
                    <a:pt x="11859" y="16115"/>
                  </a:cubicBezTo>
                  <a:cubicBezTo>
                    <a:pt x="11859" y="16055"/>
                    <a:pt x="11847" y="15984"/>
                    <a:pt x="11847" y="15924"/>
                  </a:cubicBezTo>
                  <a:cubicBezTo>
                    <a:pt x="11835" y="15686"/>
                    <a:pt x="11824" y="15436"/>
                    <a:pt x="11716" y="15198"/>
                  </a:cubicBezTo>
                  <a:cubicBezTo>
                    <a:pt x="11609" y="14948"/>
                    <a:pt x="11466" y="14710"/>
                    <a:pt x="11323" y="14484"/>
                  </a:cubicBezTo>
                  <a:cubicBezTo>
                    <a:pt x="11228" y="14305"/>
                    <a:pt x="11121" y="14126"/>
                    <a:pt x="11026" y="13948"/>
                  </a:cubicBezTo>
                  <a:cubicBezTo>
                    <a:pt x="10728" y="13341"/>
                    <a:pt x="10276" y="12829"/>
                    <a:pt x="9585" y="12352"/>
                  </a:cubicBezTo>
                  <a:cubicBezTo>
                    <a:pt x="9216" y="12102"/>
                    <a:pt x="8823" y="11936"/>
                    <a:pt x="8395" y="11888"/>
                  </a:cubicBezTo>
                  <a:cubicBezTo>
                    <a:pt x="8204" y="11864"/>
                    <a:pt x="8014" y="11829"/>
                    <a:pt x="7787" y="11805"/>
                  </a:cubicBezTo>
                  <a:lnTo>
                    <a:pt x="7668" y="11793"/>
                  </a:lnTo>
                  <a:lnTo>
                    <a:pt x="7668" y="11686"/>
                  </a:lnTo>
                  <a:lnTo>
                    <a:pt x="7668" y="11102"/>
                  </a:lnTo>
                  <a:cubicBezTo>
                    <a:pt x="7656" y="11019"/>
                    <a:pt x="7680" y="10971"/>
                    <a:pt x="7847" y="10852"/>
                  </a:cubicBezTo>
                  <a:cubicBezTo>
                    <a:pt x="8014" y="10733"/>
                    <a:pt x="8204" y="10626"/>
                    <a:pt x="8371" y="10519"/>
                  </a:cubicBezTo>
                  <a:cubicBezTo>
                    <a:pt x="8752" y="10281"/>
                    <a:pt x="9168" y="10043"/>
                    <a:pt x="9514" y="9709"/>
                  </a:cubicBezTo>
                  <a:cubicBezTo>
                    <a:pt x="9538" y="9674"/>
                    <a:pt x="9573" y="9662"/>
                    <a:pt x="9585" y="9662"/>
                  </a:cubicBezTo>
                  <a:cubicBezTo>
                    <a:pt x="9990" y="9626"/>
                    <a:pt x="10371" y="9614"/>
                    <a:pt x="10752" y="9602"/>
                  </a:cubicBezTo>
                  <a:cubicBezTo>
                    <a:pt x="11764" y="9566"/>
                    <a:pt x="11978" y="9364"/>
                    <a:pt x="12038" y="8352"/>
                  </a:cubicBezTo>
                  <a:lnTo>
                    <a:pt x="12038" y="8126"/>
                  </a:lnTo>
                  <a:cubicBezTo>
                    <a:pt x="12026" y="7816"/>
                    <a:pt x="12026" y="7483"/>
                    <a:pt x="12026" y="7173"/>
                  </a:cubicBezTo>
                  <a:cubicBezTo>
                    <a:pt x="12014" y="6435"/>
                    <a:pt x="12002" y="5673"/>
                    <a:pt x="11966" y="4923"/>
                  </a:cubicBezTo>
                  <a:cubicBezTo>
                    <a:pt x="11907" y="3828"/>
                    <a:pt x="11526" y="2780"/>
                    <a:pt x="10764" y="1732"/>
                  </a:cubicBezTo>
                  <a:cubicBezTo>
                    <a:pt x="10288" y="1077"/>
                    <a:pt x="9585" y="732"/>
                    <a:pt x="8942" y="482"/>
                  </a:cubicBezTo>
                  <a:cubicBezTo>
                    <a:pt x="8165" y="158"/>
                    <a:pt x="7300" y="1"/>
                    <a:pt x="6347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8" name="Google Shape;538;p34">
              <a:extLst>
                <a:ext uri="{FF2B5EF4-FFF2-40B4-BE49-F238E27FC236}">
                  <a16:creationId xmlns:a16="http://schemas.microsoft.com/office/drawing/2014/main" id="{37E27875-5212-47D9-B37C-7ABE06171F4B}"/>
                </a:ext>
              </a:extLst>
            </p:cNvPr>
            <p:cNvSpPr/>
            <p:nvPr/>
          </p:nvSpPr>
          <p:spPr>
            <a:xfrm>
              <a:off x="5685225" y="1900300"/>
              <a:ext cx="312275" cy="411450"/>
            </a:xfrm>
            <a:custGeom>
              <a:avLst/>
              <a:gdLst/>
              <a:ahLst/>
              <a:cxnLst/>
              <a:rect l="l" t="t" r="r" b="b"/>
              <a:pathLst>
                <a:path w="12491" h="16458" extrusionOk="0">
                  <a:moveTo>
                    <a:pt x="7063" y="755"/>
                  </a:moveTo>
                  <a:cubicBezTo>
                    <a:pt x="7831" y="755"/>
                    <a:pt x="8540" y="960"/>
                    <a:pt x="9192" y="1372"/>
                  </a:cubicBezTo>
                  <a:cubicBezTo>
                    <a:pt x="9406" y="1503"/>
                    <a:pt x="9597" y="1682"/>
                    <a:pt x="9775" y="1896"/>
                  </a:cubicBezTo>
                  <a:cubicBezTo>
                    <a:pt x="9930" y="2075"/>
                    <a:pt x="10049" y="2265"/>
                    <a:pt x="10180" y="2456"/>
                  </a:cubicBezTo>
                  <a:cubicBezTo>
                    <a:pt x="10240" y="2551"/>
                    <a:pt x="10287" y="2622"/>
                    <a:pt x="10347" y="2706"/>
                  </a:cubicBezTo>
                  <a:cubicBezTo>
                    <a:pt x="10609" y="3134"/>
                    <a:pt x="10728" y="3587"/>
                    <a:pt x="10704" y="4123"/>
                  </a:cubicBezTo>
                  <a:lnTo>
                    <a:pt x="10668" y="4123"/>
                  </a:lnTo>
                  <a:cubicBezTo>
                    <a:pt x="10587" y="4123"/>
                    <a:pt x="10501" y="4130"/>
                    <a:pt x="10418" y="4130"/>
                  </a:cubicBezTo>
                  <a:cubicBezTo>
                    <a:pt x="10356" y="4130"/>
                    <a:pt x="10296" y="4126"/>
                    <a:pt x="10240" y="4111"/>
                  </a:cubicBezTo>
                  <a:cubicBezTo>
                    <a:pt x="9775" y="4039"/>
                    <a:pt x="9287" y="3956"/>
                    <a:pt x="8811" y="3837"/>
                  </a:cubicBezTo>
                  <a:cubicBezTo>
                    <a:pt x="8144" y="3682"/>
                    <a:pt x="7632" y="3289"/>
                    <a:pt x="7335" y="2706"/>
                  </a:cubicBezTo>
                  <a:cubicBezTo>
                    <a:pt x="7299" y="2622"/>
                    <a:pt x="7251" y="2527"/>
                    <a:pt x="7192" y="2456"/>
                  </a:cubicBezTo>
                  <a:lnTo>
                    <a:pt x="7156" y="2408"/>
                  </a:lnTo>
                  <a:cubicBezTo>
                    <a:pt x="7132" y="2349"/>
                    <a:pt x="7085" y="2325"/>
                    <a:pt x="7061" y="2313"/>
                  </a:cubicBezTo>
                  <a:cubicBezTo>
                    <a:pt x="7037" y="2313"/>
                    <a:pt x="7037" y="2289"/>
                    <a:pt x="7013" y="2277"/>
                  </a:cubicBezTo>
                  <a:lnTo>
                    <a:pt x="6906" y="2206"/>
                  </a:lnTo>
                  <a:lnTo>
                    <a:pt x="6787" y="2265"/>
                  </a:lnTo>
                  <a:cubicBezTo>
                    <a:pt x="6727" y="2289"/>
                    <a:pt x="6656" y="2337"/>
                    <a:pt x="6573" y="2372"/>
                  </a:cubicBezTo>
                  <a:cubicBezTo>
                    <a:pt x="6394" y="2456"/>
                    <a:pt x="6239" y="2551"/>
                    <a:pt x="6061" y="2670"/>
                  </a:cubicBezTo>
                  <a:cubicBezTo>
                    <a:pt x="5311" y="3218"/>
                    <a:pt x="4453" y="3444"/>
                    <a:pt x="3691" y="3587"/>
                  </a:cubicBezTo>
                  <a:cubicBezTo>
                    <a:pt x="3525" y="3619"/>
                    <a:pt x="3347" y="3629"/>
                    <a:pt x="3152" y="3629"/>
                  </a:cubicBezTo>
                  <a:cubicBezTo>
                    <a:pt x="3055" y="3629"/>
                    <a:pt x="2953" y="3626"/>
                    <a:pt x="2846" y="3623"/>
                  </a:cubicBezTo>
                  <a:lnTo>
                    <a:pt x="2667" y="3623"/>
                  </a:lnTo>
                  <a:cubicBezTo>
                    <a:pt x="2691" y="3539"/>
                    <a:pt x="2727" y="3468"/>
                    <a:pt x="2751" y="3408"/>
                  </a:cubicBezTo>
                  <a:cubicBezTo>
                    <a:pt x="3501" y="2110"/>
                    <a:pt x="4453" y="1313"/>
                    <a:pt x="5644" y="967"/>
                  </a:cubicBezTo>
                  <a:cubicBezTo>
                    <a:pt x="6138" y="826"/>
                    <a:pt x="6611" y="755"/>
                    <a:pt x="7063" y="755"/>
                  </a:cubicBezTo>
                  <a:close/>
                  <a:moveTo>
                    <a:pt x="6716" y="3146"/>
                  </a:moveTo>
                  <a:cubicBezTo>
                    <a:pt x="6727" y="3158"/>
                    <a:pt x="6727" y="3170"/>
                    <a:pt x="6739" y="3170"/>
                  </a:cubicBezTo>
                  <a:cubicBezTo>
                    <a:pt x="7180" y="4063"/>
                    <a:pt x="7989" y="4361"/>
                    <a:pt x="8573" y="4515"/>
                  </a:cubicBezTo>
                  <a:cubicBezTo>
                    <a:pt x="9228" y="4694"/>
                    <a:pt x="9918" y="4825"/>
                    <a:pt x="10573" y="4944"/>
                  </a:cubicBezTo>
                  <a:lnTo>
                    <a:pt x="10645" y="4956"/>
                  </a:lnTo>
                  <a:cubicBezTo>
                    <a:pt x="10728" y="4980"/>
                    <a:pt x="10752" y="4992"/>
                    <a:pt x="10752" y="5063"/>
                  </a:cubicBezTo>
                  <a:lnTo>
                    <a:pt x="10835" y="5909"/>
                  </a:lnTo>
                  <a:lnTo>
                    <a:pt x="11418" y="5468"/>
                  </a:lnTo>
                  <a:cubicBezTo>
                    <a:pt x="11621" y="5587"/>
                    <a:pt x="11609" y="5718"/>
                    <a:pt x="11561" y="5837"/>
                  </a:cubicBezTo>
                  <a:cubicBezTo>
                    <a:pt x="11516" y="5992"/>
                    <a:pt x="11470" y="6092"/>
                    <a:pt x="11273" y="6092"/>
                  </a:cubicBezTo>
                  <a:cubicBezTo>
                    <a:pt x="11214" y="6092"/>
                    <a:pt x="11141" y="6083"/>
                    <a:pt x="11049" y="6063"/>
                  </a:cubicBezTo>
                  <a:lnTo>
                    <a:pt x="10835" y="6016"/>
                  </a:lnTo>
                  <a:lnTo>
                    <a:pt x="10776" y="6218"/>
                  </a:lnTo>
                  <a:cubicBezTo>
                    <a:pt x="10776" y="6242"/>
                    <a:pt x="10764" y="6266"/>
                    <a:pt x="10764" y="6278"/>
                  </a:cubicBezTo>
                  <a:cubicBezTo>
                    <a:pt x="10752" y="6337"/>
                    <a:pt x="10716" y="6420"/>
                    <a:pt x="10704" y="6492"/>
                  </a:cubicBezTo>
                  <a:cubicBezTo>
                    <a:pt x="10633" y="7397"/>
                    <a:pt x="10133" y="8171"/>
                    <a:pt x="9692" y="8837"/>
                  </a:cubicBezTo>
                  <a:cubicBezTo>
                    <a:pt x="9097" y="9719"/>
                    <a:pt x="8216" y="10242"/>
                    <a:pt x="7073" y="10385"/>
                  </a:cubicBezTo>
                  <a:cubicBezTo>
                    <a:pt x="6864" y="10413"/>
                    <a:pt x="6655" y="10427"/>
                    <a:pt x="6449" y="10427"/>
                  </a:cubicBezTo>
                  <a:cubicBezTo>
                    <a:pt x="5583" y="10427"/>
                    <a:pt x="4739" y="10185"/>
                    <a:pt x="3941" y="9695"/>
                  </a:cubicBezTo>
                  <a:cubicBezTo>
                    <a:pt x="3691" y="9540"/>
                    <a:pt x="3453" y="9290"/>
                    <a:pt x="3287" y="9016"/>
                  </a:cubicBezTo>
                  <a:cubicBezTo>
                    <a:pt x="2798" y="8218"/>
                    <a:pt x="2560" y="7528"/>
                    <a:pt x="2536" y="6837"/>
                  </a:cubicBezTo>
                  <a:cubicBezTo>
                    <a:pt x="2536" y="6718"/>
                    <a:pt x="2501" y="6599"/>
                    <a:pt x="2477" y="6492"/>
                  </a:cubicBezTo>
                  <a:lnTo>
                    <a:pt x="2429" y="6313"/>
                  </a:lnTo>
                  <a:lnTo>
                    <a:pt x="2358" y="5968"/>
                  </a:lnTo>
                  <a:lnTo>
                    <a:pt x="2072" y="6194"/>
                  </a:lnTo>
                  <a:cubicBezTo>
                    <a:pt x="1871" y="6349"/>
                    <a:pt x="1765" y="6418"/>
                    <a:pt x="1683" y="6418"/>
                  </a:cubicBezTo>
                  <a:cubicBezTo>
                    <a:pt x="1639" y="6418"/>
                    <a:pt x="1602" y="6398"/>
                    <a:pt x="1560" y="6361"/>
                  </a:cubicBezTo>
                  <a:cubicBezTo>
                    <a:pt x="1477" y="6290"/>
                    <a:pt x="1405" y="5956"/>
                    <a:pt x="1477" y="5789"/>
                  </a:cubicBezTo>
                  <a:cubicBezTo>
                    <a:pt x="1524" y="5677"/>
                    <a:pt x="1541" y="5623"/>
                    <a:pt x="1745" y="5623"/>
                  </a:cubicBezTo>
                  <a:cubicBezTo>
                    <a:pt x="1800" y="5623"/>
                    <a:pt x="1868" y="5627"/>
                    <a:pt x="1953" y="5635"/>
                  </a:cubicBezTo>
                  <a:lnTo>
                    <a:pt x="2036" y="5635"/>
                  </a:lnTo>
                  <a:lnTo>
                    <a:pt x="2096" y="5587"/>
                  </a:lnTo>
                  <a:cubicBezTo>
                    <a:pt x="2441" y="5337"/>
                    <a:pt x="2513" y="4992"/>
                    <a:pt x="2560" y="4718"/>
                  </a:cubicBezTo>
                  <a:cubicBezTo>
                    <a:pt x="2608" y="4420"/>
                    <a:pt x="2620" y="4396"/>
                    <a:pt x="2989" y="4373"/>
                  </a:cubicBezTo>
                  <a:cubicBezTo>
                    <a:pt x="4358" y="4325"/>
                    <a:pt x="5465" y="3980"/>
                    <a:pt x="6406" y="3301"/>
                  </a:cubicBezTo>
                  <a:cubicBezTo>
                    <a:pt x="6465" y="3265"/>
                    <a:pt x="6537" y="3218"/>
                    <a:pt x="6620" y="3170"/>
                  </a:cubicBezTo>
                  <a:cubicBezTo>
                    <a:pt x="6656" y="3158"/>
                    <a:pt x="6680" y="3146"/>
                    <a:pt x="6716" y="3146"/>
                  </a:cubicBezTo>
                  <a:close/>
                  <a:moveTo>
                    <a:pt x="5275" y="11147"/>
                  </a:moveTo>
                  <a:cubicBezTo>
                    <a:pt x="5311" y="11147"/>
                    <a:pt x="5358" y="11171"/>
                    <a:pt x="5418" y="11171"/>
                  </a:cubicBezTo>
                  <a:cubicBezTo>
                    <a:pt x="5703" y="11195"/>
                    <a:pt x="5965" y="11207"/>
                    <a:pt x="6251" y="11231"/>
                  </a:cubicBezTo>
                  <a:cubicBezTo>
                    <a:pt x="6388" y="11237"/>
                    <a:pt x="6525" y="11240"/>
                    <a:pt x="6663" y="11240"/>
                  </a:cubicBezTo>
                  <a:cubicBezTo>
                    <a:pt x="6802" y="11240"/>
                    <a:pt x="6942" y="11237"/>
                    <a:pt x="7085" y="11231"/>
                  </a:cubicBezTo>
                  <a:lnTo>
                    <a:pt x="7299" y="11231"/>
                  </a:lnTo>
                  <a:cubicBezTo>
                    <a:pt x="7323" y="11493"/>
                    <a:pt x="7311" y="11778"/>
                    <a:pt x="7216" y="12028"/>
                  </a:cubicBezTo>
                  <a:cubicBezTo>
                    <a:pt x="7204" y="12088"/>
                    <a:pt x="7144" y="12255"/>
                    <a:pt x="6763" y="12314"/>
                  </a:cubicBezTo>
                  <a:cubicBezTo>
                    <a:pt x="6637" y="12335"/>
                    <a:pt x="6516" y="12345"/>
                    <a:pt x="6399" y="12345"/>
                  </a:cubicBezTo>
                  <a:cubicBezTo>
                    <a:pt x="6038" y="12345"/>
                    <a:pt x="5717" y="12247"/>
                    <a:pt x="5430" y="12040"/>
                  </a:cubicBezTo>
                  <a:cubicBezTo>
                    <a:pt x="5311" y="11957"/>
                    <a:pt x="5287" y="11897"/>
                    <a:pt x="5287" y="11814"/>
                  </a:cubicBezTo>
                  <a:cubicBezTo>
                    <a:pt x="5275" y="11612"/>
                    <a:pt x="5275" y="11421"/>
                    <a:pt x="5275" y="11195"/>
                  </a:cubicBezTo>
                  <a:lnTo>
                    <a:pt x="5275" y="11147"/>
                  </a:lnTo>
                  <a:close/>
                  <a:moveTo>
                    <a:pt x="8001" y="11766"/>
                  </a:moveTo>
                  <a:cubicBezTo>
                    <a:pt x="8037" y="11766"/>
                    <a:pt x="8120" y="11766"/>
                    <a:pt x="8240" y="11778"/>
                  </a:cubicBezTo>
                  <a:cubicBezTo>
                    <a:pt x="9192" y="11885"/>
                    <a:pt x="10002" y="12314"/>
                    <a:pt x="10609" y="13040"/>
                  </a:cubicBezTo>
                  <a:cubicBezTo>
                    <a:pt x="11061" y="13576"/>
                    <a:pt x="11538" y="14231"/>
                    <a:pt x="11657" y="15041"/>
                  </a:cubicBezTo>
                  <a:cubicBezTo>
                    <a:pt x="11657" y="15076"/>
                    <a:pt x="11669" y="15112"/>
                    <a:pt x="11680" y="15160"/>
                  </a:cubicBezTo>
                  <a:cubicBezTo>
                    <a:pt x="11680" y="15183"/>
                    <a:pt x="11692" y="15219"/>
                    <a:pt x="11692" y="15243"/>
                  </a:cubicBezTo>
                  <a:cubicBezTo>
                    <a:pt x="11716" y="15374"/>
                    <a:pt x="11716" y="15434"/>
                    <a:pt x="11716" y="15457"/>
                  </a:cubicBezTo>
                  <a:cubicBezTo>
                    <a:pt x="11680" y="15469"/>
                    <a:pt x="11621" y="15469"/>
                    <a:pt x="11478" y="15469"/>
                  </a:cubicBezTo>
                  <a:cubicBezTo>
                    <a:pt x="10668" y="15481"/>
                    <a:pt x="9847" y="15517"/>
                    <a:pt x="9061" y="15541"/>
                  </a:cubicBezTo>
                  <a:cubicBezTo>
                    <a:pt x="8585" y="15553"/>
                    <a:pt x="8109" y="15576"/>
                    <a:pt x="7644" y="15588"/>
                  </a:cubicBezTo>
                  <a:cubicBezTo>
                    <a:pt x="7192" y="15600"/>
                    <a:pt x="6727" y="15612"/>
                    <a:pt x="6263" y="15612"/>
                  </a:cubicBezTo>
                  <a:lnTo>
                    <a:pt x="5965" y="15612"/>
                  </a:lnTo>
                  <a:cubicBezTo>
                    <a:pt x="5763" y="15612"/>
                    <a:pt x="5537" y="15636"/>
                    <a:pt x="5322" y="15636"/>
                  </a:cubicBezTo>
                  <a:cubicBezTo>
                    <a:pt x="4960" y="15661"/>
                    <a:pt x="4598" y="15686"/>
                    <a:pt x="4241" y="15686"/>
                  </a:cubicBezTo>
                  <a:cubicBezTo>
                    <a:pt x="4092" y="15686"/>
                    <a:pt x="3945" y="15682"/>
                    <a:pt x="3798" y="15672"/>
                  </a:cubicBezTo>
                  <a:cubicBezTo>
                    <a:pt x="3108" y="15648"/>
                    <a:pt x="2394" y="15588"/>
                    <a:pt x="1727" y="15529"/>
                  </a:cubicBezTo>
                  <a:cubicBezTo>
                    <a:pt x="1489" y="15517"/>
                    <a:pt x="1239" y="15481"/>
                    <a:pt x="1001" y="15469"/>
                  </a:cubicBezTo>
                  <a:cubicBezTo>
                    <a:pt x="953" y="15469"/>
                    <a:pt x="893" y="15434"/>
                    <a:pt x="822" y="15410"/>
                  </a:cubicBezTo>
                  <a:cubicBezTo>
                    <a:pt x="1001" y="14636"/>
                    <a:pt x="1322" y="14029"/>
                    <a:pt x="1834" y="13529"/>
                  </a:cubicBezTo>
                  <a:cubicBezTo>
                    <a:pt x="2191" y="13195"/>
                    <a:pt x="2560" y="12897"/>
                    <a:pt x="2870" y="12636"/>
                  </a:cubicBezTo>
                  <a:cubicBezTo>
                    <a:pt x="3298" y="12302"/>
                    <a:pt x="3834" y="12076"/>
                    <a:pt x="4549" y="11969"/>
                  </a:cubicBezTo>
                  <a:lnTo>
                    <a:pt x="4549" y="11981"/>
                  </a:lnTo>
                  <a:cubicBezTo>
                    <a:pt x="4465" y="12481"/>
                    <a:pt x="4822" y="12659"/>
                    <a:pt x="5049" y="12778"/>
                  </a:cubicBezTo>
                  <a:cubicBezTo>
                    <a:pt x="5392" y="12950"/>
                    <a:pt x="5835" y="13137"/>
                    <a:pt x="6366" y="13137"/>
                  </a:cubicBezTo>
                  <a:cubicBezTo>
                    <a:pt x="6497" y="13137"/>
                    <a:pt x="6633" y="13126"/>
                    <a:pt x="6775" y="13100"/>
                  </a:cubicBezTo>
                  <a:cubicBezTo>
                    <a:pt x="7108" y="13040"/>
                    <a:pt x="7406" y="12874"/>
                    <a:pt x="7728" y="12600"/>
                  </a:cubicBezTo>
                  <a:cubicBezTo>
                    <a:pt x="7882" y="12445"/>
                    <a:pt x="7930" y="12183"/>
                    <a:pt x="7966" y="12005"/>
                  </a:cubicBezTo>
                  <a:cubicBezTo>
                    <a:pt x="7978" y="11945"/>
                    <a:pt x="7989" y="11802"/>
                    <a:pt x="8001" y="11766"/>
                  </a:cubicBezTo>
                  <a:close/>
                  <a:moveTo>
                    <a:pt x="7165" y="0"/>
                  </a:moveTo>
                  <a:cubicBezTo>
                    <a:pt x="6492" y="0"/>
                    <a:pt x="5790" y="140"/>
                    <a:pt x="5061" y="420"/>
                  </a:cubicBezTo>
                  <a:cubicBezTo>
                    <a:pt x="4179" y="765"/>
                    <a:pt x="3394" y="1372"/>
                    <a:pt x="2691" y="2277"/>
                  </a:cubicBezTo>
                  <a:cubicBezTo>
                    <a:pt x="2108" y="3039"/>
                    <a:pt x="1786" y="3777"/>
                    <a:pt x="1691" y="4575"/>
                  </a:cubicBezTo>
                  <a:cubicBezTo>
                    <a:pt x="1679" y="4658"/>
                    <a:pt x="1679" y="4766"/>
                    <a:pt x="1667" y="4849"/>
                  </a:cubicBezTo>
                  <a:cubicBezTo>
                    <a:pt x="774" y="5087"/>
                    <a:pt x="679" y="5670"/>
                    <a:pt x="715" y="6099"/>
                  </a:cubicBezTo>
                  <a:cubicBezTo>
                    <a:pt x="762" y="6837"/>
                    <a:pt x="1084" y="7171"/>
                    <a:pt x="1846" y="7278"/>
                  </a:cubicBezTo>
                  <a:cubicBezTo>
                    <a:pt x="2013" y="8230"/>
                    <a:pt x="2429" y="9064"/>
                    <a:pt x="2786" y="9671"/>
                  </a:cubicBezTo>
                  <a:cubicBezTo>
                    <a:pt x="2882" y="9873"/>
                    <a:pt x="3048" y="10028"/>
                    <a:pt x="3227" y="10147"/>
                  </a:cubicBezTo>
                  <a:cubicBezTo>
                    <a:pt x="3596" y="10385"/>
                    <a:pt x="4001" y="10623"/>
                    <a:pt x="4453" y="10850"/>
                  </a:cubicBezTo>
                  <a:cubicBezTo>
                    <a:pt x="4549" y="10909"/>
                    <a:pt x="4596" y="10969"/>
                    <a:pt x="4584" y="11159"/>
                  </a:cubicBezTo>
                  <a:cubicBezTo>
                    <a:pt x="4584" y="11207"/>
                    <a:pt x="4584" y="11207"/>
                    <a:pt x="4430" y="11254"/>
                  </a:cubicBezTo>
                  <a:lnTo>
                    <a:pt x="4394" y="11266"/>
                  </a:lnTo>
                  <a:cubicBezTo>
                    <a:pt x="3465" y="11540"/>
                    <a:pt x="2644" y="11981"/>
                    <a:pt x="1893" y="12636"/>
                  </a:cubicBezTo>
                  <a:cubicBezTo>
                    <a:pt x="1143" y="13290"/>
                    <a:pt x="584" y="14112"/>
                    <a:pt x="179" y="15136"/>
                  </a:cubicBezTo>
                  <a:cubicBezTo>
                    <a:pt x="131" y="15255"/>
                    <a:pt x="108" y="15386"/>
                    <a:pt x="84" y="15505"/>
                  </a:cubicBezTo>
                  <a:cubicBezTo>
                    <a:pt x="72" y="15553"/>
                    <a:pt x="72" y="15612"/>
                    <a:pt x="60" y="15660"/>
                  </a:cubicBezTo>
                  <a:cubicBezTo>
                    <a:pt x="0" y="15945"/>
                    <a:pt x="131" y="16148"/>
                    <a:pt x="429" y="16243"/>
                  </a:cubicBezTo>
                  <a:cubicBezTo>
                    <a:pt x="500" y="16255"/>
                    <a:pt x="596" y="16267"/>
                    <a:pt x="679" y="16279"/>
                  </a:cubicBezTo>
                  <a:cubicBezTo>
                    <a:pt x="893" y="16303"/>
                    <a:pt x="1120" y="16326"/>
                    <a:pt x="1322" y="16338"/>
                  </a:cubicBezTo>
                  <a:cubicBezTo>
                    <a:pt x="1810" y="16386"/>
                    <a:pt x="2334" y="16446"/>
                    <a:pt x="2846" y="16446"/>
                  </a:cubicBezTo>
                  <a:cubicBezTo>
                    <a:pt x="3417" y="16457"/>
                    <a:pt x="4013" y="16457"/>
                    <a:pt x="4608" y="16457"/>
                  </a:cubicBezTo>
                  <a:cubicBezTo>
                    <a:pt x="5358" y="16457"/>
                    <a:pt x="6096" y="16457"/>
                    <a:pt x="6858" y="16446"/>
                  </a:cubicBezTo>
                  <a:cubicBezTo>
                    <a:pt x="7144" y="16446"/>
                    <a:pt x="7430" y="16422"/>
                    <a:pt x="7692" y="16398"/>
                  </a:cubicBezTo>
                  <a:cubicBezTo>
                    <a:pt x="7942" y="16386"/>
                    <a:pt x="8216" y="16362"/>
                    <a:pt x="8466" y="16362"/>
                  </a:cubicBezTo>
                  <a:cubicBezTo>
                    <a:pt x="9513" y="16338"/>
                    <a:pt x="10549" y="16338"/>
                    <a:pt x="11716" y="16338"/>
                  </a:cubicBezTo>
                  <a:lnTo>
                    <a:pt x="11728" y="16338"/>
                  </a:lnTo>
                  <a:cubicBezTo>
                    <a:pt x="12323" y="16338"/>
                    <a:pt x="12466" y="16196"/>
                    <a:pt x="12490" y="15612"/>
                  </a:cubicBezTo>
                  <a:cubicBezTo>
                    <a:pt x="12490" y="15541"/>
                    <a:pt x="12490" y="15445"/>
                    <a:pt x="12466" y="15362"/>
                  </a:cubicBezTo>
                  <a:cubicBezTo>
                    <a:pt x="12311" y="14600"/>
                    <a:pt x="12145" y="13790"/>
                    <a:pt x="11561" y="13136"/>
                  </a:cubicBezTo>
                  <a:cubicBezTo>
                    <a:pt x="11538" y="13100"/>
                    <a:pt x="11502" y="13052"/>
                    <a:pt x="11490" y="13028"/>
                  </a:cubicBezTo>
                  <a:lnTo>
                    <a:pt x="11466" y="12981"/>
                  </a:lnTo>
                  <a:cubicBezTo>
                    <a:pt x="10573" y="11695"/>
                    <a:pt x="9454" y="11052"/>
                    <a:pt x="8049" y="11004"/>
                  </a:cubicBezTo>
                  <a:cubicBezTo>
                    <a:pt x="8061" y="11004"/>
                    <a:pt x="8085" y="10981"/>
                    <a:pt x="8132" y="10969"/>
                  </a:cubicBezTo>
                  <a:cubicBezTo>
                    <a:pt x="8228" y="10945"/>
                    <a:pt x="8323" y="10897"/>
                    <a:pt x="8382" y="10873"/>
                  </a:cubicBezTo>
                  <a:cubicBezTo>
                    <a:pt x="8942" y="10611"/>
                    <a:pt x="9764" y="10195"/>
                    <a:pt x="10287" y="9385"/>
                  </a:cubicBezTo>
                  <a:cubicBezTo>
                    <a:pt x="10764" y="8635"/>
                    <a:pt x="11240" y="7837"/>
                    <a:pt x="11442" y="6921"/>
                  </a:cubicBezTo>
                  <a:cubicBezTo>
                    <a:pt x="12085" y="6671"/>
                    <a:pt x="12395" y="6254"/>
                    <a:pt x="12383" y="5670"/>
                  </a:cubicBezTo>
                  <a:cubicBezTo>
                    <a:pt x="12371" y="5158"/>
                    <a:pt x="12085" y="4801"/>
                    <a:pt x="11538" y="4587"/>
                  </a:cubicBezTo>
                  <a:lnTo>
                    <a:pt x="11538" y="4575"/>
                  </a:lnTo>
                  <a:cubicBezTo>
                    <a:pt x="11526" y="4480"/>
                    <a:pt x="11502" y="4396"/>
                    <a:pt x="11526" y="4301"/>
                  </a:cubicBezTo>
                  <a:cubicBezTo>
                    <a:pt x="11526" y="3182"/>
                    <a:pt x="11145" y="2218"/>
                    <a:pt x="10418" y="1432"/>
                  </a:cubicBezTo>
                  <a:cubicBezTo>
                    <a:pt x="10371" y="1384"/>
                    <a:pt x="10335" y="1325"/>
                    <a:pt x="10299" y="1277"/>
                  </a:cubicBezTo>
                  <a:cubicBezTo>
                    <a:pt x="10216" y="1182"/>
                    <a:pt x="10121" y="1063"/>
                    <a:pt x="10002" y="967"/>
                  </a:cubicBezTo>
                  <a:cubicBezTo>
                    <a:pt x="9134" y="322"/>
                    <a:pt x="8184" y="0"/>
                    <a:pt x="7165" y="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9" name="Google Shape;539;p34">
              <a:extLst>
                <a:ext uri="{FF2B5EF4-FFF2-40B4-BE49-F238E27FC236}">
                  <a16:creationId xmlns:a16="http://schemas.microsoft.com/office/drawing/2014/main" id="{F7F48E71-A545-48E0-B78D-3AE798F37F6D}"/>
                </a:ext>
              </a:extLst>
            </p:cNvPr>
            <p:cNvSpPr/>
            <p:nvPr/>
          </p:nvSpPr>
          <p:spPr>
            <a:xfrm>
              <a:off x="5732850" y="1586850"/>
              <a:ext cx="514675" cy="296875"/>
            </a:xfrm>
            <a:custGeom>
              <a:avLst/>
              <a:gdLst/>
              <a:ahLst/>
              <a:cxnLst/>
              <a:rect l="l" t="t" r="r" b="b"/>
              <a:pathLst>
                <a:path w="20587" h="11875" extrusionOk="0">
                  <a:moveTo>
                    <a:pt x="15021" y="660"/>
                  </a:moveTo>
                  <a:cubicBezTo>
                    <a:pt x="15175" y="660"/>
                    <a:pt x="15332" y="663"/>
                    <a:pt x="15490" y="671"/>
                  </a:cubicBezTo>
                  <a:cubicBezTo>
                    <a:pt x="15574" y="671"/>
                    <a:pt x="15633" y="682"/>
                    <a:pt x="15705" y="682"/>
                  </a:cubicBezTo>
                  <a:cubicBezTo>
                    <a:pt x="15824" y="694"/>
                    <a:pt x="15955" y="694"/>
                    <a:pt x="16074" y="694"/>
                  </a:cubicBezTo>
                  <a:lnTo>
                    <a:pt x="16121" y="694"/>
                  </a:lnTo>
                  <a:cubicBezTo>
                    <a:pt x="16907" y="694"/>
                    <a:pt x="17693" y="921"/>
                    <a:pt x="18467" y="1385"/>
                  </a:cubicBezTo>
                  <a:cubicBezTo>
                    <a:pt x="19158" y="1778"/>
                    <a:pt x="19634" y="2421"/>
                    <a:pt x="19824" y="3242"/>
                  </a:cubicBezTo>
                  <a:cubicBezTo>
                    <a:pt x="19943" y="3683"/>
                    <a:pt x="19848" y="4183"/>
                    <a:pt x="19598" y="4623"/>
                  </a:cubicBezTo>
                  <a:cubicBezTo>
                    <a:pt x="19015" y="5635"/>
                    <a:pt x="18181" y="6278"/>
                    <a:pt x="17145" y="6505"/>
                  </a:cubicBezTo>
                  <a:cubicBezTo>
                    <a:pt x="17014" y="6528"/>
                    <a:pt x="16860" y="6528"/>
                    <a:pt x="16693" y="6528"/>
                  </a:cubicBezTo>
                  <a:lnTo>
                    <a:pt x="16598" y="6528"/>
                  </a:lnTo>
                  <a:cubicBezTo>
                    <a:pt x="16181" y="6540"/>
                    <a:pt x="16038" y="6647"/>
                    <a:pt x="15955" y="7052"/>
                  </a:cubicBezTo>
                  <a:lnTo>
                    <a:pt x="15883" y="7398"/>
                  </a:lnTo>
                  <a:cubicBezTo>
                    <a:pt x="15848" y="7552"/>
                    <a:pt x="15800" y="7719"/>
                    <a:pt x="15776" y="7886"/>
                  </a:cubicBezTo>
                  <a:cubicBezTo>
                    <a:pt x="15586" y="7659"/>
                    <a:pt x="15490" y="7374"/>
                    <a:pt x="15490" y="7005"/>
                  </a:cubicBezTo>
                  <a:lnTo>
                    <a:pt x="15490" y="6778"/>
                  </a:lnTo>
                  <a:lnTo>
                    <a:pt x="15062" y="6778"/>
                  </a:lnTo>
                  <a:cubicBezTo>
                    <a:pt x="15014" y="6778"/>
                    <a:pt x="14955" y="6778"/>
                    <a:pt x="14907" y="6802"/>
                  </a:cubicBezTo>
                  <a:cubicBezTo>
                    <a:pt x="14589" y="6855"/>
                    <a:pt x="14270" y="6882"/>
                    <a:pt x="13948" y="6882"/>
                  </a:cubicBezTo>
                  <a:cubicBezTo>
                    <a:pt x="13329" y="6882"/>
                    <a:pt x="12700" y="6784"/>
                    <a:pt x="12050" y="6588"/>
                  </a:cubicBezTo>
                  <a:cubicBezTo>
                    <a:pt x="11978" y="6564"/>
                    <a:pt x="11871" y="6528"/>
                    <a:pt x="11847" y="6516"/>
                  </a:cubicBezTo>
                  <a:cubicBezTo>
                    <a:pt x="11835" y="6469"/>
                    <a:pt x="11835" y="6386"/>
                    <a:pt x="11835" y="6290"/>
                  </a:cubicBezTo>
                  <a:lnTo>
                    <a:pt x="11835" y="6266"/>
                  </a:lnTo>
                  <a:cubicBezTo>
                    <a:pt x="11799" y="5576"/>
                    <a:pt x="11752" y="4909"/>
                    <a:pt x="11454" y="4278"/>
                  </a:cubicBezTo>
                  <a:cubicBezTo>
                    <a:pt x="11335" y="4016"/>
                    <a:pt x="11192" y="3742"/>
                    <a:pt x="11037" y="3528"/>
                  </a:cubicBezTo>
                  <a:cubicBezTo>
                    <a:pt x="10561" y="2814"/>
                    <a:pt x="10537" y="2695"/>
                    <a:pt x="11085" y="1933"/>
                  </a:cubicBezTo>
                  <a:cubicBezTo>
                    <a:pt x="11264" y="1635"/>
                    <a:pt x="11561" y="1409"/>
                    <a:pt x="11954" y="1242"/>
                  </a:cubicBezTo>
                  <a:cubicBezTo>
                    <a:pt x="12867" y="854"/>
                    <a:pt x="13881" y="660"/>
                    <a:pt x="15021" y="660"/>
                  </a:cubicBezTo>
                  <a:close/>
                  <a:moveTo>
                    <a:pt x="7132" y="2361"/>
                  </a:moveTo>
                  <a:cubicBezTo>
                    <a:pt x="7835" y="2361"/>
                    <a:pt x="8478" y="2528"/>
                    <a:pt x="9121" y="2849"/>
                  </a:cubicBezTo>
                  <a:cubicBezTo>
                    <a:pt x="10287" y="3445"/>
                    <a:pt x="10895" y="4421"/>
                    <a:pt x="11014" y="5909"/>
                  </a:cubicBezTo>
                  <a:cubicBezTo>
                    <a:pt x="11049" y="6243"/>
                    <a:pt x="11014" y="6624"/>
                    <a:pt x="10942" y="7112"/>
                  </a:cubicBezTo>
                  <a:cubicBezTo>
                    <a:pt x="10823" y="7814"/>
                    <a:pt x="10430" y="8314"/>
                    <a:pt x="9799" y="8648"/>
                  </a:cubicBezTo>
                  <a:cubicBezTo>
                    <a:pt x="8799" y="9136"/>
                    <a:pt x="7716" y="9434"/>
                    <a:pt x="6561" y="9505"/>
                  </a:cubicBezTo>
                  <a:cubicBezTo>
                    <a:pt x="6477" y="9505"/>
                    <a:pt x="6382" y="9505"/>
                    <a:pt x="6275" y="9493"/>
                  </a:cubicBezTo>
                  <a:cubicBezTo>
                    <a:pt x="6239" y="9493"/>
                    <a:pt x="6180" y="9493"/>
                    <a:pt x="6132" y="9469"/>
                  </a:cubicBezTo>
                  <a:cubicBezTo>
                    <a:pt x="6110" y="9469"/>
                    <a:pt x="6088" y="9468"/>
                    <a:pt x="6067" y="9468"/>
                  </a:cubicBezTo>
                  <a:cubicBezTo>
                    <a:pt x="5602" y="9468"/>
                    <a:pt x="5408" y="9598"/>
                    <a:pt x="5203" y="10065"/>
                  </a:cubicBezTo>
                  <a:cubicBezTo>
                    <a:pt x="5120" y="10291"/>
                    <a:pt x="5013" y="10517"/>
                    <a:pt x="4870" y="10719"/>
                  </a:cubicBezTo>
                  <a:cubicBezTo>
                    <a:pt x="4822" y="10648"/>
                    <a:pt x="4787" y="10577"/>
                    <a:pt x="4763" y="10505"/>
                  </a:cubicBezTo>
                  <a:cubicBezTo>
                    <a:pt x="4715" y="10410"/>
                    <a:pt x="4703" y="10303"/>
                    <a:pt x="4656" y="10207"/>
                  </a:cubicBezTo>
                  <a:cubicBezTo>
                    <a:pt x="4644" y="10148"/>
                    <a:pt x="4632" y="10088"/>
                    <a:pt x="4608" y="10041"/>
                  </a:cubicBezTo>
                  <a:cubicBezTo>
                    <a:pt x="4430" y="9445"/>
                    <a:pt x="4346" y="9386"/>
                    <a:pt x="3751" y="9386"/>
                  </a:cubicBezTo>
                  <a:lnTo>
                    <a:pt x="3668" y="9386"/>
                  </a:lnTo>
                  <a:cubicBezTo>
                    <a:pt x="2739" y="9374"/>
                    <a:pt x="1953" y="9100"/>
                    <a:pt x="1310" y="8552"/>
                  </a:cubicBezTo>
                  <a:cubicBezTo>
                    <a:pt x="941" y="8219"/>
                    <a:pt x="727" y="7767"/>
                    <a:pt x="703" y="7124"/>
                  </a:cubicBezTo>
                  <a:cubicBezTo>
                    <a:pt x="667" y="6433"/>
                    <a:pt x="834" y="5754"/>
                    <a:pt x="1203" y="5100"/>
                  </a:cubicBezTo>
                  <a:cubicBezTo>
                    <a:pt x="1703" y="4219"/>
                    <a:pt x="2298" y="3623"/>
                    <a:pt x="3048" y="3266"/>
                  </a:cubicBezTo>
                  <a:cubicBezTo>
                    <a:pt x="3310" y="3147"/>
                    <a:pt x="3560" y="3052"/>
                    <a:pt x="3846" y="2968"/>
                  </a:cubicBezTo>
                  <a:cubicBezTo>
                    <a:pt x="4918" y="2659"/>
                    <a:pt x="5823" y="2468"/>
                    <a:pt x="6680" y="2373"/>
                  </a:cubicBezTo>
                  <a:cubicBezTo>
                    <a:pt x="6835" y="2361"/>
                    <a:pt x="6977" y="2361"/>
                    <a:pt x="7132" y="2361"/>
                  </a:cubicBezTo>
                  <a:close/>
                  <a:moveTo>
                    <a:pt x="15126" y="1"/>
                  </a:moveTo>
                  <a:cubicBezTo>
                    <a:pt x="13938" y="1"/>
                    <a:pt x="12881" y="173"/>
                    <a:pt x="11919" y="528"/>
                  </a:cubicBezTo>
                  <a:cubicBezTo>
                    <a:pt x="11180" y="813"/>
                    <a:pt x="10692" y="1182"/>
                    <a:pt x="10347" y="1706"/>
                  </a:cubicBezTo>
                  <a:cubicBezTo>
                    <a:pt x="10228" y="1897"/>
                    <a:pt x="10121" y="2111"/>
                    <a:pt x="10014" y="2337"/>
                  </a:cubicBezTo>
                  <a:cubicBezTo>
                    <a:pt x="10002" y="2361"/>
                    <a:pt x="9990" y="2409"/>
                    <a:pt x="9978" y="2433"/>
                  </a:cubicBezTo>
                  <a:lnTo>
                    <a:pt x="9918" y="2409"/>
                  </a:lnTo>
                  <a:cubicBezTo>
                    <a:pt x="9752" y="2337"/>
                    <a:pt x="9585" y="2242"/>
                    <a:pt x="9442" y="2171"/>
                  </a:cubicBezTo>
                  <a:cubicBezTo>
                    <a:pt x="8680" y="1778"/>
                    <a:pt x="8073" y="1623"/>
                    <a:pt x="7442" y="1623"/>
                  </a:cubicBezTo>
                  <a:lnTo>
                    <a:pt x="7394" y="1623"/>
                  </a:lnTo>
                  <a:cubicBezTo>
                    <a:pt x="6787" y="1623"/>
                    <a:pt x="6168" y="1635"/>
                    <a:pt x="5537" y="1778"/>
                  </a:cubicBezTo>
                  <a:cubicBezTo>
                    <a:pt x="4858" y="1956"/>
                    <a:pt x="4299" y="2075"/>
                    <a:pt x="3787" y="2183"/>
                  </a:cubicBezTo>
                  <a:cubicBezTo>
                    <a:pt x="2929" y="2349"/>
                    <a:pt x="2155" y="2814"/>
                    <a:pt x="1417" y="3599"/>
                  </a:cubicBezTo>
                  <a:cubicBezTo>
                    <a:pt x="572" y="4481"/>
                    <a:pt x="72" y="5612"/>
                    <a:pt x="36" y="6874"/>
                  </a:cubicBezTo>
                  <a:cubicBezTo>
                    <a:pt x="0" y="7969"/>
                    <a:pt x="453" y="8850"/>
                    <a:pt x="1382" y="9434"/>
                  </a:cubicBezTo>
                  <a:cubicBezTo>
                    <a:pt x="2036" y="9850"/>
                    <a:pt x="2751" y="10076"/>
                    <a:pt x="3513" y="10112"/>
                  </a:cubicBezTo>
                  <a:cubicBezTo>
                    <a:pt x="3798" y="10136"/>
                    <a:pt x="3894" y="10219"/>
                    <a:pt x="4001" y="10553"/>
                  </a:cubicBezTo>
                  <a:cubicBezTo>
                    <a:pt x="4108" y="10874"/>
                    <a:pt x="4239" y="11208"/>
                    <a:pt x="4394" y="11517"/>
                  </a:cubicBezTo>
                  <a:lnTo>
                    <a:pt x="4406" y="11565"/>
                  </a:lnTo>
                  <a:cubicBezTo>
                    <a:pt x="4489" y="11743"/>
                    <a:pt x="4608" y="11839"/>
                    <a:pt x="4751" y="11874"/>
                  </a:cubicBezTo>
                  <a:lnTo>
                    <a:pt x="4787" y="11874"/>
                  </a:lnTo>
                  <a:cubicBezTo>
                    <a:pt x="4930" y="11874"/>
                    <a:pt x="5049" y="11803"/>
                    <a:pt x="5144" y="11660"/>
                  </a:cubicBezTo>
                  <a:cubicBezTo>
                    <a:pt x="5263" y="11529"/>
                    <a:pt x="5358" y="11386"/>
                    <a:pt x="5430" y="11231"/>
                  </a:cubicBezTo>
                  <a:lnTo>
                    <a:pt x="5465" y="11172"/>
                  </a:lnTo>
                  <a:cubicBezTo>
                    <a:pt x="5596" y="10934"/>
                    <a:pt x="5763" y="10672"/>
                    <a:pt x="5894" y="10386"/>
                  </a:cubicBezTo>
                  <a:cubicBezTo>
                    <a:pt x="5942" y="10291"/>
                    <a:pt x="5977" y="10279"/>
                    <a:pt x="6061" y="10267"/>
                  </a:cubicBezTo>
                  <a:cubicBezTo>
                    <a:pt x="6132" y="10267"/>
                    <a:pt x="6192" y="10255"/>
                    <a:pt x="6263" y="10255"/>
                  </a:cubicBezTo>
                  <a:cubicBezTo>
                    <a:pt x="6311" y="10255"/>
                    <a:pt x="6358" y="10231"/>
                    <a:pt x="6406" y="10231"/>
                  </a:cubicBezTo>
                  <a:cubicBezTo>
                    <a:pt x="7918" y="10172"/>
                    <a:pt x="9228" y="9791"/>
                    <a:pt x="10395" y="9076"/>
                  </a:cubicBezTo>
                  <a:cubicBezTo>
                    <a:pt x="10907" y="8743"/>
                    <a:pt x="11252" y="8326"/>
                    <a:pt x="11442" y="7767"/>
                  </a:cubicBezTo>
                  <a:cubicBezTo>
                    <a:pt x="11490" y="7612"/>
                    <a:pt x="11549" y="7481"/>
                    <a:pt x="11621" y="7338"/>
                  </a:cubicBezTo>
                  <a:cubicBezTo>
                    <a:pt x="11621" y="7314"/>
                    <a:pt x="11633" y="7314"/>
                    <a:pt x="11633" y="7302"/>
                  </a:cubicBezTo>
                  <a:cubicBezTo>
                    <a:pt x="12507" y="7511"/>
                    <a:pt x="13254" y="7619"/>
                    <a:pt x="13969" y="7619"/>
                  </a:cubicBezTo>
                  <a:cubicBezTo>
                    <a:pt x="14072" y="7619"/>
                    <a:pt x="14174" y="7616"/>
                    <a:pt x="14276" y="7612"/>
                  </a:cubicBezTo>
                  <a:cubicBezTo>
                    <a:pt x="14336" y="7612"/>
                    <a:pt x="14383" y="7612"/>
                    <a:pt x="14431" y="7600"/>
                  </a:cubicBezTo>
                  <a:cubicBezTo>
                    <a:pt x="14478" y="7594"/>
                    <a:pt x="14529" y="7591"/>
                    <a:pt x="14577" y="7591"/>
                  </a:cubicBezTo>
                  <a:cubicBezTo>
                    <a:pt x="14624" y="7591"/>
                    <a:pt x="14669" y="7594"/>
                    <a:pt x="14705" y="7600"/>
                  </a:cubicBezTo>
                  <a:cubicBezTo>
                    <a:pt x="14752" y="7600"/>
                    <a:pt x="14788" y="7636"/>
                    <a:pt x="14812" y="7648"/>
                  </a:cubicBezTo>
                  <a:cubicBezTo>
                    <a:pt x="14931" y="7850"/>
                    <a:pt x="15050" y="8064"/>
                    <a:pt x="15169" y="8291"/>
                  </a:cubicBezTo>
                  <a:cubicBezTo>
                    <a:pt x="15276" y="8469"/>
                    <a:pt x="15359" y="8648"/>
                    <a:pt x="15467" y="8826"/>
                  </a:cubicBezTo>
                  <a:cubicBezTo>
                    <a:pt x="15526" y="8910"/>
                    <a:pt x="15598" y="8981"/>
                    <a:pt x="15669" y="9029"/>
                  </a:cubicBezTo>
                  <a:cubicBezTo>
                    <a:pt x="15681" y="9041"/>
                    <a:pt x="15717" y="9064"/>
                    <a:pt x="15729" y="9076"/>
                  </a:cubicBezTo>
                  <a:lnTo>
                    <a:pt x="15931" y="9243"/>
                  </a:lnTo>
                  <a:lnTo>
                    <a:pt x="16074" y="9029"/>
                  </a:lnTo>
                  <a:cubicBezTo>
                    <a:pt x="16086" y="9017"/>
                    <a:pt x="16110" y="8981"/>
                    <a:pt x="16121" y="8969"/>
                  </a:cubicBezTo>
                  <a:cubicBezTo>
                    <a:pt x="16181" y="8898"/>
                    <a:pt x="16252" y="8826"/>
                    <a:pt x="16264" y="8707"/>
                  </a:cubicBezTo>
                  <a:cubicBezTo>
                    <a:pt x="16348" y="8386"/>
                    <a:pt x="16419" y="8064"/>
                    <a:pt x="16479" y="7731"/>
                  </a:cubicBezTo>
                  <a:cubicBezTo>
                    <a:pt x="16533" y="7382"/>
                    <a:pt x="16638" y="7313"/>
                    <a:pt x="16829" y="7313"/>
                  </a:cubicBezTo>
                  <a:cubicBezTo>
                    <a:pt x="16846" y="7313"/>
                    <a:pt x="16864" y="7313"/>
                    <a:pt x="16883" y="7314"/>
                  </a:cubicBezTo>
                  <a:cubicBezTo>
                    <a:pt x="16967" y="7314"/>
                    <a:pt x="17062" y="7302"/>
                    <a:pt x="17133" y="7290"/>
                  </a:cubicBezTo>
                  <a:cubicBezTo>
                    <a:pt x="17157" y="7290"/>
                    <a:pt x="17193" y="7278"/>
                    <a:pt x="17217" y="7278"/>
                  </a:cubicBezTo>
                  <a:cubicBezTo>
                    <a:pt x="18157" y="7159"/>
                    <a:pt x="18991" y="6647"/>
                    <a:pt x="19753" y="5731"/>
                  </a:cubicBezTo>
                  <a:cubicBezTo>
                    <a:pt x="20181" y="5207"/>
                    <a:pt x="20467" y="4504"/>
                    <a:pt x="20551" y="3671"/>
                  </a:cubicBezTo>
                  <a:cubicBezTo>
                    <a:pt x="20586" y="3409"/>
                    <a:pt x="20551" y="3087"/>
                    <a:pt x="20467" y="2837"/>
                  </a:cubicBezTo>
                  <a:cubicBezTo>
                    <a:pt x="20360" y="2552"/>
                    <a:pt x="20217" y="2254"/>
                    <a:pt x="20015" y="1956"/>
                  </a:cubicBezTo>
                  <a:cubicBezTo>
                    <a:pt x="19408" y="1063"/>
                    <a:pt x="18729" y="528"/>
                    <a:pt x="17872" y="313"/>
                  </a:cubicBezTo>
                  <a:cubicBezTo>
                    <a:pt x="17253" y="147"/>
                    <a:pt x="16645" y="87"/>
                    <a:pt x="16133" y="40"/>
                  </a:cubicBezTo>
                  <a:cubicBezTo>
                    <a:pt x="15787" y="14"/>
                    <a:pt x="15451" y="1"/>
                    <a:pt x="15126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0" name="Google Shape;540;p34">
              <a:extLst>
                <a:ext uri="{FF2B5EF4-FFF2-40B4-BE49-F238E27FC236}">
                  <a16:creationId xmlns:a16="http://schemas.microsoft.com/office/drawing/2014/main" id="{9FDECF8D-BD51-47D2-880D-E7D62DDCBF6F}"/>
                </a:ext>
              </a:extLst>
            </p:cNvPr>
            <p:cNvSpPr/>
            <p:nvPr/>
          </p:nvSpPr>
          <p:spPr>
            <a:xfrm>
              <a:off x="6007000" y="1835175"/>
              <a:ext cx="264325" cy="227425"/>
            </a:xfrm>
            <a:custGeom>
              <a:avLst/>
              <a:gdLst/>
              <a:ahLst/>
              <a:cxnLst/>
              <a:rect l="l" t="t" r="r" b="b"/>
              <a:pathLst>
                <a:path w="10573" h="9097" extrusionOk="0">
                  <a:moveTo>
                    <a:pt x="9870" y="4418"/>
                  </a:moveTo>
                  <a:cubicBezTo>
                    <a:pt x="9454" y="4334"/>
                    <a:pt x="8918" y="4203"/>
                    <a:pt x="8549" y="4215"/>
                  </a:cubicBezTo>
                  <a:cubicBezTo>
                    <a:pt x="7989" y="4251"/>
                    <a:pt x="7441" y="4192"/>
                    <a:pt x="6906" y="4156"/>
                  </a:cubicBezTo>
                  <a:cubicBezTo>
                    <a:pt x="6584" y="4144"/>
                    <a:pt x="6275" y="4108"/>
                    <a:pt x="5941" y="4108"/>
                  </a:cubicBezTo>
                  <a:cubicBezTo>
                    <a:pt x="5632" y="4108"/>
                    <a:pt x="5453" y="3977"/>
                    <a:pt x="5358" y="3680"/>
                  </a:cubicBezTo>
                  <a:cubicBezTo>
                    <a:pt x="5251" y="3370"/>
                    <a:pt x="5120" y="3072"/>
                    <a:pt x="4989" y="2787"/>
                  </a:cubicBezTo>
                  <a:cubicBezTo>
                    <a:pt x="4905" y="2596"/>
                    <a:pt x="4751" y="2418"/>
                    <a:pt x="4643" y="2251"/>
                  </a:cubicBezTo>
                  <a:cubicBezTo>
                    <a:pt x="4382" y="2287"/>
                    <a:pt x="4358" y="2441"/>
                    <a:pt x="4322" y="2596"/>
                  </a:cubicBezTo>
                  <a:cubicBezTo>
                    <a:pt x="4203" y="2965"/>
                    <a:pt x="4084" y="3334"/>
                    <a:pt x="3977" y="3727"/>
                  </a:cubicBezTo>
                  <a:cubicBezTo>
                    <a:pt x="3917" y="3965"/>
                    <a:pt x="3786" y="4073"/>
                    <a:pt x="3548" y="4108"/>
                  </a:cubicBezTo>
                  <a:cubicBezTo>
                    <a:pt x="2869" y="4203"/>
                    <a:pt x="2203" y="4334"/>
                    <a:pt x="1548" y="4442"/>
                  </a:cubicBezTo>
                  <a:cubicBezTo>
                    <a:pt x="1072" y="4513"/>
                    <a:pt x="929" y="4525"/>
                    <a:pt x="881" y="4989"/>
                  </a:cubicBezTo>
                  <a:cubicBezTo>
                    <a:pt x="750" y="6239"/>
                    <a:pt x="964" y="7430"/>
                    <a:pt x="1441" y="8573"/>
                  </a:cubicBezTo>
                  <a:cubicBezTo>
                    <a:pt x="1476" y="8656"/>
                    <a:pt x="1524" y="8728"/>
                    <a:pt x="1548" y="8811"/>
                  </a:cubicBezTo>
                  <a:cubicBezTo>
                    <a:pt x="1560" y="8847"/>
                    <a:pt x="1548" y="8871"/>
                    <a:pt x="1548" y="8954"/>
                  </a:cubicBezTo>
                  <a:cubicBezTo>
                    <a:pt x="1167" y="9049"/>
                    <a:pt x="893" y="9097"/>
                    <a:pt x="476" y="9073"/>
                  </a:cubicBezTo>
                  <a:cubicBezTo>
                    <a:pt x="286" y="9049"/>
                    <a:pt x="274" y="8871"/>
                    <a:pt x="238" y="8716"/>
                  </a:cubicBezTo>
                  <a:cubicBezTo>
                    <a:pt x="179" y="8216"/>
                    <a:pt x="107" y="7728"/>
                    <a:pt x="95" y="7240"/>
                  </a:cubicBezTo>
                  <a:cubicBezTo>
                    <a:pt x="48" y="6001"/>
                    <a:pt x="0" y="4751"/>
                    <a:pt x="250" y="3537"/>
                  </a:cubicBezTo>
                  <a:cubicBezTo>
                    <a:pt x="429" y="2608"/>
                    <a:pt x="845" y="1787"/>
                    <a:pt x="1595" y="1215"/>
                  </a:cubicBezTo>
                  <a:cubicBezTo>
                    <a:pt x="2262" y="691"/>
                    <a:pt x="3048" y="382"/>
                    <a:pt x="3905" y="239"/>
                  </a:cubicBezTo>
                  <a:cubicBezTo>
                    <a:pt x="5513" y="1"/>
                    <a:pt x="7037" y="203"/>
                    <a:pt x="8489" y="941"/>
                  </a:cubicBezTo>
                  <a:cubicBezTo>
                    <a:pt x="9180" y="1298"/>
                    <a:pt x="9596" y="1906"/>
                    <a:pt x="9918" y="2608"/>
                  </a:cubicBezTo>
                  <a:cubicBezTo>
                    <a:pt x="10335" y="3549"/>
                    <a:pt x="10525" y="4549"/>
                    <a:pt x="10525" y="5573"/>
                  </a:cubicBezTo>
                  <a:cubicBezTo>
                    <a:pt x="10525" y="6132"/>
                    <a:pt x="10573" y="6704"/>
                    <a:pt x="10573" y="7263"/>
                  </a:cubicBezTo>
                  <a:cubicBezTo>
                    <a:pt x="10573" y="7621"/>
                    <a:pt x="10513" y="7966"/>
                    <a:pt x="10478" y="8311"/>
                  </a:cubicBezTo>
                  <a:cubicBezTo>
                    <a:pt x="10466" y="8502"/>
                    <a:pt x="10358" y="8621"/>
                    <a:pt x="10156" y="8633"/>
                  </a:cubicBezTo>
                  <a:cubicBezTo>
                    <a:pt x="9716" y="8668"/>
                    <a:pt x="9477" y="8740"/>
                    <a:pt x="9025" y="8775"/>
                  </a:cubicBezTo>
                  <a:cubicBezTo>
                    <a:pt x="9227" y="8299"/>
                    <a:pt x="9466" y="7859"/>
                    <a:pt x="9585" y="7406"/>
                  </a:cubicBezTo>
                  <a:cubicBezTo>
                    <a:pt x="9716" y="6930"/>
                    <a:pt x="9751" y="6430"/>
                    <a:pt x="9811" y="5942"/>
                  </a:cubicBezTo>
                  <a:cubicBezTo>
                    <a:pt x="9823" y="5454"/>
                    <a:pt x="9847" y="4965"/>
                    <a:pt x="9870" y="4418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1" name="Google Shape;541;p34">
              <a:extLst>
                <a:ext uri="{FF2B5EF4-FFF2-40B4-BE49-F238E27FC236}">
                  <a16:creationId xmlns:a16="http://schemas.microsoft.com/office/drawing/2014/main" id="{1D923AF9-653E-4F06-B6A0-8C662D6D2A5D}"/>
                </a:ext>
              </a:extLst>
            </p:cNvPr>
            <p:cNvSpPr/>
            <p:nvPr/>
          </p:nvSpPr>
          <p:spPr>
            <a:xfrm>
              <a:off x="6037350" y="1907500"/>
              <a:ext cx="203025" cy="186375"/>
            </a:xfrm>
            <a:custGeom>
              <a:avLst/>
              <a:gdLst/>
              <a:ahLst/>
              <a:cxnLst/>
              <a:rect l="l" t="t" r="r" b="b"/>
              <a:pathLst>
                <a:path w="8121" h="7455" extrusionOk="0">
                  <a:moveTo>
                    <a:pt x="3310" y="1"/>
                  </a:moveTo>
                  <a:cubicBezTo>
                    <a:pt x="3644" y="370"/>
                    <a:pt x="3751" y="775"/>
                    <a:pt x="3882" y="1156"/>
                  </a:cubicBezTo>
                  <a:cubicBezTo>
                    <a:pt x="4061" y="1656"/>
                    <a:pt x="4061" y="1632"/>
                    <a:pt x="4549" y="1668"/>
                  </a:cubicBezTo>
                  <a:cubicBezTo>
                    <a:pt x="5477" y="1715"/>
                    <a:pt x="6406" y="1787"/>
                    <a:pt x="7335" y="1834"/>
                  </a:cubicBezTo>
                  <a:cubicBezTo>
                    <a:pt x="7466" y="1846"/>
                    <a:pt x="7620" y="1811"/>
                    <a:pt x="7751" y="1811"/>
                  </a:cubicBezTo>
                  <a:cubicBezTo>
                    <a:pt x="8013" y="1811"/>
                    <a:pt x="8121" y="1906"/>
                    <a:pt x="8109" y="2168"/>
                  </a:cubicBezTo>
                  <a:cubicBezTo>
                    <a:pt x="8061" y="2894"/>
                    <a:pt x="8061" y="3513"/>
                    <a:pt x="7918" y="4227"/>
                  </a:cubicBezTo>
                  <a:cubicBezTo>
                    <a:pt x="7704" y="5192"/>
                    <a:pt x="7168" y="5978"/>
                    <a:pt x="6311" y="6513"/>
                  </a:cubicBezTo>
                  <a:cubicBezTo>
                    <a:pt x="5858" y="6799"/>
                    <a:pt x="5430" y="7133"/>
                    <a:pt x="4894" y="7264"/>
                  </a:cubicBezTo>
                  <a:cubicBezTo>
                    <a:pt x="4227" y="7430"/>
                    <a:pt x="3549" y="7454"/>
                    <a:pt x="2894" y="7228"/>
                  </a:cubicBezTo>
                  <a:cubicBezTo>
                    <a:pt x="2120" y="6966"/>
                    <a:pt x="1382" y="6633"/>
                    <a:pt x="858" y="5954"/>
                  </a:cubicBezTo>
                  <a:cubicBezTo>
                    <a:pt x="560" y="5549"/>
                    <a:pt x="358" y="5085"/>
                    <a:pt x="262" y="4608"/>
                  </a:cubicBezTo>
                  <a:cubicBezTo>
                    <a:pt x="131" y="3966"/>
                    <a:pt x="84" y="3299"/>
                    <a:pt x="12" y="2644"/>
                  </a:cubicBezTo>
                  <a:cubicBezTo>
                    <a:pt x="0" y="2573"/>
                    <a:pt x="12" y="2513"/>
                    <a:pt x="12" y="2442"/>
                  </a:cubicBezTo>
                  <a:cubicBezTo>
                    <a:pt x="72" y="1906"/>
                    <a:pt x="84" y="2025"/>
                    <a:pt x="608" y="1930"/>
                  </a:cubicBezTo>
                  <a:cubicBezTo>
                    <a:pt x="1203" y="1846"/>
                    <a:pt x="1798" y="1751"/>
                    <a:pt x="2406" y="1668"/>
                  </a:cubicBezTo>
                  <a:cubicBezTo>
                    <a:pt x="2679" y="1620"/>
                    <a:pt x="2882" y="1561"/>
                    <a:pt x="2929" y="1215"/>
                  </a:cubicBezTo>
                  <a:cubicBezTo>
                    <a:pt x="2977" y="918"/>
                    <a:pt x="3096" y="620"/>
                    <a:pt x="3179" y="322"/>
                  </a:cubicBezTo>
                  <a:cubicBezTo>
                    <a:pt x="3215" y="227"/>
                    <a:pt x="3251" y="132"/>
                    <a:pt x="3310" y="1"/>
                  </a:cubicBezTo>
                  <a:close/>
                  <a:moveTo>
                    <a:pt x="4358" y="4406"/>
                  </a:moveTo>
                  <a:cubicBezTo>
                    <a:pt x="4132" y="4430"/>
                    <a:pt x="3906" y="4466"/>
                    <a:pt x="3691" y="4478"/>
                  </a:cubicBezTo>
                  <a:cubicBezTo>
                    <a:pt x="3465" y="4489"/>
                    <a:pt x="3239" y="4489"/>
                    <a:pt x="3013" y="4501"/>
                  </a:cubicBezTo>
                  <a:cubicBezTo>
                    <a:pt x="2798" y="4525"/>
                    <a:pt x="2715" y="4608"/>
                    <a:pt x="2751" y="4835"/>
                  </a:cubicBezTo>
                  <a:cubicBezTo>
                    <a:pt x="2775" y="5013"/>
                    <a:pt x="2822" y="5192"/>
                    <a:pt x="2870" y="5370"/>
                  </a:cubicBezTo>
                  <a:cubicBezTo>
                    <a:pt x="3013" y="5871"/>
                    <a:pt x="3358" y="6132"/>
                    <a:pt x="3941" y="6144"/>
                  </a:cubicBezTo>
                  <a:cubicBezTo>
                    <a:pt x="4382" y="6156"/>
                    <a:pt x="4763" y="5871"/>
                    <a:pt x="4906" y="5418"/>
                  </a:cubicBezTo>
                  <a:cubicBezTo>
                    <a:pt x="4942" y="5347"/>
                    <a:pt x="4953" y="5251"/>
                    <a:pt x="4965" y="5180"/>
                  </a:cubicBezTo>
                  <a:cubicBezTo>
                    <a:pt x="5144" y="4466"/>
                    <a:pt x="5084" y="4394"/>
                    <a:pt x="4358" y="4406"/>
                  </a:cubicBezTo>
                  <a:close/>
                  <a:moveTo>
                    <a:pt x="6347" y="3418"/>
                  </a:moveTo>
                  <a:cubicBezTo>
                    <a:pt x="6347" y="3144"/>
                    <a:pt x="6275" y="2977"/>
                    <a:pt x="6132" y="2977"/>
                  </a:cubicBezTo>
                  <a:cubicBezTo>
                    <a:pt x="5977" y="2977"/>
                    <a:pt x="5858" y="3180"/>
                    <a:pt x="5894" y="3454"/>
                  </a:cubicBezTo>
                  <a:cubicBezTo>
                    <a:pt x="5906" y="3620"/>
                    <a:pt x="5870" y="3823"/>
                    <a:pt x="6108" y="3858"/>
                  </a:cubicBezTo>
                  <a:cubicBezTo>
                    <a:pt x="6263" y="3870"/>
                    <a:pt x="6347" y="3704"/>
                    <a:pt x="6347" y="3418"/>
                  </a:cubicBezTo>
                  <a:close/>
                  <a:moveTo>
                    <a:pt x="2203" y="3692"/>
                  </a:moveTo>
                  <a:cubicBezTo>
                    <a:pt x="2179" y="3608"/>
                    <a:pt x="2167" y="3525"/>
                    <a:pt x="2120" y="3442"/>
                  </a:cubicBezTo>
                  <a:cubicBezTo>
                    <a:pt x="2096" y="3394"/>
                    <a:pt x="2025" y="3311"/>
                    <a:pt x="1977" y="3335"/>
                  </a:cubicBezTo>
                  <a:cubicBezTo>
                    <a:pt x="1917" y="3346"/>
                    <a:pt x="1822" y="3406"/>
                    <a:pt x="1810" y="3465"/>
                  </a:cubicBezTo>
                  <a:cubicBezTo>
                    <a:pt x="1763" y="3585"/>
                    <a:pt x="1751" y="3716"/>
                    <a:pt x="1763" y="3835"/>
                  </a:cubicBezTo>
                  <a:cubicBezTo>
                    <a:pt x="1786" y="3930"/>
                    <a:pt x="1870" y="4049"/>
                    <a:pt x="1965" y="4073"/>
                  </a:cubicBezTo>
                  <a:cubicBezTo>
                    <a:pt x="2108" y="4120"/>
                    <a:pt x="2167" y="3977"/>
                    <a:pt x="2203" y="3835"/>
                  </a:cubicBezTo>
                  <a:cubicBezTo>
                    <a:pt x="2203" y="3799"/>
                    <a:pt x="2179" y="3763"/>
                    <a:pt x="2203" y="369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2" name="Google Shape;542;p34">
              <a:extLst>
                <a:ext uri="{FF2B5EF4-FFF2-40B4-BE49-F238E27FC236}">
                  <a16:creationId xmlns:a16="http://schemas.microsoft.com/office/drawing/2014/main" id="{36B58637-1F5D-4DBF-94A1-9215128916C4}"/>
                </a:ext>
              </a:extLst>
            </p:cNvPr>
            <p:cNvSpPr/>
            <p:nvPr/>
          </p:nvSpPr>
          <p:spPr>
            <a:xfrm>
              <a:off x="5995375" y="2128375"/>
              <a:ext cx="270600" cy="103600"/>
            </a:xfrm>
            <a:custGeom>
              <a:avLst/>
              <a:gdLst/>
              <a:ahLst/>
              <a:cxnLst/>
              <a:rect l="l" t="t" r="r" b="b"/>
              <a:pathLst>
                <a:path w="10824" h="4144" extrusionOk="0">
                  <a:moveTo>
                    <a:pt x="4132" y="0"/>
                  </a:moveTo>
                  <a:cubicBezTo>
                    <a:pt x="4144" y="262"/>
                    <a:pt x="4335" y="357"/>
                    <a:pt x="4513" y="453"/>
                  </a:cubicBezTo>
                  <a:cubicBezTo>
                    <a:pt x="5180" y="810"/>
                    <a:pt x="5870" y="798"/>
                    <a:pt x="6573" y="596"/>
                  </a:cubicBezTo>
                  <a:cubicBezTo>
                    <a:pt x="6668" y="572"/>
                    <a:pt x="6811" y="536"/>
                    <a:pt x="6871" y="453"/>
                  </a:cubicBezTo>
                  <a:cubicBezTo>
                    <a:pt x="7049" y="215"/>
                    <a:pt x="7287" y="238"/>
                    <a:pt x="7502" y="262"/>
                  </a:cubicBezTo>
                  <a:cubicBezTo>
                    <a:pt x="8037" y="274"/>
                    <a:pt x="8502" y="465"/>
                    <a:pt x="8930" y="810"/>
                  </a:cubicBezTo>
                  <a:cubicBezTo>
                    <a:pt x="9764" y="1465"/>
                    <a:pt x="10288" y="2346"/>
                    <a:pt x="10716" y="3274"/>
                  </a:cubicBezTo>
                  <a:cubicBezTo>
                    <a:pt x="10764" y="3393"/>
                    <a:pt x="10776" y="3513"/>
                    <a:pt x="10812" y="3655"/>
                  </a:cubicBezTo>
                  <a:cubicBezTo>
                    <a:pt x="10823" y="3715"/>
                    <a:pt x="10800" y="3751"/>
                    <a:pt x="10800" y="3858"/>
                  </a:cubicBezTo>
                  <a:cubicBezTo>
                    <a:pt x="10288" y="3894"/>
                    <a:pt x="9800" y="3905"/>
                    <a:pt x="9288" y="3929"/>
                  </a:cubicBezTo>
                  <a:cubicBezTo>
                    <a:pt x="8395" y="3977"/>
                    <a:pt x="7525" y="4013"/>
                    <a:pt x="6632" y="4048"/>
                  </a:cubicBezTo>
                  <a:cubicBezTo>
                    <a:pt x="6013" y="4084"/>
                    <a:pt x="5418" y="4144"/>
                    <a:pt x="4811" y="4108"/>
                  </a:cubicBezTo>
                  <a:cubicBezTo>
                    <a:pt x="3370" y="4025"/>
                    <a:pt x="1930" y="3929"/>
                    <a:pt x="465" y="3929"/>
                  </a:cubicBezTo>
                  <a:cubicBezTo>
                    <a:pt x="346" y="3929"/>
                    <a:pt x="227" y="3905"/>
                    <a:pt x="108" y="3905"/>
                  </a:cubicBezTo>
                  <a:cubicBezTo>
                    <a:pt x="1" y="3358"/>
                    <a:pt x="453" y="2262"/>
                    <a:pt x="1096" y="1429"/>
                  </a:cubicBezTo>
                  <a:cubicBezTo>
                    <a:pt x="1632" y="774"/>
                    <a:pt x="2953" y="0"/>
                    <a:pt x="4132" y="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3" name="Google Shape;543;p34">
              <a:extLst>
                <a:ext uri="{FF2B5EF4-FFF2-40B4-BE49-F238E27FC236}">
                  <a16:creationId xmlns:a16="http://schemas.microsoft.com/office/drawing/2014/main" id="{CAAFDA24-DB5E-4090-8B1D-1C2149DEEFF0}"/>
                </a:ext>
              </a:extLst>
            </p:cNvPr>
            <p:cNvSpPr/>
            <p:nvPr/>
          </p:nvSpPr>
          <p:spPr>
            <a:xfrm>
              <a:off x="6108775" y="2101575"/>
              <a:ext cx="53625" cy="34250"/>
            </a:xfrm>
            <a:custGeom>
              <a:avLst/>
              <a:gdLst/>
              <a:ahLst/>
              <a:cxnLst/>
              <a:rect l="l" t="t" r="r" b="b"/>
              <a:pathLst>
                <a:path w="2145" h="1370" extrusionOk="0">
                  <a:moveTo>
                    <a:pt x="2037" y="1"/>
                  </a:moveTo>
                  <a:cubicBezTo>
                    <a:pt x="2144" y="334"/>
                    <a:pt x="2108" y="679"/>
                    <a:pt x="2096" y="1036"/>
                  </a:cubicBezTo>
                  <a:cubicBezTo>
                    <a:pt x="2096" y="1096"/>
                    <a:pt x="1977" y="1191"/>
                    <a:pt x="1882" y="1215"/>
                  </a:cubicBezTo>
                  <a:cubicBezTo>
                    <a:pt x="1311" y="1370"/>
                    <a:pt x="751" y="1334"/>
                    <a:pt x="215" y="1096"/>
                  </a:cubicBezTo>
                  <a:cubicBezTo>
                    <a:pt x="132" y="1048"/>
                    <a:pt x="25" y="941"/>
                    <a:pt x="13" y="846"/>
                  </a:cubicBezTo>
                  <a:cubicBezTo>
                    <a:pt x="1" y="572"/>
                    <a:pt x="13" y="298"/>
                    <a:pt x="25" y="13"/>
                  </a:cubicBezTo>
                  <a:cubicBezTo>
                    <a:pt x="727" y="1"/>
                    <a:pt x="1346" y="1"/>
                    <a:pt x="20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4" name="Google Shape;544;p34">
              <a:extLst>
                <a:ext uri="{FF2B5EF4-FFF2-40B4-BE49-F238E27FC236}">
                  <a16:creationId xmlns:a16="http://schemas.microsoft.com/office/drawing/2014/main" id="{DB4807AC-B282-446C-8F87-C409501181AD}"/>
                </a:ext>
              </a:extLst>
            </p:cNvPr>
            <p:cNvSpPr/>
            <p:nvPr/>
          </p:nvSpPr>
          <p:spPr>
            <a:xfrm>
              <a:off x="5714700" y="1971800"/>
              <a:ext cx="267000" cy="197375"/>
            </a:xfrm>
            <a:custGeom>
              <a:avLst/>
              <a:gdLst/>
              <a:ahLst/>
              <a:cxnLst/>
              <a:rect l="l" t="t" r="r" b="b"/>
              <a:pathLst>
                <a:path w="10680" h="7895" extrusionOk="0">
                  <a:moveTo>
                    <a:pt x="9835" y="3406"/>
                  </a:moveTo>
                  <a:cubicBezTo>
                    <a:pt x="9811" y="3489"/>
                    <a:pt x="9775" y="3572"/>
                    <a:pt x="9775" y="3644"/>
                  </a:cubicBezTo>
                  <a:cubicBezTo>
                    <a:pt x="9692" y="4584"/>
                    <a:pt x="9239" y="5358"/>
                    <a:pt x="8739" y="6108"/>
                  </a:cubicBezTo>
                  <a:cubicBezTo>
                    <a:pt x="8073" y="7073"/>
                    <a:pt x="7108" y="7597"/>
                    <a:pt x="5953" y="7740"/>
                  </a:cubicBezTo>
                  <a:cubicBezTo>
                    <a:pt x="4775" y="7894"/>
                    <a:pt x="3679" y="7621"/>
                    <a:pt x="2679" y="7013"/>
                  </a:cubicBezTo>
                  <a:cubicBezTo>
                    <a:pt x="2393" y="6835"/>
                    <a:pt x="2119" y="6561"/>
                    <a:pt x="1941" y="6263"/>
                  </a:cubicBezTo>
                  <a:cubicBezTo>
                    <a:pt x="1512" y="5573"/>
                    <a:pt x="1203" y="4823"/>
                    <a:pt x="1155" y="3977"/>
                  </a:cubicBezTo>
                  <a:cubicBezTo>
                    <a:pt x="1155" y="3822"/>
                    <a:pt x="1095" y="3691"/>
                    <a:pt x="1048" y="3489"/>
                  </a:cubicBezTo>
                  <a:cubicBezTo>
                    <a:pt x="786" y="3691"/>
                    <a:pt x="548" y="3882"/>
                    <a:pt x="262" y="3644"/>
                  </a:cubicBezTo>
                  <a:cubicBezTo>
                    <a:pt x="83" y="3501"/>
                    <a:pt x="0" y="3072"/>
                    <a:pt x="107" y="2810"/>
                  </a:cubicBezTo>
                  <a:cubicBezTo>
                    <a:pt x="226" y="2548"/>
                    <a:pt x="333" y="2489"/>
                    <a:pt x="798" y="2513"/>
                  </a:cubicBezTo>
                  <a:cubicBezTo>
                    <a:pt x="1036" y="2334"/>
                    <a:pt x="1131" y="2096"/>
                    <a:pt x="1179" y="1798"/>
                  </a:cubicBezTo>
                  <a:cubicBezTo>
                    <a:pt x="1238" y="1358"/>
                    <a:pt x="1369" y="1286"/>
                    <a:pt x="1810" y="1263"/>
                  </a:cubicBezTo>
                  <a:cubicBezTo>
                    <a:pt x="3000" y="1227"/>
                    <a:pt x="4120" y="941"/>
                    <a:pt x="5096" y="239"/>
                  </a:cubicBezTo>
                  <a:cubicBezTo>
                    <a:pt x="5179" y="179"/>
                    <a:pt x="5263" y="132"/>
                    <a:pt x="5358" y="96"/>
                  </a:cubicBezTo>
                  <a:cubicBezTo>
                    <a:pt x="5429" y="60"/>
                    <a:pt x="5501" y="36"/>
                    <a:pt x="5596" y="1"/>
                  </a:cubicBezTo>
                  <a:cubicBezTo>
                    <a:pt x="5656" y="60"/>
                    <a:pt x="5727" y="120"/>
                    <a:pt x="5751" y="191"/>
                  </a:cubicBezTo>
                  <a:cubicBezTo>
                    <a:pt x="6096" y="905"/>
                    <a:pt x="6727" y="1239"/>
                    <a:pt x="7442" y="1417"/>
                  </a:cubicBezTo>
                  <a:cubicBezTo>
                    <a:pt x="8120" y="1596"/>
                    <a:pt x="8811" y="1727"/>
                    <a:pt x="9489" y="1858"/>
                  </a:cubicBezTo>
                  <a:cubicBezTo>
                    <a:pt x="9680" y="1906"/>
                    <a:pt x="9763" y="2001"/>
                    <a:pt x="9775" y="2156"/>
                  </a:cubicBezTo>
                  <a:cubicBezTo>
                    <a:pt x="9787" y="2275"/>
                    <a:pt x="9799" y="2394"/>
                    <a:pt x="9823" y="2608"/>
                  </a:cubicBezTo>
                  <a:cubicBezTo>
                    <a:pt x="10001" y="2477"/>
                    <a:pt x="10085" y="2394"/>
                    <a:pt x="10192" y="2310"/>
                  </a:cubicBezTo>
                  <a:cubicBezTo>
                    <a:pt x="10549" y="2453"/>
                    <a:pt x="10680" y="2691"/>
                    <a:pt x="10597" y="3013"/>
                  </a:cubicBezTo>
                  <a:cubicBezTo>
                    <a:pt x="10501" y="3418"/>
                    <a:pt x="10287" y="3525"/>
                    <a:pt x="9835" y="3406"/>
                  </a:cubicBezTo>
                  <a:close/>
                  <a:moveTo>
                    <a:pt x="4786" y="4322"/>
                  </a:moveTo>
                  <a:lnTo>
                    <a:pt x="4786" y="4346"/>
                  </a:lnTo>
                  <a:cubicBezTo>
                    <a:pt x="4644" y="4346"/>
                    <a:pt x="4477" y="4334"/>
                    <a:pt x="4334" y="4334"/>
                  </a:cubicBezTo>
                  <a:cubicBezTo>
                    <a:pt x="3953" y="4334"/>
                    <a:pt x="3810" y="4477"/>
                    <a:pt x="3953" y="4823"/>
                  </a:cubicBezTo>
                  <a:cubicBezTo>
                    <a:pt x="4096" y="5132"/>
                    <a:pt x="4251" y="5465"/>
                    <a:pt x="4489" y="5704"/>
                  </a:cubicBezTo>
                  <a:cubicBezTo>
                    <a:pt x="4965" y="6192"/>
                    <a:pt x="5656" y="6275"/>
                    <a:pt x="6215" y="5656"/>
                  </a:cubicBezTo>
                  <a:cubicBezTo>
                    <a:pt x="6453" y="5382"/>
                    <a:pt x="6549" y="5073"/>
                    <a:pt x="6620" y="4751"/>
                  </a:cubicBezTo>
                  <a:cubicBezTo>
                    <a:pt x="6691" y="4406"/>
                    <a:pt x="6608" y="4334"/>
                    <a:pt x="6251" y="4311"/>
                  </a:cubicBezTo>
                  <a:cubicBezTo>
                    <a:pt x="5763" y="4299"/>
                    <a:pt x="5263" y="4322"/>
                    <a:pt x="4786" y="4322"/>
                  </a:cubicBezTo>
                  <a:close/>
                  <a:moveTo>
                    <a:pt x="3203" y="3501"/>
                  </a:moveTo>
                  <a:cubicBezTo>
                    <a:pt x="3453" y="3156"/>
                    <a:pt x="3453" y="2882"/>
                    <a:pt x="3334" y="2620"/>
                  </a:cubicBezTo>
                  <a:cubicBezTo>
                    <a:pt x="3274" y="2501"/>
                    <a:pt x="3108" y="2489"/>
                    <a:pt x="3084" y="2620"/>
                  </a:cubicBezTo>
                  <a:cubicBezTo>
                    <a:pt x="3036" y="2798"/>
                    <a:pt x="3024" y="2977"/>
                    <a:pt x="3036" y="3156"/>
                  </a:cubicBezTo>
                  <a:cubicBezTo>
                    <a:pt x="3036" y="3251"/>
                    <a:pt x="3120" y="3334"/>
                    <a:pt x="3203" y="3501"/>
                  </a:cubicBezTo>
                  <a:close/>
                  <a:moveTo>
                    <a:pt x="7584" y="2513"/>
                  </a:moveTo>
                  <a:cubicBezTo>
                    <a:pt x="7370" y="2715"/>
                    <a:pt x="7275" y="3013"/>
                    <a:pt x="7370" y="3203"/>
                  </a:cubicBezTo>
                  <a:cubicBezTo>
                    <a:pt x="7394" y="3263"/>
                    <a:pt x="7453" y="3322"/>
                    <a:pt x="7513" y="3322"/>
                  </a:cubicBezTo>
                  <a:cubicBezTo>
                    <a:pt x="7572" y="3322"/>
                    <a:pt x="7644" y="3275"/>
                    <a:pt x="7680" y="3215"/>
                  </a:cubicBezTo>
                  <a:cubicBezTo>
                    <a:pt x="7763" y="2989"/>
                    <a:pt x="7751" y="2775"/>
                    <a:pt x="7584" y="25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5" name="Google Shape;545;p34">
              <a:extLst>
                <a:ext uri="{FF2B5EF4-FFF2-40B4-BE49-F238E27FC236}">
                  <a16:creationId xmlns:a16="http://schemas.microsoft.com/office/drawing/2014/main" id="{153B099C-8C86-419C-9505-CCC4443722C8}"/>
                </a:ext>
              </a:extLst>
            </p:cNvPr>
            <p:cNvSpPr/>
            <p:nvPr/>
          </p:nvSpPr>
          <p:spPr>
            <a:xfrm>
              <a:off x="5699500" y="2187900"/>
              <a:ext cx="284600" cy="110450"/>
            </a:xfrm>
            <a:custGeom>
              <a:avLst/>
              <a:gdLst/>
              <a:ahLst/>
              <a:cxnLst/>
              <a:rect l="l" t="t" r="r" b="b"/>
              <a:pathLst>
                <a:path w="11384" h="4418" extrusionOk="0">
                  <a:moveTo>
                    <a:pt x="1" y="4013"/>
                  </a:moveTo>
                  <a:cubicBezTo>
                    <a:pt x="156" y="3191"/>
                    <a:pt x="501" y="2465"/>
                    <a:pt x="1108" y="1882"/>
                  </a:cubicBezTo>
                  <a:cubicBezTo>
                    <a:pt x="1442" y="1548"/>
                    <a:pt x="1811" y="1251"/>
                    <a:pt x="2168" y="965"/>
                  </a:cubicBezTo>
                  <a:cubicBezTo>
                    <a:pt x="2727" y="524"/>
                    <a:pt x="3406" y="322"/>
                    <a:pt x="4132" y="227"/>
                  </a:cubicBezTo>
                  <a:cubicBezTo>
                    <a:pt x="4168" y="334"/>
                    <a:pt x="4216" y="429"/>
                    <a:pt x="4204" y="512"/>
                  </a:cubicBezTo>
                  <a:cubicBezTo>
                    <a:pt x="4144" y="834"/>
                    <a:pt x="4347" y="941"/>
                    <a:pt x="4585" y="1072"/>
                  </a:cubicBezTo>
                  <a:cubicBezTo>
                    <a:pt x="5085" y="1322"/>
                    <a:pt x="5597" y="1489"/>
                    <a:pt x="6156" y="1382"/>
                  </a:cubicBezTo>
                  <a:cubicBezTo>
                    <a:pt x="6502" y="1334"/>
                    <a:pt x="6764" y="1143"/>
                    <a:pt x="6990" y="929"/>
                  </a:cubicBezTo>
                  <a:cubicBezTo>
                    <a:pt x="7097" y="822"/>
                    <a:pt x="7121" y="631"/>
                    <a:pt x="7157" y="465"/>
                  </a:cubicBezTo>
                  <a:cubicBezTo>
                    <a:pt x="7216" y="36"/>
                    <a:pt x="7252" y="0"/>
                    <a:pt x="7692" y="48"/>
                  </a:cubicBezTo>
                  <a:cubicBezTo>
                    <a:pt x="8704" y="167"/>
                    <a:pt x="9550" y="608"/>
                    <a:pt x="10193" y="1382"/>
                  </a:cubicBezTo>
                  <a:cubicBezTo>
                    <a:pt x="10705" y="2013"/>
                    <a:pt x="11157" y="2667"/>
                    <a:pt x="11276" y="3501"/>
                  </a:cubicBezTo>
                  <a:cubicBezTo>
                    <a:pt x="11288" y="3572"/>
                    <a:pt x="11300" y="3632"/>
                    <a:pt x="11324" y="3703"/>
                  </a:cubicBezTo>
                  <a:cubicBezTo>
                    <a:pt x="11383" y="4120"/>
                    <a:pt x="11300" y="4180"/>
                    <a:pt x="10871" y="4203"/>
                  </a:cubicBezTo>
                  <a:cubicBezTo>
                    <a:pt x="9597" y="4227"/>
                    <a:pt x="8311" y="4287"/>
                    <a:pt x="7037" y="4322"/>
                  </a:cubicBezTo>
                  <a:cubicBezTo>
                    <a:pt x="6466" y="4334"/>
                    <a:pt x="5906" y="4346"/>
                    <a:pt x="5347" y="4358"/>
                  </a:cubicBezTo>
                  <a:cubicBezTo>
                    <a:pt x="4632" y="4382"/>
                    <a:pt x="3918" y="4418"/>
                    <a:pt x="3192" y="4394"/>
                  </a:cubicBezTo>
                  <a:cubicBezTo>
                    <a:pt x="2251" y="4346"/>
                    <a:pt x="1322" y="4263"/>
                    <a:pt x="382" y="4180"/>
                  </a:cubicBezTo>
                  <a:cubicBezTo>
                    <a:pt x="287" y="4180"/>
                    <a:pt x="215" y="4144"/>
                    <a:pt x="144" y="4108"/>
                  </a:cubicBezTo>
                  <a:cubicBezTo>
                    <a:pt x="120" y="4096"/>
                    <a:pt x="72" y="4049"/>
                    <a:pt x="1" y="4013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6" name="Google Shape;546;p34">
              <a:extLst>
                <a:ext uri="{FF2B5EF4-FFF2-40B4-BE49-F238E27FC236}">
                  <a16:creationId xmlns:a16="http://schemas.microsoft.com/office/drawing/2014/main" id="{CB60B173-A6A9-4AC0-A989-DD617E27C7D2}"/>
                </a:ext>
              </a:extLst>
            </p:cNvPr>
            <p:cNvSpPr/>
            <p:nvPr/>
          </p:nvSpPr>
          <p:spPr>
            <a:xfrm>
              <a:off x="5744450" y="1909900"/>
              <a:ext cx="214950" cy="93475"/>
            </a:xfrm>
            <a:custGeom>
              <a:avLst/>
              <a:gdLst/>
              <a:ahLst/>
              <a:cxnLst/>
              <a:rect l="l" t="t" r="r" b="b"/>
              <a:pathLst>
                <a:path w="8598" h="3739" extrusionOk="0">
                  <a:moveTo>
                    <a:pt x="1" y="3239"/>
                  </a:moveTo>
                  <a:cubicBezTo>
                    <a:pt x="72" y="3024"/>
                    <a:pt x="108" y="3072"/>
                    <a:pt x="191" y="2917"/>
                  </a:cubicBezTo>
                  <a:cubicBezTo>
                    <a:pt x="894" y="1715"/>
                    <a:pt x="1846" y="786"/>
                    <a:pt x="3215" y="381"/>
                  </a:cubicBezTo>
                  <a:cubicBezTo>
                    <a:pt x="4513" y="0"/>
                    <a:pt x="5775" y="60"/>
                    <a:pt x="6954" y="798"/>
                  </a:cubicBezTo>
                  <a:cubicBezTo>
                    <a:pt x="7180" y="941"/>
                    <a:pt x="7395" y="1131"/>
                    <a:pt x="7573" y="1345"/>
                  </a:cubicBezTo>
                  <a:cubicBezTo>
                    <a:pt x="7787" y="1595"/>
                    <a:pt x="7966" y="1893"/>
                    <a:pt x="8145" y="2179"/>
                  </a:cubicBezTo>
                  <a:cubicBezTo>
                    <a:pt x="8478" y="2703"/>
                    <a:pt x="8597" y="3072"/>
                    <a:pt x="8526" y="3715"/>
                  </a:cubicBezTo>
                  <a:cubicBezTo>
                    <a:pt x="8287" y="3715"/>
                    <a:pt x="8049" y="3739"/>
                    <a:pt x="7823" y="3715"/>
                  </a:cubicBezTo>
                  <a:cubicBezTo>
                    <a:pt x="7335" y="3643"/>
                    <a:pt x="6859" y="3560"/>
                    <a:pt x="6382" y="3441"/>
                  </a:cubicBezTo>
                  <a:cubicBezTo>
                    <a:pt x="5668" y="3262"/>
                    <a:pt x="5120" y="2869"/>
                    <a:pt x="4763" y="2191"/>
                  </a:cubicBezTo>
                  <a:cubicBezTo>
                    <a:pt x="4704" y="2096"/>
                    <a:pt x="4656" y="2000"/>
                    <a:pt x="4597" y="1893"/>
                  </a:cubicBezTo>
                  <a:cubicBezTo>
                    <a:pt x="4597" y="1881"/>
                    <a:pt x="4561" y="1881"/>
                    <a:pt x="4525" y="1857"/>
                  </a:cubicBezTo>
                  <a:cubicBezTo>
                    <a:pt x="4299" y="1976"/>
                    <a:pt x="4049" y="2096"/>
                    <a:pt x="3823" y="2238"/>
                  </a:cubicBezTo>
                  <a:cubicBezTo>
                    <a:pt x="3096" y="2774"/>
                    <a:pt x="2239" y="3024"/>
                    <a:pt x="1370" y="3191"/>
                  </a:cubicBezTo>
                  <a:cubicBezTo>
                    <a:pt x="953" y="3310"/>
                    <a:pt x="501" y="3239"/>
                    <a:pt x="1" y="3239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7" name="Google Shape;547;p34">
              <a:extLst>
                <a:ext uri="{FF2B5EF4-FFF2-40B4-BE49-F238E27FC236}">
                  <a16:creationId xmlns:a16="http://schemas.microsoft.com/office/drawing/2014/main" id="{AD421F90-12B5-43C1-BB5F-23CD4724BE5F}"/>
                </a:ext>
              </a:extLst>
            </p:cNvPr>
            <p:cNvSpPr/>
            <p:nvPr/>
          </p:nvSpPr>
          <p:spPr>
            <a:xfrm>
              <a:off x="5811425" y="2175400"/>
              <a:ext cx="61350" cy="38725"/>
            </a:xfrm>
            <a:custGeom>
              <a:avLst/>
              <a:gdLst/>
              <a:ahLst/>
              <a:cxnLst/>
              <a:rect l="l" t="t" r="r" b="b"/>
              <a:pathLst>
                <a:path w="2454" h="1549" extrusionOk="0">
                  <a:moveTo>
                    <a:pt x="1" y="0"/>
                  </a:moveTo>
                  <a:cubicBezTo>
                    <a:pt x="417" y="24"/>
                    <a:pt x="786" y="72"/>
                    <a:pt x="1179" y="84"/>
                  </a:cubicBezTo>
                  <a:cubicBezTo>
                    <a:pt x="1560" y="108"/>
                    <a:pt x="1929" y="84"/>
                    <a:pt x="2370" y="84"/>
                  </a:cubicBezTo>
                  <a:cubicBezTo>
                    <a:pt x="2441" y="429"/>
                    <a:pt x="2453" y="715"/>
                    <a:pt x="2334" y="1060"/>
                  </a:cubicBezTo>
                  <a:cubicBezTo>
                    <a:pt x="2251" y="1322"/>
                    <a:pt x="1989" y="1429"/>
                    <a:pt x="1727" y="1477"/>
                  </a:cubicBezTo>
                  <a:cubicBezTo>
                    <a:pt x="1203" y="1548"/>
                    <a:pt x="715" y="1489"/>
                    <a:pt x="263" y="1191"/>
                  </a:cubicBezTo>
                  <a:cubicBezTo>
                    <a:pt x="120" y="1084"/>
                    <a:pt x="24" y="977"/>
                    <a:pt x="24" y="798"/>
                  </a:cubicBezTo>
                  <a:cubicBezTo>
                    <a:pt x="13" y="500"/>
                    <a:pt x="1" y="298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8" name="Google Shape;548;p34">
              <a:extLst>
                <a:ext uri="{FF2B5EF4-FFF2-40B4-BE49-F238E27FC236}">
                  <a16:creationId xmlns:a16="http://schemas.microsoft.com/office/drawing/2014/main" id="{F766F200-DA1F-4736-AE8E-4CF9224705AE}"/>
                </a:ext>
              </a:extLst>
            </p:cNvPr>
            <p:cNvSpPr/>
            <p:nvPr/>
          </p:nvSpPr>
          <p:spPr>
            <a:xfrm>
              <a:off x="5744450" y="1638425"/>
              <a:ext cx="270600" cy="226250"/>
            </a:xfrm>
            <a:custGeom>
              <a:avLst/>
              <a:gdLst/>
              <a:ahLst/>
              <a:cxnLst/>
              <a:rect l="l" t="t" r="r" b="b"/>
              <a:pathLst>
                <a:path w="10824" h="9050" extrusionOk="0">
                  <a:moveTo>
                    <a:pt x="4358" y="9049"/>
                  </a:moveTo>
                  <a:cubicBezTo>
                    <a:pt x="4251" y="8823"/>
                    <a:pt x="4168" y="8680"/>
                    <a:pt x="4108" y="8514"/>
                  </a:cubicBezTo>
                  <a:cubicBezTo>
                    <a:pt x="4049" y="8347"/>
                    <a:pt x="4001" y="8192"/>
                    <a:pt x="3954" y="8037"/>
                  </a:cubicBezTo>
                  <a:cubicBezTo>
                    <a:pt x="3799" y="7513"/>
                    <a:pt x="3799" y="7537"/>
                    <a:pt x="3227" y="7537"/>
                  </a:cubicBezTo>
                  <a:cubicBezTo>
                    <a:pt x="2311" y="7513"/>
                    <a:pt x="1441" y="7251"/>
                    <a:pt x="727" y="6644"/>
                  </a:cubicBezTo>
                  <a:cubicBezTo>
                    <a:pt x="251" y="6239"/>
                    <a:pt x="72" y="5656"/>
                    <a:pt x="48" y="5049"/>
                  </a:cubicBezTo>
                  <a:cubicBezTo>
                    <a:pt x="1" y="4275"/>
                    <a:pt x="203" y="3561"/>
                    <a:pt x="560" y="2906"/>
                  </a:cubicBezTo>
                  <a:cubicBezTo>
                    <a:pt x="1013" y="2084"/>
                    <a:pt x="1632" y="1417"/>
                    <a:pt x="2489" y="1001"/>
                  </a:cubicBezTo>
                  <a:cubicBezTo>
                    <a:pt x="2751" y="870"/>
                    <a:pt x="3025" y="763"/>
                    <a:pt x="3299" y="691"/>
                  </a:cubicBezTo>
                  <a:cubicBezTo>
                    <a:pt x="4251" y="405"/>
                    <a:pt x="5204" y="179"/>
                    <a:pt x="6192" y="96"/>
                  </a:cubicBezTo>
                  <a:cubicBezTo>
                    <a:pt x="7085" y="1"/>
                    <a:pt x="7942" y="167"/>
                    <a:pt x="8764" y="584"/>
                  </a:cubicBezTo>
                  <a:cubicBezTo>
                    <a:pt x="10109" y="1263"/>
                    <a:pt x="10657" y="2418"/>
                    <a:pt x="10788" y="3811"/>
                  </a:cubicBezTo>
                  <a:cubicBezTo>
                    <a:pt x="10824" y="4227"/>
                    <a:pt x="10776" y="4656"/>
                    <a:pt x="10716" y="5061"/>
                  </a:cubicBezTo>
                  <a:cubicBezTo>
                    <a:pt x="10585" y="5835"/>
                    <a:pt x="10145" y="6406"/>
                    <a:pt x="9454" y="6763"/>
                  </a:cubicBezTo>
                  <a:cubicBezTo>
                    <a:pt x="8407" y="7275"/>
                    <a:pt x="7287" y="7561"/>
                    <a:pt x="6132" y="7656"/>
                  </a:cubicBezTo>
                  <a:cubicBezTo>
                    <a:pt x="5978" y="7668"/>
                    <a:pt x="5823" y="7632"/>
                    <a:pt x="5668" y="7632"/>
                  </a:cubicBezTo>
                  <a:cubicBezTo>
                    <a:pt x="5239" y="7621"/>
                    <a:pt x="5132" y="7692"/>
                    <a:pt x="4966" y="8085"/>
                  </a:cubicBezTo>
                  <a:cubicBezTo>
                    <a:pt x="4811" y="8406"/>
                    <a:pt x="4668" y="8740"/>
                    <a:pt x="4358" y="9049"/>
                  </a:cubicBezTo>
                  <a:close/>
                  <a:moveTo>
                    <a:pt x="8954" y="3691"/>
                  </a:moveTo>
                  <a:cubicBezTo>
                    <a:pt x="8954" y="3632"/>
                    <a:pt x="8942" y="3572"/>
                    <a:pt x="8942" y="3513"/>
                  </a:cubicBezTo>
                  <a:cubicBezTo>
                    <a:pt x="8883" y="3156"/>
                    <a:pt x="8692" y="2977"/>
                    <a:pt x="8359" y="2989"/>
                  </a:cubicBezTo>
                  <a:cubicBezTo>
                    <a:pt x="8073" y="3013"/>
                    <a:pt x="7859" y="3227"/>
                    <a:pt x="7871" y="3561"/>
                  </a:cubicBezTo>
                  <a:cubicBezTo>
                    <a:pt x="7871" y="3739"/>
                    <a:pt x="7918" y="3918"/>
                    <a:pt x="7990" y="4084"/>
                  </a:cubicBezTo>
                  <a:cubicBezTo>
                    <a:pt x="8073" y="4287"/>
                    <a:pt x="8359" y="4406"/>
                    <a:pt x="8585" y="4382"/>
                  </a:cubicBezTo>
                  <a:cubicBezTo>
                    <a:pt x="8799" y="4346"/>
                    <a:pt x="8895" y="4215"/>
                    <a:pt x="8942" y="3930"/>
                  </a:cubicBezTo>
                  <a:cubicBezTo>
                    <a:pt x="8942" y="3858"/>
                    <a:pt x="8942" y="3763"/>
                    <a:pt x="8954" y="3691"/>
                  </a:cubicBezTo>
                  <a:close/>
                  <a:moveTo>
                    <a:pt x="5668" y="3072"/>
                  </a:moveTo>
                  <a:cubicBezTo>
                    <a:pt x="5311" y="3049"/>
                    <a:pt x="5001" y="3322"/>
                    <a:pt x="4989" y="3668"/>
                  </a:cubicBezTo>
                  <a:cubicBezTo>
                    <a:pt x="4966" y="4001"/>
                    <a:pt x="5263" y="4394"/>
                    <a:pt x="5549" y="4394"/>
                  </a:cubicBezTo>
                  <a:cubicBezTo>
                    <a:pt x="5835" y="4406"/>
                    <a:pt x="6156" y="4037"/>
                    <a:pt x="6180" y="3644"/>
                  </a:cubicBezTo>
                  <a:cubicBezTo>
                    <a:pt x="6204" y="3322"/>
                    <a:pt x="6001" y="3084"/>
                    <a:pt x="5668" y="3072"/>
                  </a:cubicBezTo>
                  <a:close/>
                  <a:moveTo>
                    <a:pt x="2072" y="3942"/>
                  </a:moveTo>
                  <a:cubicBezTo>
                    <a:pt x="2072" y="4275"/>
                    <a:pt x="2346" y="4573"/>
                    <a:pt x="2632" y="4561"/>
                  </a:cubicBezTo>
                  <a:cubicBezTo>
                    <a:pt x="2965" y="4537"/>
                    <a:pt x="3204" y="4275"/>
                    <a:pt x="3204" y="3906"/>
                  </a:cubicBezTo>
                  <a:cubicBezTo>
                    <a:pt x="3204" y="3513"/>
                    <a:pt x="2989" y="3370"/>
                    <a:pt x="2572" y="3334"/>
                  </a:cubicBezTo>
                  <a:cubicBezTo>
                    <a:pt x="2287" y="3334"/>
                    <a:pt x="2072" y="3620"/>
                    <a:pt x="2072" y="3942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9" name="Google Shape;549;p34">
              <a:extLst>
                <a:ext uri="{FF2B5EF4-FFF2-40B4-BE49-F238E27FC236}">
                  <a16:creationId xmlns:a16="http://schemas.microsoft.com/office/drawing/2014/main" id="{D7FB693F-2B2E-4E10-8EF8-B91FC43AC483}"/>
                </a:ext>
              </a:extLst>
            </p:cNvPr>
            <p:cNvSpPr/>
            <p:nvPr/>
          </p:nvSpPr>
          <p:spPr>
            <a:xfrm>
              <a:off x="5988825" y="1596750"/>
              <a:ext cx="247975" cy="196775"/>
            </a:xfrm>
            <a:custGeom>
              <a:avLst/>
              <a:gdLst/>
              <a:ahLst/>
              <a:cxnLst/>
              <a:rect l="l" t="t" r="r" b="b"/>
              <a:pathLst>
                <a:path w="9919" h="7871" extrusionOk="0">
                  <a:moveTo>
                    <a:pt x="5597" y="7871"/>
                  </a:moveTo>
                  <a:cubicBezTo>
                    <a:pt x="5180" y="7549"/>
                    <a:pt x="5013" y="7144"/>
                    <a:pt x="5001" y="6621"/>
                  </a:cubicBezTo>
                  <a:cubicBezTo>
                    <a:pt x="4882" y="6621"/>
                    <a:pt x="4775" y="6609"/>
                    <a:pt x="4680" y="6621"/>
                  </a:cubicBezTo>
                  <a:cubicBezTo>
                    <a:pt x="3668" y="6799"/>
                    <a:pt x="2680" y="6716"/>
                    <a:pt x="1715" y="6418"/>
                  </a:cubicBezTo>
                  <a:cubicBezTo>
                    <a:pt x="1346" y="6299"/>
                    <a:pt x="1525" y="6287"/>
                    <a:pt x="1489" y="5870"/>
                  </a:cubicBezTo>
                  <a:cubicBezTo>
                    <a:pt x="1465" y="5216"/>
                    <a:pt x="1418" y="4573"/>
                    <a:pt x="1132" y="3977"/>
                  </a:cubicBezTo>
                  <a:cubicBezTo>
                    <a:pt x="1013" y="3727"/>
                    <a:pt x="882" y="3465"/>
                    <a:pt x="727" y="3251"/>
                  </a:cubicBezTo>
                  <a:cubicBezTo>
                    <a:pt x="203" y="2453"/>
                    <a:pt x="1" y="2251"/>
                    <a:pt x="608" y="1418"/>
                  </a:cubicBezTo>
                  <a:cubicBezTo>
                    <a:pt x="870" y="1060"/>
                    <a:pt x="1203" y="822"/>
                    <a:pt x="1608" y="656"/>
                  </a:cubicBezTo>
                  <a:cubicBezTo>
                    <a:pt x="2763" y="167"/>
                    <a:pt x="3989" y="1"/>
                    <a:pt x="5240" y="60"/>
                  </a:cubicBezTo>
                  <a:cubicBezTo>
                    <a:pt x="5430" y="72"/>
                    <a:pt x="5632" y="96"/>
                    <a:pt x="5835" y="96"/>
                  </a:cubicBezTo>
                  <a:cubicBezTo>
                    <a:pt x="6728" y="96"/>
                    <a:pt x="7561" y="358"/>
                    <a:pt x="8323" y="810"/>
                  </a:cubicBezTo>
                  <a:cubicBezTo>
                    <a:pt x="9085" y="1251"/>
                    <a:pt x="9573" y="1953"/>
                    <a:pt x="9776" y="2799"/>
                  </a:cubicBezTo>
                  <a:cubicBezTo>
                    <a:pt x="9919" y="3334"/>
                    <a:pt x="9800" y="3882"/>
                    <a:pt x="9526" y="4346"/>
                  </a:cubicBezTo>
                  <a:cubicBezTo>
                    <a:pt x="8942" y="5358"/>
                    <a:pt x="8097" y="6073"/>
                    <a:pt x="6918" y="6323"/>
                  </a:cubicBezTo>
                  <a:cubicBezTo>
                    <a:pt x="6728" y="6371"/>
                    <a:pt x="6537" y="6359"/>
                    <a:pt x="6323" y="6371"/>
                  </a:cubicBezTo>
                  <a:cubicBezTo>
                    <a:pt x="6013" y="6382"/>
                    <a:pt x="5966" y="6418"/>
                    <a:pt x="5894" y="6716"/>
                  </a:cubicBezTo>
                  <a:lnTo>
                    <a:pt x="5668" y="7692"/>
                  </a:lnTo>
                  <a:cubicBezTo>
                    <a:pt x="5692" y="7740"/>
                    <a:pt x="5656" y="7787"/>
                    <a:pt x="5597" y="7871"/>
                  </a:cubicBezTo>
                  <a:close/>
                  <a:moveTo>
                    <a:pt x="7895" y="2930"/>
                  </a:moveTo>
                  <a:cubicBezTo>
                    <a:pt x="7823" y="2846"/>
                    <a:pt x="7776" y="2691"/>
                    <a:pt x="7668" y="2608"/>
                  </a:cubicBezTo>
                  <a:cubicBezTo>
                    <a:pt x="7514" y="2489"/>
                    <a:pt x="7371" y="2596"/>
                    <a:pt x="7252" y="2680"/>
                  </a:cubicBezTo>
                  <a:cubicBezTo>
                    <a:pt x="7204" y="2715"/>
                    <a:pt x="7156" y="2751"/>
                    <a:pt x="7121" y="2787"/>
                  </a:cubicBezTo>
                  <a:cubicBezTo>
                    <a:pt x="6978" y="2930"/>
                    <a:pt x="6894" y="3108"/>
                    <a:pt x="7014" y="3275"/>
                  </a:cubicBezTo>
                  <a:cubicBezTo>
                    <a:pt x="7085" y="3394"/>
                    <a:pt x="7228" y="3501"/>
                    <a:pt x="7347" y="3525"/>
                  </a:cubicBezTo>
                  <a:cubicBezTo>
                    <a:pt x="7549" y="3573"/>
                    <a:pt x="7692" y="3430"/>
                    <a:pt x="7787" y="3263"/>
                  </a:cubicBezTo>
                  <a:cubicBezTo>
                    <a:pt x="7835" y="3203"/>
                    <a:pt x="7847" y="3096"/>
                    <a:pt x="7895" y="2930"/>
                  </a:cubicBezTo>
                  <a:close/>
                  <a:moveTo>
                    <a:pt x="4835" y="3192"/>
                  </a:moveTo>
                  <a:cubicBezTo>
                    <a:pt x="4835" y="3465"/>
                    <a:pt x="4894" y="3584"/>
                    <a:pt x="5073" y="3608"/>
                  </a:cubicBezTo>
                  <a:cubicBezTo>
                    <a:pt x="5299" y="3632"/>
                    <a:pt x="5549" y="3442"/>
                    <a:pt x="5585" y="3203"/>
                  </a:cubicBezTo>
                  <a:cubicBezTo>
                    <a:pt x="5609" y="2965"/>
                    <a:pt x="5430" y="2656"/>
                    <a:pt x="5275" y="2620"/>
                  </a:cubicBezTo>
                  <a:cubicBezTo>
                    <a:pt x="5049" y="2596"/>
                    <a:pt x="4882" y="2787"/>
                    <a:pt x="4859" y="3096"/>
                  </a:cubicBezTo>
                  <a:cubicBezTo>
                    <a:pt x="4835" y="3144"/>
                    <a:pt x="4835" y="3156"/>
                    <a:pt x="4835" y="3192"/>
                  </a:cubicBezTo>
                  <a:close/>
                  <a:moveTo>
                    <a:pt x="3275" y="3323"/>
                  </a:moveTo>
                  <a:cubicBezTo>
                    <a:pt x="3275" y="3084"/>
                    <a:pt x="3108" y="2870"/>
                    <a:pt x="2918" y="2870"/>
                  </a:cubicBezTo>
                  <a:cubicBezTo>
                    <a:pt x="2680" y="2870"/>
                    <a:pt x="2465" y="3132"/>
                    <a:pt x="2465" y="3394"/>
                  </a:cubicBezTo>
                  <a:cubicBezTo>
                    <a:pt x="2489" y="3632"/>
                    <a:pt x="2656" y="3823"/>
                    <a:pt x="2858" y="3823"/>
                  </a:cubicBezTo>
                  <a:cubicBezTo>
                    <a:pt x="3073" y="3823"/>
                    <a:pt x="3275" y="3573"/>
                    <a:pt x="3275" y="332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0" name="Google Shape;550;p34">
              <a:extLst>
                <a:ext uri="{FF2B5EF4-FFF2-40B4-BE49-F238E27FC236}">
                  <a16:creationId xmlns:a16="http://schemas.microsoft.com/office/drawing/2014/main" id="{0AE39276-9A57-4092-B936-13E9674901BB}"/>
                </a:ext>
              </a:extLst>
            </p:cNvPr>
            <p:cNvSpPr/>
            <p:nvPr/>
          </p:nvSpPr>
          <p:spPr>
            <a:xfrm>
              <a:off x="6105225" y="2017050"/>
              <a:ext cx="60725" cy="44375"/>
            </a:xfrm>
            <a:custGeom>
              <a:avLst/>
              <a:gdLst/>
              <a:ahLst/>
              <a:cxnLst/>
              <a:rect l="l" t="t" r="r" b="b"/>
              <a:pathLst>
                <a:path w="2429" h="1775" extrusionOk="0">
                  <a:moveTo>
                    <a:pt x="1643" y="24"/>
                  </a:moveTo>
                  <a:cubicBezTo>
                    <a:pt x="2381" y="0"/>
                    <a:pt x="2429" y="84"/>
                    <a:pt x="2250" y="798"/>
                  </a:cubicBezTo>
                  <a:cubicBezTo>
                    <a:pt x="2238" y="869"/>
                    <a:pt x="2203" y="965"/>
                    <a:pt x="2191" y="1036"/>
                  </a:cubicBezTo>
                  <a:cubicBezTo>
                    <a:pt x="2048" y="1500"/>
                    <a:pt x="1667" y="1774"/>
                    <a:pt x="1226" y="1762"/>
                  </a:cubicBezTo>
                  <a:cubicBezTo>
                    <a:pt x="643" y="1750"/>
                    <a:pt x="298" y="1512"/>
                    <a:pt x="155" y="988"/>
                  </a:cubicBezTo>
                  <a:cubicBezTo>
                    <a:pt x="107" y="810"/>
                    <a:pt x="60" y="631"/>
                    <a:pt x="36" y="453"/>
                  </a:cubicBezTo>
                  <a:cubicBezTo>
                    <a:pt x="0" y="226"/>
                    <a:pt x="83" y="143"/>
                    <a:pt x="298" y="119"/>
                  </a:cubicBezTo>
                  <a:cubicBezTo>
                    <a:pt x="524" y="107"/>
                    <a:pt x="750" y="107"/>
                    <a:pt x="976" y="96"/>
                  </a:cubicBezTo>
                  <a:cubicBezTo>
                    <a:pt x="1191" y="84"/>
                    <a:pt x="1417" y="36"/>
                    <a:pt x="1643" y="24"/>
                  </a:cubicBezTo>
                  <a:close/>
                  <a:moveTo>
                    <a:pt x="393" y="465"/>
                  </a:moveTo>
                  <a:cubicBezTo>
                    <a:pt x="381" y="881"/>
                    <a:pt x="464" y="1191"/>
                    <a:pt x="822" y="1346"/>
                  </a:cubicBezTo>
                  <a:cubicBezTo>
                    <a:pt x="1119" y="1477"/>
                    <a:pt x="1429" y="1524"/>
                    <a:pt x="1691" y="1274"/>
                  </a:cubicBezTo>
                  <a:cubicBezTo>
                    <a:pt x="1929" y="1048"/>
                    <a:pt x="2060" y="762"/>
                    <a:pt x="1965" y="405"/>
                  </a:cubicBezTo>
                  <a:cubicBezTo>
                    <a:pt x="1405" y="369"/>
                    <a:pt x="893" y="405"/>
                    <a:pt x="393" y="465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1" name="Google Shape;551;p34">
              <a:extLst>
                <a:ext uri="{FF2B5EF4-FFF2-40B4-BE49-F238E27FC236}">
                  <a16:creationId xmlns:a16="http://schemas.microsoft.com/office/drawing/2014/main" id="{0309AA5E-3B58-4E50-BEEE-E394BBF85868}"/>
                </a:ext>
              </a:extLst>
            </p:cNvPr>
            <p:cNvSpPr/>
            <p:nvPr/>
          </p:nvSpPr>
          <p:spPr>
            <a:xfrm>
              <a:off x="6183800" y="1981925"/>
              <a:ext cx="12225" cy="22350"/>
            </a:xfrm>
            <a:custGeom>
              <a:avLst/>
              <a:gdLst/>
              <a:ahLst/>
              <a:cxnLst/>
              <a:rect l="l" t="t" r="r" b="b"/>
              <a:pathLst>
                <a:path w="489" h="894" extrusionOk="0">
                  <a:moveTo>
                    <a:pt x="489" y="441"/>
                  </a:moveTo>
                  <a:cubicBezTo>
                    <a:pt x="489" y="727"/>
                    <a:pt x="405" y="893"/>
                    <a:pt x="250" y="881"/>
                  </a:cubicBezTo>
                  <a:cubicBezTo>
                    <a:pt x="12" y="846"/>
                    <a:pt x="48" y="631"/>
                    <a:pt x="36" y="477"/>
                  </a:cubicBezTo>
                  <a:cubicBezTo>
                    <a:pt x="0" y="227"/>
                    <a:pt x="119" y="0"/>
                    <a:pt x="274" y="0"/>
                  </a:cubicBezTo>
                  <a:cubicBezTo>
                    <a:pt x="417" y="0"/>
                    <a:pt x="489" y="167"/>
                    <a:pt x="489" y="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2" name="Google Shape;552;p34">
              <a:extLst>
                <a:ext uri="{FF2B5EF4-FFF2-40B4-BE49-F238E27FC236}">
                  <a16:creationId xmlns:a16="http://schemas.microsoft.com/office/drawing/2014/main" id="{72C3FF59-6C67-419D-B1F9-57795AC32BC8}"/>
                </a:ext>
              </a:extLst>
            </p:cNvPr>
            <p:cNvSpPr/>
            <p:nvPr/>
          </p:nvSpPr>
          <p:spPr>
            <a:xfrm>
              <a:off x="6080500" y="1990250"/>
              <a:ext cx="11950" cy="19975"/>
            </a:xfrm>
            <a:custGeom>
              <a:avLst/>
              <a:gdLst/>
              <a:ahLst/>
              <a:cxnLst/>
              <a:rect l="l" t="t" r="r" b="b"/>
              <a:pathLst>
                <a:path w="478" h="799" extrusionOk="0">
                  <a:moveTo>
                    <a:pt x="477" y="382"/>
                  </a:moveTo>
                  <a:cubicBezTo>
                    <a:pt x="477" y="453"/>
                    <a:pt x="477" y="501"/>
                    <a:pt x="453" y="525"/>
                  </a:cubicBezTo>
                  <a:cubicBezTo>
                    <a:pt x="430" y="644"/>
                    <a:pt x="370" y="798"/>
                    <a:pt x="215" y="763"/>
                  </a:cubicBezTo>
                  <a:cubicBezTo>
                    <a:pt x="144" y="751"/>
                    <a:pt x="60" y="620"/>
                    <a:pt x="25" y="525"/>
                  </a:cubicBezTo>
                  <a:cubicBezTo>
                    <a:pt x="1" y="406"/>
                    <a:pt x="25" y="275"/>
                    <a:pt x="72" y="155"/>
                  </a:cubicBezTo>
                  <a:cubicBezTo>
                    <a:pt x="84" y="96"/>
                    <a:pt x="179" y="36"/>
                    <a:pt x="239" y="25"/>
                  </a:cubicBezTo>
                  <a:cubicBezTo>
                    <a:pt x="275" y="1"/>
                    <a:pt x="370" y="84"/>
                    <a:pt x="382" y="132"/>
                  </a:cubicBezTo>
                  <a:cubicBezTo>
                    <a:pt x="441" y="203"/>
                    <a:pt x="441" y="298"/>
                    <a:pt x="477" y="38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3" name="Google Shape;553;p34">
              <a:extLst>
                <a:ext uri="{FF2B5EF4-FFF2-40B4-BE49-F238E27FC236}">
                  <a16:creationId xmlns:a16="http://schemas.microsoft.com/office/drawing/2014/main" id="{6194DF72-6EBD-4635-B3A0-EE55C7C34310}"/>
                </a:ext>
              </a:extLst>
            </p:cNvPr>
            <p:cNvSpPr/>
            <p:nvPr/>
          </p:nvSpPr>
          <p:spPr>
            <a:xfrm>
              <a:off x="5810250" y="2079850"/>
              <a:ext cx="72350" cy="49150"/>
            </a:xfrm>
            <a:custGeom>
              <a:avLst/>
              <a:gdLst/>
              <a:ahLst/>
              <a:cxnLst/>
              <a:rect l="l" t="t" r="r" b="b"/>
              <a:pathLst>
                <a:path w="2894" h="1966" extrusionOk="0">
                  <a:moveTo>
                    <a:pt x="964" y="0"/>
                  </a:moveTo>
                  <a:lnTo>
                    <a:pt x="2441" y="0"/>
                  </a:lnTo>
                  <a:cubicBezTo>
                    <a:pt x="2798" y="0"/>
                    <a:pt x="2893" y="84"/>
                    <a:pt x="2810" y="429"/>
                  </a:cubicBezTo>
                  <a:cubicBezTo>
                    <a:pt x="2738" y="751"/>
                    <a:pt x="2655" y="1072"/>
                    <a:pt x="2417" y="1334"/>
                  </a:cubicBezTo>
                  <a:cubicBezTo>
                    <a:pt x="1845" y="1965"/>
                    <a:pt x="1143" y="1858"/>
                    <a:pt x="691" y="1382"/>
                  </a:cubicBezTo>
                  <a:cubicBezTo>
                    <a:pt x="452" y="1143"/>
                    <a:pt x="286" y="810"/>
                    <a:pt x="155" y="501"/>
                  </a:cubicBezTo>
                  <a:cubicBezTo>
                    <a:pt x="0" y="155"/>
                    <a:pt x="155" y="12"/>
                    <a:pt x="524" y="12"/>
                  </a:cubicBezTo>
                  <a:cubicBezTo>
                    <a:pt x="667" y="12"/>
                    <a:pt x="833" y="24"/>
                    <a:pt x="988" y="24"/>
                  </a:cubicBezTo>
                  <a:cubicBezTo>
                    <a:pt x="964" y="12"/>
                    <a:pt x="964" y="0"/>
                    <a:pt x="964" y="0"/>
                  </a:cubicBezTo>
                  <a:close/>
                  <a:moveTo>
                    <a:pt x="2453" y="393"/>
                  </a:moveTo>
                  <a:cubicBezTo>
                    <a:pt x="1786" y="381"/>
                    <a:pt x="1143" y="262"/>
                    <a:pt x="488" y="417"/>
                  </a:cubicBezTo>
                  <a:cubicBezTo>
                    <a:pt x="607" y="1084"/>
                    <a:pt x="964" y="1429"/>
                    <a:pt x="1524" y="1429"/>
                  </a:cubicBezTo>
                  <a:cubicBezTo>
                    <a:pt x="2036" y="1429"/>
                    <a:pt x="2334" y="1108"/>
                    <a:pt x="2453" y="39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4" name="Google Shape;554;p34">
              <a:extLst>
                <a:ext uri="{FF2B5EF4-FFF2-40B4-BE49-F238E27FC236}">
                  <a16:creationId xmlns:a16="http://schemas.microsoft.com/office/drawing/2014/main" id="{FFE18C06-CAC4-4DF2-A18B-FA988052C160}"/>
                </a:ext>
              </a:extLst>
            </p:cNvPr>
            <p:cNvSpPr/>
            <p:nvPr/>
          </p:nvSpPr>
          <p:spPr>
            <a:xfrm>
              <a:off x="5790300" y="2034300"/>
              <a:ext cx="11025" cy="25025"/>
            </a:xfrm>
            <a:custGeom>
              <a:avLst/>
              <a:gdLst/>
              <a:ahLst/>
              <a:cxnLst/>
              <a:rect l="l" t="t" r="r" b="b"/>
              <a:pathLst>
                <a:path w="441" h="1001" extrusionOk="0">
                  <a:moveTo>
                    <a:pt x="179" y="1001"/>
                  </a:moveTo>
                  <a:cubicBezTo>
                    <a:pt x="84" y="834"/>
                    <a:pt x="12" y="751"/>
                    <a:pt x="12" y="656"/>
                  </a:cubicBezTo>
                  <a:cubicBezTo>
                    <a:pt x="0" y="477"/>
                    <a:pt x="12" y="298"/>
                    <a:pt x="60" y="120"/>
                  </a:cubicBezTo>
                  <a:cubicBezTo>
                    <a:pt x="84" y="1"/>
                    <a:pt x="250" y="1"/>
                    <a:pt x="310" y="120"/>
                  </a:cubicBezTo>
                  <a:cubicBezTo>
                    <a:pt x="441" y="394"/>
                    <a:pt x="429" y="656"/>
                    <a:pt x="179" y="100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5" name="Google Shape;555;p34">
              <a:extLst>
                <a:ext uri="{FF2B5EF4-FFF2-40B4-BE49-F238E27FC236}">
                  <a16:creationId xmlns:a16="http://schemas.microsoft.com/office/drawing/2014/main" id="{C3ADC966-7815-4107-BDA8-ABC4ABE5EE85}"/>
                </a:ext>
              </a:extLst>
            </p:cNvPr>
            <p:cNvSpPr/>
            <p:nvPr/>
          </p:nvSpPr>
          <p:spPr>
            <a:xfrm>
              <a:off x="5896550" y="2034600"/>
              <a:ext cx="12225" cy="20275"/>
            </a:xfrm>
            <a:custGeom>
              <a:avLst/>
              <a:gdLst/>
              <a:ahLst/>
              <a:cxnLst/>
              <a:rect l="l" t="t" r="r" b="b"/>
              <a:pathLst>
                <a:path w="489" h="811" extrusionOk="0">
                  <a:moveTo>
                    <a:pt x="310" y="1"/>
                  </a:moveTo>
                  <a:cubicBezTo>
                    <a:pt x="477" y="263"/>
                    <a:pt x="489" y="465"/>
                    <a:pt x="394" y="703"/>
                  </a:cubicBezTo>
                  <a:cubicBezTo>
                    <a:pt x="358" y="751"/>
                    <a:pt x="287" y="810"/>
                    <a:pt x="227" y="810"/>
                  </a:cubicBezTo>
                  <a:cubicBezTo>
                    <a:pt x="179" y="810"/>
                    <a:pt x="108" y="751"/>
                    <a:pt x="72" y="691"/>
                  </a:cubicBezTo>
                  <a:cubicBezTo>
                    <a:pt x="1" y="513"/>
                    <a:pt x="96" y="215"/>
                    <a:pt x="310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6" name="Google Shape;556;p34">
              <a:extLst>
                <a:ext uri="{FF2B5EF4-FFF2-40B4-BE49-F238E27FC236}">
                  <a16:creationId xmlns:a16="http://schemas.microsoft.com/office/drawing/2014/main" id="{C88F1B55-155B-489B-A066-D9D80671A467}"/>
                </a:ext>
              </a:extLst>
            </p:cNvPr>
            <p:cNvSpPr/>
            <p:nvPr/>
          </p:nvSpPr>
          <p:spPr>
            <a:xfrm>
              <a:off x="5940900" y="1712850"/>
              <a:ext cx="27425" cy="35725"/>
            </a:xfrm>
            <a:custGeom>
              <a:avLst/>
              <a:gdLst/>
              <a:ahLst/>
              <a:cxnLst/>
              <a:rect l="l" t="t" r="r" b="b"/>
              <a:pathLst>
                <a:path w="1097" h="1429" extrusionOk="0">
                  <a:moveTo>
                    <a:pt x="1096" y="714"/>
                  </a:moveTo>
                  <a:cubicBezTo>
                    <a:pt x="1084" y="786"/>
                    <a:pt x="1084" y="881"/>
                    <a:pt x="1072" y="953"/>
                  </a:cubicBezTo>
                  <a:cubicBezTo>
                    <a:pt x="1025" y="1250"/>
                    <a:pt x="918" y="1369"/>
                    <a:pt x="715" y="1405"/>
                  </a:cubicBezTo>
                  <a:cubicBezTo>
                    <a:pt x="489" y="1429"/>
                    <a:pt x="203" y="1310"/>
                    <a:pt x="120" y="1107"/>
                  </a:cubicBezTo>
                  <a:cubicBezTo>
                    <a:pt x="37" y="941"/>
                    <a:pt x="13" y="762"/>
                    <a:pt x="1" y="584"/>
                  </a:cubicBezTo>
                  <a:cubicBezTo>
                    <a:pt x="1" y="250"/>
                    <a:pt x="215" y="12"/>
                    <a:pt x="489" y="12"/>
                  </a:cubicBezTo>
                  <a:cubicBezTo>
                    <a:pt x="810" y="0"/>
                    <a:pt x="1025" y="179"/>
                    <a:pt x="1072" y="536"/>
                  </a:cubicBezTo>
                  <a:cubicBezTo>
                    <a:pt x="1084" y="595"/>
                    <a:pt x="1084" y="655"/>
                    <a:pt x="1096" y="71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7" name="Google Shape;557;p34">
              <a:extLst>
                <a:ext uri="{FF2B5EF4-FFF2-40B4-BE49-F238E27FC236}">
                  <a16:creationId xmlns:a16="http://schemas.microsoft.com/office/drawing/2014/main" id="{2FEAF762-CF6E-4337-90CA-7A65DEC2DBCA}"/>
                </a:ext>
              </a:extLst>
            </p:cNvPr>
            <p:cNvSpPr/>
            <p:nvPr/>
          </p:nvSpPr>
          <p:spPr>
            <a:xfrm>
              <a:off x="5869175" y="1714625"/>
              <a:ext cx="30375" cy="34250"/>
            </a:xfrm>
            <a:custGeom>
              <a:avLst/>
              <a:gdLst/>
              <a:ahLst/>
              <a:cxnLst/>
              <a:rect l="l" t="t" r="r" b="b"/>
              <a:pathLst>
                <a:path w="1215" h="1370" extrusionOk="0">
                  <a:moveTo>
                    <a:pt x="679" y="24"/>
                  </a:moveTo>
                  <a:cubicBezTo>
                    <a:pt x="1012" y="36"/>
                    <a:pt x="1215" y="274"/>
                    <a:pt x="1203" y="620"/>
                  </a:cubicBezTo>
                  <a:cubicBezTo>
                    <a:pt x="1167" y="989"/>
                    <a:pt x="858" y="1370"/>
                    <a:pt x="572" y="1358"/>
                  </a:cubicBezTo>
                  <a:cubicBezTo>
                    <a:pt x="298" y="1346"/>
                    <a:pt x="0" y="953"/>
                    <a:pt x="12" y="632"/>
                  </a:cubicBezTo>
                  <a:cubicBezTo>
                    <a:pt x="12" y="274"/>
                    <a:pt x="322" y="1"/>
                    <a:pt x="679" y="2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8" name="Google Shape;558;p34">
              <a:extLst>
                <a:ext uri="{FF2B5EF4-FFF2-40B4-BE49-F238E27FC236}">
                  <a16:creationId xmlns:a16="http://schemas.microsoft.com/office/drawing/2014/main" id="{742DA12E-CB56-41EB-AE34-1D6C5EEC6FEB}"/>
                </a:ext>
              </a:extLst>
            </p:cNvPr>
            <p:cNvSpPr/>
            <p:nvPr/>
          </p:nvSpPr>
          <p:spPr>
            <a:xfrm>
              <a:off x="5796250" y="1721475"/>
              <a:ext cx="28300" cy="31275"/>
            </a:xfrm>
            <a:custGeom>
              <a:avLst/>
              <a:gdLst/>
              <a:ahLst/>
              <a:cxnLst/>
              <a:rect l="l" t="t" r="r" b="b"/>
              <a:pathLst>
                <a:path w="1132" h="1251" extrusionOk="0">
                  <a:moveTo>
                    <a:pt x="0" y="620"/>
                  </a:moveTo>
                  <a:cubicBezTo>
                    <a:pt x="0" y="298"/>
                    <a:pt x="215" y="0"/>
                    <a:pt x="500" y="12"/>
                  </a:cubicBezTo>
                  <a:cubicBezTo>
                    <a:pt x="917" y="24"/>
                    <a:pt x="1132" y="191"/>
                    <a:pt x="1132" y="584"/>
                  </a:cubicBezTo>
                  <a:cubicBezTo>
                    <a:pt x="1132" y="953"/>
                    <a:pt x="893" y="1215"/>
                    <a:pt x="560" y="1239"/>
                  </a:cubicBezTo>
                  <a:cubicBezTo>
                    <a:pt x="274" y="1251"/>
                    <a:pt x="0" y="953"/>
                    <a:pt x="0" y="62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9" name="Google Shape;559;p34">
              <a:extLst>
                <a:ext uri="{FF2B5EF4-FFF2-40B4-BE49-F238E27FC236}">
                  <a16:creationId xmlns:a16="http://schemas.microsoft.com/office/drawing/2014/main" id="{DDC24585-CD9B-4BA1-8242-56A5AF1B78AA}"/>
                </a:ext>
              </a:extLst>
            </p:cNvPr>
            <p:cNvSpPr/>
            <p:nvPr/>
          </p:nvSpPr>
          <p:spPr>
            <a:xfrm>
              <a:off x="6161775" y="1659250"/>
              <a:ext cx="24425" cy="27125"/>
            </a:xfrm>
            <a:custGeom>
              <a:avLst/>
              <a:gdLst/>
              <a:ahLst/>
              <a:cxnLst/>
              <a:rect l="l" t="t" r="r" b="b"/>
              <a:pathLst>
                <a:path w="977" h="1085" extrusionOk="0">
                  <a:moveTo>
                    <a:pt x="977" y="430"/>
                  </a:moveTo>
                  <a:cubicBezTo>
                    <a:pt x="929" y="584"/>
                    <a:pt x="929" y="692"/>
                    <a:pt x="881" y="775"/>
                  </a:cubicBezTo>
                  <a:cubicBezTo>
                    <a:pt x="798" y="942"/>
                    <a:pt x="643" y="1084"/>
                    <a:pt x="453" y="1049"/>
                  </a:cubicBezTo>
                  <a:cubicBezTo>
                    <a:pt x="310" y="1013"/>
                    <a:pt x="179" y="906"/>
                    <a:pt x="107" y="787"/>
                  </a:cubicBezTo>
                  <a:cubicBezTo>
                    <a:pt x="0" y="608"/>
                    <a:pt x="84" y="430"/>
                    <a:pt x="215" y="299"/>
                  </a:cubicBezTo>
                  <a:cubicBezTo>
                    <a:pt x="262" y="251"/>
                    <a:pt x="298" y="227"/>
                    <a:pt x="346" y="191"/>
                  </a:cubicBezTo>
                  <a:cubicBezTo>
                    <a:pt x="477" y="108"/>
                    <a:pt x="631" y="1"/>
                    <a:pt x="762" y="120"/>
                  </a:cubicBezTo>
                  <a:cubicBezTo>
                    <a:pt x="858" y="191"/>
                    <a:pt x="917" y="346"/>
                    <a:pt x="977" y="43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0" name="Google Shape;560;p34">
              <a:extLst>
                <a:ext uri="{FF2B5EF4-FFF2-40B4-BE49-F238E27FC236}">
                  <a16:creationId xmlns:a16="http://schemas.microsoft.com/office/drawing/2014/main" id="{B1D46610-B295-4831-8B0C-468FE5DD515C}"/>
                </a:ext>
              </a:extLst>
            </p:cNvPr>
            <p:cNvSpPr/>
            <p:nvPr/>
          </p:nvSpPr>
          <p:spPr>
            <a:xfrm>
              <a:off x="6109375" y="1661650"/>
              <a:ext cx="19375" cy="25925"/>
            </a:xfrm>
            <a:custGeom>
              <a:avLst/>
              <a:gdLst/>
              <a:ahLst/>
              <a:cxnLst/>
              <a:rect l="l" t="t" r="r" b="b"/>
              <a:pathLst>
                <a:path w="775" h="1037" extrusionOk="0">
                  <a:moveTo>
                    <a:pt x="13" y="596"/>
                  </a:moveTo>
                  <a:lnTo>
                    <a:pt x="13" y="500"/>
                  </a:lnTo>
                  <a:cubicBezTo>
                    <a:pt x="48" y="191"/>
                    <a:pt x="215" y="0"/>
                    <a:pt x="429" y="24"/>
                  </a:cubicBezTo>
                  <a:cubicBezTo>
                    <a:pt x="608" y="60"/>
                    <a:pt x="775" y="357"/>
                    <a:pt x="739" y="607"/>
                  </a:cubicBezTo>
                  <a:cubicBezTo>
                    <a:pt x="715" y="846"/>
                    <a:pt x="477" y="1036"/>
                    <a:pt x="239" y="1012"/>
                  </a:cubicBezTo>
                  <a:cubicBezTo>
                    <a:pt x="60" y="988"/>
                    <a:pt x="1" y="869"/>
                    <a:pt x="13" y="596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1" name="Google Shape;561;p34">
              <a:extLst>
                <a:ext uri="{FF2B5EF4-FFF2-40B4-BE49-F238E27FC236}">
                  <a16:creationId xmlns:a16="http://schemas.microsoft.com/office/drawing/2014/main" id="{99C46B81-80EE-4036-91CF-B851FAC0B18E}"/>
                </a:ext>
              </a:extLst>
            </p:cNvPr>
            <p:cNvSpPr/>
            <p:nvPr/>
          </p:nvSpPr>
          <p:spPr>
            <a:xfrm>
              <a:off x="6050150" y="1668500"/>
              <a:ext cx="20550" cy="23825"/>
            </a:xfrm>
            <a:custGeom>
              <a:avLst/>
              <a:gdLst/>
              <a:ahLst/>
              <a:cxnLst/>
              <a:rect l="l" t="t" r="r" b="b"/>
              <a:pathLst>
                <a:path w="822" h="953" extrusionOk="0">
                  <a:moveTo>
                    <a:pt x="822" y="453"/>
                  </a:moveTo>
                  <a:cubicBezTo>
                    <a:pt x="822" y="703"/>
                    <a:pt x="608" y="953"/>
                    <a:pt x="405" y="953"/>
                  </a:cubicBezTo>
                  <a:cubicBezTo>
                    <a:pt x="215" y="953"/>
                    <a:pt x="36" y="762"/>
                    <a:pt x="24" y="524"/>
                  </a:cubicBezTo>
                  <a:cubicBezTo>
                    <a:pt x="0" y="262"/>
                    <a:pt x="227" y="0"/>
                    <a:pt x="465" y="0"/>
                  </a:cubicBezTo>
                  <a:cubicBezTo>
                    <a:pt x="655" y="0"/>
                    <a:pt x="822" y="214"/>
                    <a:pt x="822" y="45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2" name="Google Shape;562;p34">
              <a:extLst>
                <a:ext uri="{FF2B5EF4-FFF2-40B4-BE49-F238E27FC236}">
                  <a16:creationId xmlns:a16="http://schemas.microsoft.com/office/drawing/2014/main" id="{26263F99-DB19-4F9C-951B-8DD136CDE6CC}"/>
                </a:ext>
              </a:extLst>
            </p:cNvPr>
            <p:cNvSpPr/>
            <p:nvPr/>
          </p:nvSpPr>
          <p:spPr>
            <a:xfrm>
              <a:off x="6114750" y="2026275"/>
              <a:ext cx="42275" cy="29200"/>
            </a:xfrm>
            <a:custGeom>
              <a:avLst/>
              <a:gdLst/>
              <a:ahLst/>
              <a:cxnLst/>
              <a:rect l="l" t="t" r="r" b="b"/>
              <a:pathLst>
                <a:path w="1691" h="1168" extrusionOk="0">
                  <a:moveTo>
                    <a:pt x="12" y="96"/>
                  </a:moveTo>
                  <a:cubicBezTo>
                    <a:pt x="536" y="24"/>
                    <a:pt x="1036" y="0"/>
                    <a:pt x="1584" y="48"/>
                  </a:cubicBezTo>
                  <a:cubicBezTo>
                    <a:pt x="1691" y="405"/>
                    <a:pt x="1548" y="691"/>
                    <a:pt x="1298" y="917"/>
                  </a:cubicBezTo>
                  <a:cubicBezTo>
                    <a:pt x="1048" y="1167"/>
                    <a:pt x="738" y="1108"/>
                    <a:pt x="441" y="989"/>
                  </a:cubicBezTo>
                  <a:cubicBezTo>
                    <a:pt x="72" y="834"/>
                    <a:pt x="0" y="512"/>
                    <a:pt x="12" y="96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3" name="Google Shape;563;p34">
              <a:extLst>
                <a:ext uri="{FF2B5EF4-FFF2-40B4-BE49-F238E27FC236}">
                  <a16:creationId xmlns:a16="http://schemas.microsoft.com/office/drawing/2014/main" id="{E0D11FC6-812A-46AC-9864-723AE0DD0F42}"/>
                </a:ext>
              </a:extLst>
            </p:cNvPr>
            <p:cNvSpPr/>
            <p:nvPr/>
          </p:nvSpPr>
          <p:spPr>
            <a:xfrm>
              <a:off x="5822450" y="2086400"/>
              <a:ext cx="49125" cy="29200"/>
            </a:xfrm>
            <a:custGeom>
              <a:avLst/>
              <a:gdLst/>
              <a:ahLst/>
              <a:cxnLst/>
              <a:rect l="l" t="t" r="r" b="b"/>
              <a:pathLst>
                <a:path w="1965" h="1168" extrusionOk="0">
                  <a:moveTo>
                    <a:pt x="1965" y="131"/>
                  </a:moveTo>
                  <a:cubicBezTo>
                    <a:pt x="1846" y="870"/>
                    <a:pt x="1536" y="1167"/>
                    <a:pt x="1036" y="1167"/>
                  </a:cubicBezTo>
                  <a:cubicBezTo>
                    <a:pt x="476" y="1167"/>
                    <a:pt x="143" y="822"/>
                    <a:pt x="0" y="155"/>
                  </a:cubicBezTo>
                  <a:cubicBezTo>
                    <a:pt x="655" y="0"/>
                    <a:pt x="1298" y="119"/>
                    <a:pt x="1965" y="131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229" name="Google Shape;221;p25">
            <a:extLst>
              <a:ext uri="{FF2B5EF4-FFF2-40B4-BE49-F238E27FC236}">
                <a16:creationId xmlns:a16="http://schemas.microsoft.com/office/drawing/2014/main" id="{6F26832C-8E15-4340-AE8B-09CE323C9AFC}"/>
              </a:ext>
            </a:extLst>
          </p:cNvPr>
          <p:cNvGrpSpPr/>
          <p:nvPr/>
        </p:nvGrpSpPr>
        <p:grpSpPr>
          <a:xfrm>
            <a:off x="1813528" y="531384"/>
            <a:ext cx="2219111" cy="1592274"/>
            <a:chOff x="4582100" y="3095150"/>
            <a:chExt cx="581650" cy="417350"/>
          </a:xfrm>
        </p:grpSpPr>
        <p:sp>
          <p:nvSpPr>
            <p:cNvPr id="230" name="Google Shape;222;p25">
              <a:extLst>
                <a:ext uri="{FF2B5EF4-FFF2-40B4-BE49-F238E27FC236}">
                  <a16:creationId xmlns:a16="http://schemas.microsoft.com/office/drawing/2014/main" id="{F8E72442-1019-47E1-B007-F43BD1D88C98}"/>
                </a:ext>
              </a:extLst>
            </p:cNvPr>
            <p:cNvSpPr/>
            <p:nvPr/>
          </p:nvSpPr>
          <p:spPr>
            <a:xfrm>
              <a:off x="4858025" y="3105275"/>
              <a:ext cx="263750" cy="382500"/>
            </a:xfrm>
            <a:custGeom>
              <a:avLst/>
              <a:gdLst/>
              <a:ahLst/>
              <a:cxnLst/>
              <a:rect l="l" t="t" r="r" b="b"/>
              <a:pathLst>
                <a:path w="10550" h="15300" extrusionOk="0">
                  <a:moveTo>
                    <a:pt x="275" y="15300"/>
                  </a:moveTo>
                  <a:cubicBezTo>
                    <a:pt x="25" y="15193"/>
                    <a:pt x="1" y="15002"/>
                    <a:pt x="25" y="14800"/>
                  </a:cubicBezTo>
                  <a:cubicBezTo>
                    <a:pt x="96" y="13407"/>
                    <a:pt x="180" y="12002"/>
                    <a:pt x="227" y="10609"/>
                  </a:cubicBezTo>
                  <a:cubicBezTo>
                    <a:pt x="275" y="9347"/>
                    <a:pt x="239" y="8061"/>
                    <a:pt x="263" y="6799"/>
                  </a:cubicBezTo>
                  <a:cubicBezTo>
                    <a:pt x="263" y="5715"/>
                    <a:pt x="275" y="4608"/>
                    <a:pt x="275" y="3525"/>
                  </a:cubicBezTo>
                  <a:cubicBezTo>
                    <a:pt x="275" y="3203"/>
                    <a:pt x="418" y="2965"/>
                    <a:pt x="656" y="2810"/>
                  </a:cubicBezTo>
                  <a:cubicBezTo>
                    <a:pt x="1227" y="2417"/>
                    <a:pt x="1811" y="2024"/>
                    <a:pt x="2406" y="1691"/>
                  </a:cubicBezTo>
                  <a:cubicBezTo>
                    <a:pt x="3680" y="977"/>
                    <a:pt x="5061" y="500"/>
                    <a:pt x="6502" y="239"/>
                  </a:cubicBezTo>
                  <a:cubicBezTo>
                    <a:pt x="7633" y="24"/>
                    <a:pt x="8764" y="0"/>
                    <a:pt x="9895" y="191"/>
                  </a:cubicBezTo>
                  <a:cubicBezTo>
                    <a:pt x="10347" y="262"/>
                    <a:pt x="10347" y="298"/>
                    <a:pt x="10395" y="727"/>
                  </a:cubicBezTo>
                  <a:cubicBezTo>
                    <a:pt x="10550" y="2286"/>
                    <a:pt x="10419" y="3846"/>
                    <a:pt x="10347" y="5418"/>
                  </a:cubicBezTo>
                  <a:cubicBezTo>
                    <a:pt x="10300" y="6335"/>
                    <a:pt x="10300" y="7275"/>
                    <a:pt x="10276" y="8192"/>
                  </a:cubicBezTo>
                  <a:cubicBezTo>
                    <a:pt x="10252" y="8787"/>
                    <a:pt x="10181" y="9371"/>
                    <a:pt x="10169" y="9966"/>
                  </a:cubicBezTo>
                  <a:cubicBezTo>
                    <a:pt x="10157" y="10454"/>
                    <a:pt x="10157" y="10930"/>
                    <a:pt x="10157" y="11430"/>
                  </a:cubicBezTo>
                  <a:cubicBezTo>
                    <a:pt x="10157" y="11704"/>
                    <a:pt x="10121" y="11990"/>
                    <a:pt x="10097" y="12264"/>
                  </a:cubicBezTo>
                  <a:cubicBezTo>
                    <a:pt x="10038" y="12740"/>
                    <a:pt x="9895" y="12871"/>
                    <a:pt x="9419" y="12919"/>
                  </a:cubicBezTo>
                  <a:cubicBezTo>
                    <a:pt x="8919" y="12954"/>
                    <a:pt x="8431" y="12990"/>
                    <a:pt x="7919" y="13038"/>
                  </a:cubicBezTo>
                  <a:cubicBezTo>
                    <a:pt x="6645" y="13157"/>
                    <a:pt x="5394" y="13419"/>
                    <a:pt x="4144" y="13752"/>
                  </a:cubicBezTo>
                  <a:cubicBezTo>
                    <a:pt x="3287" y="13955"/>
                    <a:pt x="2442" y="14145"/>
                    <a:pt x="1668" y="14550"/>
                  </a:cubicBezTo>
                  <a:cubicBezTo>
                    <a:pt x="1180" y="14776"/>
                    <a:pt x="727" y="15038"/>
                    <a:pt x="275" y="15300"/>
                  </a:cubicBezTo>
                  <a:close/>
                  <a:moveTo>
                    <a:pt x="1775" y="3548"/>
                  </a:moveTo>
                  <a:cubicBezTo>
                    <a:pt x="1906" y="3537"/>
                    <a:pt x="2001" y="3548"/>
                    <a:pt x="2073" y="3513"/>
                  </a:cubicBezTo>
                  <a:cubicBezTo>
                    <a:pt x="3228" y="3001"/>
                    <a:pt x="4418" y="2560"/>
                    <a:pt x="5633" y="2167"/>
                  </a:cubicBezTo>
                  <a:cubicBezTo>
                    <a:pt x="6490" y="1882"/>
                    <a:pt x="7359" y="1679"/>
                    <a:pt x="8276" y="1739"/>
                  </a:cubicBezTo>
                  <a:cubicBezTo>
                    <a:pt x="8431" y="1751"/>
                    <a:pt x="8669" y="1810"/>
                    <a:pt x="8657" y="1572"/>
                  </a:cubicBezTo>
                  <a:cubicBezTo>
                    <a:pt x="8657" y="1370"/>
                    <a:pt x="8419" y="1382"/>
                    <a:pt x="8264" y="1382"/>
                  </a:cubicBezTo>
                  <a:cubicBezTo>
                    <a:pt x="7299" y="1429"/>
                    <a:pt x="6359" y="1524"/>
                    <a:pt x="5454" y="1882"/>
                  </a:cubicBezTo>
                  <a:cubicBezTo>
                    <a:pt x="4347" y="2322"/>
                    <a:pt x="3251" y="2715"/>
                    <a:pt x="2132" y="3120"/>
                  </a:cubicBezTo>
                  <a:cubicBezTo>
                    <a:pt x="1954" y="3191"/>
                    <a:pt x="1811" y="3251"/>
                    <a:pt x="1775" y="3548"/>
                  </a:cubicBezTo>
                  <a:close/>
                  <a:moveTo>
                    <a:pt x="2954" y="8371"/>
                  </a:moveTo>
                  <a:cubicBezTo>
                    <a:pt x="3085" y="8228"/>
                    <a:pt x="3204" y="8109"/>
                    <a:pt x="3299" y="7966"/>
                  </a:cubicBezTo>
                  <a:cubicBezTo>
                    <a:pt x="3561" y="7597"/>
                    <a:pt x="3478" y="7299"/>
                    <a:pt x="3013" y="7180"/>
                  </a:cubicBezTo>
                  <a:cubicBezTo>
                    <a:pt x="2739" y="7108"/>
                    <a:pt x="2454" y="7073"/>
                    <a:pt x="2192" y="7037"/>
                  </a:cubicBezTo>
                  <a:cubicBezTo>
                    <a:pt x="1954" y="7001"/>
                    <a:pt x="1846" y="7073"/>
                    <a:pt x="1894" y="7335"/>
                  </a:cubicBezTo>
                  <a:cubicBezTo>
                    <a:pt x="2001" y="8001"/>
                    <a:pt x="1894" y="8656"/>
                    <a:pt x="1775" y="9299"/>
                  </a:cubicBezTo>
                  <a:cubicBezTo>
                    <a:pt x="1727" y="9537"/>
                    <a:pt x="1834" y="9740"/>
                    <a:pt x="2061" y="9740"/>
                  </a:cubicBezTo>
                  <a:cubicBezTo>
                    <a:pt x="2370" y="9740"/>
                    <a:pt x="2727" y="9764"/>
                    <a:pt x="3013" y="9644"/>
                  </a:cubicBezTo>
                  <a:cubicBezTo>
                    <a:pt x="3430" y="9454"/>
                    <a:pt x="3632" y="9013"/>
                    <a:pt x="3204" y="8561"/>
                  </a:cubicBezTo>
                  <a:cubicBezTo>
                    <a:pt x="3108" y="8525"/>
                    <a:pt x="3061" y="8466"/>
                    <a:pt x="2954" y="8371"/>
                  </a:cubicBezTo>
                  <a:close/>
                  <a:moveTo>
                    <a:pt x="8300" y="10990"/>
                  </a:moveTo>
                  <a:cubicBezTo>
                    <a:pt x="8097" y="10966"/>
                    <a:pt x="7942" y="10907"/>
                    <a:pt x="7776" y="10907"/>
                  </a:cubicBezTo>
                  <a:cubicBezTo>
                    <a:pt x="7002" y="10942"/>
                    <a:pt x="6216" y="10990"/>
                    <a:pt x="5442" y="11073"/>
                  </a:cubicBezTo>
                  <a:cubicBezTo>
                    <a:pt x="4990" y="11109"/>
                    <a:pt x="4525" y="11216"/>
                    <a:pt x="4097" y="11323"/>
                  </a:cubicBezTo>
                  <a:cubicBezTo>
                    <a:pt x="3442" y="11490"/>
                    <a:pt x="2787" y="11692"/>
                    <a:pt x="2132" y="11883"/>
                  </a:cubicBezTo>
                  <a:cubicBezTo>
                    <a:pt x="2025" y="11919"/>
                    <a:pt x="1918" y="11942"/>
                    <a:pt x="1846" y="11990"/>
                  </a:cubicBezTo>
                  <a:cubicBezTo>
                    <a:pt x="1811" y="12002"/>
                    <a:pt x="1775" y="12097"/>
                    <a:pt x="1787" y="12145"/>
                  </a:cubicBezTo>
                  <a:cubicBezTo>
                    <a:pt x="1823" y="12204"/>
                    <a:pt x="1882" y="12264"/>
                    <a:pt x="1942" y="12276"/>
                  </a:cubicBezTo>
                  <a:cubicBezTo>
                    <a:pt x="1977" y="12288"/>
                    <a:pt x="2061" y="12264"/>
                    <a:pt x="2096" y="12240"/>
                  </a:cubicBezTo>
                  <a:cubicBezTo>
                    <a:pt x="2775" y="12050"/>
                    <a:pt x="3430" y="11835"/>
                    <a:pt x="4097" y="11645"/>
                  </a:cubicBezTo>
                  <a:cubicBezTo>
                    <a:pt x="4323" y="11585"/>
                    <a:pt x="4561" y="11526"/>
                    <a:pt x="4775" y="11490"/>
                  </a:cubicBezTo>
                  <a:cubicBezTo>
                    <a:pt x="5823" y="11323"/>
                    <a:pt x="6847" y="11133"/>
                    <a:pt x="7907" y="11276"/>
                  </a:cubicBezTo>
                  <a:cubicBezTo>
                    <a:pt x="8073" y="11335"/>
                    <a:pt x="8240" y="11288"/>
                    <a:pt x="8300" y="10990"/>
                  </a:cubicBezTo>
                  <a:close/>
                  <a:moveTo>
                    <a:pt x="8240" y="9502"/>
                  </a:moveTo>
                  <a:cubicBezTo>
                    <a:pt x="7907" y="9478"/>
                    <a:pt x="7597" y="9418"/>
                    <a:pt x="7264" y="9418"/>
                  </a:cubicBezTo>
                  <a:cubicBezTo>
                    <a:pt x="6430" y="9406"/>
                    <a:pt x="5585" y="9383"/>
                    <a:pt x="4787" y="9680"/>
                  </a:cubicBezTo>
                  <a:cubicBezTo>
                    <a:pt x="4323" y="9847"/>
                    <a:pt x="3859" y="9966"/>
                    <a:pt x="3382" y="10097"/>
                  </a:cubicBezTo>
                  <a:cubicBezTo>
                    <a:pt x="2918" y="10228"/>
                    <a:pt x="2442" y="10347"/>
                    <a:pt x="1977" y="10490"/>
                  </a:cubicBezTo>
                  <a:cubicBezTo>
                    <a:pt x="1894" y="10514"/>
                    <a:pt x="1799" y="10526"/>
                    <a:pt x="1739" y="10597"/>
                  </a:cubicBezTo>
                  <a:cubicBezTo>
                    <a:pt x="1715" y="10621"/>
                    <a:pt x="1668" y="10692"/>
                    <a:pt x="1680" y="10740"/>
                  </a:cubicBezTo>
                  <a:cubicBezTo>
                    <a:pt x="1704" y="10787"/>
                    <a:pt x="1763" y="10835"/>
                    <a:pt x="1799" y="10847"/>
                  </a:cubicBezTo>
                  <a:cubicBezTo>
                    <a:pt x="1882" y="10859"/>
                    <a:pt x="1954" y="10847"/>
                    <a:pt x="2013" y="10811"/>
                  </a:cubicBezTo>
                  <a:cubicBezTo>
                    <a:pt x="2513" y="10645"/>
                    <a:pt x="3025" y="10502"/>
                    <a:pt x="3525" y="10335"/>
                  </a:cubicBezTo>
                  <a:cubicBezTo>
                    <a:pt x="4978" y="9859"/>
                    <a:pt x="6430" y="9549"/>
                    <a:pt x="7954" y="9847"/>
                  </a:cubicBezTo>
                  <a:cubicBezTo>
                    <a:pt x="8204" y="9883"/>
                    <a:pt x="8252" y="9740"/>
                    <a:pt x="8240" y="9502"/>
                  </a:cubicBezTo>
                  <a:close/>
                  <a:moveTo>
                    <a:pt x="2132" y="4525"/>
                  </a:moveTo>
                  <a:cubicBezTo>
                    <a:pt x="2239" y="4537"/>
                    <a:pt x="2346" y="4572"/>
                    <a:pt x="2418" y="4561"/>
                  </a:cubicBezTo>
                  <a:cubicBezTo>
                    <a:pt x="2847" y="4441"/>
                    <a:pt x="3275" y="4358"/>
                    <a:pt x="3692" y="4191"/>
                  </a:cubicBezTo>
                  <a:cubicBezTo>
                    <a:pt x="4990" y="3656"/>
                    <a:pt x="6335" y="3441"/>
                    <a:pt x="7728" y="3537"/>
                  </a:cubicBezTo>
                  <a:lnTo>
                    <a:pt x="8038" y="3537"/>
                  </a:lnTo>
                  <a:cubicBezTo>
                    <a:pt x="8228" y="3525"/>
                    <a:pt x="8276" y="3418"/>
                    <a:pt x="8228" y="3239"/>
                  </a:cubicBezTo>
                  <a:cubicBezTo>
                    <a:pt x="8157" y="3227"/>
                    <a:pt x="8097" y="3191"/>
                    <a:pt x="8038" y="3191"/>
                  </a:cubicBezTo>
                  <a:cubicBezTo>
                    <a:pt x="7180" y="3108"/>
                    <a:pt x="6323" y="3239"/>
                    <a:pt x="5478" y="3358"/>
                  </a:cubicBezTo>
                  <a:cubicBezTo>
                    <a:pt x="4740" y="3465"/>
                    <a:pt x="4061" y="3787"/>
                    <a:pt x="3370" y="3965"/>
                  </a:cubicBezTo>
                  <a:cubicBezTo>
                    <a:pt x="3144" y="4025"/>
                    <a:pt x="2906" y="4060"/>
                    <a:pt x="2680" y="4132"/>
                  </a:cubicBezTo>
                  <a:cubicBezTo>
                    <a:pt x="2477" y="4203"/>
                    <a:pt x="2239" y="4203"/>
                    <a:pt x="2132" y="4525"/>
                  </a:cubicBezTo>
                  <a:close/>
                  <a:moveTo>
                    <a:pt x="1846" y="6013"/>
                  </a:moveTo>
                  <a:cubicBezTo>
                    <a:pt x="1989" y="6013"/>
                    <a:pt x="2085" y="6025"/>
                    <a:pt x="2180" y="6013"/>
                  </a:cubicBezTo>
                  <a:cubicBezTo>
                    <a:pt x="3513" y="5680"/>
                    <a:pt x="4847" y="5358"/>
                    <a:pt x="6228" y="5263"/>
                  </a:cubicBezTo>
                  <a:cubicBezTo>
                    <a:pt x="6430" y="5251"/>
                    <a:pt x="6490" y="5132"/>
                    <a:pt x="6490" y="4894"/>
                  </a:cubicBezTo>
                  <a:cubicBezTo>
                    <a:pt x="6180" y="4918"/>
                    <a:pt x="5883" y="4930"/>
                    <a:pt x="5597" y="5001"/>
                  </a:cubicBezTo>
                  <a:cubicBezTo>
                    <a:pt x="4466" y="5215"/>
                    <a:pt x="3335" y="5453"/>
                    <a:pt x="2215" y="5680"/>
                  </a:cubicBezTo>
                  <a:cubicBezTo>
                    <a:pt x="2073" y="5715"/>
                    <a:pt x="1894" y="5739"/>
                    <a:pt x="1846" y="6013"/>
                  </a:cubicBezTo>
                  <a:close/>
                  <a:moveTo>
                    <a:pt x="7299" y="7632"/>
                  </a:moveTo>
                  <a:cubicBezTo>
                    <a:pt x="7026" y="7668"/>
                    <a:pt x="6764" y="7716"/>
                    <a:pt x="6514" y="7751"/>
                  </a:cubicBezTo>
                  <a:cubicBezTo>
                    <a:pt x="5883" y="7811"/>
                    <a:pt x="5240" y="7859"/>
                    <a:pt x="4621" y="7894"/>
                  </a:cubicBezTo>
                  <a:cubicBezTo>
                    <a:pt x="4490" y="7918"/>
                    <a:pt x="4275" y="7882"/>
                    <a:pt x="4287" y="8085"/>
                  </a:cubicBezTo>
                  <a:cubicBezTo>
                    <a:pt x="4299" y="8299"/>
                    <a:pt x="4501" y="8240"/>
                    <a:pt x="4644" y="8228"/>
                  </a:cubicBezTo>
                  <a:cubicBezTo>
                    <a:pt x="5454" y="8168"/>
                    <a:pt x="6252" y="8109"/>
                    <a:pt x="7073" y="8049"/>
                  </a:cubicBezTo>
                  <a:cubicBezTo>
                    <a:pt x="7323" y="8037"/>
                    <a:pt x="7323" y="7882"/>
                    <a:pt x="7299" y="7632"/>
                  </a:cubicBezTo>
                  <a:close/>
                  <a:moveTo>
                    <a:pt x="2144" y="13109"/>
                  </a:moveTo>
                  <a:cubicBezTo>
                    <a:pt x="2323" y="13097"/>
                    <a:pt x="2489" y="13109"/>
                    <a:pt x="2632" y="13073"/>
                  </a:cubicBezTo>
                  <a:cubicBezTo>
                    <a:pt x="3251" y="12943"/>
                    <a:pt x="3870" y="12800"/>
                    <a:pt x="4490" y="12645"/>
                  </a:cubicBezTo>
                  <a:cubicBezTo>
                    <a:pt x="4597" y="12621"/>
                    <a:pt x="4787" y="12585"/>
                    <a:pt x="4752" y="12407"/>
                  </a:cubicBezTo>
                  <a:cubicBezTo>
                    <a:pt x="4716" y="12228"/>
                    <a:pt x="4561" y="12264"/>
                    <a:pt x="4418" y="12276"/>
                  </a:cubicBezTo>
                  <a:cubicBezTo>
                    <a:pt x="4394" y="12276"/>
                    <a:pt x="4359" y="12288"/>
                    <a:pt x="4335" y="12288"/>
                  </a:cubicBezTo>
                  <a:cubicBezTo>
                    <a:pt x="3704" y="12454"/>
                    <a:pt x="3085" y="12597"/>
                    <a:pt x="2466" y="12764"/>
                  </a:cubicBezTo>
                  <a:cubicBezTo>
                    <a:pt x="2323" y="12812"/>
                    <a:pt x="2144" y="12812"/>
                    <a:pt x="2144" y="13109"/>
                  </a:cubicBezTo>
                  <a:close/>
                  <a:moveTo>
                    <a:pt x="6299" y="12204"/>
                  </a:moveTo>
                  <a:cubicBezTo>
                    <a:pt x="6192" y="12157"/>
                    <a:pt x="6133" y="12097"/>
                    <a:pt x="6085" y="12097"/>
                  </a:cubicBezTo>
                  <a:cubicBezTo>
                    <a:pt x="6025" y="12109"/>
                    <a:pt x="5978" y="12181"/>
                    <a:pt x="5978" y="12228"/>
                  </a:cubicBezTo>
                  <a:cubicBezTo>
                    <a:pt x="5978" y="12276"/>
                    <a:pt x="6061" y="12359"/>
                    <a:pt x="6085" y="12359"/>
                  </a:cubicBezTo>
                  <a:cubicBezTo>
                    <a:pt x="6156" y="12347"/>
                    <a:pt x="6216" y="12276"/>
                    <a:pt x="6299" y="122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1" name="Google Shape;223;p25">
              <a:extLst>
                <a:ext uri="{FF2B5EF4-FFF2-40B4-BE49-F238E27FC236}">
                  <a16:creationId xmlns:a16="http://schemas.microsoft.com/office/drawing/2014/main" id="{DC89489B-888A-4A1E-AE74-A31808774B40}"/>
                </a:ext>
              </a:extLst>
            </p:cNvPr>
            <p:cNvSpPr/>
            <p:nvPr/>
          </p:nvSpPr>
          <p:spPr>
            <a:xfrm>
              <a:off x="4624075" y="3114500"/>
              <a:ext cx="234875" cy="359000"/>
            </a:xfrm>
            <a:custGeom>
              <a:avLst/>
              <a:gdLst/>
              <a:ahLst/>
              <a:cxnLst/>
              <a:rect l="l" t="t" r="r" b="b"/>
              <a:pathLst>
                <a:path w="9395" h="14360" extrusionOk="0">
                  <a:moveTo>
                    <a:pt x="9109" y="14359"/>
                  </a:moveTo>
                  <a:cubicBezTo>
                    <a:pt x="8704" y="14157"/>
                    <a:pt x="8335" y="14002"/>
                    <a:pt x="7990" y="13812"/>
                  </a:cubicBezTo>
                  <a:cubicBezTo>
                    <a:pt x="7263" y="13407"/>
                    <a:pt x="6501" y="13181"/>
                    <a:pt x="5692" y="13109"/>
                  </a:cubicBezTo>
                  <a:cubicBezTo>
                    <a:pt x="4704" y="13014"/>
                    <a:pt x="3727" y="12883"/>
                    <a:pt x="2739" y="12824"/>
                  </a:cubicBezTo>
                  <a:cubicBezTo>
                    <a:pt x="2191" y="12800"/>
                    <a:pt x="1620" y="12859"/>
                    <a:pt x="1060" y="12883"/>
                  </a:cubicBezTo>
                  <a:cubicBezTo>
                    <a:pt x="834" y="12907"/>
                    <a:pt x="608" y="12919"/>
                    <a:pt x="346" y="12931"/>
                  </a:cubicBezTo>
                  <a:cubicBezTo>
                    <a:pt x="310" y="12764"/>
                    <a:pt x="286" y="12597"/>
                    <a:pt x="274" y="12454"/>
                  </a:cubicBezTo>
                  <a:cubicBezTo>
                    <a:pt x="227" y="11335"/>
                    <a:pt x="191" y="10204"/>
                    <a:pt x="155" y="9085"/>
                  </a:cubicBezTo>
                  <a:cubicBezTo>
                    <a:pt x="108" y="8121"/>
                    <a:pt x="13" y="7144"/>
                    <a:pt x="13" y="6168"/>
                  </a:cubicBezTo>
                  <a:cubicBezTo>
                    <a:pt x="1" y="5144"/>
                    <a:pt x="72" y="4108"/>
                    <a:pt x="96" y="3072"/>
                  </a:cubicBezTo>
                  <a:cubicBezTo>
                    <a:pt x="96" y="2322"/>
                    <a:pt x="36" y="1572"/>
                    <a:pt x="13" y="810"/>
                  </a:cubicBezTo>
                  <a:lnTo>
                    <a:pt x="13" y="155"/>
                  </a:lnTo>
                  <a:cubicBezTo>
                    <a:pt x="274" y="96"/>
                    <a:pt x="489" y="1"/>
                    <a:pt x="715" y="1"/>
                  </a:cubicBezTo>
                  <a:cubicBezTo>
                    <a:pt x="2382" y="24"/>
                    <a:pt x="4049" y="155"/>
                    <a:pt x="5644" y="715"/>
                  </a:cubicBezTo>
                  <a:cubicBezTo>
                    <a:pt x="5751" y="739"/>
                    <a:pt x="5835" y="774"/>
                    <a:pt x="5942" y="810"/>
                  </a:cubicBezTo>
                  <a:cubicBezTo>
                    <a:pt x="6847" y="1286"/>
                    <a:pt x="7775" y="1763"/>
                    <a:pt x="8680" y="2263"/>
                  </a:cubicBezTo>
                  <a:cubicBezTo>
                    <a:pt x="9157" y="2513"/>
                    <a:pt x="9395" y="2894"/>
                    <a:pt x="9395" y="3477"/>
                  </a:cubicBezTo>
                  <a:cubicBezTo>
                    <a:pt x="9359" y="5751"/>
                    <a:pt x="9383" y="8037"/>
                    <a:pt x="9347" y="10299"/>
                  </a:cubicBezTo>
                  <a:cubicBezTo>
                    <a:pt x="9347" y="10680"/>
                    <a:pt x="9287" y="11050"/>
                    <a:pt x="9276" y="11442"/>
                  </a:cubicBezTo>
                  <a:cubicBezTo>
                    <a:pt x="9240" y="12204"/>
                    <a:pt x="9228" y="12978"/>
                    <a:pt x="9204" y="13728"/>
                  </a:cubicBezTo>
                  <a:cubicBezTo>
                    <a:pt x="9180" y="13931"/>
                    <a:pt x="9145" y="14121"/>
                    <a:pt x="9109" y="14359"/>
                  </a:cubicBezTo>
                  <a:close/>
                  <a:moveTo>
                    <a:pt x="1596" y="4430"/>
                  </a:moveTo>
                  <a:cubicBezTo>
                    <a:pt x="1584" y="4477"/>
                    <a:pt x="1548" y="4525"/>
                    <a:pt x="1537" y="4584"/>
                  </a:cubicBezTo>
                  <a:cubicBezTo>
                    <a:pt x="1608" y="4644"/>
                    <a:pt x="1679" y="4727"/>
                    <a:pt x="1775" y="4763"/>
                  </a:cubicBezTo>
                  <a:cubicBezTo>
                    <a:pt x="1918" y="4799"/>
                    <a:pt x="2084" y="4823"/>
                    <a:pt x="2251" y="4834"/>
                  </a:cubicBezTo>
                  <a:cubicBezTo>
                    <a:pt x="3299" y="4942"/>
                    <a:pt x="4358" y="5013"/>
                    <a:pt x="5382" y="5287"/>
                  </a:cubicBezTo>
                  <a:cubicBezTo>
                    <a:pt x="5823" y="5382"/>
                    <a:pt x="6239" y="5525"/>
                    <a:pt x="6668" y="5644"/>
                  </a:cubicBezTo>
                  <a:cubicBezTo>
                    <a:pt x="6930" y="5716"/>
                    <a:pt x="6930" y="5716"/>
                    <a:pt x="7049" y="5382"/>
                  </a:cubicBezTo>
                  <a:cubicBezTo>
                    <a:pt x="6966" y="5346"/>
                    <a:pt x="6871" y="5275"/>
                    <a:pt x="6787" y="5263"/>
                  </a:cubicBezTo>
                  <a:cubicBezTo>
                    <a:pt x="6323" y="5144"/>
                    <a:pt x="5882" y="5001"/>
                    <a:pt x="5418" y="4930"/>
                  </a:cubicBezTo>
                  <a:cubicBezTo>
                    <a:pt x="4287" y="4751"/>
                    <a:pt x="3144" y="4608"/>
                    <a:pt x="2013" y="4465"/>
                  </a:cubicBezTo>
                  <a:cubicBezTo>
                    <a:pt x="1882" y="4418"/>
                    <a:pt x="1727" y="4430"/>
                    <a:pt x="1596" y="4430"/>
                  </a:cubicBezTo>
                  <a:close/>
                  <a:moveTo>
                    <a:pt x="7502" y="9121"/>
                  </a:moveTo>
                  <a:cubicBezTo>
                    <a:pt x="7609" y="8883"/>
                    <a:pt x="7597" y="8752"/>
                    <a:pt x="7335" y="8704"/>
                  </a:cubicBezTo>
                  <a:cubicBezTo>
                    <a:pt x="6466" y="8561"/>
                    <a:pt x="5573" y="8383"/>
                    <a:pt x="4692" y="8240"/>
                  </a:cubicBezTo>
                  <a:cubicBezTo>
                    <a:pt x="3858" y="8121"/>
                    <a:pt x="3025" y="8037"/>
                    <a:pt x="2191" y="7930"/>
                  </a:cubicBezTo>
                  <a:cubicBezTo>
                    <a:pt x="2060" y="7918"/>
                    <a:pt x="1918" y="7930"/>
                    <a:pt x="1894" y="8109"/>
                  </a:cubicBezTo>
                  <a:cubicBezTo>
                    <a:pt x="1918" y="8144"/>
                    <a:pt x="1941" y="8204"/>
                    <a:pt x="1965" y="8204"/>
                  </a:cubicBezTo>
                  <a:cubicBezTo>
                    <a:pt x="3811" y="8394"/>
                    <a:pt x="5656" y="8633"/>
                    <a:pt x="7502" y="9121"/>
                  </a:cubicBezTo>
                  <a:close/>
                  <a:moveTo>
                    <a:pt x="7311" y="6620"/>
                  </a:moveTo>
                  <a:cubicBezTo>
                    <a:pt x="7073" y="6549"/>
                    <a:pt x="6859" y="6454"/>
                    <a:pt x="6644" y="6394"/>
                  </a:cubicBezTo>
                  <a:cubicBezTo>
                    <a:pt x="5096" y="5989"/>
                    <a:pt x="3501" y="5918"/>
                    <a:pt x="1918" y="5680"/>
                  </a:cubicBezTo>
                  <a:cubicBezTo>
                    <a:pt x="1858" y="5668"/>
                    <a:pt x="1798" y="5704"/>
                    <a:pt x="1739" y="5704"/>
                  </a:cubicBezTo>
                  <a:cubicBezTo>
                    <a:pt x="1727" y="5704"/>
                    <a:pt x="1715" y="5716"/>
                    <a:pt x="1715" y="5727"/>
                  </a:cubicBezTo>
                  <a:cubicBezTo>
                    <a:pt x="1703" y="5739"/>
                    <a:pt x="1703" y="5763"/>
                    <a:pt x="1679" y="5835"/>
                  </a:cubicBezTo>
                  <a:cubicBezTo>
                    <a:pt x="1775" y="5894"/>
                    <a:pt x="1870" y="5977"/>
                    <a:pt x="1977" y="6001"/>
                  </a:cubicBezTo>
                  <a:cubicBezTo>
                    <a:pt x="2394" y="6073"/>
                    <a:pt x="2834" y="6132"/>
                    <a:pt x="3239" y="6180"/>
                  </a:cubicBezTo>
                  <a:cubicBezTo>
                    <a:pt x="4215" y="6275"/>
                    <a:pt x="5180" y="6382"/>
                    <a:pt x="6120" y="6656"/>
                  </a:cubicBezTo>
                  <a:cubicBezTo>
                    <a:pt x="6418" y="6739"/>
                    <a:pt x="6704" y="6859"/>
                    <a:pt x="7001" y="6966"/>
                  </a:cubicBezTo>
                  <a:cubicBezTo>
                    <a:pt x="7061" y="6978"/>
                    <a:pt x="7132" y="6978"/>
                    <a:pt x="7204" y="6978"/>
                  </a:cubicBezTo>
                  <a:cubicBezTo>
                    <a:pt x="7240" y="6859"/>
                    <a:pt x="7263" y="6751"/>
                    <a:pt x="7311" y="6620"/>
                  </a:cubicBezTo>
                  <a:close/>
                  <a:moveTo>
                    <a:pt x="2715" y="3882"/>
                  </a:moveTo>
                  <a:cubicBezTo>
                    <a:pt x="2977" y="3656"/>
                    <a:pt x="2965" y="3477"/>
                    <a:pt x="2906" y="3287"/>
                  </a:cubicBezTo>
                  <a:cubicBezTo>
                    <a:pt x="2834" y="3025"/>
                    <a:pt x="2763" y="2739"/>
                    <a:pt x="2691" y="2465"/>
                  </a:cubicBezTo>
                  <a:cubicBezTo>
                    <a:pt x="2560" y="2025"/>
                    <a:pt x="2429" y="1572"/>
                    <a:pt x="2263" y="1132"/>
                  </a:cubicBezTo>
                  <a:cubicBezTo>
                    <a:pt x="2227" y="1036"/>
                    <a:pt x="2132" y="917"/>
                    <a:pt x="2037" y="905"/>
                  </a:cubicBezTo>
                  <a:cubicBezTo>
                    <a:pt x="1870" y="882"/>
                    <a:pt x="1834" y="1024"/>
                    <a:pt x="1787" y="1155"/>
                  </a:cubicBezTo>
                  <a:cubicBezTo>
                    <a:pt x="1548" y="1917"/>
                    <a:pt x="1322" y="2679"/>
                    <a:pt x="1072" y="3418"/>
                  </a:cubicBezTo>
                  <a:cubicBezTo>
                    <a:pt x="1025" y="3572"/>
                    <a:pt x="1025" y="3680"/>
                    <a:pt x="1215" y="3739"/>
                  </a:cubicBezTo>
                  <a:cubicBezTo>
                    <a:pt x="1251" y="3691"/>
                    <a:pt x="1298" y="3644"/>
                    <a:pt x="1310" y="3596"/>
                  </a:cubicBezTo>
                  <a:cubicBezTo>
                    <a:pt x="1358" y="3406"/>
                    <a:pt x="1394" y="3203"/>
                    <a:pt x="1429" y="2989"/>
                  </a:cubicBezTo>
                  <a:cubicBezTo>
                    <a:pt x="1453" y="2787"/>
                    <a:pt x="1572" y="2679"/>
                    <a:pt x="1787" y="2691"/>
                  </a:cubicBezTo>
                  <a:lnTo>
                    <a:pt x="2394" y="2691"/>
                  </a:lnTo>
                  <a:cubicBezTo>
                    <a:pt x="2501" y="3060"/>
                    <a:pt x="2608" y="3441"/>
                    <a:pt x="2715" y="3882"/>
                  </a:cubicBezTo>
                  <a:close/>
                  <a:moveTo>
                    <a:pt x="7311" y="10085"/>
                  </a:moveTo>
                  <a:cubicBezTo>
                    <a:pt x="6978" y="10002"/>
                    <a:pt x="6668" y="9930"/>
                    <a:pt x="6382" y="9823"/>
                  </a:cubicBezTo>
                  <a:cubicBezTo>
                    <a:pt x="5013" y="9371"/>
                    <a:pt x="3620" y="9418"/>
                    <a:pt x="2215" y="9573"/>
                  </a:cubicBezTo>
                  <a:cubicBezTo>
                    <a:pt x="2144" y="9585"/>
                    <a:pt x="2025" y="9668"/>
                    <a:pt x="2025" y="9752"/>
                  </a:cubicBezTo>
                  <a:cubicBezTo>
                    <a:pt x="2013" y="9907"/>
                    <a:pt x="2156" y="9907"/>
                    <a:pt x="2275" y="9895"/>
                  </a:cubicBezTo>
                  <a:cubicBezTo>
                    <a:pt x="2322" y="9895"/>
                    <a:pt x="2370" y="9883"/>
                    <a:pt x="2418" y="9883"/>
                  </a:cubicBezTo>
                  <a:cubicBezTo>
                    <a:pt x="3811" y="9585"/>
                    <a:pt x="5168" y="9764"/>
                    <a:pt x="6501" y="10228"/>
                  </a:cubicBezTo>
                  <a:lnTo>
                    <a:pt x="7216" y="10442"/>
                  </a:lnTo>
                  <a:cubicBezTo>
                    <a:pt x="7252" y="10383"/>
                    <a:pt x="7275" y="10335"/>
                    <a:pt x="7299" y="10311"/>
                  </a:cubicBezTo>
                  <a:cubicBezTo>
                    <a:pt x="7299" y="10252"/>
                    <a:pt x="7299" y="10192"/>
                    <a:pt x="7311" y="10085"/>
                  </a:cubicBezTo>
                  <a:close/>
                  <a:moveTo>
                    <a:pt x="7406" y="11609"/>
                  </a:moveTo>
                  <a:cubicBezTo>
                    <a:pt x="7371" y="11573"/>
                    <a:pt x="7335" y="11550"/>
                    <a:pt x="7311" y="11550"/>
                  </a:cubicBezTo>
                  <a:cubicBezTo>
                    <a:pt x="5894" y="11192"/>
                    <a:pt x="4454" y="10954"/>
                    <a:pt x="2989" y="10847"/>
                  </a:cubicBezTo>
                  <a:cubicBezTo>
                    <a:pt x="2834" y="10835"/>
                    <a:pt x="2668" y="10823"/>
                    <a:pt x="2501" y="10847"/>
                  </a:cubicBezTo>
                  <a:cubicBezTo>
                    <a:pt x="2441" y="10847"/>
                    <a:pt x="2394" y="10954"/>
                    <a:pt x="2334" y="11014"/>
                  </a:cubicBezTo>
                  <a:cubicBezTo>
                    <a:pt x="2382" y="11061"/>
                    <a:pt x="2441" y="11121"/>
                    <a:pt x="2489" y="11133"/>
                  </a:cubicBezTo>
                  <a:cubicBezTo>
                    <a:pt x="2596" y="11157"/>
                    <a:pt x="2691" y="11133"/>
                    <a:pt x="2799" y="11145"/>
                  </a:cubicBezTo>
                  <a:cubicBezTo>
                    <a:pt x="3442" y="11192"/>
                    <a:pt x="4096" y="11192"/>
                    <a:pt x="4727" y="11311"/>
                  </a:cubicBezTo>
                  <a:cubicBezTo>
                    <a:pt x="5549" y="11454"/>
                    <a:pt x="6359" y="11716"/>
                    <a:pt x="7180" y="11907"/>
                  </a:cubicBezTo>
                  <a:cubicBezTo>
                    <a:pt x="7216" y="11919"/>
                    <a:pt x="7263" y="11907"/>
                    <a:pt x="7323" y="11907"/>
                  </a:cubicBezTo>
                  <a:cubicBezTo>
                    <a:pt x="7382" y="11812"/>
                    <a:pt x="7394" y="11716"/>
                    <a:pt x="7406" y="11609"/>
                  </a:cubicBezTo>
                  <a:close/>
                  <a:moveTo>
                    <a:pt x="3918" y="3037"/>
                  </a:moveTo>
                  <a:cubicBezTo>
                    <a:pt x="3882" y="3060"/>
                    <a:pt x="3775" y="3108"/>
                    <a:pt x="3775" y="3156"/>
                  </a:cubicBezTo>
                  <a:cubicBezTo>
                    <a:pt x="3775" y="3227"/>
                    <a:pt x="3823" y="3334"/>
                    <a:pt x="3870" y="3358"/>
                  </a:cubicBezTo>
                  <a:cubicBezTo>
                    <a:pt x="3977" y="3406"/>
                    <a:pt x="4096" y="3418"/>
                    <a:pt x="4215" y="3430"/>
                  </a:cubicBezTo>
                  <a:cubicBezTo>
                    <a:pt x="5251" y="3656"/>
                    <a:pt x="6311" y="3763"/>
                    <a:pt x="7311" y="4144"/>
                  </a:cubicBezTo>
                  <a:cubicBezTo>
                    <a:pt x="7371" y="4168"/>
                    <a:pt x="7430" y="4203"/>
                    <a:pt x="7466" y="4203"/>
                  </a:cubicBezTo>
                  <a:cubicBezTo>
                    <a:pt x="7561" y="4180"/>
                    <a:pt x="7680" y="4132"/>
                    <a:pt x="7704" y="4072"/>
                  </a:cubicBezTo>
                  <a:cubicBezTo>
                    <a:pt x="7728" y="4001"/>
                    <a:pt x="7668" y="3882"/>
                    <a:pt x="7609" y="3822"/>
                  </a:cubicBezTo>
                  <a:cubicBezTo>
                    <a:pt x="7513" y="3751"/>
                    <a:pt x="7394" y="3727"/>
                    <a:pt x="7275" y="3703"/>
                  </a:cubicBezTo>
                  <a:cubicBezTo>
                    <a:pt x="6311" y="3513"/>
                    <a:pt x="5347" y="3310"/>
                    <a:pt x="4370" y="3132"/>
                  </a:cubicBezTo>
                  <a:cubicBezTo>
                    <a:pt x="4227" y="3096"/>
                    <a:pt x="4096" y="3060"/>
                    <a:pt x="3918" y="30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2" name="Google Shape;224;p25">
              <a:extLst>
                <a:ext uri="{FF2B5EF4-FFF2-40B4-BE49-F238E27FC236}">
                  <a16:creationId xmlns:a16="http://schemas.microsoft.com/office/drawing/2014/main" id="{FAA72BE8-9203-498B-84AF-9C23AC5140AF}"/>
                </a:ext>
              </a:extLst>
            </p:cNvPr>
            <p:cNvSpPr/>
            <p:nvPr/>
          </p:nvSpPr>
          <p:spPr>
            <a:xfrm>
              <a:off x="4592525" y="3147550"/>
              <a:ext cx="255700" cy="352725"/>
            </a:xfrm>
            <a:custGeom>
              <a:avLst/>
              <a:gdLst/>
              <a:ahLst/>
              <a:cxnLst/>
              <a:rect l="l" t="t" r="r" b="b"/>
              <a:pathLst>
                <a:path w="10228" h="14109" extrusionOk="0">
                  <a:moveTo>
                    <a:pt x="1001" y="119"/>
                  </a:moveTo>
                  <a:lnTo>
                    <a:pt x="1036" y="750"/>
                  </a:lnTo>
                  <a:cubicBezTo>
                    <a:pt x="1048" y="2453"/>
                    <a:pt x="1036" y="4167"/>
                    <a:pt x="1072" y="5882"/>
                  </a:cubicBezTo>
                  <a:cubicBezTo>
                    <a:pt x="1084" y="6822"/>
                    <a:pt x="1191" y="7775"/>
                    <a:pt x="1215" y="8704"/>
                  </a:cubicBezTo>
                  <a:cubicBezTo>
                    <a:pt x="1251" y="9716"/>
                    <a:pt x="1227" y="10751"/>
                    <a:pt x="1227" y="11763"/>
                  </a:cubicBezTo>
                  <a:cubicBezTo>
                    <a:pt x="1227" y="11954"/>
                    <a:pt x="1322" y="12025"/>
                    <a:pt x="1489" y="12037"/>
                  </a:cubicBezTo>
                  <a:cubicBezTo>
                    <a:pt x="1548" y="12037"/>
                    <a:pt x="1608" y="12037"/>
                    <a:pt x="1667" y="12025"/>
                  </a:cubicBezTo>
                  <a:cubicBezTo>
                    <a:pt x="3096" y="11716"/>
                    <a:pt x="4501" y="11835"/>
                    <a:pt x="5942" y="12014"/>
                  </a:cubicBezTo>
                  <a:cubicBezTo>
                    <a:pt x="6632" y="12097"/>
                    <a:pt x="7335" y="12204"/>
                    <a:pt x="8037" y="12335"/>
                  </a:cubicBezTo>
                  <a:cubicBezTo>
                    <a:pt x="8335" y="12395"/>
                    <a:pt x="8621" y="12549"/>
                    <a:pt x="8895" y="12668"/>
                  </a:cubicBezTo>
                  <a:cubicBezTo>
                    <a:pt x="9156" y="12787"/>
                    <a:pt x="9383" y="12918"/>
                    <a:pt x="9645" y="13049"/>
                  </a:cubicBezTo>
                  <a:cubicBezTo>
                    <a:pt x="9859" y="13168"/>
                    <a:pt x="10121" y="13276"/>
                    <a:pt x="10228" y="13549"/>
                  </a:cubicBezTo>
                  <a:cubicBezTo>
                    <a:pt x="10180" y="13585"/>
                    <a:pt x="10145" y="13621"/>
                    <a:pt x="10133" y="13621"/>
                  </a:cubicBezTo>
                  <a:cubicBezTo>
                    <a:pt x="8752" y="13668"/>
                    <a:pt x="7371" y="13692"/>
                    <a:pt x="5977" y="13752"/>
                  </a:cubicBezTo>
                  <a:cubicBezTo>
                    <a:pt x="5204" y="13788"/>
                    <a:pt x="4418" y="13871"/>
                    <a:pt x="3644" y="13930"/>
                  </a:cubicBezTo>
                  <a:cubicBezTo>
                    <a:pt x="3132" y="13966"/>
                    <a:pt x="2644" y="13990"/>
                    <a:pt x="2144" y="14026"/>
                  </a:cubicBezTo>
                  <a:cubicBezTo>
                    <a:pt x="1727" y="14038"/>
                    <a:pt x="1322" y="14061"/>
                    <a:pt x="905" y="14097"/>
                  </a:cubicBezTo>
                  <a:cubicBezTo>
                    <a:pt x="715" y="14109"/>
                    <a:pt x="536" y="14097"/>
                    <a:pt x="310" y="14097"/>
                  </a:cubicBezTo>
                  <a:cubicBezTo>
                    <a:pt x="286" y="13811"/>
                    <a:pt x="251" y="13573"/>
                    <a:pt x="239" y="13335"/>
                  </a:cubicBezTo>
                  <a:cubicBezTo>
                    <a:pt x="191" y="12430"/>
                    <a:pt x="143" y="11502"/>
                    <a:pt x="132" y="10597"/>
                  </a:cubicBezTo>
                  <a:cubicBezTo>
                    <a:pt x="120" y="9180"/>
                    <a:pt x="132" y="7751"/>
                    <a:pt x="120" y="6346"/>
                  </a:cubicBezTo>
                  <a:cubicBezTo>
                    <a:pt x="84" y="4501"/>
                    <a:pt x="48" y="2655"/>
                    <a:pt x="12" y="810"/>
                  </a:cubicBezTo>
                  <a:cubicBezTo>
                    <a:pt x="1" y="12"/>
                    <a:pt x="12" y="0"/>
                    <a:pt x="798" y="60"/>
                  </a:cubicBezTo>
                  <a:cubicBezTo>
                    <a:pt x="846" y="95"/>
                    <a:pt x="882" y="107"/>
                    <a:pt x="1001" y="119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3" name="Google Shape;225;p25">
              <a:extLst>
                <a:ext uri="{FF2B5EF4-FFF2-40B4-BE49-F238E27FC236}">
                  <a16:creationId xmlns:a16="http://schemas.microsoft.com/office/drawing/2014/main" id="{5EA2370E-1ED8-4FDD-AEBD-D41F02DE2FB7}"/>
                </a:ext>
              </a:extLst>
            </p:cNvPr>
            <p:cNvSpPr/>
            <p:nvPr/>
          </p:nvSpPr>
          <p:spPr>
            <a:xfrm>
              <a:off x="4880350" y="3133550"/>
              <a:ext cx="270600" cy="356025"/>
            </a:xfrm>
            <a:custGeom>
              <a:avLst/>
              <a:gdLst/>
              <a:ahLst/>
              <a:cxnLst/>
              <a:rect l="l" t="t" r="r" b="b"/>
              <a:pathLst>
                <a:path w="10824" h="14241" extrusionOk="0">
                  <a:moveTo>
                    <a:pt x="9966" y="1"/>
                  </a:moveTo>
                  <a:cubicBezTo>
                    <a:pt x="10240" y="12"/>
                    <a:pt x="10490" y="24"/>
                    <a:pt x="10776" y="60"/>
                  </a:cubicBezTo>
                  <a:cubicBezTo>
                    <a:pt x="10788" y="203"/>
                    <a:pt x="10824" y="322"/>
                    <a:pt x="10824" y="441"/>
                  </a:cubicBezTo>
                  <a:cubicBezTo>
                    <a:pt x="10812" y="1310"/>
                    <a:pt x="10776" y="2179"/>
                    <a:pt x="10752" y="3049"/>
                  </a:cubicBezTo>
                  <a:cubicBezTo>
                    <a:pt x="10705" y="4120"/>
                    <a:pt x="10633" y="5204"/>
                    <a:pt x="10586" y="6275"/>
                  </a:cubicBezTo>
                  <a:cubicBezTo>
                    <a:pt x="10574" y="6549"/>
                    <a:pt x="10621" y="6811"/>
                    <a:pt x="10621" y="7061"/>
                  </a:cubicBezTo>
                  <a:cubicBezTo>
                    <a:pt x="10597" y="9359"/>
                    <a:pt x="10574" y="11645"/>
                    <a:pt x="10562" y="13931"/>
                  </a:cubicBezTo>
                  <a:cubicBezTo>
                    <a:pt x="10562" y="14002"/>
                    <a:pt x="10538" y="14062"/>
                    <a:pt x="10526" y="14169"/>
                  </a:cubicBezTo>
                  <a:cubicBezTo>
                    <a:pt x="10419" y="14181"/>
                    <a:pt x="10336" y="14193"/>
                    <a:pt x="10264" y="14181"/>
                  </a:cubicBezTo>
                  <a:cubicBezTo>
                    <a:pt x="8216" y="14050"/>
                    <a:pt x="6192" y="14002"/>
                    <a:pt x="4156" y="14074"/>
                  </a:cubicBezTo>
                  <a:cubicBezTo>
                    <a:pt x="3978" y="14074"/>
                    <a:pt x="3799" y="14133"/>
                    <a:pt x="3632" y="14133"/>
                  </a:cubicBezTo>
                  <a:cubicBezTo>
                    <a:pt x="2513" y="14181"/>
                    <a:pt x="1394" y="14205"/>
                    <a:pt x="275" y="14240"/>
                  </a:cubicBezTo>
                  <a:cubicBezTo>
                    <a:pt x="203" y="14240"/>
                    <a:pt x="132" y="14228"/>
                    <a:pt x="1" y="14193"/>
                  </a:cubicBezTo>
                  <a:cubicBezTo>
                    <a:pt x="299" y="13931"/>
                    <a:pt x="596" y="13788"/>
                    <a:pt x="894" y="13657"/>
                  </a:cubicBezTo>
                  <a:cubicBezTo>
                    <a:pt x="2144" y="13109"/>
                    <a:pt x="3489" y="12835"/>
                    <a:pt x="4811" y="12538"/>
                  </a:cubicBezTo>
                  <a:cubicBezTo>
                    <a:pt x="6037" y="12276"/>
                    <a:pt x="7276" y="12121"/>
                    <a:pt x="8550" y="12109"/>
                  </a:cubicBezTo>
                  <a:cubicBezTo>
                    <a:pt x="8788" y="12109"/>
                    <a:pt x="9038" y="12002"/>
                    <a:pt x="9276" y="11931"/>
                  </a:cubicBezTo>
                  <a:cubicBezTo>
                    <a:pt x="9454" y="11871"/>
                    <a:pt x="9502" y="11704"/>
                    <a:pt x="9514" y="11550"/>
                  </a:cubicBezTo>
                  <a:cubicBezTo>
                    <a:pt x="9562" y="10919"/>
                    <a:pt x="9597" y="10311"/>
                    <a:pt x="9633" y="9680"/>
                  </a:cubicBezTo>
                  <a:cubicBezTo>
                    <a:pt x="9669" y="9049"/>
                    <a:pt x="9669" y="8394"/>
                    <a:pt x="9693" y="7740"/>
                  </a:cubicBezTo>
                  <a:cubicBezTo>
                    <a:pt x="9728" y="6799"/>
                    <a:pt x="9752" y="5846"/>
                    <a:pt x="9800" y="4906"/>
                  </a:cubicBezTo>
                  <a:cubicBezTo>
                    <a:pt x="9812" y="4322"/>
                    <a:pt x="9859" y="3763"/>
                    <a:pt x="9871" y="3179"/>
                  </a:cubicBezTo>
                  <a:cubicBezTo>
                    <a:pt x="9907" y="2275"/>
                    <a:pt x="9919" y="1346"/>
                    <a:pt x="9943" y="441"/>
                  </a:cubicBezTo>
                  <a:cubicBezTo>
                    <a:pt x="9919" y="310"/>
                    <a:pt x="9943" y="191"/>
                    <a:pt x="9966" y="1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4" name="Google Shape;226;p25">
              <a:extLst>
                <a:ext uri="{FF2B5EF4-FFF2-40B4-BE49-F238E27FC236}">
                  <a16:creationId xmlns:a16="http://schemas.microsoft.com/office/drawing/2014/main" id="{5F4BA2C7-630D-434A-8FEC-2EA9DB6E25A8}"/>
                </a:ext>
              </a:extLst>
            </p:cNvPr>
            <p:cNvSpPr/>
            <p:nvPr/>
          </p:nvSpPr>
          <p:spPr>
            <a:xfrm>
              <a:off x="5007450" y="3407700"/>
              <a:ext cx="8075" cy="7150"/>
            </a:xfrm>
            <a:custGeom>
              <a:avLst/>
              <a:gdLst/>
              <a:ahLst/>
              <a:cxnLst/>
              <a:rect l="l" t="t" r="r" b="b"/>
              <a:pathLst>
                <a:path w="323" h="286" extrusionOk="0">
                  <a:moveTo>
                    <a:pt x="322" y="107"/>
                  </a:moveTo>
                  <a:cubicBezTo>
                    <a:pt x="239" y="179"/>
                    <a:pt x="179" y="250"/>
                    <a:pt x="108" y="262"/>
                  </a:cubicBezTo>
                  <a:cubicBezTo>
                    <a:pt x="84" y="286"/>
                    <a:pt x="1" y="179"/>
                    <a:pt x="1" y="131"/>
                  </a:cubicBezTo>
                  <a:cubicBezTo>
                    <a:pt x="1" y="84"/>
                    <a:pt x="72" y="12"/>
                    <a:pt x="108" y="0"/>
                  </a:cubicBezTo>
                  <a:cubicBezTo>
                    <a:pt x="156" y="0"/>
                    <a:pt x="239" y="60"/>
                    <a:pt x="322" y="10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5" name="Google Shape;227;p25">
              <a:extLst>
                <a:ext uri="{FF2B5EF4-FFF2-40B4-BE49-F238E27FC236}">
                  <a16:creationId xmlns:a16="http://schemas.microsoft.com/office/drawing/2014/main" id="{168321D1-15A6-4008-8AF1-55D258778136}"/>
                </a:ext>
              </a:extLst>
            </p:cNvPr>
            <p:cNvSpPr/>
            <p:nvPr/>
          </p:nvSpPr>
          <p:spPr>
            <a:xfrm>
              <a:off x="4906550" y="3321675"/>
              <a:ext cx="30975" cy="23825"/>
            </a:xfrm>
            <a:custGeom>
              <a:avLst/>
              <a:gdLst/>
              <a:ahLst/>
              <a:cxnLst/>
              <a:rect l="l" t="t" r="r" b="b"/>
              <a:pathLst>
                <a:path w="1239" h="953" extrusionOk="0">
                  <a:moveTo>
                    <a:pt x="251" y="0"/>
                  </a:moveTo>
                  <a:cubicBezTo>
                    <a:pt x="489" y="60"/>
                    <a:pt x="763" y="72"/>
                    <a:pt x="965" y="167"/>
                  </a:cubicBezTo>
                  <a:cubicBezTo>
                    <a:pt x="1239" y="286"/>
                    <a:pt x="1215" y="548"/>
                    <a:pt x="965" y="703"/>
                  </a:cubicBezTo>
                  <a:cubicBezTo>
                    <a:pt x="917" y="715"/>
                    <a:pt x="894" y="750"/>
                    <a:pt x="846" y="750"/>
                  </a:cubicBezTo>
                  <a:cubicBezTo>
                    <a:pt x="608" y="810"/>
                    <a:pt x="322" y="953"/>
                    <a:pt x="144" y="727"/>
                  </a:cubicBezTo>
                  <a:cubicBezTo>
                    <a:pt x="1" y="536"/>
                    <a:pt x="120" y="274"/>
                    <a:pt x="2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6" name="Google Shape;228;p25">
              <a:extLst>
                <a:ext uri="{FF2B5EF4-FFF2-40B4-BE49-F238E27FC236}">
                  <a16:creationId xmlns:a16="http://schemas.microsoft.com/office/drawing/2014/main" id="{62E13F90-1E9B-4AA9-A3E2-3CE1CA9EA4BB}"/>
                </a:ext>
              </a:extLst>
            </p:cNvPr>
            <p:cNvSpPr/>
            <p:nvPr/>
          </p:nvSpPr>
          <p:spPr>
            <a:xfrm>
              <a:off x="4910725" y="3290125"/>
              <a:ext cx="26800" cy="23825"/>
            </a:xfrm>
            <a:custGeom>
              <a:avLst/>
              <a:gdLst/>
              <a:ahLst/>
              <a:cxnLst/>
              <a:rect l="l" t="t" r="r" b="b"/>
              <a:pathLst>
                <a:path w="1072" h="953" extrusionOk="0">
                  <a:moveTo>
                    <a:pt x="0" y="60"/>
                  </a:moveTo>
                  <a:cubicBezTo>
                    <a:pt x="405" y="0"/>
                    <a:pt x="739" y="12"/>
                    <a:pt x="1072" y="262"/>
                  </a:cubicBezTo>
                  <a:cubicBezTo>
                    <a:pt x="917" y="726"/>
                    <a:pt x="512" y="786"/>
                    <a:pt x="96" y="953"/>
                  </a:cubicBezTo>
                  <a:cubicBezTo>
                    <a:pt x="72" y="619"/>
                    <a:pt x="36" y="357"/>
                    <a:pt x="0" y="6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7" name="Google Shape;229;p25">
              <a:extLst>
                <a:ext uri="{FF2B5EF4-FFF2-40B4-BE49-F238E27FC236}">
                  <a16:creationId xmlns:a16="http://schemas.microsoft.com/office/drawing/2014/main" id="{E35C068D-89EF-4034-A078-C022458637E6}"/>
                </a:ext>
              </a:extLst>
            </p:cNvPr>
            <p:cNvSpPr/>
            <p:nvPr/>
          </p:nvSpPr>
          <p:spPr>
            <a:xfrm>
              <a:off x="4667525" y="3153500"/>
              <a:ext cx="13425" cy="19075"/>
            </a:xfrm>
            <a:custGeom>
              <a:avLst/>
              <a:gdLst/>
              <a:ahLst/>
              <a:cxnLst/>
              <a:rect l="l" t="t" r="r" b="b"/>
              <a:pathLst>
                <a:path w="537" h="763" extrusionOk="0">
                  <a:moveTo>
                    <a:pt x="60" y="762"/>
                  </a:moveTo>
                  <a:cubicBezTo>
                    <a:pt x="1" y="429"/>
                    <a:pt x="49" y="215"/>
                    <a:pt x="275" y="0"/>
                  </a:cubicBezTo>
                  <a:cubicBezTo>
                    <a:pt x="453" y="167"/>
                    <a:pt x="537" y="369"/>
                    <a:pt x="537" y="667"/>
                  </a:cubicBezTo>
                  <a:cubicBezTo>
                    <a:pt x="394" y="703"/>
                    <a:pt x="239" y="715"/>
                    <a:pt x="60" y="7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8" name="Google Shape;230;p25">
              <a:extLst>
                <a:ext uri="{FF2B5EF4-FFF2-40B4-BE49-F238E27FC236}">
                  <a16:creationId xmlns:a16="http://schemas.microsoft.com/office/drawing/2014/main" id="{D0D6F78E-9EDE-4084-AFE6-126919421B7E}"/>
                </a:ext>
              </a:extLst>
            </p:cNvPr>
            <p:cNvSpPr/>
            <p:nvPr/>
          </p:nvSpPr>
          <p:spPr>
            <a:xfrm>
              <a:off x="4582100" y="3095150"/>
              <a:ext cx="581650" cy="417350"/>
            </a:xfrm>
            <a:custGeom>
              <a:avLst/>
              <a:gdLst/>
              <a:ahLst/>
              <a:cxnLst/>
              <a:rect l="l" t="t" r="r" b="b"/>
              <a:pathLst>
                <a:path w="23266" h="16694" extrusionOk="0">
                  <a:moveTo>
                    <a:pt x="22742" y="1060"/>
                  </a:moveTo>
                  <a:cubicBezTo>
                    <a:pt x="22551" y="1025"/>
                    <a:pt x="22373" y="1013"/>
                    <a:pt x="22158" y="1001"/>
                  </a:cubicBezTo>
                  <a:cubicBezTo>
                    <a:pt x="22099" y="1001"/>
                    <a:pt x="22027" y="977"/>
                    <a:pt x="21968" y="977"/>
                  </a:cubicBezTo>
                  <a:cubicBezTo>
                    <a:pt x="21956" y="953"/>
                    <a:pt x="21956" y="917"/>
                    <a:pt x="21932" y="905"/>
                  </a:cubicBezTo>
                  <a:lnTo>
                    <a:pt x="21932" y="739"/>
                  </a:lnTo>
                  <a:cubicBezTo>
                    <a:pt x="21932" y="572"/>
                    <a:pt x="21932" y="417"/>
                    <a:pt x="21825" y="310"/>
                  </a:cubicBezTo>
                  <a:cubicBezTo>
                    <a:pt x="21718" y="191"/>
                    <a:pt x="21515" y="167"/>
                    <a:pt x="21349" y="143"/>
                  </a:cubicBezTo>
                  <a:cubicBezTo>
                    <a:pt x="21313" y="143"/>
                    <a:pt x="21265" y="132"/>
                    <a:pt x="21218" y="132"/>
                  </a:cubicBezTo>
                  <a:cubicBezTo>
                    <a:pt x="20730" y="36"/>
                    <a:pt x="20194" y="1"/>
                    <a:pt x="19610" y="1"/>
                  </a:cubicBezTo>
                  <a:cubicBezTo>
                    <a:pt x="18753" y="1"/>
                    <a:pt x="17884" y="84"/>
                    <a:pt x="17051" y="179"/>
                  </a:cubicBezTo>
                  <a:lnTo>
                    <a:pt x="16860" y="191"/>
                  </a:lnTo>
                  <a:cubicBezTo>
                    <a:pt x="16693" y="203"/>
                    <a:pt x="16551" y="286"/>
                    <a:pt x="16408" y="358"/>
                  </a:cubicBezTo>
                  <a:cubicBezTo>
                    <a:pt x="16324" y="405"/>
                    <a:pt x="16229" y="441"/>
                    <a:pt x="16158" y="465"/>
                  </a:cubicBezTo>
                  <a:cubicBezTo>
                    <a:pt x="15038" y="798"/>
                    <a:pt x="13967" y="1156"/>
                    <a:pt x="12991" y="1775"/>
                  </a:cubicBezTo>
                  <a:cubicBezTo>
                    <a:pt x="12538" y="2037"/>
                    <a:pt x="12109" y="2334"/>
                    <a:pt x="11681" y="2608"/>
                  </a:cubicBezTo>
                  <a:lnTo>
                    <a:pt x="11193" y="2918"/>
                  </a:lnTo>
                  <a:cubicBezTo>
                    <a:pt x="11086" y="2858"/>
                    <a:pt x="10990" y="2799"/>
                    <a:pt x="10895" y="2739"/>
                  </a:cubicBezTo>
                  <a:cubicBezTo>
                    <a:pt x="10609" y="2572"/>
                    <a:pt x="10312" y="2394"/>
                    <a:pt x="10014" y="2251"/>
                  </a:cubicBezTo>
                  <a:cubicBezTo>
                    <a:pt x="9776" y="2132"/>
                    <a:pt x="9526" y="2025"/>
                    <a:pt x="9288" y="1918"/>
                  </a:cubicBezTo>
                  <a:cubicBezTo>
                    <a:pt x="8907" y="1751"/>
                    <a:pt x="8526" y="1608"/>
                    <a:pt x="8180" y="1394"/>
                  </a:cubicBezTo>
                  <a:cubicBezTo>
                    <a:pt x="7347" y="905"/>
                    <a:pt x="6454" y="739"/>
                    <a:pt x="5609" y="608"/>
                  </a:cubicBezTo>
                  <a:cubicBezTo>
                    <a:pt x="4287" y="417"/>
                    <a:pt x="3251" y="310"/>
                    <a:pt x="2287" y="298"/>
                  </a:cubicBezTo>
                  <a:lnTo>
                    <a:pt x="2239" y="298"/>
                  </a:lnTo>
                  <a:cubicBezTo>
                    <a:pt x="1930" y="298"/>
                    <a:pt x="1668" y="370"/>
                    <a:pt x="1465" y="429"/>
                  </a:cubicBezTo>
                  <a:cubicBezTo>
                    <a:pt x="1311" y="477"/>
                    <a:pt x="1108" y="608"/>
                    <a:pt x="1168" y="941"/>
                  </a:cubicBezTo>
                  <a:cubicBezTo>
                    <a:pt x="1203" y="1096"/>
                    <a:pt x="1227" y="1275"/>
                    <a:pt x="1251" y="1441"/>
                  </a:cubicBezTo>
                  <a:cubicBezTo>
                    <a:pt x="1263" y="1656"/>
                    <a:pt x="1263" y="1656"/>
                    <a:pt x="1084" y="1667"/>
                  </a:cubicBezTo>
                  <a:cubicBezTo>
                    <a:pt x="1013" y="1679"/>
                    <a:pt x="930" y="1679"/>
                    <a:pt x="834" y="1679"/>
                  </a:cubicBezTo>
                  <a:lnTo>
                    <a:pt x="691" y="1679"/>
                  </a:lnTo>
                  <a:lnTo>
                    <a:pt x="560" y="1679"/>
                  </a:lnTo>
                  <a:cubicBezTo>
                    <a:pt x="275" y="1679"/>
                    <a:pt x="84" y="1751"/>
                    <a:pt x="25" y="2108"/>
                  </a:cubicBezTo>
                  <a:cubicBezTo>
                    <a:pt x="1" y="2287"/>
                    <a:pt x="1" y="2465"/>
                    <a:pt x="13" y="2584"/>
                  </a:cubicBezTo>
                  <a:cubicBezTo>
                    <a:pt x="25" y="2787"/>
                    <a:pt x="37" y="2965"/>
                    <a:pt x="60" y="3156"/>
                  </a:cubicBezTo>
                  <a:cubicBezTo>
                    <a:pt x="84" y="3453"/>
                    <a:pt x="96" y="3751"/>
                    <a:pt x="96" y="4049"/>
                  </a:cubicBezTo>
                  <a:cubicBezTo>
                    <a:pt x="120" y="5013"/>
                    <a:pt x="132" y="5966"/>
                    <a:pt x="144" y="6930"/>
                  </a:cubicBezTo>
                  <a:cubicBezTo>
                    <a:pt x="156" y="7609"/>
                    <a:pt x="156" y="8264"/>
                    <a:pt x="179" y="8930"/>
                  </a:cubicBezTo>
                  <a:cubicBezTo>
                    <a:pt x="191" y="10323"/>
                    <a:pt x="215" y="11716"/>
                    <a:pt x="251" y="13109"/>
                  </a:cubicBezTo>
                  <a:lnTo>
                    <a:pt x="263" y="14133"/>
                  </a:lnTo>
                  <a:cubicBezTo>
                    <a:pt x="275" y="14812"/>
                    <a:pt x="298" y="15503"/>
                    <a:pt x="310" y="16205"/>
                  </a:cubicBezTo>
                  <a:cubicBezTo>
                    <a:pt x="322" y="16562"/>
                    <a:pt x="429" y="16669"/>
                    <a:pt x="787" y="16693"/>
                  </a:cubicBezTo>
                  <a:lnTo>
                    <a:pt x="870" y="16693"/>
                  </a:lnTo>
                  <a:cubicBezTo>
                    <a:pt x="930" y="16693"/>
                    <a:pt x="1013" y="16693"/>
                    <a:pt x="1072" y="16681"/>
                  </a:cubicBezTo>
                  <a:cubicBezTo>
                    <a:pt x="1525" y="16646"/>
                    <a:pt x="1977" y="16622"/>
                    <a:pt x="2442" y="16586"/>
                  </a:cubicBezTo>
                  <a:cubicBezTo>
                    <a:pt x="3394" y="16515"/>
                    <a:pt x="4382" y="16455"/>
                    <a:pt x="5359" y="16395"/>
                  </a:cubicBezTo>
                  <a:cubicBezTo>
                    <a:pt x="6573" y="16336"/>
                    <a:pt x="7954" y="16265"/>
                    <a:pt x="9300" y="16265"/>
                  </a:cubicBezTo>
                  <a:cubicBezTo>
                    <a:pt x="9919" y="16265"/>
                    <a:pt x="10490" y="16276"/>
                    <a:pt x="11038" y="16312"/>
                  </a:cubicBezTo>
                  <a:lnTo>
                    <a:pt x="11050" y="16312"/>
                  </a:lnTo>
                  <a:cubicBezTo>
                    <a:pt x="11097" y="16312"/>
                    <a:pt x="11157" y="16288"/>
                    <a:pt x="11193" y="16288"/>
                  </a:cubicBezTo>
                  <a:cubicBezTo>
                    <a:pt x="11217" y="16288"/>
                    <a:pt x="11228" y="16276"/>
                    <a:pt x="11264" y="16276"/>
                  </a:cubicBezTo>
                  <a:lnTo>
                    <a:pt x="11740" y="16253"/>
                  </a:lnTo>
                  <a:cubicBezTo>
                    <a:pt x="12240" y="16217"/>
                    <a:pt x="12776" y="16205"/>
                    <a:pt x="13288" y="16193"/>
                  </a:cubicBezTo>
                  <a:lnTo>
                    <a:pt x="13395" y="16193"/>
                  </a:lnTo>
                  <a:cubicBezTo>
                    <a:pt x="13526" y="16193"/>
                    <a:pt x="13657" y="16193"/>
                    <a:pt x="13788" y="16205"/>
                  </a:cubicBezTo>
                  <a:cubicBezTo>
                    <a:pt x="13931" y="16205"/>
                    <a:pt x="14074" y="16217"/>
                    <a:pt x="14205" y="16217"/>
                  </a:cubicBezTo>
                  <a:lnTo>
                    <a:pt x="14431" y="16217"/>
                  </a:lnTo>
                  <a:cubicBezTo>
                    <a:pt x="14907" y="16193"/>
                    <a:pt x="15396" y="16157"/>
                    <a:pt x="15872" y="16110"/>
                  </a:cubicBezTo>
                  <a:cubicBezTo>
                    <a:pt x="16634" y="16050"/>
                    <a:pt x="17408" y="15991"/>
                    <a:pt x="18182" y="15979"/>
                  </a:cubicBezTo>
                  <a:lnTo>
                    <a:pt x="18717" y="15979"/>
                  </a:lnTo>
                  <a:cubicBezTo>
                    <a:pt x="20122" y="15979"/>
                    <a:pt x="21527" y="16134"/>
                    <a:pt x="22754" y="16265"/>
                  </a:cubicBezTo>
                  <a:lnTo>
                    <a:pt x="22897" y="16276"/>
                  </a:lnTo>
                  <a:lnTo>
                    <a:pt x="22920" y="16110"/>
                  </a:lnTo>
                  <a:cubicBezTo>
                    <a:pt x="22920" y="16074"/>
                    <a:pt x="22920" y="16015"/>
                    <a:pt x="22932" y="15967"/>
                  </a:cubicBezTo>
                  <a:cubicBezTo>
                    <a:pt x="22944" y="15860"/>
                    <a:pt x="22944" y="15741"/>
                    <a:pt x="22944" y="15634"/>
                  </a:cubicBezTo>
                  <a:cubicBezTo>
                    <a:pt x="22944" y="15372"/>
                    <a:pt x="22932" y="15086"/>
                    <a:pt x="22932" y="14824"/>
                  </a:cubicBezTo>
                  <a:cubicBezTo>
                    <a:pt x="22920" y="14360"/>
                    <a:pt x="22920" y="13895"/>
                    <a:pt x="22920" y="13419"/>
                  </a:cubicBezTo>
                  <a:cubicBezTo>
                    <a:pt x="22932" y="12050"/>
                    <a:pt x="22944" y="10621"/>
                    <a:pt x="22992" y="9073"/>
                  </a:cubicBezTo>
                  <a:cubicBezTo>
                    <a:pt x="23016" y="7585"/>
                    <a:pt x="23063" y="6216"/>
                    <a:pt x="23111" y="4918"/>
                  </a:cubicBezTo>
                  <a:cubicBezTo>
                    <a:pt x="23135" y="4287"/>
                    <a:pt x="23170" y="3644"/>
                    <a:pt x="23194" y="3013"/>
                  </a:cubicBezTo>
                  <a:cubicBezTo>
                    <a:pt x="23230" y="2560"/>
                    <a:pt x="23242" y="2108"/>
                    <a:pt x="23254" y="1644"/>
                  </a:cubicBezTo>
                  <a:cubicBezTo>
                    <a:pt x="23266" y="1215"/>
                    <a:pt x="23182" y="1132"/>
                    <a:pt x="22742" y="1060"/>
                  </a:cubicBezTo>
                  <a:close/>
                  <a:moveTo>
                    <a:pt x="3049" y="15955"/>
                  </a:moveTo>
                  <a:cubicBezTo>
                    <a:pt x="2882" y="15967"/>
                    <a:pt x="2727" y="15967"/>
                    <a:pt x="2561" y="15979"/>
                  </a:cubicBezTo>
                  <a:cubicBezTo>
                    <a:pt x="2430" y="16003"/>
                    <a:pt x="2275" y="16003"/>
                    <a:pt x="2144" y="16015"/>
                  </a:cubicBezTo>
                  <a:cubicBezTo>
                    <a:pt x="1870" y="16026"/>
                    <a:pt x="1608" y="16038"/>
                    <a:pt x="1322" y="16062"/>
                  </a:cubicBezTo>
                  <a:lnTo>
                    <a:pt x="1120" y="16062"/>
                  </a:lnTo>
                  <a:lnTo>
                    <a:pt x="882" y="16062"/>
                  </a:lnTo>
                  <a:cubicBezTo>
                    <a:pt x="882" y="16015"/>
                    <a:pt x="858" y="15967"/>
                    <a:pt x="858" y="15919"/>
                  </a:cubicBezTo>
                  <a:cubicBezTo>
                    <a:pt x="846" y="15741"/>
                    <a:pt x="822" y="15598"/>
                    <a:pt x="822" y="15443"/>
                  </a:cubicBezTo>
                  <a:lnTo>
                    <a:pt x="787" y="14872"/>
                  </a:lnTo>
                  <a:cubicBezTo>
                    <a:pt x="763" y="14157"/>
                    <a:pt x="727" y="13419"/>
                    <a:pt x="715" y="12705"/>
                  </a:cubicBezTo>
                  <a:cubicBezTo>
                    <a:pt x="703" y="11990"/>
                    <a:pt x="703" y="11264"/>
                    <a:pt x="703" y="10561"/>
                  </a:cubicBezTo>
                  <a:lnTo>
                    <a:pt x="703" y="8454"/>
                  </a:lnTo>
                  <a:cubicBezTo>
                    <a:pt x="679" y="7287"/>
                    <a:pt x="656" y="6097"/>
                    <a:pt x="644" y="4954"/>
                  </a:cubicBezTo>
                  <a:cubicBezTo>
                    <a:pt x="620" y="4275"/>
                    <a:pt x="608" y="3596"/>
                    <a:pt x="596" y="2918"/>
                  </a:cubicBezTo>
                  <a:cubicBezTo>
                    <a:pt x="596" y="2656"/>
                    <a:pt x="584" y="2394"/>
                    <a:pt x="644" y="2334"/>
                  </a:cubicBezTo>
                  <a:cubicBezTo>
                    <a:pt x="668" y="2299"/>
                    <a:pt x="727" y="2299"/>
                    <a:pt x="846" y="2299"/>
                  </a:cubicBezTo>
                  <a:cubicBezTo>
                    <a:pt x="941" y="2299"/>
                    <a:pt x="1072" y="2322"/>
                    <a:pt x="1215" y="2322"/>
                  </a:cubicBezTo>
                  <a:cubicBezTo>
                    <a:pt x="1239" y="2322"/>
                    <a:pt x="1263" y="2322"/>
                    <a:pt x="1299" y="2334"/>
                  </a:cubicBezTo>
                  <a:cubicBezTo>
                    <a:pt x="1299" y="2370"/>
                    <a:pt x="1299" y="2394"/>
                    <a:pt x="1311" y="2429"/>
                  </a:cubicBezTo>
                  <a:cubicBezTo>
                    <a:pt x="1322" y="2560"/>
                    <a:pt x="1322" y="2691"/>
                    <a:pt x="1322" y="2822"/>
                  </a:cubicBezTo>
                  <a:lnTo>
                    <a:pt x="1322" y="4549"/>
                  </a:lnTo>
                  <a:cubicBezTo>
                    <a:pt x="1322" y="5668"/>
                    <a:pt x="1322" y="6835"/>
                    <a:pt x="1334" y="7978"/>
                  </a:cubicBezTo>
                  <a:cubicBezTo>
                    <a:pt x="1346" y="8478"/>
                    <a:pt x="1382" y="9002"/>
                    <a:pt x="1418" y="9490"/>
                  </a:cubicBezTo>
                  <a:cubicBezTo>
                    <a:pt x="1441" y="9930"/>
                    <a:pt x="1477" y="10371"/>
                    <a:pt x="1489" y="10800"/>
                  </a:cubicBezTo>
                  <a:cubicBezTo>
                    <a:pt x="1513" y="11633"/>
                    <a:pt x="1501" y="12490"/>
                    <a:pt x="1501" y="13300"/>
                  </a:cubicBezTo>
                  <a:lnTo>
                    <a:pt x="1501" y="13859"/>
                  </a:lnTo>
                  <a:cubicBezTo>
                    <a:pt x="1501" y="14121"/>
                    <a:pt x="1632" y="14276"/>
                    <a:pt x="1906" y="14288"/>
                  </a:cubicBezTo>
                  <a:lnTo>
                    <a:pt x="1942" y="14288"/>
                  </a:lnTo>
                  <a:cubicBezTo>
                    <a:pt x="2013" y="14288"/>
                    <a:pt x="2061" y="14288"/>
                    <a:pt x="2132" y="14276"/>
                  </a:cubicBezTo>
                  <a:cubicBezTo>
                    <a:pt x="2704" y="14133"/>
                    <a:pt x="3335" y="14074"/>
                    <a:pt x="4013" y="14074"/>
                  </a:cubicBezTo>
                  <a:cubicBezTo>
                    <a:pt x="4835" y="14074"/>
                    <a:pt x="5656" y="14169"/>
                    <a:pt x="6335" y="14252"/>
                  </a:cubicBezTo>
                  <a:cubicBezTo>
                    <a:pt x="7121" y="14360"/>
                    <a:pt x="7799" y="14467"/>
                    <a:pt x="8419" y="14586"/>
                  </a:cubicBezTo>
                  <a:cubicBezTo>
                    <a:pt x="8657" y="14633"/>
                    <a:pt x="8895" y="14752"/>
                    <a:pt x="9133" y="14848"/>
                  </a:cubicBezTo>
                  <a:lnTo>
                    <a:pt x="9252" y="14907"/>
                  </a:lnTo>
                  <a:cubicBezTo>
                    <a:pt x="9466" y="15002"/>
                    <a:pt x="9669" y="15122"/>
                    <a:pt x="9859" y="15241"/>
                  </a:cubicBezTo>
                  <a:lnTo>
                    <a:pt x="9978" y="15300"/>
                  </a:lnTo>
                  <a:lnTo>
                    <a:pt x="10074" y="15348"/>
                  </a:lnTo>
                  <a:cubicBezTo>
                    <a:pt x="10204" y="15419"/>
                    <a:pt x="10324" y="15479"/>
                    <a:pt x="10419" y="15586"/>
                  </a:cubicBezTo>
                  <a:cubicBezTo>
                    <a:pt x="10002" y="15598"/>
                    <a:pt x="9562" y="15610"/>
                    <a:pt x="9145" y="15610"/>
                  </a:cubicBezTo>
                  <a:cubicBezTo>
                    <a:pt x="8240" y="15645"/>
                    <a:pt x="7299" y="15657"/>
                    <a:pt x="6394" y="15705"/>
                  </a:cubicBezTo>
                  <a:cubicBezTo>
                    <a:pt x="5906" y="15717"/>
                    <a:pt x="5418" y="15764"/>
                    <a:pt x="4942" y="15800"/>
                  </a:cubicBezTo>
                  <a:cubicBezTo>
                    <a:pt x="4644" y="15836"/>
                    <a:pt x="4347" y="15860"/>
                    <a:pt x="4061" y="15884"/>
                  </a:cubicBezTo>
                  <a:cubicBezTo>
                    <a:pt x="3716" y="15919"/>
                    <a:pt x="3382" y="15943"/>
                    <a:pt x="3049" y="15955"/>
                  </a:cubicBezTo>
                  <a:close/>
                  <a:moveTo>
                    <a:pt x="7526" y="1703"/>
                  </a:moveTo>
                  <a:lnTo>
                    <a:pt x="7645" y="1763"/>
                  </a:lnTo>
                  <a:cubicBezTo>
                    <a:pt x="8514" y="2215"/>
                    <a:pt x="9383" y="2680"/>
                    <a:pt x="10264" y="3144"/>
                  </a:cubicBezTo>
                  <a:cubicBezTo>
                    <a:pt x="10716" y="3382"/>
                    <a:pt x="10907" y="3703"/>
                    <a:pt x="10895" y="4227"/>
                  </a:cubicBezTo>
                  <a:cubicBezTo>
                    <a:pt x="10871" y="5608"/>
                    <a:pt x="10871" y="7025"/>
                    <a:pt x="10859" y="8395"/>
                  </a:cubicBezTo>
                  <a:cubicBezTo>
                    <a:pt x="10859" y="9264"/>
                    <a:pt x="10859" y="10157"/>
                    <a:pt x="10847" y="11038"/>
                  </a:cubicBezTo>
                  <a:cubicBezTo>
                    <a:pt x="10847" y="11252"/>
                    <a:pt x="10836" y="11466"/>
                    <a:pt x="10800" y="11681"/>
                  </a:cubicBezTo>
                  <a:cubicBezTo>
                    <a:pt x="10788" y="11847"/>
                    <a:pt x="10776" y="12026"/>
                    <a:pt x="10776" y="12181"/>
                  </a:cubicBezTo>
                  <a:lnTo>
                    <a:pt x="10728" y="13395"/>
                  </a:lnTo>
                  <a:cubicBezTo>
                    <a:pt x="10716" y="13752"/>
                    <a:pt x="10693" y="14121"/>
                    <a:pt x="10693" y="14479"/>
                  </a:cubicBezTo>
                  <a:cubicBezTo>
                    <a:pt x="10693" y="14610"/>
                    <a:pt x="10669" y="14729"/>
                    <a:pt x="10657" y="14883"/>
                  </a:cubicBezTo>
                  <a:lnTo>
                    <a:pt x="10657" y="14895"/>
                  </a:lnTo>
                  <a:cubicBezTo>
                    <a:pt x="10597" y="14860"/>
                    <a:pt x="10514" y="14836"/>
                    <a:pt x="10466" y="14800"/>
                  </a:cubicBezTo>
                  <a:cubicBezTo>
                    <a:pt x="10204" y="14681"/>
                    <a:pt x="9966" y="14562"/>
                    <a:pt x="9728" y="14431"/>
                  </a:cubicBezTo>
                  <a:cubicBezTo>
                    <a:pt x="9014" y="14026"/>
                    <a:pt x="8216" y="13788"/>
                    <a:pt x="7359" y="13717"/>
                  </a:cubicBezTo>
                  <a:cubicBezTo>
                    <a:pt x="7026" y="13693"/>
                    <a:pt x="6680" y="13645"/>
                    <a:pt x="6335" y="13609"/>
                  </a:cubicBezTo>
                  <a:cubicBezTo>
                    <a:pt x="5692" y="13538"/>
                    <a:pt x="5061" y="13478"/>
                    <a:pt x="4406" y="13431"/>
                  </a:cubicBezTo>
                  <a:cubicBezTo>
                    <a:pt x="4299" y="13431"/>
                    <a:pt x="4192" y="13419"/>
                    <a:pt x="4073" y="13419"/>
                  </a:cubicBezTo>
                  <a:cubicBezTo>
                    <a:pt x="3787" y="13419"/>
                    <a:pt x="3489" y="13431"/>
                    <a:pt x="3216" y="13467"/>
                  </a:cubicBezTo>
                  <a:cubicBezTo>
                    <a:pt x="3049" y="13478"/>
                    <a:pt x="2882" y="13490"/>
                    <a:pt x="2704" y="13490"/>
                  </a:cubicBezTo>
                  <a:cubicBezTo>
                    <a:pt x="2561" y="13490"/>
                    <a:pt x="2418" y="13514"/>
                    <a:pt x="2263" y="13526"/>
                  </a:cubicBezTo>
                  <a:lnTo>
                    <a:pt x="2120" y="13538"/>
                  </a:lnTo>
                  <a:lnTo>
                    <a:pt x="2120" y="13514"/>
                  </a:lnTo>
                  <a:cubicBezTo>
                    <a:pt x="2108" y="13407"/>
                    <a:pt x="2096" y="13312"/>
                    <a:pt x="2084" y="13217"/>
                  </a:cubicBezTo>
                  <a:cubicBezTo>
                    <a:pt x="2061" y="12716"/>
                    <a:pt x="2049" y="12228"/>
                    <a:pt x="2025" y="11740"/>
                  </a:cubicBezTo>
                  <a:cubicBezTo>
                    <a:pt x="2001" y="11109"/>
                    <a:pt x="1977" y="10490"/>
                    <a:pt x="1942" y="9847"/>
                  </a:cubicBezTo>
                  <a:cubicBezTo>
                    <a:pt x="1930" y="9490"/>
                    <a:pt x="1918" y="9121"/>
                    <a:pt x="1882" y="8764"/>
                  </a:cubicBezTo>
                  <a:cubicBezTo>
                    <a:pt x="1858" y="8168"/>
                    <a:pt x="1811" y="7537"/>
                    <a:pt x="1811" y="6942"/>
                  </a:cubicBezTo>
                  <a:cubicBezTo>
                    <a:pt x="1811" y="6394"/>
                    <a:pt x="1822" y="5835"/>
                    <a:pt x="1846" y="5275"/>
                  </a:cubicBezTo>
                  <a:cubicBezTo>
                    <a:pt x="1858" y="4823"/>
                    <a:pt x="1870" y="4323"/>
                    <a:pt x="1870" y="3846"/>
                  </a:cubicBezTo>
                  <a:cubicBezTo>
                    <a:pt x="1870" y="3346"/>
                    <a:pt x="1846" y="2834"/>
                    <a:pt x="1822" y="2346"/>
                  </a:cubicBezTo>
                  <a:cubicBezTo>
                    <a:pt x="1811" y="2096"/>
                    <a:pt x="1799" y="1846"/>
                    <a:pt x="1799" y="1584"/>
                  </a:cubicBezTo>
                  <a:lnTo>
                    <a:pt x="1799" y="1167"/>
                  </a:lnTo>
                  <a:lnTo>
                    <a:pt x="1799" y="1048"/>
                  </a:lnTo>
                  <a:lnTo>
                    <a:pt x="1930" y="1013"/>
                  </a:lnTo>
                  <a:cubicBezTo>
                    <a:pt x="2084" y="965"/>
                    <a:pt x="2215" y="917"/>
                    <a:pt x="2346" y="917"/>
                  </a:cubicBezTo>
                  <a:lnTo>
                    <a:pt x="2346" y="917"/>
                  </a:lnTo>
                  <a:cubicBezTo>
                    <a:pt x="3811" y="929"/>
                    <a:pt x="5537" y="1036"/>
                    <a:pt x="7228" y="1620"/>
                  </a:cubicBezTo>
                  <a:cubicBezTo>
                    <a:pt x="7264" y="1632"/>
                    <a:pt x="7287" y="1632"/>
                    <a:pt x="7323" y="1644"/>
                  </a:cubicBezTo>
                  <a:cubicBezTo>
                    <a:pt x="7430" y="1656"/>
                    <a:pt x="7490" y="1679"/>
                    <a:pt x="7526" y="1703"/>
                  </a:cubicBezTo>
                  <a:close/>
                  <a:moveTo>
                    <a:pt x="15789" y="15503"/>
                  </a:moveTo>
                  <a:cubicBezTo>
                    <a:pt x="15705" y="15526"/>
                    <a:pt x="15622" y="15538"/>
                    <a:pt x="15550" y="15538"/>
                  </a:cubicBezTo>
                  <a:cubicBezTo>
                    <a:pt x="14431" y="15586"/>
                    <a:pt x="13288" y="15610"/>
                    <a:pt x="12312" y="15622"/>
                  </a:cubicBezTo>
                  <a:cubicBezTo>
                    <a:pt x="12502" y="15491"/>
                    <a:pt x="12693" y="15419"/>
                    <a:pt x="12883" y="15324"/>
                  </a:cubicBezTo>
                  <a:cubicBezTo>
                    <a:pt x="14014" y="14836"/>
                    <a:pt x="15241" y="14550"/>
                    <a:pt x="16431" y="14288"/>
                  </a:cubicBezTo>
                  <a:lnTo>
                    <a:pt x="16777" y="14217"/>
                  </a:lnTo>
                  <a:cubicBezTo>
                    <a:pt x="17944" y="13943"/>
                    <a:pt x="19194" y="13800"/>
                    <a:pt x="20480" y="13776"/>
                  </a:cubicBezTo>
                  <a:cubicBezTo>
                    <a:pt x="20706" y="13776"/>
                    <a:pt x="20920" y="13705"/>
                    <a:pt x="21134" y="13633"/>
                  </a:cubicBezTo>
                  <a:lnTo>
                    <a:pt x="21253" y="13586"/>
                  </a:lnTo>
                  <a:cubicBezTo>
                    <a:pt x="21456" y="13526"/>
                    <a:pt x="21575" y="13348"/>
                    <a:pt x="21599" y="13062"/>
                  </a:cubicBezTo>
                  <a:cubicBezTo>
                    <a:pt x="21611" y="12883"/>
                    <a:pt x="21623" y="12705"/>
                    <a:pt x="21623" y="12526"/>
                  </a:cubicBezTo>
                  <a:cubicBezTo>
                    <a:pt x="21658" y="12097"/>
                    <a:pt x="21682" y="11657"/>
                    <a:pt x="21718" y="11204"/>
                  </a:cubicBezTo>
                  <a:cubicBezTo>
                    <a:pt x="21730" y="10823"/>
                    <a:pt x="21742" y="10442"/>
                    <a:pt x="21742" y="10061"/>
                  </a:cubicBezTo>
                  <a:cubicBezTo>
                    <a:pt x="21742" y="9788"/>
                    <a:pt x="21754" y="9526"/>
                    <a:pt x="21754" y="9252"/>
                  </a:cubicBezTo>
                  <a:cubicBezTo>
                    <a:pt x="21789" y="8323"/>
                    <a:pt x="21813" y="7371"/>
                    <a:pt x="21861" y="6430"/>
                  </a:cubicBezTo>
                  <a:cubicBezTo>
                    <a:pt x="21873" y="6192"/>
                    <a:pt x="21873" y="5954"/>
                    <a:pt x="21896" y="5716"/>
                  </a:cubicBezTo>
                  <a:cubicBezTo>
                    <a:pt x="21908" y="5370"/>
                    <a:pt x="21920" y="5049"/>
                    <a:pt x="21932" y="4704"/>
                  </a:cubicBezTo>
                  <a:lnTo>
                    <a:pt x="21980" y="3180"/>
                  </a:lnTo>
                  <a:cubicBezTo>
                    <a:pt x="21992" y="2763"/>
                    <a:pt x="21992" y="2370"/>
                    <a:pt x="22015" y="1953"/>
                  </a:cubicBezTo>
                  <a:cubicBezTo>
                    <a:pt x="22015" y="1870"/>
                    <a:pt x="22027" y="1798"/>
                    <a:pt x="22039" y="1691"/>
                  </a:cubicBezTo>
                  <a:lnTo>
                    <a:pt x="22039" y="1667"/>
                  </a:lnTo>
                  <a:lnTo>
                    <a:pt x="22611" y="1691"/>
                  </a:lnTo>
                  <a:lnTo>
                    <a:pt x="22611" y="1727"/>
                  </a:lnTo>
                  <a:cubicBezTo>
                    <a:pt x="22623" y="1810"/>
                    <a:pt x="22635" y="1870"/>
                    <a:pt x="22635" y="1929"/>
                  </a:cubicBezTo>
                  <a:lnTo>
                    <a:pt x="22623" y="2287"/>
                  </a:lnTo>
                  <a:cubicBezTo>
                    <a:pt x="22611" y="3025"/>
                    <a:pt x="22575" y="3799"/>
                    <a:pt x="22551" y="4537"/>
                  </a:cubicBezTo>
                  <a:cubicBezTo>
                    <a:pt x="22516" y="5085"/>
                    <a:pt x="22492" y="5620"/>
                    <a:pt x="22468" y="6180"/>
                  </a:cubicBezTo>
                  <a:cubicBezTo>
                    <a:pt x="22444" y="6716"/>
                    <a:pt x="22408" y="7252"/>
                    <a:pt x="22396" y="7763"/>
                  </a:cubicBezTo>
                  <a:cubicBezTo>
                    <a:pt x="22396" y="7918"/>
                    <a:pt x="22396" y="8085"/>
                    <a:pt x="22408" y="8216"/>
                  </a:cubicBezTo>
                  <a:cubicBezTo>
                    <a:pt x="22432" y="8335"/>
                    <a:pt x="22432" y="8454"/>
                    <a:pt x="22432" y="8561"/>
                  </a:cubicBezTo>
                  <a:cubicBezTo>
                    <a:pt x="22408" y="10847"/>
                    <a:pt x="22385" y="13145"/>
                    <a:pt x="22373" y="15419"/>
                  </a:cubicBezTo>
                  <a:cubicBezTo>
                    <a:pt x="22373" y="15443"/>
                    <a:pt x="22373" y="15479"/>
                    <a:pt x="22349" y="15526"/>
                  </a:cubicBezTo>
                  <a:cubicBezTo>
                    <a:pt x="22313" y="15526"/>
                    <a:pt x="22277" y="15538"/>
                    <a:pt x="22254" y="15538"/>
                  </a:cubicBezTo>
                  <a:lnTo>
                    <a:pt x="22218" y="15538"/>
                  </a:lnTo>
                  <a:cubicBezTo>
                    <a:pt x="20849" y="15443"/>
                    <a:pt x="19479" y="15407"/>
                    <a:pt x="18158" y="15407"/>
                  </a:cubicBezTo>
                  <a:cubicBezTo>
                    <a:pt x="17467" y="15407"/>
                    <a:pt x="16777" y="15419"/>
                    <a:pt x="16098" y="15443"/>
                  </a:cubicBezTo>
                  <a:cubicBezTo>
                    <a:pt x="15967" y="15479"/>
                    <a:pt x="15884" y="15491"/>
                    <a:pt x="15789" y="15503"/>
                  </a:cubicBezTo>
                  <a:close/>
                  <a:moveTo>
                    <a:pt x="11395" y="11014"/>
                  </a:moveTo>
                  <a:cubicBezTo>
                    <a:pt x="11431" y="10133"/>
                    <a:pt x="11431" y="9240"/>
                    <a:pt x="11431" y="8371"/>
                  </a:cubicBezTo>
                  <a:lnTo>
                    <a:pt x="11431" y="7180"/>
                  </a:lnTo>
                  <a:lnTo>
                    <a:pt x="11431" y="6109"/>
                  </a:lnTo>
                  <a:cubicBezTo>
                    <a:pt x="11431" y="5382"/>
                    <a:pt x="11443" y="4644"/>
                    <a:pt x="11443" y="3906"/>
                  </a:cubicBezTo>
                  <a:cubicBezTo>
                    <a:pt x="11443" y="3596"/>
                    <a:pt x="11621" y="3418"/>
                    <a:pt x="11752" y="3311"/>
                  </a:cubicBezTo>
                  <a:cubicBezTo>
                    <a:pt x="12276" y="2953"/>
                    <a:pt x="12883" y="2537"/>
                    <a:pt x="13491" y="2203"/>
                  </a:cubicBezTo>
                  <a:cubicBezTo>
                    <a:pt x="14729" y="1513"/>
                    <a:pt x="16098" y="1025"/>
                    <a:pt x="17563" y="751"/>
                  </a:cubicBezTo>
                  <a:cubicBezTo>
                    <a:pt x="18182" y="632"/>
                    <a:pt x="18789" y="572"/>
                    <a:pt x="19408" y="572"/>
                  </a:cubicBezTo>
                  <a:cubicBezTo>
                    <a:pt x="19908" y="572"/>
                    <a:pt x="20420" y="620"/>
                    <a:pt x="20908" y="691"/>
                  </a:cubicBezTo>
                  <a:cubicBezTo>
                    <a:pt x="21230" y="751"/>
                    <a:pt x="21230" y="751"/>
                    <a:pt x="21277" y="1096"/>
                  </a:cubicBezTo>
                  <a:cubicBezTo>
                    <a:pt x="21420" y="2382"/>
                    <a:pt x="21337" y="3668"/>
                    <a:pt x="21265" y="4942"/>
                  </a:cubicBezTo>
                  <a:cubicBezTo>
                    <a:pt x="21253" y="5216"/>
                    <a:pt x="21230" y="5489"/>
                    <a:pt x="21218" y="5775"/>
                  </a:cubicBezTo>
                  <a:cubicBezTo>
                    <a:pt x="21194" y="6287"/>
                    <a:pt x="21194" y="6811"/>
                    <a:pt x="21182" y="7335"/>
                  </a:cubicBezTo>
                  <a:cubicBezTo>
                    <a:pt x="21158" y="7740"/>
                    <a:pt x="21158" y="8156"/>
                    <a:pt x="21146" y="8573"/>
                  </a:cubicBezTo>
                  <a:cubicBezTo>
                    <a:pt x="21134" y="8871"/>
                    <a:pt x="21111" y="9180"/>
                    <a:pt x="21087" y="9478"/>
                  </a:cubicBezTo>
                  <a:cubicBezTo>
                    <a:pt x="21075" y="9764"/>
                    <a:pt x="21039" y="10038"/>
                    <a:pt x="21027" y="10335"/>
                  </a:cubicBezTo>
                  <a:cubicBezTo>
                    <a:pt x="21015" y="10621"/>
                    <a:pt x="21015" y="10907"/>
                    <a:pt x="21015" y="11169"/>
                  </a:cubicBezTo>
                  <a:lnTo>
                    <a:pt x="21015" y="11800"/>
                  </a:lnTo>
                  <a:cubicBezTo>
                    <a:pt x="20992" y="12109"/>
                    <a:pt x="20980" y="12383"/>
                    <a:pt x="20956" y="12621"/>
                  </a:cubicBezTo>
                  <a:cubicBezTo>
                    <a:pt x="20908" y="13038"/>
                    <a:pt x="20837" y="13097"/>
                    <a:pt x="20420" y="13133"/>
                  </a:cubicBezTo>
                  <a:cubicBezTo>
                    <a:pt x="20206" y="13157"/>
                    <a:pt x="19980" y="13169"/>
                    <a:pt x="19777" y="13193"/>
                  </a:cubicBezTo>
                  <a:cubicBezTo>
                    <a:pt x="19491" y="13217"/>
                    <a:pt x="19206" y="13240"/>
                    <a:pt x="18908" y="13276"/>
                  </a:cubicBezTo>
                  <a:cubicBezTo>
                    <a:pt x="17801" y="13371"/>
                    <a:pt x="16622" y="13598"/>
                    <a:pt x="15110" y="13990"/>
                  </a:cubicBezTo>
                  <a:lnTo>
                    <a:pt x="14812" y="14062"/>
                  </a:lnTo>
                  <a:cubicBezTo>
                    <a:pt x="14062" y="14240"/>
                    <a:pt x="13300" y="14431"/>
                    <a:pt x="12610" y="14800"/>
                  </a:cubicBezTo>
                  <a:cubicBezTo>
                    <a:pt x="12276" y="14967"/>
                    <a:pt x="11979" y="15145"/>
                    <a:pt x="11657" y="15324"/>
                  </a:cubicBezTo>
                  <a:cubicBezTo>
                    <a:pt x="11538" y="15383"/>
                    <a:pt x="11431" y="15455"/>
                    <a:pt x="11312" y="15514"/>
                  </a:cubicBezTo>
                  <a:cubicBezTo>
                    <a:pt x="11205" y="15455"/>
                    <a:pt x="11193" y="15360"/>
                    <a:pt x="11205" y="15205"/>
                  </a:cubicBezTo>
                  <a:cubicBezTo>
                    <a:pt x="11217" y="14776"/>
                    <a:pt x="11252" y="14348"/>
                    <a:pt x="11276" y="13895"/>
                  </a:cubicBezTo>
                  <a:cubicBezTo>
                    <a:pt x="11324" y="12967"/>
                    <a:pt x="11371" y="11978"/>
                    <a:pt x="11395" y="1101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9" name="Google Shape;231;p25">
              <a:extLst>
                <a:ext uri="{FF2B5EF4-FFF2-40B4-BE49-F238E27FC236}">
                  <a16:creationId xmlns:a16="http://schemas.microsoft.com/office/drawing/2014/main" id="{8CF303AE-6A95-494E-AAF3-6F31E98CB83D}"/>
                </a:ext>
              </a:extLst>
            </p:cNvPr>
            <p:cNvSpPr/>
            <p:nvPr/>
          </p:nvSpPr>
          <p:spPr>
            <a:xfrm>
              <a:off x="4900900" y="3280600"/>
              <a:ext cx="47950" cy="69075"/>
            </a:xfrm>
            <a:custGeom>
              <a:avLst/>
              <a:gdLst/>
              <a:ahLst/>
              <a:cxnLst/>
              <a:rect l="l" t="t" r="r" b="b"/>
              <a:pathLst>
                <a:path w="1918" h="2763" extrusionOk="0">
                  <a:moveTo>
                    <a:pt x="1239" y="1358"/>
                  </a:moveTo>
                  <a:cubicBezTo>
                    <a:pt x="1346" y="1453"/>
                    <a:pt x="1393" y="1512"/>
                    <a:pt x="1477" y="1572"/>
                  </a:cubicBezTo>
                  <a:cubicBezTo>
                    <a:pt x="1917" y="2012"/>
                    <a:pt x="1715" y="2465"/>
                    <a:pt x="1286" y="2643"/>
                  </a:cubicBezTo>
                  <a:cubicBezTo>
                    <a:pt x="1001" y="2762"/>
                    <a:pt x="655" y="2762"/>
                    <a:pt x="322" y="2751"/>
                  </a:cubicBezTo>
                  <a:cubicBezTo>
                    <a:pt x="108" y="2751"/>
                    <a:pt x="0" y="2536"/>
                    <a:pt x="48" y="2298"/>
                  </a:cubicBezTo>
                  <a:cubicBezTo>
                    <a:pt x="179" y="1643"/>
                    <a:pt x="262" y="1000"/>
                    <a:pt x="167" y="334"/>
                  </a:cubicBezTo>
                  <a:cubicBezTo>
                    <a:pt x="119" y="84"/>
                    <a:pt x="227" y="0"/>
                    <a:pt x="465" y="36"/>
                  </a:cubicBezTo>
                  <a:cubicBezTo>
                    <a:pt x="739" y="72"/>
                    <a:pt x="1012" y="107"/>
                    <a:pt x="1274" y="191"/>
                  </a:cubicBezTo>
                  <a:cubicBezTo>
                    <a:pt x="1727" y="310"/>
                    <a:pt x="1834" y="607"/>
                    <a:pt x="1560" y="977"/>
                  </a:cubicBezTo>
                  <a:cubicBezTo>
                    <a:pt x="1477" y="1096"/>
                    <a:pt x="1370" y="1203"/>
                    <a:pt x="1239" y="1358"/>
                  </a:cubicBezTo>
                  <a:close/>
                  <a:moveTo>
                    <a:pt x="477" y="1643"/>
                  </a:moveTo>
                  <a:cubicBezTo>
                    <a:pt x="334" y="1917"/>
                    <a:pt x="227" y="2179"/>
                    <a:pt x="370" y="2393"/>
                  </a:cubicBezTo>
                  <a:cubicBezTo>
                    <a:pt x="548" y="2608"/>
                    <a:pt x="834" y="2465"/>
                    <a:pt x="1072" y="2405"/>
                  </a:cubicBezTo>
                  <a:cubicBezTo>
                    <a:pt x="1120" y="2393"/>
                    <a:pt x="1167" y="2370"/>
                    <a:pt x="1191" y="2358"/>
                  </a:cubicBezTo>
                  <a:cubicBezTo>
                    <a:pt x="1441" y="2215"/>
                    <a:pt x="1465" y="1941"/>
                    <a:pt x="1191" y="1822"/>
                  </a:cubicBezTo>
                  <a:cubicBezTo>
                    <a:pt x="989" y="1715"/>
                    <a:pt x="727" y="1691"/>
                    <a:pt x="477" y="1643"/>
                  </a:cubicBezTo>
                  <a:close/>
                  <a:moveTo>
                    <a:pt x="393" y="441"/>
                  </a:moveTo>
                  <a:cubicBezTo>
                    <a:pt x="417" y="738"/>
                    <a:pt x="453" y="1024"/>
                    <a:pt x="489" y="1334"/>
                  </a:cubicBezTo>
                  <a:cubicBezTo>
                    <a:pt x="905" y="1167"/>
                    <a:pt x="1322" y="1107"/>
                    <a:pt x="1465" y="643"/>
                  </a:cubicBezTo>
                  <a:cubicBezTo>
                    <a:pt x="1132" y="393"/>
                    <a:pt x="798" y="369"/>
                    <a:pt x="393" y="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0" name="Google Shape;232;p25">
              <a:extLst>
                <a:ext uri="{FF2B5EF4-FFF2-40B4-BE49-F238E27FC236}">
                  <a16:creationId xmlns:a16="http://schemas.microsoft.com/office/drawing/2014/main" id="{645CBB46-B0DD-4029-B970-B02DFE230F55}"/>
                </a:ext>
              </a:extLst>
            </p:cNvPr>
            <p:cNvSpPr/>
            <p:nvPr/>
          </p:nvSpPr>
          <p:spPr>
            <a:xfrm>
              <a:off x="4649675" y="3136525"/>
              <a:ext cx="48850" cy="75025"/>
            </a:xfrm>
            <a:custGeom>
              <a:avLst/>
              <a:gdLst/>
              <a:ahLst/>
              <a:cxnLst/>
              <a:rect l="l" t="t" r="r" b="b"/>
              <a:pathLst>
                <a:path w="1954" h="3001" extrusionOk="0">
                  <a:moveTo>
                    <a:pt x="1691" y="3001"/>
                  </a:moveTo>
                  <a:cubicBezTo>
                    <a:pt x="1572" y="2560"/>
                    <a:pt x="1477" y="2179"/>
                    <a:pt x="1370" y="1810"/>
                  </a:cubicBezTo>
                  <a:lnTo>
                    <a:pt x="763" y="1810"/>
                  </a:lnTo>
                  <a:cubicBezTo>
                    <a:pt x="560" y="1810"/>
                    <a:pt x="441" y="1917"/>
                    <a:pt x="405" y="2108"/>
                  </a:cubicBezTo>
                  <a:cubicBezTo>
                    <a:pt x="382" y="2322"/>
                    <a:pt x="334" y="2513"/>
                    <a:pt x="286" y="2715"/>
                  </a:cubicBezTo>
                  <a:cubicBezTo>
                    <a:pt x="274" y="2763"/>
                    <a:pt x="227" y="2810"/>
                    <a:pt x="203" y="2858"/>
                  </a:cubicBezTo>
                  <a:cubicBezTo>
                    <a:pt x="1" y="2799"/>
                    <a:pt x="1" y="2691"/>
                    <a:pt x="48" y="2537"/>
                  </a:cubicBezTo>
                  <a:cubicBezTo>
                    <a:pt x="286" y="1787"/>
                    <a:pt x="524" y="1036"/>
                    <a:pt x="763" y="274"/>
                  </a:cubicBezTo>
                  <a:cubicBezTo>
                    <a:pt x="810" y="143"/>
                    <a:pt x="858" y="1"/>
                    <a:pt x="1013" y="24"/>
                  </a:cubicBezTo>
                  <a:cubicBezTo>
                    <a:pt x="1108" y="36"/>
                    <a:pt x="1191" y="155"/>
                    <a:pt x="1239" y="251"/>
                  </a:cubicBezTo>
                  <a:cubicBezTo>
                    <a:pt x="1394" y="691"/>
                    <a:pt x="1536" y="1144"/>
                    <a:pt x="1667" y="1584"/>
                  </a:cubicBezTo>
                  <a:cubicBezTo>
                    <a:pt x="1751" y="1858"/>
                    <a:pt x="1810" y="2120"/>
                    <a:pt x="1882" y="2406"/>
                  </a:cubicBezTo>
                  <a:cubicBezTo>
                    <a:pt x="1941" y="2596"/>
                    <a:pt x="1953" y="2775"/>
                    <a:pt x="1691" y="3001"/>
                  </a:cubicBezTo>
                  <a:close/>
                  <a:moveTo>
                    <a:pt x="774" y="1441"/>
                  </a:moveTo>
                  <a:cubicBezTo>
                    <a:pt x="953" y="1406"/>
                    <a:pt x="1108" y="1382"/>
                    <a:pt x="1251" y="1346"/>
                  </a:cubicBezTo>
                  <a:cubicBezTo>
                    <a:pt x="1251" y="1048"/>
                    <a:pt x="1179" y="858"/>
                    <a:pt x="989" y="679"/>
                  </a:cubicBezTo>
                  <a:cubicBezTo>
                    <a:pt x="763" y="870"/>
                    <a:pt x="715" y="1108"/>
                    <a:pt x="774" y="1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1" name="Google Shape;233;p25">
              <a:extLst>
                <a:ext uri="{FF2B5EF4-FFF2-40B4-BE49-F238E27FC236}">
                  <a16:creationId xmlns:a16="http://schemas.microsoft.com/office/drawing/2014/main" id="{53116F04-8D06-49D2-A9A7-498F4AFBAE52}"/>
                </a:ext>
              </a:extLst>
            </p:cNvPr>
            <p:cNvSpPr/>
            <p:nvPr/>
          </p:nvSpPr>
          <p:spPr>
            <a:xfrm>
              <a:off x="4897925" y="3135925"/>
              <a:ext cx="180100" cy="62250"/>
            </a:xfrm>
            <a:custGeom>
              <a:avLst/>
              <a:gdLst/>
              <a:ahLst/>
              <a:cxnLst/>
              <a:rect l="l" t="t" r="r" b="b"/>
              <a:pathLst>
                <a:path w="7204" h="2490" extrusionOk="0">
                  <a:moveTo>
                    <a:pt x="6763" y="1"/>
                  </a:moveTo>
                  <a:lnTo>
                    <a:pt x="6656" y="1"/>
                  </a:lnTo>
                  <a:cubicBezTo>
                    <a:pt x="5787" y="36"/>
                    <a:pt x="4775" y="120"/>
                    <a:pt x="3787" y="525"/>
                  </a:cubicBezTo>
                  <a:cubicBezTo>
                    <a:pt x="2989" y="834"/>
                    <a:pt x="2191" y="1132"/>
                    <a:pt x="1405" y="1418"/>
                  </a:cubicBezTo>
                  <a:cubicBezTo>
                    <a:pt x="1084" y="1537"/>
                    <a:pt x="774" y="1644"/>
                    <a:pt x="465" y="1763"/>
                  </a:cubicBezTo>
                  <a:cubicBezTo>
                    <a:pt x="298" y="1822"/>
                    <a:pt x="48" y="1918"/>
                    <a:pt x="12" y="2311"/>
                  </a:cubicBezTo>
                  <a:lnTo>
                    <a:pt x="0" y="2489"/>
                  </a:lnTo>
                  <a:lnTo>
                    <a:pt x="179" y="2477"/>
                  </a:lnTo>
                  <a:cubicBezTo>
                    <a:pt x="227" y="2477"/>
                    <a:pt x="250" y="2477"/>
                    <a:pt x="298" y="2453"/>
                  </a:cubicBezTo>
                  <a:cubicBezTo>
                    <a:pt x="369" y="2453"/>
                    <a:pt x="453" y="2442"/>
                    <a:pt x="524" y="2418"/>
                  </a:cubicBezTo>
                  <a:cubicBezTo>
                    <a:pt x="1584" y="1953"/>
                    <a:pt x="2739" y="1513"/>
                    <a:pt x="4060" y="1072"/>
                  </a:cubicBezTo>
                  <a:cubicBezTo>
                    <a:pt x="4715" y="870"/>
                    <a:pt x="5513" y="644"/>
                    <a:pt x="6346" y="644"/>
                  </a:cubicBezTo>
                  <a:cubicBezTo>
                    <a:pt x="6442" y="644"/>
                    <a:pt x="6561" y="644"/>
                    <a:pt x="6668" y="656"/>
                  </a:cubicBezTo>
                  <a:lnTo>
                    <a:pt x="6727" y="656"/>
                  </a:lnTo>
                  <a:cubicBezTo>
                    <a:pt x="6775" y="656"/>
                    <a:pt x="6823" y="679"/>
                    <a:pt x="6858" y="679"/>
                  </a:cubicBezTo>
                  <a:cubicBezTo>
                    <a:pt x="6906" y="679"/>
                    <a:pt x="7025" y="679"/>
                    <a:pt x="7120" y="584"/>
                  </a:cubicBezTo>
                  <a:cubicBezTo>
                    <a:pt x="7180" y="525"/>
                    <a:pt x="7204" y="441"/>
                    <a:pt x="7204" y="334"/>
                  </a:cubicBezTo>
                  <a:cubicBezTo>
                    <a:pt x="7204" y="215"/>
                    <a:pt x="7144" y="1"/>
                    <a:pt x="6763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2" name="Google Shape;234;p25">
              <a:extLst>
                <a:ext uri="{FF2B5EF4-FFF2-40B4-BE49-F238E27FC236}">
                  <a16:creationId xmlns:a16="http://schemas.microsoft.com/office/drawing/2014/main" id="{54076A15-EA51-42D2-8F6B-A284F2BE54C6}"/>
                </a:ext>
              </a:extLst>
            </p:cNvPr>
            <p:cNvSpPr/>
            <p:nvPr/>
          </p:nvSpPr>
          <p:spPr>
            <a:xfrm>
              <a:off x="4897925" y="3374050"/>
              <a:ext cx="171475" cy="42300"/>
            </a:xfrm>
            <a:custGeom>
              <a:avLst/>
              <a:gdLst/>
              <a:ahLst/>
              <a:cxnLst/>
              <a:rect l="l" t="t" r="r" b="b"/>
              <a:pathLst>
                <a:path w="6859" h="1692" extrusionOk="0">
                  <a:moveTo>
                    <a:pt x="6561" y="60"/>
                  </a:moveTo>
                  <a:cubicBezTo>
                    <a:pt x="6442" y="36"/>
                    <a:pt x="6346" y="1"/>
                    <a:pt x="6227" y="1"/>
                  </a:cubicBezTo>
                  <a:lnTo>
                    <a:pt x="6180" y="1"/>
                  </a:lnTo>
                  <a:cubicBezTo>
                    <a:pt x="5346" y="48"/>
                    <a:pt x="4584" y="96"/>
                    <a:pt x="3822" y="167"/>
                  </a:cubicBezTo>
                  <a:cubicBezTo>
                    <a:pt x="3406" y="215"/>
                    <a:pt x="2977" y="287"/>
                    <a:pt x="2453" y="441"/>
                  </a:cubicBezTo>
                  <a:cubicBezTo>
                    <a:pt x="1977" y="560"/>
                    <a:pt x="1501" y="703"/>
                    <a:pt x="1048" y="834"/>
                  </a:cubicBezTo>
                  <a:cubicBezTo>
                    <a:pt x="870" y="894"/>
                    <a:pt x="667" y="941"/>
                    <a:pt x="489" y="1001"/>
                  </a:cubicBezTo>
                  <a:lnTo>
                    <a:pt x="453" y="1013"/>
                  </a:lnTo>
                  <a:cubicBezTo>
                    <a:pt x="358" y="1049"/>
                    <a:pt x="274" y="1072"/>
                    <a:pt x="179" y="1120"/>
                  </a:cubicBezTo>
                  <a:cubicBezTo>
                    <a:pt x="72" y="1179"/>
                    <a:pt x="0" y="1346"/>
                    <a:pt x="48" y="1453"/>
                  </a:cubicBezTo>
                  <a:cubicBezTo>
                    <a:pt x="96" y="1537"/>
                    <a:pt x="179" y="1632"/>
                    <a:pt x="274" y="1668"/>
                  </a:cubicBezTo>
                  <a:cubicBezTo>
                    <a:pt x="298" y="1691"/>
                    <a:pt x="334" y="1691"/>
                    <a:pt x="358" y="1691"/>
                  </a:cubicBezTo>
                  <a:cubicBezTo>
                    <a:pt x="417" y="1691"/>
                    <a:pt x="465" y="1668"/>
                    <a:pt x="512" y="1656"/>
                  </a:cubicBezTo>
                  <a:lnTo>
                    <a:pt x="536" y="1644"/>
                  </a:lnTo>
                  <a:cubicBezTo>
                    <a:pt x="774" y="1572"/>
                    <a:pt x="1012" y="1513"/>
                    <a:pt x="1251" y="1430"/>
                  </a:cubicBezTo>
                  <a:cubicBezTo>
                    <a:pt x="1679" y="1299"/>
                    <a:pt x="2096" y="1179"/>
                    <a:pt x="2524" y="1060"/>
                  </a:cubicBezTo>
                  <a:cubicBezTo>
                    <a:pt x="2739" y="1001"/>
                    <a:pt x="2977" y="941"/>
                    <a:pt x="3203" y="894"/>
                  </a:cubicBezTo>
                  <a:lnTo>
                    <a:pt x="3489" y="858"/>
                  </a:lnTo>
                  <a:cubicBezTo>
                    <a:pt x="4156" y="751"/>
                    <a:pt x="4834" y="644"/>
                    <a:pt x="5501" y="644"/>
                  </a:cubicBezTo>
                  <a:cubicBezTo>
                    <a:pt x="5775" y="644"/>
                    <a:pt x="6025" y="656"/>
                    <a:pt x="6275" y="691"/>
                  </a:cubicBezTo>
                  <a:lnTo>
                    <a:pt x="6370" y="691"/>
                  </a:lnTo>
                  <a:cubicBezTo>
                    <a:pt x="6537" y="691"/>
                    <a:pt x="6751" y="620"/>
                    <a:pt x="6835" y="263"/>
                  </a:cubicBezTo>
                  <a:lnTo>
                    <a:pt x="6858" y="108"/>
                  </a:lnTo>
                  <a:lnTo>
                    <a:pt x="6715" y="84"/>
                  </a:lnTo>
                  <a:cubicBezTo>
                    <a:pt x="6668" y="96"/>
                    <a:pt x="6608" y="84"/>
                    <a:pt x="6561" y="6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3" name="Google Shape;235;p25">
              <a:extLst>
                <a:ext uri="{FF2B5EF4-FFF2-40B4-BE49-F238E27FC236}">
                  <a16:creationId xmlns:a16="http://schemas.microsoft.com/office/drawing/2014/main" id="{49804723-9913-4186-ABFA-6B7D5EAE8B17}"/>
                </a:ext>
              </a:extLst>
            </p:cNvPr>
            <p:cNvSpPr/>
            <p:nvPr/>
          </p:nvSpPr>
          <p:spPr>
            <a:xfrm>
              <a:off x="4896125" y="3336850"/>
              <a:ext cx="171775" cy="43175"/>
            </a:xfrm>
            <a:custGeom>
              <a:avLst/>
              <a:gdLst/>
              <a:ahLst/>
              <a:cxnLst/>
              <a:rect l="l" t="t" r="r" b="b"/>
              <a:pathLst>
                <a:path w="6871" h="1727" extrusionOk="0">
                  <a:moveTo>
                    <a:pt x="322" y="1715"/>
                  </a:moveTo>
                  <a:cubicBezTo>
                    <a:pt x="382" y="1715"/>
                    <a:pt x="465" y="1703"/>
                    <a:pt x="537" y="1679"/>
                  </a:cubicBezTo>
                  <a:lnTo>
                    <a:pt x="787" y="1608"/>
                  </a:lnTo>
                  <a:cubicBezTo>
                    <a:pt x="1203" y="1477"/>
                    <a:pt x="1632" y="1346"/>
                    <a:pt x="2049" y="1203"/>
                  </a:cubicBezTo>
                  <a:cubicBezTo>
                    <a:pt x="3323" y="786"/>
                    <a:pt x="4287" y="596"/>
                    <a:pt x="5204" y="596"/>
                  </a:cubicBezTo>
                  <a:cubicBezTo>
                    <a:pt x="5609" y="596"/>
                    <a:pt x="6014" y="643"/>
                    <a:pt x="6395" y="715"/>
                  </a:cubicBezTo>
                  <a:cubicBezTo>
                    <a:pt x="6442" y="727"/>
                    <a:pt x="6490" y="727"/>
                    <a:pt x="6537" y="727"/>
                  </a:cubicBezTo>
                  <a:cubicBezTo>
                    <a:pt x="6633" y="727"/>
                    <a:pt x="6728" y="703"/>
                    <a:pt x="6787" y="632"/>
                  </a:cubicBezTo>
                  <a:cubicBezTo>
                    <a:pt x="6871" y="524"/>
                    <a:pt x="6871" y="358"/>
                    <a:pt x="6871" y="227"/>
                  </a:cubicBezTo>
                  <a:lnTo>
                    <a:pt x="6859" y="108"/>
                  </a:lnTo>
                  <a:lnTo>
                    <a:pt x="6740" y="96"/>
                  </a:lnTo>
                  <a:cubicBezTo>
                    <a:pt x="6633" y="72"/>
                    <a:pt x="6537" y="72"/>
                    <a:pt x="6442" y="60"/>
                  </a:cubicBezTo>
                  <a:cubicBezTo>
                    <a:pt x="6216" y="36"/>
                    <a:pt x="6002" y="0"/>
                    <a:pt x="5764" y="0"/>
                  </a:cubicBezTo>
                  <a:lnTo>
                    <a:pt x="5252" y="0"/>
                  </a:lnTo>
                  <a:cubicBezTo>
                    <a:pt x="4597" y="0"/>
                    <a:pt x="3918" y="36"/>
                    <a:pt x="3216" y="286"/>
                  </a:cubicBezTo>
                  <a:cubicBezTo>
                    <a:pt x="2882" y="405"/>
                    <a:pt x="2525" y="512"/>
                    <a:pt x="2192" y="596"/>
                  </a:cubicBezTo>
                  <a:cubicBezTo>
                    <a:pt x="2073" y="632"/>
                    <a:pt x="1954" y="655"/>
                    <a:pt x="1834" y="703"/>
                  </a:cubicBezTo>
                  <a:cubicBezTo>
                    <a:pt x="1573" y="774"/>
                    <a:pt x="1323" y="834"/>
                    <a:pt x="1072" y="905"/>
                  </a:cubicBezTo>
                  <a:cubicBezTo>
                    <a:pt x="858" y="965"/>
                    <a:pt x="644" y="1024"/>
                    <a:pt x="430" y="1084"/>
                  </a:cubicBezTo>
                  <a:cubicBezTo>
                    <a:pt x="346" y="1120"/>
                    <a:pt x="239" y="1143"/>
                    <a:pt x="144" y="1203"/>
                  </a:cubicBezTo>
                  <a:cubicBezTo>
                    <a:pt x="60" y="1263"/>
                    <a:pt x="1" y="1417"/>
                    <a:pt x="25" y="1524"/>
                  </a:cubicBezTo>
                  <a:cubicBezTo>
                    <a:pt x="60" y="1620"/>
                    <a:pt x="168" y="1715"/>
                    <a:pt x="263" y="1727"/>
                  </a:cubicBezTo>
                  <a:cubicBezTo>
                    <a:pt x="263" y="1715"/>
                    <a:pt x="299" y="1715"/>
                    <a:pt x="322" y="1715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4" name="Google Shape;236;p25">
              <a:extLst>
                <a:ext uri="{FF2B5EF4-FFF2-40B4-BE49-F238E27FC236}">
                  <a16:creationId xmlns:a16="http://schemas.microsoft.com/office/drawing/2014/main" id="{9951AACC-2F6B-46D9-9F12-0967B4C4E19F}"/>
                </a:ext>
              </a:extLst>
            </p:cNvPr>
            <p:cNvSpPr/>
            <p:nvPr/>
          </p:nvSpPr>
          <p:spPr>
            <a:xfrm>
              <a:off x="4906550" y="3180575"/>
              <a:ext cx="162250" cy="42300"/>
            </a:xfrm>
            <a:custGeom>
              <a:avLst/>
              <a:gdLst/>
              <a:ahLst/>
              <a:cxnLst/>
              <a:rect l="l" t="t" r="r" b="b"/>
              <a:pathLst>
                <a:path w="6490" h="1692" extrusionOk="0">
                  <a:moveTo>
                    <a:pt x="5954" y="667"/>
                  </a:moveTo>
                  <a:lnTo>
                    <a:pt x="6097" y="667"/>
                  </a:lnTo>
                  <a:cubicBezTo>
                    <a:pt x="6240" y="667"/>
                    <a:pt x="6323" y="632"/>
                    <a:pt x="6382" y="536"/>
                  </a:cubicBezTo>
                  <a:cubicBezTo>
                    <a:pt x="6490" y="417"/>
                    <a:pt x="6442" y="239"/>
                    <a:pt x="6430" y="179"/>
                  </a:cubicBezTo>
                  <a:lnTo>
                    <a:pt x="6418" y="96"/>
                  </a:lnTo>
                  <a:lnTo>
                    <a:pt x="6323" y="72"/>
                  </a:lnTo>
                  <a:cubicBezTo>
                    <a:pt x="6299" y="72"/>
                    <a:pt x="6275" y="60"/>
                    <a:pt x="6263" y="60"/>
                  </a:cubicBezTo>
                  <a:cubicBezTo>
                    <a:pt x="6216" y="48"/>
                    <a:pt x="6180" y="36"/>
                    <a:pt x="6132" y="36"/>
                  </a:cubicBezTo>
                  <a:cubicBezTo>
                    <a:pt x="5942" y="13"/>
                    <a:pt x="5763" y="1"/>
                    <a:pt x="5549" y="1"/>
                  </a:cubicBezTo>
                  <a:cubicBezTo>
                    <a:pt x="4966" y="1"/>
                    <a:pt x="4370" y="72"/>
                    <a:pt x="3811" y="155"/>
                  </a:cubicBezTo>
                  <a:lnTo>
                    <a:pt x="3537" y="179"/>
                  </a:lnTo>
                  <a:cubicBezTo>
                    <a:pt x="3084" y="239"/>
                    <a:pt x="2644" y="394"/>
                    <a:pt x="2227" y="536"/>
                  </a:cubicBezTo>
                  <a:cubicBezTo>
                    <a:pt x="1965" y="632"/>
                    <a:pt x="1679" y="727"/>
                    <a:pt x="1417" y="787"/>
                  </a:cubicBezTo>
                  <a:cubicBezTo>
                    <a:pt x="1334" y="810"/>
                    <a:pt x="1263" y="822"/>
                    <a:pt x="1179" y="846"/>
                  </a:cubicBezTo>
                  <a:cubicBezTo>
                    <a:pt x="1025" y="882"/>
                    <a:pt x="858" y="929"/>
                    <a:pt x="715" y="965"/>
                  </a:cubicBezTo>
                  <a:cubicBezTo>
                    <a:pt x="679" y="989"/>
                    <a:pt x="655" y="989"/>
                    <a:pt x="608" y="1001"/>
                  </a:cubicBezTo>
                  <a:cubicBezTo>
                    <a:pt x="429" y="1048"/>
                    <a:pt x="179" y="1120"/>
                    <a:pt x="60" y="1441"/>
                  </a:cubicBezTo>
                  <a:lnTo>
                    <a:pt x="1" y="1608"/>
                  </a:lnTo>
                  <a:lnTo>
                    <a:pt x="179" y="1644"/>
                  </a:lnTo>
                  <a:cubicBezTo>
                    <a:pt x="203" y="1644"/>
                    <a:pt x="239" y="1656"/>
                    <a:pt x="263" y="1656"/>
                  </a:cubicBezTo>
                  <a:cubicBezTo>
                    <a:pt x="322" y="1668"/>
                    <a:pt x="382" y="1691"/>
                    <a:pt x="441" y="1691"/>
                  </a:cubicBezTo>
                  <a:cubicBezTo>
                    <a:pt x="477" y="1691"/>
                    <a:pt x="501" y="1691"/>
                    <a:pt x="525" y="1668"/>
                  </a:cubicBezTo>
                  <a:cubicBezTo>
                    <a:pt x="608" y="1644"/>
                    <a:pt x="703" y="1632"/>
                    <a:pt x="798" y="1596"/>
                  </a:cubicBezTo>
                  <a:cubicBezTo>
                    <a:pt x="1144" y="1513"/>
                    <a:pt x="1489" y="1418"/>
                    <a:pt x="1810" y="1287"/>
                  </a:cubicBezTo>
                  <a:cubicBezTo>
                    <a:pt x="2882" y="834"/>
                    <a:pt x="4013" y="620"/>
                    <a:pt x="5180" y="620"/>
                  </a:cubicBezTo>
                  <a:cubicBezTo>
                    <a:pt x="5370" y="620"/>
                    <a:pt x="5585" y="620"/>
                    <a:pt x="5787" y="632"/>
                  </a:cubicBezTo>
                  <a:cubicBezTo>
                    <a:pt x="5835" y="667"/>
                    <a:pt x="5894" y="667"/>
                    <a:pt x="5954" y="66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5" name="Google Shape;237;p25">
              <a:extLst>
                <a:ext uri="{FF2B5EF4-FFF2-40B4-BE49-F238E27FC236}">
                  <a16:creationId xmlns:a16="http://schemas.microsoft.com/office/drawing/2014/main" id="{EEEEAFDB-E14C-40E7-9D09-DE5111D14EBA}"/>
                </a:ext>
              </a:extLst>
            </p:cNvPr>
            <p:cNvSpPr/>
            <p:nvPr/>
          </p:nvSpPr>
          <p:spPr>
            <a:xfrm>
              <a:off x="4900300" y="3223150"/>
              <a:ext cx="124150" cy="36025"/>
            </a:xfrm>
            <a:custGeom>
              <a:avLst/>
              <a:gdLst/>
              <a:ahLst/>
              <a:cxnLst/>
              <a:rect l="l" t="t" r="r" b="b"/>
              <a:pathLst>
                <a:path w="4966" h="1441" extrusionOk="0">
                  <a:moveTo>
                    <a:pt x="24" y="1274"/>
                  </a:moveTo>
                  <a:lnTo>
                    <a:pt x="1" y="1441"/>
                  </a:lnTo>
                  <a:lnTo>
                    <a:pt x="179" y="1441"/>
                  </a:lnTo>
                  <a:lnTo>
                    <a:pt x="298" y="1441"/>
                  </a:lnTo>
                  <a:lnTo>
                    <a:pt x="394" y="1441"/>
                  </a:lnTo>
                  <a:cubicBezTo>
                    <a:pt x="453" y="1441"/>
                    <a:pt x="501" y="1441"/>
                    <a:pt x="548" y="1429"/>
                  </a:cubicBezTo>
                  <a:cubicBezTo>
                    <a:pt x="1965" y="1072"/>
                    <a:pt x="3227" y="774"/>
                    <a:pt x="4561" y="679"/>
                  </a:cubicBezTo>
                  <a:cubicBezTo>
                    <a:pt x="4966" y="655"/>
                    <a:pt x="4966" y="298"/>
                    <a:pt x="4966" y="155"/>
                  </a:cubicBezTo>
                  <a:lnTo>
                    <a:pt x="4966" y="0"/>
                  </a:lnTo>
                  <a:lnTo>
                    <a:pt x="4799" y="12"/>
                  </a:lnTo>
                  <a:cubicBezTo>
                    <a:pt x="4704" y="24"/>
                    <a:pt x="4608" y="24"/>
                    <a:pt x="4525" y="48"/>
                  </a:cubicBezTo>
                  <a:cubicBezTo>
                    <a:pt x="4311" y="60"/>
                    <a:pt x="4108" y="72"/>
                    <a:pt x="3906" y="119"/>
                  </a:cubicBezTo>
                  <a:cubicBezTo>
                    <a:pt x="2775" y="346"/>
                    <a:pt x="1667" y="560"/>
                    <a:pt x="513" y="822"/>
                  </a:cubicBezTo>
                  <a:cubicBezTo>
                    <a:pt x="334" y="846"/>
                    <a:pt x="72" y="905"/>
                    <a:pt x="24" y="127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6" name="Google Shape;238;p25">
              <a:extLst>
                <a:ext uri="{FF2B5EF4-FFF2-40B4-BE49-F238E27FC236}">
                  <a16:creationId xmlns:a16="http://schemas.microsoft.com/office/drawing/2014/main" id="{EEAD6506-D649-4810-8297-E31CF3B343E8}"/>
                </a:ext>
              </a:extLst>
            </p:cNvPr>
            <p:cNvSpPr/>
            <p:nvPr/>
          </p:nvSpPr>
          <p:spPr>
            <a:xfrm>
              <a:off x="4960725" y="3291600"/>
              <a:ext cx="83375" cy="23250"/>
            </a:xfrm>
            <a:custGeom>
              <a:avLst/>
              <a:gdLst/>
              <a:ahLst/>
              <a:cxnLst/>
              <a:rect l="l" t="t" r="r" b="b"/>
              <a:pathLst>
                <a:path w="3335" h="930" extrusionOk="0">
                  <a:moveTo>
                    <a:pt x="3156" y="25"/>
                  </a:moveTo>
                  <a:lnTo>
                    <a:pt x="2894" y="72"/>
                  </a:lnTo>
                  <a:cubicBezTo>
                    <a:pt x="2715" y="108"/>
                    <a:pt x="2549" y="132"/>
                    <a:pt x="2370" y="144"/>
                  </a:cubicBezTo>
                  <a:cubicBezTo>
                    <a:pt x="2001" y="179"/>
                    <a:pt x="1632" y="203"/>
                    <a:pt x="1275" y="239"/>
                  </a:cubicBezTo>
                  <a:cubicBezTo>
                    <a:pt x="1001" y="251"/>
                    <a:pt x="751" y="275"/>
                    <a:pt x="477" y="298"/>
                  </a:cubicBezTo>
                  <a:lnTo>
                    <a:pt x="417" y="298"/>
                  </a:lnTo>
                  <a:cubicBezTo>
                    <a:pt x="310" y="298"/>
                    <a:pt x="179" y="310"/>
                    <a:pt x="84" y="417"/>
                  </a:cubicBezTo>
                  <a:cubicBezTo>
                    <a:pt x="12" y="477"/>
                    <a:pt x="1" y="560"/>
                    <a:pt x="1" y="656"/>
                  </a:cubicBezTo>
                  <a:cubicBezTo>
                    <a:pt x="12" y="834"/>
                    <a:pt x="143" y="929"/>
                    <a:pt x="310" y="929"/>
                  </a:cubicBezTo>
                  <a:cubicBezTo>
                    <a:pt x="358" y="929"/>
                    <a:pt x="405" y="929"/>
                    <a:pt x="453" y="918"/>
                  </a:cubicBezTo>
                  <a:cubicBezTo>
                    <a:pt x="465" y="918"/>
                    <a:pt x="489" y="918"/>
                    <a:pt x="513" y="906"/>
                  </a:cubicBezTo>
                  <a:lnTo>
                    <a:pt x="1298" y="846"/>
                  </a:lnTo>
                  <a:cubicBezTo>
                    <a:pt x="1846" y="798"/>
                    <a:pt x="2382" y="751"/>
                    <a:pt x="2941" y="727"/>
                  </a:cubicBezTo>
                  <a:cubicBezTo>
                    <a:pt x="3072" y="715"/>
                    <a:pt x="3168" y="667"/>
                    <a:pt x="3239" y="596"/>
                  </a:cubicBezTo>
                  <a:cubicBezTo>
                    <a:pt x="3334" y="477"/>
                    <a:pt x="3322" y="310"/>
                    <a:pt x="3299" y="144"/>
                  </a:cubicBezTo>
                  <a:lnTo>
                    <a:pt x="3275" y="1"/>
                  </a:ln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7" name="Google Shape;239;p25">
              <a:extLst>
                <a:ext uri="{FF2B5EF4-FFF2-40B4-BE49-F238E27FC236}">
                  <a16:creationId xmlns:a16="http://schemas.microsoft.com/office/drawing/2014/main" id="{3F8DC857-F0B3-4CB6-B03D-5FD339576070}"/>
                </a:ext>
              </a:extLst>
            </p:cNvPr>
            <p:cNvSpPr/>
            <p:nvPr/>
          </p:nvSpPr>
          <p:spPr>
            <a:xfrm>
              <a:off x="4907750" y="3408000"/>
              <a:ext cx="73550" cy="28600"/>
            </a:xfrm>
            <a:custGeom>
              <a:avLst/>
              <a:gdLst/>
              <a:ahLst/>
              <a:cxnLst/>
              <a:rect l="l" t="t" r="r" b="b"/>
              <a:pathLst>
                <a:path w="2942" h="1144" extrusionOk="0">
                  <a:moveTo>
                    <a:pt x="2572" y="0"/>
                  </a:moveTo>
                  <a:cubicBezTo>
                    <a:pt x="2524" y="0"/>
                    <a:pt x="2477" y="0"/>
                    <a:pt x="2429" y="12"/>
                  </a:cubicBezTo>
                  <a:lnTo>
                    <a:pt x="2417" y="12"/>
                  </a:lnTo>
                  <a:cubicBezTo>
                    <a:pt x="2393" y="12"/>
                    <a:pt x="2358" y="36"/>
                    <a:pt x="2334" y="36"/>
                  </a:cubicBezTo>
                  <a:lnTo>
                    <a:pt x="1786" y="167"/>
                  </a:lnTo>
                  <a:cubicBezTo>
                    <a:pt x="1334" y="286"/>
                    <a:pt x="869" y="393"/>
                    <a:pt x="429" y="512"/>
                  </a:cubicBezTo>
                  <a:lnTo>
                    <a:pt x="381" y="524"/>
                  </a:lnTo>
                  <a:cubicBezTo>
                    <a:pt x="262" y="548"/>
                    <a:pt x="0" y="607"/>
                    <a:pt x="12" y="1000"/>
                  </a:cubicBezTo>
                  <a:lnTo>
                    <a:pt x="12" y="1143"/>
                  </a:lnTo>
                  <a:lnTo>
                    <a:pt x="155" y="1131"/>
                  </a:lnTo>
                  <a:lnTo>
                    <a:pt x="322" y="1131"/>
                  </a:lnTo>
                  <a:cubicBezTo>
                    <a:pt x="441" y="1131"/>
                    <a:pt x="560" y="1131"/>
                    <a:pt x="667" y="1107"/>
                  </a:cubicBezTo>
                  <a:cubicBezTo>
                    <a:pt x="1274" y="964"/>
                    <a:pt x="1881" y="822"/>
                    <a:pt x="2512" y="667"/>
                  </a:cubicBezTo>
                  <a:lnTo>
                    <a:pt x="2536" y="667"/>
                  </a:lnTo>
                  <a:cubicBezTo>
                    <a:pt x="2643" y="643"/>
                    <a:pt x="2941" y="583"/>
                    <a:pt x="2882" y="274"/>
                  </a:cubicBezTo>
                  <a:cubicBezTo>
                    <a:pt x="2893" y="191"/>
                    <a:pt x="2822" y="0"/>
                    <a:pt x="2572" y="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8" name="Google Shape;240;p25">
              <a:extLst>
                <a:ext uri="{FF2B5EF4-FFF2-40B4-BE49-F238E27FC236}">
                  <a16:creationId xmlns:a16="http://schemas.microsoft.com/office/drawing/2014/main" id="{6CC23D72-63E2-47F3-BA9B-B5D9C5BB516A}"/>
                </a:ext>
              </a:extLst>
            </p:cNvPr>
            <p:cNvSpPr/>
            <p:nvPr/>
          </p:nvSpPr>
          <p:spPr>
            <a:xfrm>
              <a:off x="4657425" y="3220475"/>
              <a:ext cx="147950" cy="39000"/>
            </a:xfrm>
            <a:custGeom>
              <a:avLst/>
              <a:gdLst/>
              <a:ahLst/>
              <a:cxnLst/>
              <a:rect l="l" t="t" r="r" b="b"/>
              <a:pathLst>
                <a:path w="5918" h="1560" extrusionOk="0">
                  <a:moveTo>
                    <a:pt x="405" y="667"/>
                  </a:moveTo>
                  <a:cubicBezTo>
                    <a:pt x="548" y="715"/>
                    <a:pt x="691" y="726"/>
                    <a:pt x="822" y="726"/>
                  </a:cubicBezTo>
                  <a:lnTo>
                    <a:pt x="917" y="750"/>
                  </a:lnTo>
                  <a:cubicBezTo>
                    <a:pt x="1072" y="762"/>
                    <a:pt x="1250" y="774"/>
                    <a:pt x="1417" y="786"/>
                  </a:cubicBezTo>
                  <a:cubicBezTo>
                    <a:pt x="2286" y="881"/>
                    <a:pt x="3179" y="965"/>
                    <a:pt x="4036" y="1179"/>
                  </a:cubicBezTo>
                  <a:cubicBezTo>
                    <a:pt x="4310" y="1250"/>
                    <a:pt x="4584" y="1322"/>
                    <a:pt x="4858" y="1405"/>
                  </a:cubicBezTo>
                  <a:cubicBezTo>
                    <a:pt x="5001" y="1441"/>
                    <a:pt x="5156" y="1488"/>
                    <a:pt x="5298" y="1512"/>
                  </a:cubicBezTo>
                  <a:cubicBezTo>
                    <a:pt x="5394" y="1548"/>
                    <a:pt x="5465" y="1560"/>
                    <a:pt x="5525" y="1560"/>
                  </a:cubicBezTo>
                  <a:cubicBezTo>
                    <a:pt x="5715" y="1560"/>
                    <a:pt x="5775" y="1417"/>
                    <a:pt x="5870" y="1179"/>
                  </a:cubicBezTo>
                  <a:lnTo>
                    <a:pt x="5918" y="1036"/>
                  </a:lnTo>
                  <a:lnTo>
                    <a:pt x="5798" y="976"/>
                  </a:lnTo>
                  <a:cubicBezTo>
                    <a:pt x="5763" y="965"/>
                    <a:pt x="5751" y="953"/>
                    <a:pt x="5715" y="941"/>
                  </a:cubicBezTo>
                  <a:cubicBezTo>
                    <a:pt x="5656" y="905"/>
                    <a:pt x="5584" y="857"/>
                    <a:pt x="5501" y="845"/>
                  </a:cubicBezTo>
                  <a:cubicBezTo>
                    <a:pt x="5382" y="822"/>
                    <a:pt x="5263" y="786"/>
                    <a:pt x="5144" y="738"/>
                  </a:cubicBezTo>
                  <a:cubicBezTo>
                    <a:pt x="4798" y="655"/>
                    <a:pt x="4453" y="548"/>
                    <a:pt x="4108" y="488"/>
                  </a:cubicBezTo>
                  <a:cubicBezTo>
                    <a:pt x="3191" y="345"/>
                    <a:pt x="2250" y="226"/>
                    <a:pt x="1334" y="107"/>
                  </a:cubicBezTo>
                  <a:lnTo>
                    <a:pt x="691" y="12"/>
                  </a:lnTo>
                  <a:cubicBezTo>
                    <a:pt x="631" y="12"/>
                    <a:pt x="584" y="0"/>
                    <a:pt x="512" y="0"/>
                  </a:cubicBezTo>
                  <a:lnTo>
                    <a:pt x="381" y="0"/>
                  </a:lnTo>
                  <a:lnTo>
                    <a:pt x="238" y="0"/>
                  </a:lnTo>
                  <a:lnTo>
                    <a:pt x="143" y="0"/>
                  </a:lnTo>
                  <a:lnTo>
                    <a:pt x="0" y="345"/>
                  </a:lnTo>
                  <a:lnTo>
                    <a:pt x="95" y="417"/>
                  </a:lnTo>
                  <a:cubicBezTo>
                    <a:pt x="107" y="429"/>
                    <a:pt x="143" y="441"/>
                    <a:pt x="155" y="476"/>
                  </a:cubicBezTo>
                  <a:cubicBezTo>
                    <a:pt x="226" y="560"/>
                    <a:pt x="310" y="643"/>
                    <a:pt x="405" y="66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9" name="Google Shape;241;p25">
              <a:extLst>
                <a:ext uri="{FF2B5EF4-FFF2-40B4-BE49-F238E27FC236}">
                  <a16:creationId xmlns:a16="http://schemas.microsoft.com/office/drawing/2014/main" id="{2D678FA0-3273-4B30-869A-A45D6F72A9D6}"/>
                </a:ext>
              </a:extLst>
            </p:cNvPr>
            <p:cNvSpPr/>
            <p:nvPr/>
          </p:nvSpPr>
          <p:spPr>
            <a:xfrm>
              <a:off x="4667250" y="3309475"/>
              <a:ext cx="150025" cy="37525"/>
            </a:xfrm>
            <a:custGeom>
              <a:avLst/>
              <a:gdLst/>
              <a:ahLst/>
              <a:cxnLst/>
              <a:rect l="l" t="t" r="r" b="b"/>
              <a:pathLst>
                <a:path w="6001" h="1501" extrusionOk="0">
                  <a:moveTo>
                    <a:pt x="5632" y="762"/>
                  </a:moveTo>
                  <a:cubicBezTo>
                    <a:pt x="5251" y="703"/>
                    <a:pt x="4893" y="619"/>
                    <a:pt x="4536" y="560"/>
                  </a:cubicBezTo>
                  <a:cubicBezTo>
                    <a:pt x="4036" y="476"/>
                    <a:pt x="3500" y="369"/>
                    <a:pt x="2977" y="298"/>
                  </a:cubicBezTo>
                  <a:cubicBezTo>
                    <a:pt x="2381" y="203"/>
                    <a:pt x="1774" y="131"/>
                    <a:pt x="1191" y="72"/>
                  </a:cubicBezTo>
                  <a:cubicBezTo>
                    <a:pt x="953" y="48"/>
                    <a:pt x="714" y="12"/>
                    <a:pt x="476" y="0"/>
                  </a:cubicBezTo>
                  <a:lnTo>
                    <a:pt x="393" y="0"/>
                  </a:lnTo>
                  <a:cubicBezTo>
                    <a:pt x="119" y="0"/>
                    <a:pt x="48" y="191"/>
                    <a:pt x="12" y="310"/>
                  </a:cubicBezTo>
                  <a:lnTo>
                    <a:pt x="0" y="369"/>
                  </a:lnTo>
                  <a:lnTo>
                    <a:pt x="36" y="417"/>
                  </a:lnTo>
                  <a:lnTo>
                    <a:pt x="48" y="429"/>
                  </a:lnTo>
                  <a:cubicBezTo>
                    <a:pt x="71" y="476"/>
                    <a:pt x="119" y="560"/>
                    <a:pt x="214" y="560"/>
                  </a:cubicBezTo>
                  <a:cubicBezTo>
                    <a:pt x="1845" y="726"/>
                    <a:pt x="3786" y="953"/>
                    <a:pt x="5727" y="1476"/>
                  </a:cubicBezTo>
                  <a:lnTo>
                    <a:pt x="5846" y="1500"/>
                  </a:lnTo>
                  <a:lnTo>
                    <a:pt x="5894" y="1381"/>
                  </a:lnTo>
                  <a:cubicBezTo>
                    <a:pt x="5953" y="1250"/>
                    <a:pt x="6001" y="1084"/>
                    <a:pt x="5929" y="941"/>
                  </a:cubicBezTo>
                  <a:cubicBezTo>
                    <a:pt x="5870" y="798"/>
                    <a:pt x="5679" y="762"/>
                    <a:pt x="5632" y="76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0" name="Google Shape;242;p25">
              <a:extLst>
                <a:ext uri="{FF2B5EF4-FFF2-40B4-BE49-F238E27FC236}">
                  <a16:creationId xmlns:a16="http://schemas.microsoft.com/office/drawing/2014/main" id="{0A9315E1-81D3-412D-B6F4-C6C1B3367E56}"/>
                </a:ext>
              </a:extLst>
            </p:cNvPr>
            <p:cNvSpPr/>
            <p:nvPr/>
          </p:nvSpPr>
          <p:spPr>
            <a:xfrm>
              <a:off x="4661275" y="3253500"/>
              <a:ext cx="149750" cy="39925"/>
            </a:xfrm>
            <a:custGeom>
              <a:avLst/>
              <a:gdLst/>
              <a:ahLst/>
              <a:cxnLst/>
              <a:rect l="l" t="t" r="r" b="b"/>
              <a:pathLst>
                <a:path w="5990" h="1597" extrusionOk="0">
                  <a:moveTo>
                    <a:pt x="1739" y="763"/>
                  </a:moveTo>
                  <a:lnTo>
                    <a:pt x="1882" y="775"/>
                  </a:lnTo>
                  <a:cubicBezTo>
                    <a:pt x="2787" y="882"/>
                    <a:pt x="3704" y="989"/>
                    <a:pt x="4597" y="1239"/>
                  </a:cubicBezTo>
                  <a:cubicBezTo>
                    <a:pt x="4763" y="1287"/>
                    <a:pt x="4942" y="1358"/>
                    <a:pt x="5109" y="1418"/>
                  </a:cubicBezTo>
                  <a:lnTo>
                    <a:pt x="5466" y="1549"/>
                  </a:lnTo>
                  <a:cubicBezTo>
                    <a:pt x="5525" y="1572"/>
                    <a:pt x="5585" y="1584"/>
                    <a:pt x="5633" y="1584"/>
                  </a:cubicBezTo>
                  <a:lnTo>
                    <a:pt x="5644" y="1584"/>
                  </a:lnTo>
                  <a:lnTo>
                    <a:pt x="5704" y="1584"/>
                  </a:lnTo>
                  <a:lnTo>
                    <a:pt x="5823" y="1596"/>
                  </a:lnTo>
                  <a:lnTo>
                    <a:pt x="5990" y="989"/>
                  </a:lnTo>
                  <a:lnTo>
                    <a:pt x="5847" y="941"/>
                  </a:lnTo>
                  <a:cubicBezTo>
                    <a:pt x="5775" y="918"/>
                    <a:pt x="5704" y="882"/>
                    <a:pt x="5621" y="870"/>
                  </a:cubicBezTo>
                  <a:cubicBezTo>
                    <a:pt x="5478" y="810"/>
                    <a:pt x="5323" y="763"/>
                    <a:pt x="5180" y="739"/>
                  </a:cubicBezTo>
                  <a:cubicBezTo>
                    <a:pt x="4156" y="465"/>
                    <a:pt x="3085" y="334"/>
                    <a:pt x="2049" y="215"/>
                  </a:cubicBezTo>
                  <a:cubicBezTo>
                    <a:pt x="1537" y="156"/>
                    <a:pt x="977" y="96"/>
                    <a:pt x="453" y="1"/>
                  </a:cubicBezTo>
                  <a:lnTo>
                    <a:pt x="382" y="1"/>
                  </a:lnTo>
                  <a:cubicBezTo>
                    <a:pt x="346" y="1"/>
                    <a:pt x="299" y="1"/>
                    <a:pt x="263" y="25"/>
                  </a:cubicBezTo>
                  <a:lnTo>
                    <a:pt x="239" y="25"/>
                  </a:lnTo>
                  <a:cubicBezTo>
                    <a:pt x="179" y="25"/>
                    <a:pt x="132" y="48"/>
                    <a:pt x="108" y="96"/>
                  </a:cubicBezTo>
                  <a:lnTo>
                    <a:pt x="60" y="179"/>
                  </a:lnTo>
                  <a:cubicBezTo>
                    <a:pt x="60" y="203"/>
                    <a:pt x="49" y="215"/>
                    <a:pt x="49" y="239"/>
                  </a:cubicBezTo>
                  <a:lnTo>
                    <a:pt x="1" y="358"/>
                  </a:lnTo>
                  <a:lnTo>
                    <a:pt x="108" y="417"/>
                  </a:lnTo>
                  <a:cubicBezTo>
                    <a:pt x="132" y="441"/>
                    <a:pt x="156" y="453"/>
                    <a:pt x="179" y="465"/>
                  </a:cubicBezTo>
                  <a:cubicBezTo>
                    <a:pt x="251" y="513"/>
                    <a:pt x="346" y="584"/>
                    <a:pt x="453" y="596"/>
                  </a:cubicBezTo>
                  <a:cubicBezTo>
                    <a:pt x="894" y="656"/>
                    <a:pt x="1322" y="715"/>
                    <a:pt x="1739" y="76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1" name="Google Shape;243;p25">
              <a:extLst>
                <a:ext uri="{FF2B5EF4-FFF2-40B4-BE49-F238E27FC236}">
                  <a16:creationId xmlns:a16="http://schemas.microsoft.com/office/drawing/2014/main" id="{0A0E1DF6-7E3F-45EA-BFE9-7B7F556F767E}"/>
                </a:ext>
              </a:extLst>
            </p:cNvPr>
            <p:cNvSpPr/>
            <p:nvPr/>
          </p:nvSpPr>
          <p:spPr>
            <a:xfrm>
              <a:off x="4671100" y="3347275"/>
              <a:ext cx="140225" cy="32450"/>
            </a:xfrm>
            <a:custGeom>
              <a:avLst/>
              <a:gdLst/>
              <a:ahLst/>
              <a:cxnLst/>
              <a:rect l="l" t="t" r="r" b="b"/>
              <a:pathLst>
                <a:path w="5609" h="1298" extrusionOk="0">
                  <a:moveTo>
                    <a:pt x="394" y="750"/>
                  </a:moveTo>
                  <a:cubicBezTo>
                    <a:pt x="453" y="750"/>
                    <a:pt x="501" y="738"/>
                    <a:pt x="548" y="715"/>
                  </a:cubicBezTo>
                  <a:cubicBezTo>
                    <a:pt x="989" y="631"/>
                    <a:pt x="1453" y="572"/>
                    <a:pt x="1930" y="572"/>
                  </a:cubicBezTo>
                  <a:cubicBezTo>
                    <a:pt x="2775" y="572"/>
                    <a:pt x="3644" y="715"/>
                    <a:pt x="4561" y="1048"/>
                  </a:cubicBezTo>
                  <a:cubicBezTo>
                    <a:pt x="4728" y="1107"/>
                    <a:pt x="4894" y="1155"/>
                    <a:pt x="5037" y="1191"/>
                  </a:cubicBezTo>
                  <a:cubicBezTo>
                    <a:pt x="5120" y="1227"/>
                    <a:pt x="5192" y="1238"/>
                    <a:pt x="5275" y="1274"/>
                  </a:cubicBezTo>
                  <a:lnTo>
                    <a:pt x="5394" y="1298"/>
                  </a:lnTo>
                  <a:lnTo>
                    <a:pt x="5454" y="1191"/>
                  </a:lnTo>
                  <a:cubicBezTo>
                    <a:pt x="5466" y="1179"/>
                    <a:pt x="5466" y="1167"/>
                    <a:pt x="5490" y="1155"/>
                  </a:cubicBezTo>
                  <a:cubicBezTo>
                    <a:pt x="5513" y="1107"/>
                    <a:pt x="5525" y="1072"/>
                    <a:pt x="5549" y="1036"/>
                  </a:cubicBezTo>
                  <a:cubicBezTo>
                    <a:pt x="5561" y="988"/>
                    <a:pt x="5561" y="941"/>
                    <a:pt x="5573" y="881"/>
                  </a:cubicBezTo>
                  <a:cubicBezTo>
                    <a:pt x="5573" y="857"/>
                    <a:pt x="5573" y="822"/>
                    <a:pt x="5597" y="798"/>
                  </a:cubicBezTo>
                  <a:lnTo>
                    <a:pt x="5609" y="655"/>
                  </a:lnTo>
                  <a:lnTo>
                    <a:pt x="5490" y="631"/>
                  </a:lnTo>
                  <a:lnTo>
                    <a:pt x="5180" y="536"/>
                  </a:lnTo>
                  <a:cubicBezTo>
                    <a:pt x="4966" y="476"/>
                    <a:pt x="4763" y="441"/>
                    <a:pt x="4561" y="357"/>
                  </a:cubicBezTo>
                  <a:cubicBezTo>
                    <a:pt x="3823" y="119"/>
                    <a:pt x="3013" y="0"/>
                    <a:pt x="2096" y="0"/>
                  </a:cubicBezTo>
                  <a:cubicBezTo>
                    <a:pt x="1584" y="0"/>
                    <a:pt x="1049" y="36"/>
                    <a:pt x="334" y="107"/>
                  </a:cubicBezTo>
                  <a:cubicBezTo>
                    <a:pt x="203" y="119"/>
                    <a:pt x="25" y="274"/>
                    <a:pt x="13" y="417"/>
                  </a:cubicBezTo>
                  <a:cubicBezTo>
                    <a:pt x="1" y="536"/>
                    <a:pt x="37" y="619"/>
                    <a:pt x="72" y="643"/>
                  </a:cubicBezTo>
                  <a:cubicBezTo>
                    <a:pt x="144" y="738"/>
                    <a:pt x="263" y="738"/>
                    <a:pt x="334" y="738"/>
                  </a:cubicBezTo>
                  <a:cubicBezTo>
                    <a:pt x="334" y="762"/>
                    <a:pt x="370" y="762"/>
                    <a:pt x="394" y="75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2" name="Google Shape;244;p25">
              <a:extLst>
                <a:ext uri="{FF2B5EF4-FFF2-40B4-BE49-F238E27FC236}">
                  <a16:creationId xmlns:a16="http://schemas.microsoft.com/office/drawing/2014/main" id="{B8C3C8DE-569C-4BEE-AD24-9FB3BCFAABA3}"/>
                </a:ext>
              </a:extLst>
            </p:cNvPr>
            <p:cNvSpPr/>
            <p:nvPr/>
          </p:nvSpPr>
          <p:spPr>
            <a:xfrm>
              <a:off x="4677950" y="3381500"/>
              <a:ext cx="134875" cy="34850"/>
            </a:xfrm>
            <a:custGeom>
              <a:avLst/>
              <a:gdLst/>
              <a:ahLst/>
              <a:cxnLst/>
              <a:rect l="l" t="t" r="r" b="b"/>
              <a:pathLst>
                <a:path w="5395" h="1394" extrusionOk="0">
                  <a:moveTo>
                    <a:pt x="5299" y="774"/>
                  </a:moveTo>
                  <a:cubicBezTo>
                    <a:pt x="5275" y="762"/>
                    <a:pt x="5239" y="739"/>
                    <a:pt x="5204" y="715"/>
                  </a:cubicBezTo>
                  <a:cubicBezTo>
                    <a:pt x="3799" y="358"/>
                    <a:pt x="2346" y="119"/>
                    <a:pt x="870" y="24"/>
                  </a:cubicBezTo>
                  <a:lnTo>
                    <a:pt x="834" y="24"/>
                  </a:lnTo>
                  <a:cubicBezTo>
                    <a:pt x="751" y="24"/>
                    <a:pt x="644" y="0"/>
                    <a:pt x="536" y="0"/>
                  </a:cubicBezTo>
                  <a:cubicBezTo>
                    <a:pt x="465" y="0"/>
                    <a:pt x="405" y="0"/>
                    <a:pt x="346" y="24"/>
                  </a:cubicBezTo>
                  <a:cubicBezTo>
                    <a:pt x="239" y="36"/>
                    <a:pt x="179" y="119"/>
                    <a:pt x="144" y="179"/>
                  </a:cubicBezTo>
                  <a:cubicBezTo>
                    <a:pt x="120" y="203"/>
                    <a:pt x="108" y="215"/>
                    <a:pt x="108" y="227"/>
                  </a:cubicBezTo>
                  <a:lnTo>
                    <a:pt x="1" y="346"/>
                  </a:lnTo>
                  <a:lnTo>
                    <a:pt x="120" y="453"/>
                  </a:lnTo>
                  <a:lnTo>
                    <a:pt x="155" y="477"/>
                  </a:lnTo>
                  <a:cubicBezTo>
                    <a:pt x="191" y="524"/>
                    <a:pt x="263" y="584"/>
                    <a:pt x="334" y="596"/>
                  </a:cubicBezTo>
                  <a:cubicBezTo>
                    <a:pt x="394" y="620"/>
                    <a:pt x="465" y="620"/>
                    <a:pt x="513" y="620"/>
                  </a:cubicBezTo>
                  <a:lnTo>
                    <a:pt x="584" y="620"/>
                  </a:lnTo>
                  <a:lnTo>
                    <a:pt x="655" y="620"/>
                  </a:lnTo>
                  <a:cubicBezTo>
                    <a:pt x="858" y="631"/>
                    <a:pt x="1048" y="643"/>
                    <a:pt x="1239" y="643"/>
                  </a:cubicBezTo>
                  <a:cubicBezTo>
                    <a:pt x="1691" y="679"/>
                    <a:pt x="2132" y="691"/>
                    <a:pt x="2560" y="774"/>
                  </a:cubicBezTo>
                  <a:cubicBezTo>
                    <a:pt x="3132" y="881"/>
                    <a:pt x="3692" y="1036"/>
                    <a:pt x="4227" y="1179"/>
                  </a:cubicBezTo>
                  <a:cubicBezTo>
                    <a:pt x="4489" y="1251"/>
                    <a:pt x="4739" y="1310"/>
                    <a:pt x="4989" y="1370"/>
                  </a:cubicBezTo>
                  <a:cubicBezTo>
                    <a:pt x="5025" y="1370"/>
                    <a:pt x="5037" y="1393"/>
                    <a:pt x="5061" y="1393"/>
                  </a:cubicBezTo>
                  <a:lnTo>
                    <a:pt x="5108" y="1393"/>
                  </a:lnTo>
                  <a:lnTo>
                    <a:pt x="5168" y="1393"/>
                  </a:lnTo>
                  <a:lnTo>
                    <a:pt x="5287" y="1393"/>
                  </a:lnTo>
                  <a:lnTo>
                    <a:pt x="5394" y="858"/>
                  </a:lnTo>
                  <a:lnTo>
                    <a:pt x="5299" y="798"/>
                  </a:lnTo>
                  <a:cubicBezTo>
                    <a:pt x="5335" y="798"/>
                    <a:pt x="5323" y="774"/>
                    <a:pt x="5299" y="77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3" name="Google Shape;245;p25">
              <a:extLst>
                <a:ext uri="{FF2B5EF4-FFF2-40B4-BE49-F238E27FC236}">
                  <a16:creationId xmlns:a16="http://schemas.microsoft.com/office/drawing/2014/main" id="{DDEAB8E0-157C-47DB-8975-9BC50FCFD651}"/>
                </a:ext>
              </a:extLst>
            </p:cNvPr>
            <p:cNvSpPr/>
            <p:nvPr/>
          </p:nvSpPr>
          <p:spPr>
            <a:xfrm>
              <a:off x="4714575" y="3186225"/>
              <a:ext cx="107175" cy="36350"/>
            </a:xfrm>
            <a:custGeom>
              <a:avLst/>
              <a:gdLst/>
              <a:ahLst/>
              <a:cxnLst/>
              <a:rect l="l" t="t" r="r" b="b"/>
              <a:pathLst>
                <a:path w="4287" h="1454" extrusionOk="0">
                  <a:moveTo>
                    <a:pt x="4072" y="822"/>
                  </a:moveTo>
                  <a:cubicBezTo>
                    <a:pt x="3953" y="727"/>
                    <a:pt x="3810" y="703"/>
                    <a:pt x="3691" y="668"/>
                  </a:cubicBezTo>
                  <a:cubicBezTo>
                    <a:pt x="2989" y="537"/>
                    <a:pt x="2274" y="394"/>
                    <a:pt x="1560" y="251"/>
                  </a:cubicBezTo>
                  <a:lnTo>
                    <a:pt x="774" y="108"/>
                  </a:lnTo>
                  <a:cubicBezTo>
                    <a:pt x="667" y="96"/>
                    <a:pt x="560" y="60"/>
                    <a:pt x="464" y="49"/>
                  </a:cubicBezTo>
                  <a:lnTo>
                    <a:pt x="310" y="13"/>
                  </a:lnTo>
                  <a:lnTo>
                    <a:pt x="238" y="1"/>
                  </a:lnTo>
                  <a:lnTo>
                    <a:pt x="179" y="49"/>
                  </a:lnTo>
                  <a:cubicBezTo>
                    <a:pt x="179" y="49"/>
                    <a:pt x="167" y="60"/>
                    <a:pt x="143" y="60"/>
                  </a:cubicBezTo>
                  <a:cubicBezTo>
                    <a:pt x="83" y="108"/>
                    <a:pt x="0" y="168"/>
                    <a:pt x="0" y="263"/>
                  </a:cubicBezTo>
                  <a:cubicBezTo>
                    <a:pt x="0" y="370"/>
                    <a:pt x="48" y="549"/>
                    <a:pt x="179" y="608"/>
                  </a:cubicBezTo>
                  <a:cubicBezTo>
                    <a:pt x="262" y="656"/>
                    <a:pt x="369" y="668"/>
                    <a:pt x="464" y="680"/>
                  </a:cubicBezTo>
                  <a:cubicBezTo>
                    <a:pt x="488" y="680"/>
                    <a:pt x="536" y="703"/>
                    <a:pt x="560" y="703"/>
                  </a:cubicBezTo>
                  <a:cubicBezTo>
                    <a:pt x="857" y="763"/>
                    <a:pt x="1179" y="822"/>
                    <a:pt x="1476" y="858"/>
                  </a:cubicBezTo>
                  <a:cubicBezTo>
                    <a:pt x="2203" y="1001"/>
                    <a:pt x="2941" y="1132"/>
                    <a:pt x="3643" y="1394"/>
                  </a:cubicBezTo>
                  <a:cubicBezTo>
                    <a:pt x="3655" y="1394"/>
                    <a:pt x="3679" y="1418"/>
                    <a:pt x="3679" y="1418"/>
                  </a:cubicBezTo>
                  <a:cubicBezTo>
                    <a:pt x="3715" y="1430"/>
                    <a:pt x="3774" y="1453"/>
                    <a:pt x="3834" y="1453"/>
                  </a:cubicBezTo>
                  <a:cubicBezTo>
                    <a:pt x="3858" y="1453"/>
                    <a:pt x="3882" y="1453"/>
                    <a:pt x="3893" y="1442"/>
                  </a:cubicBezTo>
                  <a:cubicBezTo>
                    <a:pt x="4036" y="1394"/>
                    <a:pt x="4191" y="1334"/>
                    <a:pt x="4227" y="1203"/>
                  </a:cubicBezTo>
                  <a:cubicBezTo>
                    <a:pt x="4286" y="1108"/>
                    <a:pt x="4191" y="906"/>
                    <a:pt x="4072" y="82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168" name="Google Shape;343;p28">
            <a:extLst>
              <a:ext uri="{FF2B5EF4-FFF2-40B4-BE49-F238E27FC236}">
                <a16:creationId xmlns:a16="http://schemas.microsoft.com/office/drawing/2014/main" id="{55E235F5-60E0-4955-BD27-455E2DA4DEEA}"/>
              </a:ext>
            </a:extLst>
          </p:cNvPr>
          <p:cNvGrpSpPr/>
          <p:nvPr/>
        </p:nvGrpSpPr>
        <p:grpSpPr>
          <a:xfrm>
            <a:off x="3654818" y="222074"/>
            <a:ext cx="790837" cy="1083272"/>
            <a:chOff x="1731150" y="1748550"/>
            <a:chExt cx="228625" cy="313175"/>
          </a:xfrm>
        </p:grpSpPr>
        <p:sp>
          <p:nvSpPr>
            <p:cNvPr id="169" name="Google Shape;344;p28">
              <a:extLst>
                <a:ext uri="{FF2B5EF4-FFF2-40B4-BE49-F238E27FC236}">
                  <a16:creationId xmlns:a16="http://schemas.microsoft.com/office/drawing/2014/main" id="{83BEFCDB-8895-4CCE-8855-A4A51D0A0F60}"/>
                </a:ext>
              </a:extLst>
            </p:cNvPr>
            <p:cNvSpPr/>
            <p:nvPr/>
          </p:nvSpPr>
          <p:spPr>
            <a:xfrm>
              <a:off x="1775500" y="1809575"/>
              <a:ext cx="134275" cy="179800"/>
            </a:xfrm>
            <a:custGeom>
              <a:avLst/>
              <a:gdLst/>
              <a:ahLst/>
              <a:cxnLst/>
              <a:rect l="l" t="t" r="r" b="b"/>
              <a:pathLst>
                <a:path w="5371" h="7192" extrusionOk="0">
                  <a:moveTo>
                    <a:pt x="5335" y="584"/>
                  </a:moveTo>
                  <a:cubicBezTo>
                    <a:pt x="5335" y="560"/>
                    <a:pt x="5335" y="548"/>
                    <a:pt x="5347" y="525"/>
                  </a:cubicBezTo>
                  <a:lnTo>
                    <a:pt x="5371" y="429"/>
                  </a:lnTo>
                  <a:lnTo>
                    <a:pt x="5299" y="370"/>
                  </a:lnTo>
                  <a:lnTo>
                    <a:pt x="5228" y="310"/>
                  </a:lnTo>
                  <a:cubicBezTo>
                    <a:pt x="5109" y="215"/>
                    <a:pt x="4954" y="108"/>
                    <a:pt x="4763" y="36"/>
                  </a:cubicBezTo>
                  <a:lnTo>
                    <a:pt x="4656" y="1"/>
                  </a:lnTo>
                  <a:lnTo>
                    <a:pt x="4585" y="72"/>
                  </a:lnTo>
                  <a:cubicBezTo>
                    <a:pt x="4573" y="108"/>
                    <a:pt x="4537" y="120"/>
                    <a:pt x="4525" y="132"/>
                  </a:cubicBezTo>
                  <a:cubicBezTo>
                    <a:pt x="4478" y="179"/>
                    <a:pt x="4442" y="227"/>
                    <a:pt x="4406" y="286"/>
                  </a:cubicBezTo>
                  <a:lnTo>
                    <a:pt x="4228" y="548"/>
                  </a:lnTo>
                  <a:cubicBezTo>
                    <a:pt x="4168" y="655"/>
                    <a:pt x="4097" y="751"/>
                    <a:pt x="4037" y="834"/>
                  </a:cubicBezTo>
                  <a:lnTo>
                    <a:pt x="2394" y="3156"/>
                  </a:lnTo>
                  <a:cubicBezTo>
                    <a:pt x="1656" y="4215"/>
                    <a:pt x="929" y="5251"/>
                    <a:pt x="179" y="6311"/>
                  </a:cubicBezTo>
                  <a:cubicBezTo>
                    <a:pt x="132" y="6370"/>
                    <a:pt x="120" y="6418"/>
                    <a:pt x="96" y="6478"/>
                  </a:cubicBezTo>
                  <a:cubicBezTo>
                    <a:pt x="72" y="6501"/>
                    <a:pt x="72" y="6525"/>
                    <a:pt x="60" y="6549"/>
                  </a:cubicBezTo>
                  <a:lnTo>
                    <a:pt x="1" y="6668"/>
                  </a:lnTo>
                  <a:lnTo>
                    <a:pt x="608" y="7097"/>
                  </a:lnTo>
                  <a:lnTo>
                    <a:pt x="703" y="6978"/>
                  </a:lnTo>
                  <a:lnTo>
                    <a:pt x="703" y="6978"/>
                  </a:lnTo>
                  <a:lnTo>
                    <a:pt x="608" y="7097"/>
                  </a:lnTo>
                  <a:lnTo>
                    <a:pt x="727" y="7192"/>
                  </a:lnTo>
                  <a:lnTo>
                    <a:pt x="822" y="7073"/>
                  </a:lnTo>
                  <a:cubicBezTo>
                    <a:pt x="2323" y="4930"/>
                    <a:pt x="3799" y="2834"/>
                    <a:pt x="5275" y="727"/>
                  </a:cubicBezTo>
                  <a:cubicBezTo>
                    <a:pt x="5311" y="667"/>
                    <a:pt x="5335" y="608"/>
                    <a:pt x="5335" y="584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0" name="Google Shape;345;p28">
              <a:extLst>
                <a:ext uri="{FF2B5EF4-FFF2-40B4-BE49-F238E27FC236}">
                  <a16:creationId xmlns:a16="http://schemas.microsoft.com/office/drawing/2014/main" id="{9272C0A2-DEB5-4DD6-92A7-B8FD0E1DDE99}"/>
                </a:ext>
              </a:extLst>
            </p:cNvPr>
            <p:cNvSpPr/>
            <p:nvPr/>
          </p:nvSpPr>
          <p:spPr>
            <a:xfrm>
              <a:off x="1760925" y="1797675"/>
              <a:ext cx="126825" cy="174450"/>
            </a:xfrm>
            <a:custGeom>
              <a:avLst/>
              <a:gdLst/>
              <a:ahLst/>
              <a:cxnLst/>
              <a:rect l="l" t="t" r="r" b="b"/>
              <a:pathLst>
                <a:path w="5073" h="6978" extrusionOk="0">
                  <a:moveTo>
                    <a:pt x="2477" y="4060"/>
                  </a:moveTo>
                  <a:lnTo>
                    <a:pt x="3858" y="2096"/>
                  </a:lnTo>
                  <a:cubicBezTo>
                    <a:pt x="4025" y="1858"/>
                    <a:pt x="4203" y="1620"/>
                    <a:pt x="4382" y="1382"/>
                  </a:cubicBezTo>
                  <a:cubicBezTo>
                    <a:pt x="4560" y="1143"/>
                    <a:pt x="4727" y="905"/>
                    <a:pt x="4882" y="667"/>
                  </a:cubicBezTo>
                  <a:cubicBezTo>
                    <a:pt x="4930" y="608"/>
                    <a:pt x="4965" y="536"/>
                    <a:pt x="4989" y="477"/>
                  </a:cubicBezTo>
                  <a:cubicBezTo>
                    <a:pt x="5001" y="441"/>
                    <a:pt x="5001" y="429"/>
                    <a:pt x="5013" y="405"/>
                  </a:cubicBezTo>
                  <a:lnTo>
                    <a:pt x="5072" y="286"/>
                  </a:lnTo>
                  <a:lnTo>
                    <a:pt x="4680" y="0"/>
                  </a:lnTo>
                  <a:lnTo>
                    <a:pt x="4584" y="60"/>
                  </a:lnTo>
                  <a:cubicBezTo>
                    <a:pt x="4572" y="72"/>
                    <a:pt x="4560" y="72"/>
                    <a:pt x="4560" y="84"/>
                  </a:cubicBezTo>
                  <a:cubicBezTo>
                    <a:pt x="4525" y="108"/>
                    <a:pt x="4477" y="131"/>
                    <a:pt x="4441" y="179"/>
                  </a:cubicBezTo>
                  <a:cubicBezTo>
                    <a:pt x="4299" y="369"/>
                    <a:pt x="4156" y="548"/>
                    <a:pt x="4001" y="727"/>
                  </a:cubicBezTo>
                  <a:cubicBezTo>
                    <a:pt x="3810" y="965"/>
                    <a:pt x="3608" y="1203"/>
                    <a:pt x="3441" y="1489"/>
                  </a:cubicBezTo>
                  <a:cubicBezTo>
                    <a:pt x="3227" y="1834"/>
                    <a:pt x="2989" y="2155"/>
                    <a:pt x="2775" y="2477"/>
                  </a:cubicBezTo>
                  <a:lnTo>
                    <a:pt x="2667" y="2632"/>
                  </a:lnTo>
                  <a:cubicBezTo>
                    <a:pt x="2429" y="2977"/>
                    <a:pt x="2144" y="3382"/>
                    <a:pt x="1965" y="3822"/>
                  </a:cubicBezTo>
                  <a:cubicBezTo>
                    <a:pt x="1941" y="3918"/>
                    <a:pt x="1882" y="3989"/>
                    <a:pt x="1822" y="4084"/>
                  </a:cubicBezTo>
                  <a:cubicBezTo>
                    <a:pt x="1501" y="4513"/>
                    <a:pt x="1203" y="4953"/>
                    <a:pt x="893" y="5394"/>
                  </a:cubicBezTo>
                  <a:lnTo>
                    <a:pt x="155" y="6465"/>
                  </a:lnTo>
                  <a:cubicBezTo>
                    <a:pt x="119" y="6501"/>
                    <a:pt x="108" y="6537"/>
                    <a:pt x="96" y="6585"/>
                  </a:cubicBezTo>
                  <a:cubicBezTo>
                    <a:pt x="96" y="6596"/>
                    <a:pt x="72" y="6608"/>
                    <a:pt x="60" y="6620"/>
                  </a:cubicBezTo>
                  <a:lnTo>
                    <a:pt x="0" y="6763"/>
                  </a:lnTo>
                  <a:lnTo>
                    <a:pt x="393" y="6977"/>
                  </a:lnTo>
                  <a:lnTo>
                    <a:pt x="465" y="6906"/>
                  </a:lnTo>
                  <a:lnTo>
                    <a:pt x="512" y="6858"/>
                  </a:lnTo>
                  <a:cubicBezTo>
                    <a:pt x="536" y="6835"/>
                    <a:pt x="572" y="6799"/>
                    <a:pt x="596" y="6763"/>
                  </a:cubicBezTo>
                  <a:cubicBezTo>
                    <a:pt x="750" y="6549"/>
                    <a:pt x="893" y="6346"/>
                    <a:pt x="1048" y="6144"/>
                  </a:cubicBezTo>
                  <a:cubicBezTo>
                    <a:pt x="1251" y="5823"/>
                    <a:pt x="2477" y="4060"/>
                    <a:pt x="2477" y="406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1" name="Google Shape;346;p28">
              <a:extLst>
                <a:ext uri="{FF2B5EF4-FFF2-40B4-BE49-F238E27FC236}">
                  <a16:creationId xmlns:a16="http://schemas.microsoft.com/office/drawing/2014/main" id="{CEEA817C-9454-4A44-BD87-F9881FF0FE57}"/>
                </a:ext>
              </a:extLst>
            </p:cNvPr>
            <p:cNvSpPr/>
            <p:nvPr/>
          </p:nvSpPr>
          <p:spPr>
            <a:xfrm>
              <a:off x="1799625" y="1824750"/>
              <a:ext cx="126525" cy="172075"/>
            </a:xfrm>
            <a:custGeom>
              <a:avLst/>
              <a:gdLst/>
              <a:ahLst/>
              <a:cxnLst/>
              <a:rect l="l" t="t" r="r" b="b"/>
              <a:pathLst>
                <a:path w="5061" h="6883" extrusionOk="0">
                  <a:moveTo>
                    <a:pt x="4667" y="1"/>
                  </a:moveTo>
                  <a:lnTo>
                    <a:pt x="4572" y="60"/>
                  </a:lnTo>
                  <a:cubicBezTo>
                    <a:pt x="4560" y="72"/>
                    <a:pt x="4548" y="72"/>
                    <a:pt x="4525" y="96"/>
                  </a:cubicBezTo>
                  <a:cubicBezTo>
                    <a:pt x="4501" y="120"/>
                    <a:pt x="4453" y="132"/>
                    <a:pt x="4429" y="179"/>
                  </a:cubicBezTo>
                  <a:cubicBezTo>
                    <a:pt x="3548" y="1501"/>
                    <a:pt x="2620" y="2835"/>
                    <a:pt x="1715" y="4097"/>
                  </a:cubicBezTo>
                  <a:cubicBezTo>
                    <a:pt x="1215" y="4811"/>
                    <a:pt x="691" y="5561"/>
                    <a:pt x="179" y="6287"/>
                  </a:cubicBezTo>
                  <a:cubicBezTo>
                    <a:pt x="143" y="6347"/>
                    <a:pt x="107" y="6418"/>
                    <a:pt x="84" y="6478"/>
                  </a:cubicBezTo>
                  <a:cubicBezTo>
                    <a:pt x="60" y="6502"/>
                    <a:pt x="48" y="6525"/>
                    <a:pt x="48" y="6549"/>
                  </a:cubicBezTo>
                  <a:lnTo>
                    <a:pt x="0" y="6621"/>
                  </a:lnTo>
                  <a:lnTo>
                    <a:pt x="48" y="6704"/>
                  </a:lnTo>
                  <a:cubicBezTo>
                    <a:pt x="84" y="6752"/>
                    <a:pt x="155" y="6883"/>
                    <a:pt x="298" y="6883"/>
                  </a:cubicBezTo>
                  <a:cubicBezTo>
                    <a:pt x="345" y="6883"/>
                    <a:pt x="381" y="6859"/>
                    <a:pt x="417" y="6847"/>
                  </a:cubicBezTo>
                  <a:lnTo>
                    <a:pt x="465" y="6835"/>
                  </a:lnTo>
                  <a:lnTo>
                    <a:pt x="917" y="6192"/>
                  </a:lnTo>
                  <a:cubicBezTo>
                    <a:pt x="1310" y="5609"/>
                    <a:pt x="1727" y="5037"/>
                    <a:pt x="2131" y="4454"/>
                  </a:cubicBezTo>
                  <a:lnTo>
                    <a:pt x="2167" y="4418"/>
                  </a:lnTo>
                  <a:cubicBezTo>
                    <a:pt x="2250" y="4299"/>
                    <a:pt x="2322" y="4180"/>
                    <a:pt x="2429" y="4097"/>
                  </a:cubicBezTo>
                  <a:cubicBezTo>
                    <a:pt x="2715" y="3847"/>
                    <a:pt x="2941" y="3525"/>
                    <a:pt x="3155" y="3227"/>
                  </a:cubicBezTo>
                  <a:lnTo>
                    <a:pt x="3239" y="3132"/>
                  </a:lnTo>
                  <a:lnTo>
                    <a:pt x="3453" y="2811"/>
                  </a:lnTo>
                  <a:cubicBezTo>
                    <a:pt x="3667" y="2513"/>
                    <a:pt x="3882" y="2204"/>
                    <a:pt x="4132" y="1906"/>
                  </a:cubicBezTo>
                  <a:cubicBezTo>
                    <a:pt x="4322" y="1656"/>
                    <a:pt x="4477" y="1382"/>
                    <a:pt x="4644" y="1120"/>
                  </a:cubicBezTo>
                  <a:cubicBezTo>
                    <a:pt x="4763" y="930"/>
                    <a:pt x="4870" y="751"/>
                    <a:pt x="5001" y="549"/>
                  </a:cubicBezTo>
                  <a:cubicBezTo>
                    <a:pt x="5037" y="513"/>
                    <a:pt x="5048" y="453"/>
                    <a:pt x="5048" y="406"/>
                  </a:cubicBezTo>
                  <a:lnTo>
                    <a:pt x="5048" y="358"/>
                  </a:lnTo>
                  <a:lnTo>
                    <a:pt x="5060" y="251"/>
                  </a:ln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2" name="Google Shape;347;p28">
              <a:extLst>
                <a:ext uri="{FF2B5EF4-FFF2-40B4-BE49-F238E27FC236}">
                  <a16:creationId xmlns:a16="http://schemas.microsoft.com/office/drawing/2014/main" id="{D4EB8EC6-AADC-4B9A-A4CA-F4FF872D9191}"/>
                </a:ext>
              </a:extLst>
            </p:cNvPr>
            <p:cNvSpPr/>
            <p:nvPr/>
          </p:nvSpPr>
          <p:spPr>
            <a:xfrm>
              <a:off x="1749900" y="1968525"/>
              <a:ext cx="51225" cy="58075"/>
            </a:xfrm>
            <a:custGeom>
              <a:avLst/>
              <a:gdLst/>
              <a:ahLst/>
              <a:cxnLst/>
              <a:rect l="l" t="t" r="r" b="b"/>
              <a:pathLst>
                <a:path w="2049" h="2323" extrusionOk="0">
                  <a:moveTo>
                    <a:pt x="346" y="1"/>
                  </a:moveTo>
                  <a:lnTo>
                    <a:pt x="287" y="191"/>
                  </a:lnTo>
                  <a:cubicBezTo>
                    <a:pt x="263" y="227"/>
                    <a:pt x="251" y="251"/>
                    <a:pt x="251" y="286"/>
                  </a:cubicBezTo>
                  <a:cubicBezTo>
                    <a:pt x="227" y="358"/>
                    <a:pt x="203" y="417"/>
                    <a:pt x="191" y="477"/>
                  </a:cubicBezTo>
                  <a:cubicBezTo>
                    <a:pt x="144" y="655"/>
                    <a:pt x="120" y="846"/>
                    <a:pt x="72" y="1024"/>
                  </a:cubicBezTo>
                  <a:lnTo>
                    <a:pt x="60" y="1132"/>
                  </a:lnTo>
                  <a:cubicBezTo>
                    <a:pt x="48" y="1203"/>
                    <a:pt x="25" y="1275"/>
                    <a:pt x="25" y="1358"/>
                  </a:cubicBezTo>
                  <a:cubicBezTo>
                    <a:pt x="1" y="1572"/>
                    <a:pt x="72" y="1775"/>
                    <a:pt x="263" y="1894"/>
                  </a:cubicBezTo>
                  <a:cubicBezTo>
                    <a:pt x="382" y="1965"/>
                    <a:pt x="906" y="2322"/>
                    <a:pt x="906" y="2322"/>
                  </a:cubicBezTo>
                  <a:lnTo>
                    <a:pt x="1120" y="2167"/>
                  </a:lnTo>
                  <a:cubicBezTo>
                    <a:pt x="1203" y="2108"/>
                    <a:pt x="1299" y="2048"/>
                    <a:pt x="1382" y="1977"/>
                  </a:cubicBezTo>
                  <a:cubicBezTo>
                    <a:pt x="1477" y="1906"/>
                    <a:pt x="1561" y="1846"/>
                    <a:pt x="1656" y="1775"/>
                  </a:cubicBezTo>
                  <a:lnTo>
                    <a:pt x="1715" y="1715"/>
                  </a:lnTo>
                  <a:cubicBezTo>
                    <a:pt x="1811" y="1620"/>
                    <a:pt x="1953" y="1489"/>
                    <a:pt x="2025" y="1263"/>
                  </a:cubicBezTo>
                  <a:lnTo>
                    <a:pt x="2049" y="11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3" name="Google Shape;348;p28">
              <a:extLst>
                <a:ext uri="{FF2B5EF4-FFF2-40B4-BE49-F238E27FC236}">
                  <a16:creationId xmlns:a16="http://schemas.microsoft.com/office/drawing/2014/main" id="{4BD56BFC-EB68-42C9-AD0D-7E439C48EEB2}"/>
                </a:ext>
              </a:extLst>
            </p:cNvPr>
            <p:cNvSpPr/>
            <p:nvPr/>
          </p:nvSpPr>
          <p:spPr>
            <a:xfrm>
              <a:off x="1896950" y="1757775"/>
              <a:ext cx="53900" cy="48550"/>
            </a:xfrm>
            <a:custGeom>
              <a:avLst/>
              <a:gdLst/>
              <a:ahLst/>
              <a:cxnLst/>
              <a:rect l="l" t="t" r="r" b="b"/>
              <a:pathLst>
                <a:path w="2156" h="1942" extrusionOk="0">
                  <a:moveTo>
                    <a:pt x="2120" y="977"/>
                  </a:moveTo>
                  <a:cubicBezTo>
                    <a:pt x="1727" y="382"/>
                    <a:pt x="1429" y="168"/>
                    <a:pt x="751" y="25"/>
                  </a:cubicBezTo>
                  <a:lnTo>
                    <a:pt x="691" y="1"/>
                  </a:lnTo>
                  <a:lnTo>
                    <a:pt x="655" y="37"/>
                  </a:lnTo>
                  <a:cubicBezTo>
                    <a:pt x="417" y="156"/>
                    <a:pt x="132" y="299"/>
                    <a:pt x="24" y="656"/>
                  </a:cubicBezTo>
                  <a:lnTo>
                    <a:pt x="1" y="751"/>
                  </a:lnTo>
                  <a:lnTo>
                    <a:pt x="72" y="811"/>
                  </a:lnTo>
                  <a:cubicBezTo>
                    <a:pt x="513" y="1227"/>
                    <a:pt x="1036" y="1584"/>
                    <a:pt x="1620" y="1894"/>
                  </a:cubicBezTo>
                  <a:lnTo>
                    <a:pt x="1703" y="1942"/>
                  </a:lnTo>
                  <a:lnTo>
                    <a:pt x="1786" y="1882"/>
                  </a:lnTo>
                  <a:cubicBezTo>
                    <a:pt x="2108" y="1644"/>
                    <a:pt x="2144" y="1299"/>
                    <a:pt x="2156" y="1049"/>
                  </a:cubicBezTo>
                  <a:lnTo>
                    <a:pt x="2156" y="989"/>
                  </a:ln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4" name="Google Shape;349;p28">
              <a:extLst>
                <a:ext uri="{FF2B5EF4-FFF2-40B4-BE49-F238E27FC236}">
                  <a16:creationId xmlns:a16="http://schemas.microsoft.com/office/drawing/2014/main" id="{70E71C29-C323-4C70-8409-9ACB3453C533}"/>
                </a:ext>
              </a:extLst>
            </p:cNvPr>
            <p:cNvSpPr/>
            <p:nvPr/>
          </p:nvSpPr>
          <p:spPr>
            <a:xfrm>
              <a:off x="1878200" y="1780700"/>
              <a:ext cx="62825" cy="50625"/>
            </a:xfrm>
            <a:custGeom>
              <a:avLst/>
              <a:gdLst/>
              <a:ahLst/>
              <a:cxnLst/>
              <a:rect l="l" t="t" r="r" b="b"/>
              <a:pathLst>
                <a:path w="2513" h="2025" extrusionOk="0">
                  <a:moveTo>
                    <a:pt x="2394" y="1346"/>
                  </a:moveTo>
                  <a:cubicBezTo>
                    <a:pt x="2334" y="1203"/>
                    <a:pt x="2251" y="1096"/>
                    <a:pt x="2120" y="989"/>
                  </a:cubicBezTo>
                  <a:cubicBezTo>
                    <a:pt x="1834" y="798"/>
                    <a:pt x="1560" y="608"/>
                    <a:pt x="1286" y="417"/>
                  </a:cubicBezTo>
                  <a:lnTo>
                    <a:pt x="905" y="144"/>
                  </a:lnTo>
                  <a:cubicBezTo>
                    <a:pt x="893" y="144"/>
                    <a:pt x="893" y="132"/>
                    <a:pt x="882" y="120"/>
                  </a:cubicBezTo>
                  <a:cubicBezTo>
                    <a:pt x="834" y="84"/>
                    <a:pt x="774" y="36"/>
                    <a:pt x="703" y="25"/>
                  </a:cubicBezTo>
                  <a:cubicBezTo>
                    <a:pt x="608" y="13"/>
                    <a:pt x="524" y="1"/>
                    <a:pt x="429" y="1"/>
                  </a:cubicBezTo>
                  <a:cubicBezTo>
                    <a:pt x="393" y="1"/>
                    <a:pt x="334" y="1"/>
                    <a:pt x="286" y="13"/>
                  </a:cubicBezTo>
                  <a:cubicBezTo>
                    <a:pt x="120" y="36"/>
                    <a:pt x="0" y="203"/>
                    <a:pt x="0" y="394"/>
                  </a:cubicBezTo>
                  <a:lnTo>
                    <a:pt x="0" y="489"/>
                  </a:lnTo>
                  <a:lnTo>
                    <a:pt x="72" y="537"/>
                  </a:lnTo>
                  <a:cubicBezTo>
                    <a:pt x="96" y="548"/>
                    <a:pt x="108" y="548"/>
                    <a:pt x="131" y="560"/>
                  </a:cubicBezTo>
                  <a:cubicBezTo>
                    <a:pt x="179" y="596"/>
                    <a:pt x="239" y="620"/>
                    <a:pt x="298" y="656"/>
                  </a:cubicBezTo>
                  <a:cubicBezTo>
                    <a:pt x="584" y="775"/>
                    <a:pt x="774" y="906"/>
                    <a:pt x="953" y="1072"/>
                  </a:cubicBezTo>
                  <a:cubicBezTo>
                    <a:pt x="1108" y="1203"/>
                    <a:pt x="1286" y="1310"/>
                    <a:pt x="1465" y="1394"/>
                  </a:cubicBezTo>
                  <a:lnTo>
                    <a:pt x="1548" y="1441"/>
                  </a:lnTo>
                  <a:cubicBezTo>
                    <a:pt x="1655" y="1501"/>
                    <a:pt x="1763" y="1620"/>
                    <a:pt x="1858" y="1739"/>
                  </a:cubicBezTo>
                  <a:cubicBezTo>
                    <a:pt x="1917" y="1799"/>
                    <a:pt x="1965" y="1858"/>
                    <a:pt x="2025" y="1918"/>
                  </a:cubicBezTo>
                  <a:lnTo>
                    <a:pt x="2120" y="2025"/>
                  </a:lnTo>
                  <a:lnTo>
                    <a:pt x="2215" y="1930"/>
                  </a:lnTo>
                  <a:cubicBezTo>
                    <a:pt x="2358" y="1822"/>
                    <a:pt x="2513" y="1644"/>
                    <a:pt x="2394" y="13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5" name="Google Shape;350;p28">
              <a:extLst>
                <a:ext uri="{FF2B5EF4-FFF2-40B4-BE49-F238E27FC236}">
                  <a16:creationId xmlns:a16="http://schemas.microsoft.com/office/drawing/2014/main" id="{CE67F3C6-AFF5-4679-B4C7-D84930B2C742}"/>
                </a:ext>
              </a:extLst>
            </p:cNvPr>
            <p:cNvSpPr/>
            <p:nvPr/>
          </p:nvSpPr>
          <p:spPr>
            <a:xfrm>
              <a:off x="1731150" y="1748550"/>
              <a:ext cx="228625" cy="313175"/>
            </a:xfrm>
            <a:custGeom>
              <a:avLst/>
              <a:gdLst/>
              <a:ahLst/>
              <a:cxnLst/>
              <a:rect l="l" t="t" r="r" b="b"/>
              <a:pathLst>
                <a:path w="9145" h="12527" extrusionOk="0">
                  <a:moveTo>
                    <a:pt x="7609" y="1"/>
                  </a:moveTo>
                  <a:cubicBezTo>
                    <a:pt x="8097" y="346"/>
                    <a:pt x="8573" y="691"/>
                    <a:pt x="9050" y="1013"/>
                  </a:cubicBezTo>
                  <a:cubicBezTo>
                    <a:pt x="9145" y="1311"/>
                    <a:pt x="9109" y="1584"/>
                    <a:pt x="9038" y="1858"/>
                  </a:cubicBezTo>
                  <a:cubicBezTo>
                    <a:pt x="8990" y="2037"/>
                    <a:pt x="8883" y="2156"/>
                    <a:pt x="8799" y="2299"/>
                  </a:cubicBezTo>
                  <a:cubicBezTo>
                    <a:pt x="8692" y="2454"/>
                    <a:pt x="8561" y="2608"/>
                    <a:pt x="8609" y="2835"/>
                  </a:cubicBezTo>
                  <a:cubicBezTo>
                    <a:pt x="8621" y="2918"/>
                    <a:pt x="8561" y="3025"/>
                    <a:pt x="8514" y="3096"/>
                  </a:cubicBezTo>
                  <a:cubicBezTo>
                    <a:pt x="7716" y="4228"/>
                    <a:pt x="7002" y="5430"/>
                    <a:pt x="6192" y="6561"/>
                  </a:cubicBezTo>
                  <a:cubicBezTo>
                    <a:pt x="6013" y="6823"/>
                    <a:pt x="5823" y="7061"/>
                    <a:pt x="5609" y="7276"/>
                  </a:cubicBezTo>
                  <a:cubicBezTo>
                    <a:pt x="5418" y="7490"/>
                    <a:pt x="5240" y="7692"/>
                    <a:pt x="5097" y="7930"/>
                  </a:cubicBezTo>
                  <a:cubicBezTo>
                    <a:pt x="4704" y="8502"/>
                    <a:pt x="4299" y="9062"/>
                    <a:pt x="3918" y="9633"/>
                  </a:cubicBezTo>
                  <a:cubicBezTo>
                    <a:pt x="3739" y="9883"/>
                    <a:pt x="3561" y="10133"/>
                    <a:pt x="3382" y="10371"/>
                  </a:cubicBezTo>
                  <a:cubicBezTo>
                    <a:pt x="3335" y="10431"/>
                    <a:pt x="3275" y="10490"/>
                    <a:pt x="3227" y="10514"/>
                  </a:cubicBezTo>
                  <a:cubicBezTo>
                    <a:pt x="3037" y="10538"/>
                    <a:pt x="2965" y="10693"/>
                    <a:pt x="2846" y="10812"/>
                  </a:cubicBezTo>
                  <a:cubicBezTo>
                    <a:pt x="2739" y="10907"/>
                    <a:pt x="2596" y="10990"/>
                    <a:pt x="2489" y="11086"/>
                  </a:cubicBezTo>
                  <a:cubicBezTo>
                    <a:pt x="2013" y="11538"/>
                    <a:pt x="1465" y="11907"/>
                    <a:pt x="965" y="12336"/>
                  </a:cubicBezTo>
                  <a:cubicBezTo>
                    <a:pt x="751" y="12526"/>
                    <a:pt x="227" y="12431"/>
                    <a:pt x="60" y="12169"/>
                  </a:cubicBezTo>
                  <a:cubicBezTo>
                    <a:pt x="13" y="12098"/>
                    <a:pt x="1" y="12014"/>
                    <a:pt x="13" y="11931"/>
                  </a:cubicBezTo>
                  <a:cubicBezTo>
                    <a:pt x="36" y="11752"/>
                    <a:pt x="48" y="11562"/>
                    <a:pt x="96" y="11395"/>
                  </a:cubicBezTo>
                  <a:cubicBezTo>
                    <a:pt x="239" y="10919"/>
                    <a:pt x="334" y="10419"/>
                    <a:pt x="417" y="9931"/>
                  </a:cubicBezTo>
                  <a:cubicBezTo>
                    <a:pt x="477" y="9633"/>
                    <a:pt x="548" y="9335"/>
                    <a:pt x="644" y="9038"/>
                  </a:cubicBezTo>
                  <a:cubicBezTo>
                    <a:pt x="703" y="8823"/>
                    <a:pt x="810" y="8621"/>
                    <a:pt x="929" y="8419"/>
                  </a:cubicBezTo>
                  <a:cubicBezTo>
                    <a:pt x="1430" y="7561"/>
                    <a:pt x="2072" y="6799"/>
                    <a:pt x="2620" y="5966"/>
                  </a:cubicBezTo>
                  <a:cubicBezTo>
                    <a:pt x="2751" y="5775"/>
                    <a:pt x="2858" y="5549"/>
                    <a:pt x="2977" y="5347"/>
                  </a:cubicBezTo>
                  <a:cubicBezTo>
                    <a:pt x="3132" y="5109"/>
                    <a:pt x="3251" y="4847"/>
                    <a:pt x="3406" y="4632"/>
                  </a:cubicBezTo>
                  <a:cubicBezTo>
                    <a:pt x="4037" y="3739"/>
                    <a:pt x="4680" y="2846"/>
                    <a:pt x="5359" y="1977"/>
                  </a:cubicBezTo>
                  <a:cubicBezTo>
                    <a:pt x="5537" y="1751"/>
                    <a:pt x="5704" y="1501"/>
                    <a:pt x="5871" y="1251"/>
                  </a:cubicBezTo>
                  <a:cubicBezTo>
                    <a:pt x="5942" y="1144"/>
                    <a:pt x="6013" y="1037"/>
                    <a:pt x="6168" y="1025"/>
                  </a:cubicBezTo>
                  <a:cubicBezTo>
                    <a:pt x="6323" y="1001"/>
                    <a:pt x="6418" y="858"/>
                    <a:pt x="6502" y="739"/>
                  </a:cubicBezTo>
                  <a:cubicBezTo>
                    <a:pt x="6621" y="596"/>
                    <a:pt x="6716" y="429"/>
                    <a:pt x="6883" y="299"/>
                  </a:cubicBezTo>
                  <a:cubicBezTo>
                    <a:pt x="7073" y="132"/>
                    <a:pt x="7311" y="48"/>
                    <a:pt x="7609" y="1"/>
                  </a:cubicBezTo>
                  <a:close/>
                  <a:moveTo>
                    <a:pt x="2477" y="9407"/>
                  </a:moveTo>
                  <a:cubicBezTo>
                    <a:pt x="3977" y="7264"/>
                    <a:pt x="5454" y="5168"/>
                    <a:pt x="6918" y="3073"/>
                  </a:cubicBezTo>
                  <a:cubicBezTo>
                    <a:pt x="6942" y="3037"/>
                    <a:pt x="6954" y="2989"/>
                    <a:pt x="6966" y="2918"/>
                  </a:cubicBezTo>
                  <a:cubicBezTo>
                    <a:pt x="6823" y="2799"/>
                    <a:pt x="6692" y="2680"/>
                    <a:pt x="6478" y="2608"/>
                  </a:cubicBezTo>
                  <a:cubicBezTo>
                    <a:pt x="6418" y="2680"/>
                    <a:pt x="6359" y="2739"/>
                    <a:pt x="6311" y="2799"/>
                  </a:cubicBezTo>
                  <a:cubicBezTo>
                    <a:pt x="6180" y="2977"/>
                    <a:pt x="6061" y="3168"/>
                    <a:pt x="5942" y="3370"/>
                  </a:cubicBezTo>
                  <a:cubicBezTo>
                    <a:pt x="4656" y="5192"/>
                    <a:pt x="3370" y="7014"/>
                    <a:pt x="2084" y="8847"/>
                  </a:cubicBezTo>
                  <a:cubicBezTo>
                    <a:pt x="2037" y="8907"/>
                    <a:pt x="2013" y="8978"/>
                    <a:pt x="1965" y="9050"/>
                  </a:cubicBezTo>
                  <a:cubicBezTo>
                    <a:pt x="2144" y="9169"/>
                    <a:pt x="2299" y="9276"/>
                    <a:pt x="2477" y="9407"/>
                  </a:cubicBezTo>
                  <a:close/>
                  <a:moveTo>
                    <a:pt x="1537" y="8740"/>
                  </a:moveTo>
                  <a:cubicBezTo>
                    <a:pt x="1584" y="8692"/>
                    <a:pt x="1632" y="8669"/>
                    <a:pt x="1656" y="8621"/>
                  </a:cubicBezTo>
                  <a:cubicBezTo>
                    <a:pt x="1811" y="8407"/>
                    <a:pt x="1953" y="8216"/>
                    <a:pt x="2108" y="8014"/>
                  </a:cubicBezTo>
                  <a:lnTo>
                    <a:pt x="3358" y="6228"/>
                  </a:lnTo>
                  <a:cubicBezTo>
                    <a:pt x="3870" y="5478"/>
                    <a:pt x="4394" y="4740"/>
                    <a:pt x="4930" y="3989"/>
                  </a:cubicBezTo>
                  <a:lnTo>
                    <a:pt x="5954" y="2561"/>
                  </a:lnTo>
                  <a:cubicBezTo>
                    <a:pt x="6013" y="2489"/>
                    <a:pt x="6049" y="2394"/>
                    <a:pt x="6073" y="2311"/>
                  </a:cubicBezTo>
                  <a:cubicBezTo>
                    <a:pt x="5990" y="2251"/>
                    <a:pt x="5930" y="2204"/>
                    <a:pt x="5859" y="2156"/>
                  </a:cubicBezTo>
                  <a:cubicBezTo>
                    <a:pt x="5811" y="2192"/>
                    <a:pt x="5763" y="2204"/>
                    <a:pt x="5740" y="2227"/>
                  </a:cubicBezTo>
                  <a:cubicBezTo>
                    <a:pt x="5418" y="2680"/>
                    <a:pt x="5037" y="3073"/>
                    <a:pt x="4739" y="3525"/>
                  </a:cubicBezTo>
                  <a:cubicBezTo>
                    <a:pt x="4501" y="3918"/>
                    <a:pt x="4227" y="4299"/>
                    <a:pt x="3966" y="4668"/>
                  </a:cubicBezTo>
                  <a:cubicBezTo>
                    <a:pt x="3716" y="5049"/>
                    <a:pt x="3454" y="5418"/>
                    <a:pt x="3275" y="5835"/>
                  </a:cubicBezTo>
                  <a:cubicBezTo>
                    <a:pt x="3239" y="5942"/>
                    <a:pt x="3180" y="6025"/>
                    <a:pt x="3096" y="6121"/>
                  </a:cubicBezTo>
                  <a:cubicBezTo>
                    <a:pt x="2549" y="6906"/>
                    <a:pt x="1989" y="7692"/>
                    <a:pt x="1430" y="8502"/>
                  </a:cubicBezTo>
                  <a:cubicBezTo>
                    <a:pt x="1406" y="8538"/>
                    <a:pt x="1394" y="8585"/>
                    <a:pt x="1358" y="8645"/>
                  </a:cubicBezTo>
                  <a:cubicBezTo>
                    <a:pt x="1430" y="8681"/>
                    <a:pt x="1477" y="8704"/>
                    <a:pt x="1537" y="8740"/>
                  </a:cubicBezTo>
                  <a:close/>
                  <a:moveTo>
                    <a:pt x="7418" y="3227"/>
                  </a:moveTo>
                  <a:cubicBezTo>
                    <a:pt x="7371" y="3275"/>
                    <a:pt x="7323" y="3287"/>
                    <a:pt x="7299" y="3323"/>
                  </a:cubicBezTo>
                  <a:cubicBezTo>
                    <a:pt x="5930" y="5394"/>
                    <a:pt x="4466" y="7383"/>
                    <a:pt x="3061" y="9419"/>
                  </a:cubicBezTo>
                  <a:cubicBezTo>
                    <a:pt x="3001" y="9502"/>
                    <a:pt x="2965" y="9585"/>
                    <a:pt x="2918" y="9657"/>
                  </a:cubicBezTo>
                  <a:cubicBezTo>
                    <a:pt x="2965" y="9752"/>
                    <a:pt x="3013" y="9800"/>
                    <a:pt x="3120" y="9752"/>
                  </a:cubicBezTo>
                  <a:cubicBezTo>
                    <a:pt x="3656" y="8978"/>
                    <a:pt x="4216" y="8192"/>
                    <a:pt x="4763" y="7395"/>
                  </a:cubicBezTo>
                  <a:cubicBezTo>
                    <a:pt x="4870" y="7264"/>
                    <a:pt x="4966" y="7121"/>
                    <a:pt x="5085" y="7014"/>
                  </a:cubicBezTo>
                  <a:cubicBezTo>
                    <a:pt x="5394" y="6740"/>
                    <a:pt x="5621" y="6406"/>
                    <a:pt x="5859" y="6073"/>
                  </a:cubicBezTo>
                  <a:cubicBezTo>
                    <a:pt x="6156" y="5656"/>
                    <a:pt x="6430" y="5240"/>
                    <a:pt x="6752" y="4859"/>
                  </a:cubicBezTo>
                  <a:cubicBezTo>
                    <a:pt x="7073" y="4442"/>
                    <a:pt x="7311" y="3966"/>
                    <a:pt x="7621" y="3513"/>
                  </a:cubicBezTo>
                  <a:cubicBezTo>
                    <a:pt x="7645" y="3489"/>
                    <a:pt x="7645" y="3442"/>
                    <a:pt x="7656" y="3382"/>
                  </a:cubicBezTo>
                  <a:cubicBezTo>
                    <a:pt x="7561" y="3335"/>
                    <a:pt x="7490" y="3275"/>
                    <a:pt x="7418" y="3227"/>
                  </a:cubicBezTo>
                  <a:close/>
                  <a:moveTo>
                    <a:pt x="1632" y="10943"/>
                  </a:moveTo>
                  <a:cubicBezTo>
                    <a:pt x="1775" y="10836"/>
                    <a:pt x="1894" y="10764"/>
                    <a:pt x="2013" y="10669"/>
                  </a:cubicBezTo>
                  <a:cubicBezTo>
                    <a:pt x="2120" y="10585"/>
                    <a:pt x="2239" y="10490"/>
                    <a:pt x="2346" y="10407"/>
                  </a:cubicBezTo>
                  <a:cubicBezTo>
                    <a:pt x="2465" y="10300"/>
                    <a:pt x="2549" y="10193"/>
                    <a:pt x="2596" y="10026"/>
                  </a:cubicBezTo>
                  <a:cubicBezTo>
                    <a:pt x="2120" y="9693"/>
                    <a:pt x="1644" y="9359"/>
                    <a:pt x="1156" y="9014"/>
                  </a:cubicBezTo>
                  <a:cubicBezTo>
                    <a:pt x="1120" y="9121"/>
                    <a:pt x="1072" y="9216"/>
                    <a:pt x="1060" y="9300"/>
                  </a:cubicBezTo>
                  <a:cubicBezTo>
                    <a:pt x="1013" y="9526"/>
                    <a:pt x="965" y="9728"/>
                    <a:pt x="929" y="9954"/>
                  </a:cubicBezTo>
                  <a:cubicBezTo>
                    <a:pt x="918" y="10026"/>
                    <a:pt x="894" y="10085"/>
                    <a:pt x="894" y="10169"/>
                  </a:cubicBezTo>
                  <a:cubicBezTo>
                    <a:pt x="882" y="10324"/>
                    <a:pt x="929" y="10466"/>
                    <a:pt x="1072" y="10562"/>
                  </a:cubicBezTo>
                  <a:cubicBezTo>
                    <a:pt x="1275" y="10693"/>
                    <a:pt x="1453" y="10824"/>
                    <a:pt x="1632" y="10943"/>
                  </a:cubicBezTo>
                  <a:close/>
                  <a:moveTo>
                    <a:pt x="6811" y="1084"/>
                  </a:moveTo>
                  <a:cubicBezTo>
                    <a:pt x="7264" y="1501"/>
                    <a:pt x="7776" y="1858"/>
                    <a:pt x="8323" y="2156"/>
                  </a:cubicBezTo>
                  <a:cubicBezTo>
                    <a:pt x="8597" y="1965"/>
                    <a:pt x="8621" y="1703"/>
                    <a:pt x="8633" y="1430"/>
                  </a:cubicBezTo>
                  <a:cubicBezTo>
                    <a:pt x="8252" y="858"/>
                    <a:pt x="7978" y="680"/>
                    <a:pt x="7359" y="549"/>
                  </a:cubicBezTo>
                  <a:cubicBezTo>
                    <a:pt x="7121" y="656"/>
                    <a:pt x="6894" y="787"/>
                    <a:pt x="6811" y="1084"/>
                  </a:cubicBezTo>
                  <a:close/>
                  <a:moveTo>
                    <a:pt x="8002" y="3108"/>
                  </a:moveTo>
                  <a:cubicBezTo>
                    <a:pt x="8157" y="2966"/>
                    <a:pt x="8192" y="2846"/>
                    <a:pt x="8133" y="2692"/>
                  </a:cubicBezTo>
                  <a:cubicBezTo>
                    <a:pt x="8085" y="2573"/>
                    <a:pt x="8014" y="2489"/>
                    <a:pt x="7895" y="2418"/>
                  </a:cubicBezTo>
                  <a:lnTo>
                    <a:pt x="6680" y="1561"/>
                  </a:lnTo>
                  <a:cubicBezTo>
                    <a:pt x="6644" y="1537"/>
                    <a:pt x="6597" y="1489"/>
                    <a:pt x="6549" y="1477"/>
                  </a:cubicBezTo>
                  <a:cubicBezTo>
                    <a:pt x="6430" y="1465"/>
                    <a:pt x="6299" y="1442"/>
                    <a:pt x="6180" y="1465"/>
                  </a:cubicBezTo>
                  <a:cubicBezTo>
                    <a:pt x="6085" y="1477"/>
                    <a:pt x="6013" y="1561"/>
                    <a:pt x="6013" y="1703"/>
                  </a:cubicBezTo>
                  <a:cubicBezTo>
                    <a:pt x="6073" y="1727"/>
                    <a:pt x="6144" y="1787"/>
                    <a:pt x="6228" y="1823"/>
                  </a:cubicBezTo>
                  <a:cubicBezTo>
                    <a:pt x="6478" y="1942"/>
                    <a:pt x="6716" y="2061"/>
                    <a:pt x="6906" y="2251"/>
                  </a:cubicBezTo>
                  <a:cubicBezTo>
                    <a:pt x="7073" y="2394"/>
                    <a:pt x="7275" y="2489"/>
                    <a:pt x="7478" y="2608"/>
                  </a:cubicBezTo>
                  <a:cubicBezTo>
                    <a:pt x="7680" y="2715"/>
                    <a:pt x="7823" y="2918"/>
                    <a:pt x="8002" y="3108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43381829-715A-D84B-BB57-5AC2B04045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1314" y="1751103"/>
            <a:ext cx="5536627" cy="340399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079439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69390" y="0"/>
            <a:ext cx="10763810" cy="1371600"/>
            <a:chOff x="595159" y="192870"/>
            <a:chExt cx="6473298" cy="1371600"/>
          </a:xfrm>
        </p:grpSpPr>
        <p:sp>
          <p:nvSpPr>
            <p:cNvPr id="16" name="Google Shape;1352;p29"/>
            <p:cNvSpPr/>
            <p:nvPr/>
          </p:nvSpPr>
          <p:spPr>
            <a:xfrm>
              <a:off x="1143111" y="512482"/>
              <a:ext cx="5925346" cy="1051988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9CE8D9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7" name="Google Shape;697;p24"/>
            <p:cNvSpPr txBox="1">
              <a:spLocks/>
            </p:cNvSpPr>
            <p:nvPr/>
          </p:nvSpPr>
          <p:spPr>
            <a:xfrm>
              <a:off x="1395087" y="512482"/>
              <a:ext cx="5486583" cy="7323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FFFFFF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tabLst/>
                <a:defRPr/>
              </a:pPr>
              <a:r>
                <a:rPr lang="nl-NL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nl-NL" sz="3200" b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nl-NL" sz="32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Vẽ đường thời gian về một số sự kiện quan trọng của gia đình em. 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Odibee Sans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5159" y="192870"/>
              <a:ext cx="601425" cy="1371600"/>
            </a:xfrm>
            <a:prstGeom prst="rect">
              <a:avLst/>
            </a:prstGeom>
          </p:spPr>
        </p:pic>
      </p:grpSp>
      <p:grpSp>
        <p:nvGrpSpPr>
          <p:cNvPr id="10" name="Google Shape;1023;p13">
            <a:extLst>
              <a:ext uri="{FF2B5EF4-FFF2-40B4-BE49-F238E27FC236}">
                <a16:creationId xmlns:a16="http://schemas.microsoft.com/office/drawing/2014/main" id="{1D23A3EE-51F3-4155-B84A-449C468F35C4}"/>
              </a:ext>
            </a:extLst>
          </p:cNvPr>
          <p:cNvGrpSpPr/>
          <p:nvPr/>
        </p:nvGrpSpPr>
        <p:grpSpPr>
          <a:xfrm>
            <a:off x="243840" y="2281841"/>
            <a:ext cx="4581870" cy="2991199"/>
            <a:chOff x="5876916" y="975793"/>
            <a:chExt cx="4684259" cy="2641495"/>
          </a:xfrm>
        </p:grpSpPr>
        <p:grpSp>
          <p:nvGrpSpPr>
            <p:cNvPr id="11" name="Google Shape;1024;p13">
              <a:extLst>
                <a:ext uri="{FF2B5EF4-FFF2-40B4-BE49-F238E27FC236}">
                  <a16:creationId xmlns:a16="http://schemas.microsoft.com/office/drawing/2014/main" id="{F5F4B713-6715-40B9-9754-1DDA98921519}"/>
                </a:ext>
              </a:extLst>
            </p:cNvPr>
            <p:cNvGrpSpPr/>
            <p:nvPr/>
          </p:nvGrpSpPr>
          <p:grpSpPr>
            <a:xfrm>
              <a:off x="5876916" y="975793"/>
              <a:ext cx="4684259" cy="2113916"/>
              <a:chOff x="2387762" y="551055"/>
              <a:chExt cx="7051289" cy="3182111"/>
            </a:xfrm>
          </p:grpSpPr>
          <p:pic>
            <p:nvPicPr>
              <p:cNvPr id="20" name="Google Shape;1025;p13" descr="2">
                <a:extLst>
                  <a:ext uri="{FF2B5EF4-FFF2-40B4-BE49-F238E27FC236}">
                    <a16:creationId xmlns:a16="http://schemas.microsoft.com/office/drawing/2014/main" id="{3AE34205-3DE0-48C6-AE85-6C50A96E9B9B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4238307" y="551055"/>
                <a:ext cx="3689350" cy="31273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" name="Google Shape;1026;p13" descr="1">
                <a:extLst>
                  <a:ext uri="{FF2B5EF4-FFF2-40B4-BE49-F238E27FC236}">
                    <a16:creationId xmlns:a16="http://schemas.microsoft.com/office/drawing/2014/main" id="{88992F97-66A1-4768-9FF5-64C6D8BE9C9E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5999058" y="790165"/>
                <a:ext cx="3439993" cy="291563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2" name="Google Shape;1027;p13" descr="3">
                <a:extLst>
                  <a:ext uri="{FF2B5EF4-FFF2-40B4-BE49-F238E27FC236}">
                    <a16:creationId xmlns:a16="http://schemas.microsoft.com/office/drawing/2014/main" id="{8F4A4A68-D24C-4674-80E9-DA357FDEC236}"/>
                  </a:ext>
                </a:extLst>
              </p:cNvPr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 flipH="1">
                <a:off x="2387762" y="872971"/>
                <a:ext cx="3374585" cy="286019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9" name="Google Shape;1028;p13">
              <a:extLst>
                <a:ext uri="{FF2B5EF4-FFF2-40B4-BE49-F238E27FC236}">
                  <a16:creationId xmlns:a16="http://schemas.microsoft.com/office/drawing/2014/main" id="{C0E4999F-B317-4D28-9C84-86E6647B2358}"/>
                </a:ext>
              </a:extLst>
            </p:cNvPr>
            <p:cNvSpPr/>
            <p:nvPr/>
          </p:nvSpPr>
          <p:spPr>
            <a:xfrm>
              <a:off x="6714251" y="2510908"/>
              <a:ext cx="3495263" cy="110638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Thảo</a:t>
              </a:r>
              <a:r>
                <a:rPr lang="en-US" sz="32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luận</a:t>
              </a:r>
              <a:endPara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nhóm</a:t>
              </a:r>
              <a:r>
                <a:rPr lang="en-US" sz="32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4</a:t>
              </a:r>
              <a:endParaRPr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3" name="Google Shape;1045;p15">
            <a:extLst>
              <a:ext uri="{FF2B5EF4-FFF2-40B4-BE49-F238E27FC236}">
                <a16:creationId xmlns:a16="http://schemas.microsoft.com/office/drawing/2014/main" id="{00EF275B-F78A-42D7-B782-010EC3119F52}"/>
              </a:ext>
            </a:extLst>
          </p:cNvPr>
          <p:cNvSpPr/>
          <p:nvPr/>
        </p:nvSpPr>
        <p:spPr>
          <a:xfrm>
            <a:off x="4761317" y="1924976"/>
            <a:ext cx="4443739" cy="1198060"/>
          </a:xfrm>
          <a:prstGeom prst="wedgeRoundRectCallout">
            <a:avLst>
              <a:gd name="adj1" fmla="val -54720"/>
              <a:gd name="adj2" fmla="val 69898"/>
              <a:gd name="adj3" fmla="val 16667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just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Vẽ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đường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thời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gian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về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sự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kiện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quan</a:t>
            </a: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trọng.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4" name="Google Shape;1045;p15">
            <a:extLst>
              <a:ext uri="{FF2B5EF4-FFF2-40B4-BE49-F238E27FC236}">
                <a16:creationId xmlns:a16="http://schemas.microsoft.com/office/drawing/2014/main" id="{78086510-3FB5-46C8-A284-095831E6D3E7}"/>
              </a:ext>
            </a:extLst>
          </p:cNvPr>
          <p:cNvSpPr/>
          <p:nvPr/>
        </p:nvSpPr>
        <p:spPr>
          <a:xfrm>
            <a:off x="4761316" y="3405681"/>
            <a:ext cx="4443739" cy="1429219"/>
          </a:xfrm>
          <a:prstGeom prst="wedgeRoundRectCallout">
            <a:avLst>
              <a:gd name="adj1" fmla="val -54720"/>
              <a:gd name="adj2" fmla="val 69898"/>
              <a:gd name="adj3" fmla="val 16667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just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Nhận xét sự thay đổi của gia đình em qua một số sự kiện theo thời gian.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7459366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972510" y="-132080"/>
            <a:ext cx="6090210" cy="1371600"/>
            <a:chOff x="595159" y="192870"/>
            <a:chExt cx="3662620" cy="1371600"/>
          </a:xfrm>
        </p:grpSpPr>
        <p:sp>
          <p:nvSpPr>
            <p:cNvPr id="16" name="Google Shape;1352;p29"/>
            <p:cNvSpPr/>
            <p:nvPr/>
          </p:nvSpPr>
          <p:spPr>
            <a:xfrm>
              <a:off x="1143111" y="512482"/>
              <a:ext cx="3114668" cy="1051988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9CE8D9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7" name="Google Shape;697;p24"/>
            <p:cNvSpPr txBox="1">
              <a:spLocks/>
            </p:cNvSpPr>
            <p:nvPr/>
          </p:nvSpPr>
          <p:spPr>
            <a:xfrm>
              <a:off x="1395088" y="672288"/>
              <a:ext cx="2801590" cy="7323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FFFFFF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tabLst/>
                <a:defRPr/>
              </a:pPr>
              <a:r>
                <a:rPr lang="nl-NL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 thời gian mẫu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Odibee Sans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5159" y="192870"/>
              <a:ext cx="601425" cy="1371600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E596E92-B265-4D2E-935D-A8407B135E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590" y="2132731"/>
            <a:ext cx="10570210" cy="2183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49058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4080" y="2642482"/>
            <a:ext cx="893944" cy="1191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05" y="-72023"/>
            <a:ext cx="12187592" cy="6855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3526" y="1055944"/>
            <a:ext cx="2116202" cy="2315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87963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1756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309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8028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4159" y="-98805"/>
            <a:ext cx="1333516" cy="1333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2738" y="3705867"/>
            <a:ext cx="2329891" cy="2329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8624" y="1114984"/>
            <a:ext cx="6369404" cy="3789858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332565" y="1348689"/>
            <a:ext cx="5854016" cy="32352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56" tIns="121856" rIns="121856" bIns="121856" anchor="t" anchorCtr="0"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Tx/>
              <a:buNone/>
              <a:tabLst/>
              <a:defRPr/>
            </a:pPr>
            <a:endParaRPr kumimoji="0" sz="4666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8" name="Google Shape;1018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682363" y="2754404"/>
            <a:ext cx="2224348" cy="2397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9" name="Google Shape;1019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420713">
            <a:off x="8209774" y="2763837"/>
            <a:ext cx="1325665" cy="297131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957665" y="3691449"/>
            <a:ext cx="1857601" cy="274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383B872-B9A7-4240-AE74-6719200D223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74870" y="2156291"/>
            <a:ext cx="6369404" cy="144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072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561;p23"/>
          <p:cNvSpPr/>
          <p:nvPr/>
        </p:nvSpPr>
        <p:spPr>
          <a:xfrm>
            <a:off x="2056791" y="2643827"/>
            <a:ext cx="7480270" cy="2345826"/>
          </a:xfrm>
          <a:custGeom>
            <a:avLst/>
            <a:gdLst/>
            <a:ahLst/>
            <a:cxnLst/>
            <a:rect l="l" t="t" r="r" b="b"/>
            <a:pathLst>
              <a:path w="35450" h="5768" extrusionOk="0">
                <a:moveTo>
                  <a:pt x="1" y="1"/>
                </a:moveTo>
                <a:cubicBezTo>
                  <a:pt x="1" y="1"/>
                  <a:pt x="83" y="1069"/>
                  <a:pt x="840" y="1565"/>
                </a:cubicBezTo>
                <a:cubicBezTo>
                  <a:pt x="1594" y="2064"/>
                  <a:pt x="996" y="2775"/>
                  <a:pt x="1082" y="3347"/>
                </a:cubicBezTo>
                <a:cubicBezTo>
                  <a:pt x="1165" y="3916"/>
                  <a:pt x="1651" y="4558"/>
                  <a:pt x="1988" y="4911"/>
                </a:cubicBezTo>
                <a:cubicBezTo>
                  <a:pt x="2322" y="5268"/>
                  <a:pt x="2659" y="5768"/>
                  <a:pt x="2659" y="5768"/>
                </a:cubicBezTo>
                <a:lnTo>
                  <a:pt x="34559" y="5768"/>
                </a:lnTo>
                <a:cubicBezTo>
                  <a:pt x="34559" y="5768"/>
                  <a:pt x="35132" y="5371"/>
                  <a:pt x="35257" y="4395"/>
                </a:cubicBezTo>
                <a:cubicBezTo>
                  <a:pt x="35449" y="2884"/>
                  <a:pt x="34930" y="3016"/>
                  <a:pt x="34999" y="2279"/>
                </a:cubicBezTo>
                <a:cubicBezTo>
                  <a:pt x="35098" y="1151"/>
                  <a:pt x="34880" y="712"/>
                  <a:pt x="35049" y="1"/>
                </a:cubicBezTo>
                <a:close/>
              </a:path>
            </a:pathLst>
          </a:custGeom>
          <a:solidFill>
            <a:srgbClr val="FFAE24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03" name="Google Shape;315;p20"/>
          <p:cNvGrpSpPr/>
          <p:nvPr/>
        </p:nvGrpSpPr>
        <p:grpSpPr>
          <a:xfrm>
            <a:off x="2117448" y="1823618"/>
            <a:ext cx="1433731" cy="1157400"/>
            <a:chOff x="1376172" y="452280"/>
            <a:chExt cx="1320841" cy="1229757"/>
          </a:xfrm>
        </p:grpSpPr>
        <p:sp>
          <p:nvSpPr>
            <p:cNvPr id="104" name="Google Shape;316;p20"/>
            <p:cNvSpPr/>
            <p:nvPr/>
          </p:nvSpPr>
          <p:spPr>
            <a:xfrm rot="-3998617">
              <a:off x="1623217" y="567436"/>
              <a:ext cx="830012" cy="950521"/>
            </a:xfrm>
            <a:custGeom>
              <a:avLst/>
              <a:gdLst/>
              <a:ahLst/>
              <a:cxnLst/>
              <a:rect l="l" t="t" r="r" b="b"/>
              <a:pathLst>
                <a:path w="12501" h="14316" extrusionOk="0">
                  <a:moveTo>
                    <a:pt x="7699" y="1"/>
                  </a:moveTo>
                  <a:cubicBezTo>
                    <a:pt x="6441" y="1"/>
                    <a:pt x="5583" y="887"/>
                    <a:pt x="5559" y="913"/>
                  </a:cubicBezTo>
                  <a:cubicBezTo>
                    <a:pt x="5364" y="858"/>
                    <a:pt x="5164" y="832"/>
                    <a:pt x="4965" y="832"/>
                  </a:cubicBezTo>
                  <a:cubicBezTo>
                    <a:pt x="4548" y="832"/>
                    <a:pt x="4138" y="949"/>
                    <a:pt x="3790" y="1178"/>
                  </a:cubicBezTo>
                  <a:cubicBezTo>
                    <a:pt x="3615" y="1293"/>
                    <a:pt x="3453" y="1442"/>
                    <a:pt x="3317" y="1614"/>
                  </a:cubicBezTo>
                  <a:cubicBezTo>
                    <a:pt x="3149" y="1833"/>
                    <a:pt x="3050" y="2051"/>
                    <a:pt x="2994" y="2259"/>
                  </a:cubicBezTo>
                  <a:cubicBezTo>
                    <a:pt x="2815" y="2900"/>
                    <a:pt x="3070" y="3426"/>
                    <a:pt x="3070" y="3426"/>
                  </a:cubicBezTo>
                  <a:cubicBezTo>
                    <a:pt x="3070" y="3426"/>
                    <a:pt x="2421" y="3919"/>
                    <a:pt x="1717" y="4871"/>
                  </a:cubicBezTo>
                  <a:cubicBezTo>
                    <a:pt x="1668" y="4862"/>
                    <a:pt x="1618" y="4857"/>
                    <a:pt x="1571" y="4857"/>
                  </a:cubicBezTo>
                  <a:cubicBezTo>
                    <a:pt x="1433" y="4857"/>
                    <a:pt x="1308" y="4898"/>
                    <a:pt x="1214" y="4983"/>
                  </a:cubicBezTo>
                  <a:cubicBezTo>
                    <a:pt x="1036" y="5152"/>
                    <a:pt x="1016" y="5447"/>
                    <a:pt x="1139" y="5748"/>
                  </a:cubicBezTo>
                  <a:cubicBezTo>
                    <a:pt x="613" y="6654"/>
                    <a:pt x="150" y="7817"/>
                    <a:pt x="1" y="9226"/>
                  </a:cubicBezTo>
                  <a:lnTo>
                    <a:pt x="87" y="12507"/>
                  </a:lnTo>
                  <a:lnTo>
                    <a:pt x="133" y="14315"/>
                  </a:lnTo>
                  <a:lnTo>
                    <a:pt x="1860" y="13763"/>
                  </a:lnTo>
                  <a:lnTo>
                    <a:pt x="4773" y="12827"/>
                  </a:lnTo>
                  <a:cubicBezTo>
                    <a:pt x="4773" y="12827"/>
                    <a:pt x="6009" y="12321"/>
                    <a:pt x="7438" y="10896"/>
                  </a:cubicBezTo>
                  <a:cubicBezTo>
                    <a:pt x="7573" y="10954"/>
                    <a:pt x="7708" y="10984"/>
                    <a:pt x="7831" y="10984"/>
                  </a:cubicBezTo>
                  <a:cubicBezTo>
                    <a:pt x="7988" y="10984"/>
                    <a:pt x="8127" y="10935"/>
                    <a:pt x="8225" y="10833"/>
                  </a:cubicBezTo>
                  <a:cubicBezTo>
                    <a:pt x="8404" y="10645"/>
                    <a:pt x="8393" y="10328"/>
                    <a:pt x="8231" y="10020"/>
                  </a:cubicBezTo>
                  <a:cubicBezTo>
                    <a:pt x="8532" y="9653"/>
                    <a:pt x="8833" y="9246"/>
                    <a:pt x="9124" y="8789"/>
                  </a:cubicBezTo>
                  <a:cubicBezTo>
                    <a:pt x="9227" y="8811"/>
                    <a:pt x="9325" y="8821"/>
                    <a:pt x="9419" y="8821"/>
                  </a:cubicBezTo>
                  <a:cubicBezTo>
                    <a:pt x="9632" y="8821"/>
                    <a:pt x="9822" y="8770"/>
                    <a:pt x="9994" y="8687"/>
                  </a:cubicBezTo>
                  <a:cubicBezTo>
                    <a:pt x="10295" y="8545"/>
                    <a:pt x="10533" y="8304"/>
                    <a:pt x="10708" y="8055"/>
                  </a:cubicBezTo>
                  <a:cubicBezTo>
                    <a:pt x="11042" y="7596"/>
                    <a:pt x="11128" y="7004"/>
                    <a:pt x="10960" y="6459"/>
                  </a:cubicBezTo>
                  <a:cubicBezTo>
                    <a:pt x="10896" y="6260"/>
                    <a:pt x="10831" y="6065"/>
                    <a:pt x="10754" y="5876"/>
                  </a:cubicBezTo>
                  <a:lnTo>
                    <a:pt x="10754" y="5876"/>
                  </a:lnTo>
                  <a:cubicBezTo>
                    <a:pt x="10801" y="5986"/>
                    <a:pt x="10821" y="6048"/>
                    <a:pt x="10821" y="6048"/>
                  </a:cubicBezTo>
                  <a:cubicBezTo>
                    <a:pt x="11258" y="5572"/>
                    <a:pt x="12500" y="3426"/>
                    <a:pt x="10057" y="1088"/>
                  </a:cubicBezTo>
                  <a:cubicBezTo>
                    <a:pt x="9199" y="267"/>
                    <a:pt x="8389" y="1"/>
                    <a:pt x="7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317;p20"/>
            <p:cNvSpPr/>
            <p:nvPr/>
          </p:nvSpPr>
          <p:spPr>
            <a:xfrm rot="-3998617">
              <a:off x="1595160" y="538417"/>
              <a:ext cx="882863" cy="1057484"/>
            </a:xfrm>
            <a:custGeom>
              <a:avLst/>
              <a:gdLst/>
              <a:ahLst/>
              <a:cxnLst/>
              <a:rect l="l" t="t" r="r" b="b"/>
              <a:pathLst>
                <a:path w="13297" h="15927" extrusionOk="0">
                  <a:moveTo>
                    <a:pt x="8440" y="0"/>
                  </a:moveTo>
                  <a:cubicBezTo>
                    <a:pt x="7471" y="0"/>
                    <a:pt x="6643" y="416"/>
                    <a:pt x="6104" y="858"/>
                  </a:cubicBezTo>
                  <a:cubicBezTo>
                    <a:pt x="5972" y="840"/>
                    <a:pt x="5840" y="831"/>
                    <a:pt x="5708" y="831"/>
                  </a:cubicBezTo>
                  <a:cubicBezTo>
                    <a:pt x="5158" y="831"/>
                    <a:pt x="4619" y="987"/>
                    <a:pt x="4163" y="1291"/>
                  </a:cubicBezTo>
                  <a:cubicBezTo>
                    <a:pt x="3921" y="1450"/>
                    <a:pt x="3706" y="1648"/>
                    <a:pt x="3525" y="1880"/>
                  </a:cubicBezTo>
                  <a:cubicBezTo>
                    <a:pt x="3313" y="2150"/>
                    <a:pt x="3164" y="2448"/>
                    <a:pt x="3082" y="2759"/>
                  </a:cubicBezTo>
                  <a:cubicBezTo>
                    <a:pt x="2963" y="3192"/>
                    <a:pt x="2983" y="3586"/>
                    <a:pt x="3039" y="3880"/>
                  </a:cubicBezTo>
                  <a:cubicBezTo>
                    <a:pt x="2804" y="4098"/>
                    <a:pt x="2476" y="4432"/>
                    <a:pt x="2126" y="4872"/>
                  </a:cubicBezTo>
                  <a:cubicBezTo>
                    <a:pt x="1888" y="4905"/>
                    <a:pt x="1670" y="5007"/>
                    <a:pt x="1498" y="5166"/>
                  </a:cubicBezTo>
                  <a:cubicBezTo>
                    <a:pt x="1191" y="5454"/>
                    <a:pt x="1068" y="5887"/>
                    <a:pt x="1151" y="6344"/>
                  </a:cubicBezTo>
                  <a:cubicBezTo>
                    <a:pt x="651" y="7269"/>
                    <a:pt x="314" y="8252"/>
                    <a:pt x="145" y="9276"/>
                  </a:cubicBezTo>
                  <a:lnTo>
                    <a:pt x="49" y="9287"/>
                  </a:lnTo>
                  <a:lnTo>
                    <a:pt x="66" y="9882"/>
                  </a:lnTo>
                  <a:lnTo>
                    <a:pt x="0" y="10513"/>
                  </a:lnTo>
                  <a:lnTo>
                    <a:pt x="83" y="10520"/>
                  </a:lnTo>
                  <a:lnTo>
                    <a:pt x="222" y="15927"/>
                  </a:lnTo>
                  <a:lnTo>
                    <a:pt x="4936" y="14412"/>
                  </a:lnTo>
                  <a:lnTo>
                    <a:pt x="4947" y="14482"/>
                  </a:lnTo>
                  <a:lnTo>
                    <a:pt x="5777" y="14141"/>
                  </a:lnTo>
                  <a:cubicBezTo>
                    <a:pt x="5829" y="14121"/>
                    <a:pt x="6997" y="13635"/>
                    <a:pt x="8382" y="12336"/>
                  </a:cubicBezTo>
                  <a:cubicBezTo>
                    <a:pt x="8448" y="12344"/>
                    <a:pt x="8514" y="12349"/>
                    <a:pt x="8578" y="12349"/>
                  </a:cubicBezTo>
                  <a:cubicBezTo>
                    <a:pt x="8922" y="12349"/>
                    <a:pt x="9236" y="12224"/>
                    <a:pt x="9467" y="11985"/>
                  </a:cubicBezTo>
                  <a:cubicBezTo>
                    <a:pt x="9745" y="11690"/>
                    <a:pt x="9844" y="11267"/>
                    <a:pt x="9748" y="10831"/>
                  </a:cubicBezTo>
                  <a:cubicBezTo>
                    <a:pt x="9910" y="10619"/>
                    <a:pt x="10066" y="10404"/>
                    <a:pt x="10218" y="10186"/>
                  </a:cubicBezTo>
                  <a:cubicBezTo>
                    <a:pt x="10499" y="10179"/>
                    <a:pt x="10773" y="10114"/>
                    <a:pt x="11031" y="9987"/>
                  </a:cubicBezTo>
                  <a:cubicBezTo>
                    <a:pt x="11401" y="9812"/>
                    <a:pt x="11732" y="9525"/>
                    <a:pt x="12010" y="9137"/>
                  </a:cubicBezTo>
                  <a:cubicBezTo>
                    <a:pt x="12460" y="8510"/>
                    <a:pt x="12592" y="7689"/>
                    <a:pt x="12357" y="6939"/>
                  </a:cubicBezTo>
                  <a:cubicBezTo>
                    <a:pt x="12350" y="6912"/>
                    <a:pt x="12341" y="6883"/>
                    <a:pt x="12331" y="6853"/>
                  </a:cubicBezTo>
                  <a:cubicBezTo>
                    <a:pt x="12820" y="6106"/>
                    <a:pt x="13296" y="4710"/>
                    <a:pt x="12611" y="3130"/>
                  </a:cubicBezTo>
                  <a:cubicBezTo>
                    <a:pt x="12334" y="2484"/>
                    <a:pt x="11885" y="1860"/>
                    <a:pt x="11273" y="1277"/>
                  </a:cubicBezTo>
                  <a:cubicBezTo>
                    <a:pt x="10286" y="333"/>
                    <a:pt x="9306" y="0"/>
                    <a:pt x="8440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318;p20"/>
            <p:cNvSpPr/>
            <p:nvPr/>
          </p:nvSpPr>
          <p:spPr>
            <a:xfrm rot="-3998617">
              <a:off x="2065778" y="867228"/>
              <a:ext cx="304955" cy="408068"/>
            </a:xfrm>
            <a:custGeom>
              <a:avLst/>
              <a:gdLst/>
              <a:ahLst/>
              <a:cxnLst/>
              <a:rect l="l" t="t" r="r" b="b"/>
              <a:pathLst>
                <a:path w="4593" h="6146" extrusionOk="0">
                  <a:moveTo>
                    <a:pt x="3637" y="1"/>
                  </a:moveTo>
                  <a:lnTo>
                    <a:pt x="0" y="4508"/>
                  </a:lnTo>
                  <a:lnTo>
                    <a:pt x="241" y="6145"/>
                  </a:lnTo>
                  <a:cubicBezTo>
                    <a:pt x="241" y="6145"/>
                    <a:pt x="2625" y="5173"/>
                    <a:pt x="4593" y="2111"/>
                  </a:cubicBezTo>
                  <a:cubicBezTo>
                    <a:pt x="4593" y="2111"/>
                    <a:pt x="4411" y="1139"/>
                    <a:pt x="3637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319;p20"/>
            <p:cNvSpPr/>
            <p:nvPr/>
          </p:nvSpPr>
          <p:spPr>
            <a:xfrm rot="-3998617">
              <a:off x="1720068" y="1032346"/>
              <a:ext cx="371816" cy="390672"/>
            </a:xfrm>
            <a:custGeom>
              <a:avLst/>
              <a:gdLst/>
              <a:ahLst/>
              <a:cxnLst/>
              <a:rect l="l" t="t" r="r" b="b"/>
              <a:pathLst>
                <a:path w="5600" h="5884" extrusionOk="0">
                  <a:moveTo>
                    <a:pt x="3069" y="0"/>
                  </a:moveTo>
                  <a:cubicBezTo>
                    <a:pt x="3069" y="0"/>
                    <a:pt x="397" y="2021"/>
                    <a:pt x="0" y="5797"/>
                  </a:cubicBezTo>
                  <a:lnTo>
                    <a:pt x="1991" y="5883"/>
                  </a:lnTo>
                  <a:lnTo>
                    <a:pt x="5599" y="933"/>
                  </a:lnTo>
                  <a:cubicBezTo>
                    <a:pt x="4898" y="546"/>
                    <a:pt x="4064" y="218"/>
                    <a:pt x="3069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320;p20"/>
            <p:cNvSpPr/>
            <p:nvPr/>
          </p:nvSpPr>
          <p:spPr>
            <a:xfrm rot="-3998617">
              <a:off x="1779991" y="1257387"/>
              <a:ext cx="46344" cy="59358"/>
            </a:xfrm>
            <a:custGeom>
              <a:avLst/>
              <a:gdLst/>
              <a:ahLst/>
              <a:cxnLst/>
              <a:rect l="l" t="t" r="r" b="b"/>
              <a:pathLst>
                <a:path w="698" h="894" extrusionOk="0">
                  <a:moveTo>
                    <a:pt x="556" y="1"/>
                  </a:moveTo>
                  <a:cubicBezTo>
                    <a:pt x="417" y="1"/>
                    <a:pt x="294" y="40"/>
                    <a:pt x="198" y="127"/>
                  </a:cubicBezTo>
                  <a:cubicBezTo>
                    <a:pt x="20" y="295"/>
                    <a:pt x="0" y="593"/>
                    <a:pt x="122" y="893"/>
                  </a:cubicBezTo>
                  <a:cubicBezTo>
                    <a:pt x="310" y="566"/>
                    <a:pt x="506" y="272"/>
                    <a:pt x="698" y="14"/>
                  </a:cubicBezTo>
                  <a:cubicBezTo>
                    <a:pt x="651" y="4"/>
                    <a:pt x="602" y="1"/>
                    <a:pt x="556" y="1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321;p20"/>
            <p:cNvSpPr/>
            <p:nvPr/>
          </p:nvSpPr>
          <p:spPr>
            <a:xfrm rot="-3998617">
              <a:off x="1788881" y="1201489"/>
              <a:ext cx="115794" cy="115528"/>
            </a:xfrm>
            <a:custGeom>
              <a:avLst/>
              <a:gdLst/>
              <a:ahLst/>
              <a:cxnLst/>
              <a:rect l="l" t="t" r="r" b="b"/>
              <a:pathLst>
                <a:path w="1744" h="1740" extrusionOk="0">
                  <a:moveTo>
                    <a:pt x="576" y="0"/>
                  </a:moveTo>
                  <a:cubicBezTo>
                    <a:pt x="384" y="258"/>
                    <a:pt x="188" y="552"/>
                    <a:pt x="0" y="879"/>
                  </a:cubicBezTo>
                  <a:cubicBezTo>
                    <a:pt x="60" y="1029"/>
                    <a:pt x="156" y="1180"/>
                    <a:pt x="284" y="1319"/>
                  </a:cubicBezTo>
                  <a:cubicBezTo>
                    <a:pt x="536" y="1590"/>
                    <a:pt x="853" y="1740"/>
                    <a:pt x="1115" y="1740"/>
                  </a:cubicBezTo>
                  <a:cubicBezTo>
                    <a:pt x="1253" y="1740"/>
                    <a:pt x="1379" y="1700"/>
                    <a:pt x="1472" y="1610"/>
                  </a:cubicBezTo>
                  <a:cubicBezTo>
                    <a:pt x="1743" y="1359"/>
                    <a:pt x="1650" y="820"/>
                    <a:pt x="1267" y="406"/>
                  </a:cubicBezTo>
                  <a:cubicBezTo>
                    <a:pt x="1058" y="182"/>
                    <a:pt x="807" y="43"/>
                    <a:pt x="576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322;p20"/>
            <p:cNvSpPr/>
            <p:nvPr/>
          </p:nvSpPr>
          <p:spPr>
            <a:xfrm rot="-3998617">
              <a:off x="2260484" y="992211"/>
              <a:ext cx="64205" cy="64205"/>
            </a:xfrm>
            <a:custGeom>
              <a:avLst/>
              <a:gdLst/>
              <a:ahLst/>
              <a:cxnLst/>
              <a:rect l="l" t="t" r="r" b="b"/>
              <a:pathLst>
                <a:path w="967" h="967" extrusionOk="0">
                  <a:moveTo>
                    <a:pt x="794" y="0"/>
                  </a:moveTo>
                  <a:cubicBezTo>
                    <a:pt x="526" y="325"/>
                    <a:pt x="261" y="615"/>
                    <a:pt x="0" y="877"/>
                  </a:cubicBezTo>
                  <a:cubicBezTo>
                    <a:pt x="136" y="937"/>
                    <a:pt x="268" y="966"/>
                    <a:pt x="394" y="966"/>
                  </a:cubicBezTo>
                  <a:cubicBezTo>
                    <a:pt x="549" y="966"/>
                    <a:pt x="688" y="917"/>
                    <a:pt x="788" y="814"/>
                  </a:cubicBezTo>
                  <a:cubicBezTo>
                    <a:pt x="966" y="626"/>
                    <a:pt x="956" y="308"/>
                    <a:pt x="794" y="0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323;p20"/>
            <p:cNvSpPr/>
            <p:nvPr/>
          </p:nvSpPr>
          <p:spPr>
            <a:xfrm rot="-3998617">
              <a:off x="2194153" y="993773"/>
              <a:ext cx="116192" cy="107893"/>
            </a:xfrm>
            <a:custGeom>
              <a:avLst/>
              <a:gdLst/>
              <a:ahLst/>
              <a:cxnLst/>
              <a:rect l="l" t="t" r="r" b="b"/>
              <a:pathLst>
                <a:path w="1750" h="1625" extrusionOk="0">
                  <a:moveTo>
                    <a:pt x="649" y="0"/>
                  </a:moveTo>
                  <a:cubicBezTo>
                    <a:pt x="494" y="0"/>
                    <a:pt x="355" y="50"/>
                    <a:pt x="259" y="152"/>
                  </a:cubicBezTo>
                  <a:cubicBezTo>
                    <a:pt x="1" y="420"/>
                    <a:pt x="126" y="953"/>
                    <a:pt x="540" y="1342"/>
                  </a:cubicBezTo>
                  <a:cubicBezTo>
                    <a:pt x="669" y="1469"/>
                    <a:pt x="811" y="1561"/>
                    <a:pt x="956" y="1624"/>
                  </a:cubicBezTo>
                  <a:cubicBezTo>
                    <a:pt x="1217" y="1362"/>
                    <a:pt x="1482" y="1072"/>
                    <a:pt x="1750" y="747"/>
                  </a:cubicBezTo>
                  <a:cubicBezTo>
                    <a:pt x="1681" y="616"/>
                    <a:pt x="1585" y="486"/>
                    <a:pt x="1463" y="370"/>
                  </a:cubicBezTo>
                  <a:cubicBezTo>
                    <a:pt x="1208" y="129"/>
                    <a:pt x="904" y="0"/>
                    <a:pt x="649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324;p20"/>
            <p:cNvSpPr/>
            <p:nvPr/>
          </p:nvSpPr>
          <p:spPr>
            <a:xfrm rot="-3998617">
              <a:off x="1635655" y="559253"/>
              <a:ext cx="460653" cy="401495"/>
            </a:xfrm>
            <a:custGeom>
              <a:avLst/>
              <a:gdLst/>
              <a:ahLst/>
              <a:cxnLst/>
              <a:rect l="l" t="t" r="r" b="b"/>
              <a:pathLst>
                <a:path w="6938" h="6047" extrusionOk="0">
                  <a:moveTo>
                    <a:pt x="2141" y="0"/>
                  </a:moveTo>
                  <a:cubicBezTo>
                    <a:pt x="865" y="0"/>
                    <a:pt x="1" y="914"/>
                    <a:pt x="1" y="914"/>
                  </a:cubicBezTo>
                  <a:cubicBezTo>
                    <a:pt x="4140" y="2561"/>
                    <a:pt x="5258" y="6046"/>
                    <a:pt x="5258" y="6046"/>
                  </a:cubicBezTo>
                  <a:cubicBezTo>
                    <a:pt x="5698" y="5573"/>
                    <a:pt x="6938" y="3427"/>
                    <a:pt x="4494" y="1086"/>
                  </a:cubicBezTo>
                  <a:cubicBezTo>
                    <a:pt x="3638" y="267"/>
                    <a:pt x="2830" y="0"/>
                    <a:pt x="2141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325;p20"/>
            <p:cNvSpPr/>
            <p:nvPr/>
          </p:nvSpPr>
          <p:spPr>
            <a:xfrm rot="-3998617">
              <a:off x="1711368" y="767590"/>
              <a:ext cx="476721" cy="436684"/>
            </a:xfrm>
            <a:custGeom>
              <a:avLst/>
              <a:gdLst/>
              <a:ahLst/>
              <a:cxnLst/>
              <a:rect l="l" t="t" r="r" b="b"/>
              <a:pathLst>
                <a:path w="7180" h="6577" extrusionOk="0">
                  <a:moveTo>
                    <a:pt x="243" y="1"/>
                  </a:moveTo>
                  <a:cubicBezTo>
                    <a:pt x="204" y="1"/>
                    <a:pt x="182" y="6"/>
                    <a:pt x="179" y="14"/>
                  </a:cubicBezTo>
                  <a:cubicBezTo>
                    <a:pt x="0" y="657"/>
                    <a:pt x="255" y="1182"/>
                    <a:pt x="255" y="1182"/>
                  </a:cubicBezTo>
                  <a:cubicBezTo>
                    <a:pt x="5847" y="2839"/>
                    <a:pt x="6310" y="6545"/>
                    <a:pt x="6310" y="6545"/>
                  </a:cubicBezTo>
                  <a:cubicBezTo>
                    <a:pt x="6412" y="6567"/>
                    <a:pt x="6510" y="6576"/>
                    <a:pt x="6605" y="6576"/>
                  </a:cubicBezTo>
                  <a:cubicBezTo>
                    <a:pt x="6817" y="6576"/>
                    <a:pt x="7008" y="6526"/>
                    <a:pt x="7179" y="6446"/>
                  </a:cubicBezTo>
                  <a:cubicBezTo>
                    <a:pt x="5299" y="1079"/>
                    <a:pt x="832" y="1"/>
                    <a:pt x="243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326;p20"/>
            <p:cNvSpPr/>
            <p:nvPr/>
          </p:nvSpPr>
          <p:spPr>
            <a:xfrm rot="-3998617">
              <a:off x="1668802" y="693565"/>
              <a:ext cx="512309" cy="498831"/>
            </a:xfrm>
            <a:custGeom>
              <a:avLst/>
              <a:gdLst/>
              <a:ahLst/>
              <a:cxnLst/>
              <a:rect l="l" t="t" r="r" b="b"/>
              <a:pathLst>
                <a:path w="7716" h="7513" extrusionOk="0">
                  <a:moveTo>
                    <a:pt x="798" y="1"/>
                  </a:moveTo>
                  <a:cubicBezTo>
                    <a:pt x="623" y="116"/>
                    <a:pt x="461" y="265"/>
                    <a:pt x="326" y="440"/>
                  </a:cubicBezTo>
                  <a:cubicBezTo>
                    <a:pt x="157" y="655"/>
                    <a:pt x="54" y="874"/>
                    <a:pt x="1" y="1081"/>
                  </a:cubicBezTo>
                  <a:cubicBezTo>
                    <a:pt x="4" y="1073"/>
                    <a:pt x="26" y="1068"/>
                    <a:pt x="65" y="1068"/>
                  </a:cubicBezTo>
                  <a:cubicBezTo>
                    <a:pt x="654" y="1068"/>
                    <a:pt x="5121" y="2146"/>
                    <a:pt x="7001" y="7513"/>
                  </a:cubicBezTo>
                  <a:cubicBezTo>
                    <a:pt x="7302" y="7368"/>
                    <a:pt x="7537" y="7126"/>
                    <a:pt x="7716" y="6878"/>
                  </a:cubicBezTo>
                  <a:cubicBezTo>
                    <a:pt x="6241" y="953"/>
                    <a:pt x="1036" y="40"/>
                    <a:pt x="798" y="1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327;p20"/>
            <p:cNvSpPr/>
            <p:nvPr/>
          </p:nvSpPr>
          <p:spPr>
            <a:xfrm rot="-3998617">
              <a:off x="1667496" y="653184"/>
              <a:ext cx="487278" cy="479642"/>
            </a:xfrm>
            <a:custGeom>
              <a:avLst/>
              <a:gdLst/>
              <a:ahLst/>
              <a:cxnLst/>
              <a:rect l="l" t="t" r="r" b="b"/>
              <a:pathLst>
                <a:path w="7339" h="7224" extrusionOk="0">
                  <a:moveTo>
                    <a:pt x="1176" y="1"/>
                  </a:moveTo>
                  <a:cubicBezTo>
                    <a:pt x="759" y="1"/>
                    <a:pt x="348" y="118"/>
                    <a:pt x="1" y="346"/>
                  </a:cubicBezTo>
                  <a:cubicBezTo>
                    <a:pt x="239" y="385"/>
                    <a:pt x="5444" y="1298"/>
                    <a:pt x="6919" y="7223"/>
                  </a:cubicBezTo>
                  <a:cubicBezTo>
                    <a:pt x="7253" y="6764"/>
                    <a:pt x="7339" y="6172"/>
                    <a:pt x="7170" y="5629"/>
                  </a:cubicBezTo>
                  <a:cubicBezTo>
                    <a:pt x="6142" y="2307"/>
                    <a:pt x="3513" y="782"/>
                    <a:pt x="2025" y="167"/>
                  </a:cubicBezTo>
                  <a:cubicBezTo>
                    <a:pt x="1750" y="55"/>
                    <a:pt x="1462" y="1"/>
                    <a:pt x="1176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328;p20"/>
            <p:cNvSpPr/>
            <p:nvPr/>
          </p:nvSpPr>
          <p:spPr>
            <a:xfrm rot="-3998617">
              <a:off x="2228193" y="1464383"/>
              <a:ext cx="117520" cy="120176"/>
            </a:xfrm>
            <a:custGeom>
              <a:avLst/>
              <a:gdLst/>
              <a:ahLst/>
              <a:cxnLst/>
              <a:rect l="l" t="t" r="r" b="b"/>
              <a:pathLst>
                <a:path w="1770" h="1810" extrusionOk="0">
                  <a:moveTo>
                    <a:pt x="1" y="0"/>
                  </a:moveTo>
                  <a:lnTo>
                    <a:pt x="47" y="1809"/>
                  </a:lnTo>
                  <a:lnTo>
                    <a:pt x="1770" y="12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329;p20"/>
            <p:cNvSpPr/>
            <p:nvPr/>
          </p:nvSpPr>
          <p:spPr>
            <a:xfrm rot="-3998617">
              <a:off x="1906081" y="1014169"/>
              <a:ext cx="377526" cy="297386"/>
            </a:xfrm>
            <a:custGeom>
              <a:avLst/>
              <a:gdLst/>
              <a:ahLst/>
              <a:cxnLst/>
              <a:rect l="l" t="t" r="r" b="b"/>
              <a:pathLst>
                <a:path w="5686" h="4479" extrusionOk="0">
                  <a:moveTo>
                    <a:pt x="782" y="0"/>
                  </a:moveTo>
                  <a:cubicBezTo>
                    <a:pt x="147" y="0"/>
                    <a:pt x="0" y="899"/>
                    <a:pt x="0" y="899"/>
                  </a:cubicBezTo>
                  <a:cubicBezTo>
                    <a:pt x="43" y="2916"/>
                    <a:pt x="2071" y="3945"/>
                    <a:pt x="3324" y="4391"/>
                  </a:cubicBezTo>
                  <a:cubicBezTo>
                    <a:pt x="3492" y="4451"/>
                    <a:pt x="3662" y="4478"/>
                    <a:pt x="3826" y="4478"/>
                  </a:cubicBezTo>
                  <a:cubicBezTo>
                    <a:pt x="4887" y="4478"/>
                    <a:pt x="5686" y="3339"/>
                    <a:pt x="3982" y="2628"/>
                  </a:cubicBezTo>
                  <a:cubicBezTo>
                    <a:pt x="2018" y="1812"/>
                    <a:pt x="2371" y="777"/>
                    <a:pt x="1297" y="162"/>
                  </a:cubicBezTo>
                  <a:cubicBezTo>
                    <a:pt x="1097" y="47"/>
                    <a:pt x="927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330;p20"/>
            <p:cNvSpPr/>
            <p:nvPr/>
          </p:nvSpPr>
          <p:spPr>
            <a:xfrm rot="-3998617">
              <a:off x="1929689" y="1224101"/>
              <a:ext cx="89634" cy="87178"/>
            </a:xfrm>
            <a:custGeom>
              <a:avLst/>
              <a:gdLst/>
              <a:ahLst/>
              <a:cxnLst/>
              <a:rect l="l" t="t" r="r" b="b"/>
              <a:pathLst>
                <a:path w="1350" h="1313" extrusionOk="0">
                  <a:moveTo>
                    <a:pt x="110" y="0"/>
                  </a:moveTo>
                  <a:lnTo>
                    <a:pt x="0" y="354"/>
                  </a:lnTo>
                  <a:cubicBezTo>
                    <a:pt x="317" y="706"/>
                    <a:pt x="846" y="1032"/>
                    <a:pt x="1138" y="1198"/>
                  </a:cubicBezTo>
                  <a:lnTo>
                    <a:pt x="1138" y="1198"/>
                  </a:lnTo>
                  <a:cubicBezTo>
                    <a:pt x="534" y="807"/>
                    <a:pt x="110" y="0"/>
                    <a:pt x="110" y="0"/>
                  </a:cubicBezTo>
                  <a:close/>
                  <a:moveTo>
                    <a:pt x="1138" y="1198"/>
                  </a:moveTo>
                  <a:cubicBezTo>
                    <a:pt x="1206" y="1242"/>
                    <a:pt x="1277" y="1281"/>
                    <a:pt x="1349" y="1313"/>
                  </a:cubicBezTo>
                  <a:cubicBezTo>
                    <a:pt x="1349" y="1313"/>
                    <a:pt x="1266" y="1271"/>
                    <a:pt x="1138" y="1198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331;p20"/>
            <p:cNvSpPr/>
            <p:nvPr/>
          </p:nvSpPr>
          <p:spPr>
            <a:xfrm rot="-3998617">
              <a:off x="2153868" y="1105507"/>
              <a:ext cx="126749" cy="74695"/>
            </a:xfrm>
            <a:custGeom>
              <a:avLst/>
              <a:gdLst/>
              <a:ahLst/>
              <a:cxnLst/>
              <a:rect l="l" t="t" r="r" b="b"/>
              <a:pathLst>
                <a:path w="1909" h="1125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669" y="874"/>
                    <a:pt x="1363" y="1124"/>
                  </a:cubicBezTo>
                  <a:lnTo>
                    <a:pt x="1909" y="814"/>
                  </a:lnTo>
                  <a:cubicBezTo>
                    <a:pt x="1909" y="814"/>
                    <a:pt x="729" y="695"/>
                    <a:pt x="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6" name="文本框 18">
            <a:extLst>
              <a:ext uri="{FF2B5EF4-FFF2-40B4-BE49-F238E27FC236}">
                <a16:creationId xmlns:a16="http://schemas.microsoft.com/office/drawing/2014/main" id="{FC58D57D-2022-462C-B907-1C55ACA936B3}"/>
              </a:ext>
            </a:extLst>
          </p:cNvPr>
          <p:cNvSpPr txBox="1"/>
          <p:nvPr/>
        </p:nvSpPr>
        <p:spPr>
          <a:xfrm>
            <a:off x="2706761" y="3307893"/>
            <a:ext cx="64628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 dirty="0" err="1">
                <a:ln w="28575">
                  <a:solidFill>
                    <a:srgbClr val="FFFFFF"/>
                  </a:solidFill>
                </a:ln>
                <a:solidFill>
                  <a:srgbClr val="6DAA2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站酷快乐体2016修订版" panose="02010600030101010101" pitchFamily="2" charset="-122"/>
                <a:cs typeface="Times New Roman" panose="02020603050405020304" pitchFamily="18" charset="0"/>
                <a:sym typeface="Arial"/>
              </a:rPr>
              <a:t>Vận</a:t>
            </a:r>
            <a:r>
              <a:rPr kumimoji="0" lang="en-US" altLang="zh-CN" sz="8000" b="1" i="0" u="none" strike="noStrike" kern="1200" cap="none" spc="0" normalizeH="0" noProof="0" dirty="0">
                <a:ln w="28575">
                  <a:solidFill>
                    <a:srgbClr val="FFFFFF"/>
                  </a:solidFill>
                </a:ln>
                <a:solidFill>
                  <a:srgbClr val="6DAA2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站酷快乐体2016修订版" panose="02010600030101010101" pitchFamily="2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8000" b="1" i="0" u="none" strike="noStrike" kern="1200" cap="none" spc="0" normalizeH="0" noProof="0" dirty="0" err="1">
                <a:ln w="28575">
                  <a:solidFill>
                    <a:srgbClr val="FFFFFF"/>
                  </a:solidFill>
                </a:ln>
                <a:solidFill>
                  <a:srgbClr val="6DAA2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站酷快乐体2016修订版" panose="02010600030101010101" pitchFamily="2" charset="-122"/>
                <a:cs typeface="Times New Roman" panose="02020603050405020304" pitchFamily="18" charset="0"/>
                <a:sym typeface="Arial"/>
              </a:rPr>
              <a:t>dụng</a:t>
            </a:r>
            <a:endParaRPr kumimoji="0" lang="zh-CN" altLang="en-US" sz="8000" b="1" i="0" u="none" strike="noStrike" kern="1200" cap="none" spc="0" normalizeH="0" baseline="0" noProof="0" dirty="0">
              <a:ln w="3175">
                <a:solidFill>
                  <a:srgbClr val="FFFFFF"/>
                </a:solidFill>
              </a:ln>
              <a:solidFill>
                <a:srgbClr val="6DAA2D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站酷快乐体2016修订版" panose="02010600030101010101" pitchFamily="2" charset="-122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89729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89BAB016-5995-4B13-A645-41075CA07792}"/>
              </a:ext>
            </a:extLst>
          </p:cNvPr>
          <p:cNvGrpSpPr/>
          <p:nvPr/>
        </p:nvGrpSpPr>
        <p:grpSpPr>
          <a:xfrm>
            <a:off x="1468830" y="-71120"/>
            <a:ext cx="10276130" cy="1371600"/>
            <a:chOff x="595159" y="192870"/>
            <a:chExt cx="6180010" cy="1371600"/>
          </a:xfrm>
        </p:grpSpPr>
        <p:sp>
          <p:nvSpPr>
            <p:cNvPr id="12" name="Google Shape;1352;p29">
              <a:extLst>
                <a:ext uri="{FF2B5EF4-FFF2-40B4-BE49-F238E27FC236}">
                  <a16:creationId xmlns:a16="http://schemas.microsoft.com/office/drawing/2014/main" id="{54BD3816-AEF7-42FF-9239-33A5A2157711}"/>
                </a:ext>
              </a:extLst>
            </p:cNvPr>
            <p:cNvSpPr/>
            <p:nvPr/>
          </p:nvSpPr>
          <p:spPr>
            <a:xfrm>
              <a:off x="1143111" y="512482"/>
              <a:ext cx="5632058" cy="1051988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9CE8D9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" name="Google Shape;697;p24">
              <a:extLst>
                <a:ext uri="{FF2B5EF4-FFF2-40B4-BE49-F238E27FC236}">
                  <a16:creationId xmlns:a16="http://schemas.microsoft.com/office/drawing/2014/main" id="{AC86D2C7-0CE5-4DE5-B966-FB5160E2EEF3}"/>
                </a:ext>
              </a:extLst>
            </p:cNvPr>
            <p:cNvSpPr txBox="1">
              <a:spLocks/>
            </p:cNvSpPr>
            <p:nvPr/>
          </p:nvSpPr>
          <p:spPr>
            <a:xfrm>
              <a:off x="1412688" y="512482"/>
              <a:ext cx="5092903" cy="7323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FFFFFF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tabLst/>
                <a:defRPr/>
              </a:pPr>
              <a:r>
                <a:rPr lang="nl-NL" sz="280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Nếu em là bạn gái trong tình huống sau, em sẽ bày tỏ tình cảm và sự quan tâm đối với bố như thế nào?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Odibee Sans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4B15614-AA7C-4D11-B3A9-34AC8BDD32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5159" y="192870"/>
              <a:ext cx="601425" cy="1371600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3508124-A268-4400-945F-F0ED783625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2659" y="1823292"/>
            <a:ext cx="6928265" cy="4525328"/>
          </a:xfrm>
          <a:prstGeom prst="rect">
            <a:avLst/>
          </a:prstGeom>
        </p:spPr>
      </p:pic>
      <p:sp>
        <p:nvSpPr>
          <p:cNvPr id="17" name="Google Shape;1045;p15">
            <a:extLst>
              <a:ext uri="{FF2B5EF4-FFF2-40B4-BE49-F238E27FC236}">
                <a16:creationId xmlns:a16="http://schemas.microsoft.com/office/drawing/2014/main" id="{5BD83F93-3D00-4ADB-B8A0-C5C6F7AB5389}"/>
              </a:ext>
            </a:extLst>
          </p:cNvPr>
          <p:cNvSpPr/>
          <p:nvPr/>
        </p:nvSpPr>
        <p:spPr>
          <a:xfrm>
            <a:off x="7494357" y="1742096"/>
            <a:ext cx="4443739" cy="1198060"/>
          </a:xfrm>
          <a:prstGeom prst="wedgeRoundRectCallout">
            <a:avLst>
              <a:gd name="adj1" fmla="val -54720"/>
              <a:gd name="adj2" fmla="val 69898"/>
              <a:gd name="adj3" fmla="val 16667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lvl="0" algn="just" defTabSz="914309">
              <a:buClr>
                <a:srgbClr val="000000"/>
              </a:buClr>
              <a:defRPr/>
            </a:pP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Tuyệt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vời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quá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, con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chúc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mừng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bố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!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8" name="Google Shape;1045;p15">
            <a:extLst>
              <a:ext uri="{FF2B5EF4-FFF2-40B4-BE49-F238E27FC236}">
                <a16:creationId xmlns:a16="http://schemas.microsoft.com/office/drawing/2014/main" id="{6261F10C-D8C8-4288-92AA-4FE328A4C337}"/>
              </a:ext>
            </a:extLst>
          </p:cNvPr>
          <p:cNvSpPr/>
          <p:nvPr/>
        </p:nvSpPr>
        <p:spPr>
          <a:xfrm>
            <a:off x="7494356" y="3222801"/>
            <a:ext cx="4443739" cy="1429219"/>
          </a:xfrm>
          <a:prstGeom prst="wedgeRoundRectCallout">
            <a:avLst>
              <a:gd name="adj1" fmla="val -54720"/>
              <a:gd name="adj2" fmla="val 69898"/>
              <a:gd name="adj3" fmla="val 16667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lvl="0" algn="just" defTabSz="914309">
              <a:buClr>
                <a:srgbClr val="000000"/>
              </a:buClr>
              <a:defRPr/>
            </a:pPr>
            <a:r>
              <a:rPr lang="en-US" sz="2800" kern="0">
                <a:solidFill>
                  <a:prstClr val="black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Vậy là bố đã có vông việc mới rồi, con vui lắm. Con chúc mừng bố nhé!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810133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9402985-6BAD-463A-AAD4-CEC2EDC12D03}"/>
              </a:ext>
            </a:extLst>
          </p:cNvPr>
          <p:cNvSpPr/>
          <p:nvPr/>
        </p:nvSpPr>
        <p:spPr>
          <a:xfrm>
            <a:off x="3757735" y="103751"/>
            <a:ext cx="4998382" cy="1198858"/>
          </a:xfrm>
          <a:prstGeom prst="rect">
            <a:avLst/>
          </a:prstGeom>
          <a:solidFill>
            <a:srgbClr val="FDD000"/>
          </a:solidFill>
          <a:ln>
            <a:solidFill>
              <a:srgbClr val="FDD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005E9C0-7EDF-42CB-A452-1D2786AFC0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840" t="7807"/>
          <a:stretch/>
        </p:blipFill>
        <p:spPr>
          <a:xfrm>
            <a:off x="3832587" y="-101157"/>
            <a:ext cx="5383751" cy="168995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7CE7FD7-04BC-4BE4-9A04-4C7CE215C3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683" y="1778018"/>
            <a:ext cx="11664633" cy="5079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7613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3653" y="3492375"/>
            <a:ext cx="2539572" cy="3172173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81" y="5274733"/>
            <a:ext cx="12188116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1867" y="498870"/>
            <a:ext cx="1691694" cy="71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组合 15"/>
          <p:cNvGrpSpPr/>
          <p:nvPr/>
        </p:nvGrpSpPr>
        <p:grpSpPr>
          <a:xfrm>
            <a:off x="11758882" y="5732546"/>
            <a:ext cx="481747" cy="633747"/>
            <a:chOff x="-2033679" y="889419"/>
            <a:chExt cx="463503" cy="619473"/>
          </a:xfrm>
        </p:grpSpPr>
        <p:pic>
          <p:nvPicPr>
            <p:cNvPr id="17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57314" y="2486"/>
            <a:ext cx="1370681" cy="1270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1050" y="328599"/>
            <a:ext cx="1796589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003" y="568583"/>
            <a:ext cx="7785408" cy="37047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302" y="4717058"/>
            <a:ext cx="3432217" cy="1917729"/>
          </a:xfrm>
          <a:prstGeom prst="rect">
            <a:avLst/>
          </a:prstGeom>
        </p:spPr>
      </p:pic>
      <p:grpSp>
        <p:nvGrpSpPr>
          <p:cNvPr id="29" name="组合 28"/>
          <p:cNvGrpSpPr/>
          <p:nvPr/>
        </p:nvGrpSpPr>
        <p:grpSpPr>
          <a:xfrm>
            <a:off x="499200" y="3323321"/>
            <a:ext cx="617813" cy="825709"/>
            <a:chOff x="-2033679" y="889419"/>
            <a:chExt cx="463503" cy="619473"/>
          </a:xfrm>
        </p:grpSpPr>
        <p:pic>
          <p:nvPicPr>
            <p:cNvPr id="30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组合 31"/>
          <p:cNvGrpSpPr/>
          <p:nvPr/>
        </p:nvGrpSpPr>
        <p:grpSpPr>
          <a:xfrm>
            <a:off x="1270394" y="2641404"/>
            <a:ext cx="617813" cy="825709"/>
            <a:chOff x="-2033679" y="889419"/>
            <a:chExt cx="463503" cy="619473"/>
          </a:xfrm>
        </p:grpSpPr>
        <p:pic>
          <p:nvPicPr>
            <p:cNvPr id="3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5" name="组合 34"/>
          <p:cNvGrpSpPr/>
          <p:nvPr/>
        </p:nvGrpSpPr>
        <p:grpSpPr>
          <a:xfrm>
            <a:off x="1579300" y="3692451"/>
            <a:ext cx="617813" cy="825709"/>
            <a:chOff x="-2033679" y="889419"/>
            <a:chExt cx="463503" cy="619473"/>
          </a:xfrm>
        </p:grpSpPr>
        <p:pic>
          <p:nvPicPr>
            <p:cNvPr id="36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0" name="组合 15">
            <a:extLst>
              <a:ext uri="{FF2B5EF4-FFF2-40B4-BE49-F238E27FC236}">
                <a16:creationId xmlns:a16="http://schemas.microsoft.com/office/drawing/2014/main" id="{4C4B35B1-6185-49A8-872F-B73B04C5929A}"/>
              </a:ext>
            </a:extLst>
          </p:cNvPr>
          <p:cNvGrpSpPr/>
          <p:nvPr/>
        </p:nvGrpSpPr>
        <p:grpSpPr>
          <a:xfrm>
            <a:off x="10108654" y="5691884"/>
            <a:ext cx="481747" cy="633747"/>
            <a:chOff x="-2033679" y="889419"/>
            <a:chExt cx="463503" cy="619473"/>
          </a:xfrm>
        </p:grpSpPr>
        <p:pic>
          <p:nvPicPr>
            <p:cNvPr id="41" name="Picture 10" descr="E:\丫头\png\小人\卡通类素材\ry.png">
              <a:extLst>
                <a:ext uri="{FF2B5EF4-FFF2-40B4-BE49-F238E27FC236}">
                  <a16:creationId xmlns:a16="http://schemas.microsoft.com/office/drawing/2014/main" id="{32C75C76-78ED-443B-9147-32071E7AAD4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10" descr="E:\丫头\png\小人\卡通类素材\ry.png">
              <a:extLst>
                <a:ext uri="{FF2B5EF4-FFF2-40B4-BE49-F238E27FC236}">
                  <a16:creationId xmlns:a16="http://schemas.microsoft.com/office/drawing/2014/main" id="{ED3AC429-1D04-4704-958D-32BD7339A35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3" name="组合 15">
            <a:extLst>
              <a:ext uri="{FF2B5EF4-FFF2-40B4-BE49-F238E27FC236}">
                <a16:creationId xmlns:a16="http://schemas.microsoft.com/office/drawing/2014/main" id="{75D6EB3C-2E27-4FA0-97F0-C772D56F5DE7}"/>
              </a:ext>
            </a:extLst>
          </p:cNvPr>
          <p:cNvGrpSpPr/>
          <p:nvPr/>
        </p:nvGrpSpPr>
        <p:grpSpPr>
          <a:xfrm>
            <a:off x="9893096" y="5732546"/>
            <a:ext cx="481747" cy="633747"/>
            <a:chOff x="-2033679" y="889419"/>
            <a:chExt cx="463503" cy="619473"/>
          </a:xfrm>
        </p:grpSpPr>
        <p:pic>
          <p:nvPicPr>
            <p:cNvPr id="44" name="Picture 10" descr="E:\丫头\png\小人\卡通类素材\ry.png">
              <a:extLst>
                <a:ext uri="{FF2B5EF4-FFF2-40B4-BE49-F238E27FC236}">
                  <a16:creationId xmlns:a16="http://schemas.microsoft.com/office/drawing/2014/main" id="{A7D65A2F-8A59-48CC-B8FE-196C047550B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10" descr="E:\丫头\png\小人\卡通类素材\ry.png">
              <a:extLst>
                <a:ext uri="{FF2B5EF4-FFF2-40B4-BE49-F238E27FC236}">
                  <a16:creationId xmlns:a16="http://schemas.microsoft.com/office/drawing/2014/main" id="{67504AE2-A34B-4916-8DBD-B0796362189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6" name="Picture 2" descr="E:\丫头\png\小人\卡通类素材\yunf.png">
            <a:extLst>
              <a:ext uri="{FF2B5EF4-FFF2-40B4-BE49-F238E27FC236}">
                <a16:creationId xmlns:a16="http://schemas.microsoft.com/office/drawing/2014/main" id="{6C95C984-FCAC-49B5-A606-3636632E65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152" y="99743"/>
            <a:ext cx="1796589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F1033A74-089E-4C8B-BA80-1394862F420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34" y="1269302"/>
            <a:ext cx="11623261" cy="3357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2302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0">
        <p15:prstTrans prst="prestige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7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CD95E369-22E3-47BF-A4B6-6F6C7AEDEE5A}"/>
              </a:ext>
            </a:extLst>
          </p:cNvPr>
          <p:cNvGrpSpPr/>
          <p:nvPr/>
        </p:nvGrpSpPr>
        <p:grpSpPr>
          <a:xfrm>
            <a:off x="1022464" y="1669280"/>
            <a:ext cx="7476501" cy="4623685"/>
            <a:chOff x="1417547" y="1264224"/>
            <a:chExt cx="4405927" cy="3318271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BDC5CE40-1276-45C8-A43B-95F4B8826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90A94BE-1705-46B6-A274-580473BF97B9}"/>
                </a:ext>
              </a:extLst>
            </p:cNvPr>
            <p:cNvSpPr txBox="1"/>
            <p:nvPr/>
          </p:nvSpPr>
          <p:spPr>
            <a:xfrm>
              <a:off x="1954698" y="2800071"/>
              <a:ext cx="3745069" cy="1046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66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TIẾT 3</a:t>
              </a:r>
              <a:endParaRPr lang="en-US" sz="66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3076" name="Picture 4">
            <a:extLst>
              <a:ext uri="{FF2B5EF4-FFF2-40B4-BE49-F238E27FC236}">
                <a16:creationId xmlns:a16="http://schemas.microsoft.com/office/drawing/2014/main" id="{7A146967-3A9E-4CF5-970E-3317318D5A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4429" y="4522376"/>
            <a:ext cx="2497171" cy="1797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35171F3-3B93-4135-A20C-19EEB07B37E5}"/>
              </a:ext>
            </a:extLst>
          </p:cNvPr>
          <p:cNvSpPr txBox="1"/>
          <p:nvPr/>
        </p:nvSpPr>
        <p:spPr>
          <a:xfrm>
            <a:off x="1022464" y="838283"/>
            <a:ext cx="21515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accent1">
                    <a:lumMod val="50000"/>
                  </a:schemeClr>
                </a:solidFill>
                <a:latin typeface="UTM Cookies" panose="02040603050506020204" pitchFamily="18" charset="0"/>
              </a:rPr>
              <a:t>BÀI 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96FA8E6-AFAD-40F1-8C71-78F033E967CA}"/>
              </a:ext>
            </a:extLst>
          </p:cNvPr>
          <p:cNvSpPr txBox="1"/>
          <p:nvPr/>
        </p:nvSpPr>
        <p:spPr>
          <a:xfrm>
            <a:off x="3173993" y="365489"/>
            <a:ext cx="829831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 HÀNG VÀ NHỮNG NGÀY KỈ NIỆM CỦA GIA ĐÌNH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296083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3" b="97093" l="4022" r="954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642" r="22857"/>
          <a:stretch/>
        </p:blipFill>
        <p:spPr bwMode="auto">
          <a:xfrm>
            <a:off x="2291717" y="703245"/>
            <a:ext cx="3553898" cy="5843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5278" l="2000" r="94143">
                        <a14:backgroundMark x1="51286" y1="648" x2="52714" y2="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067767" y="1143001"/>
            <a:ext cx="3040394" cy="4690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4167" l="3714" r="917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1197" y="3096355"/>
            <a:ext cx="2999427" cy="4627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85" b="99231" l="3462" r="100000">
                        <a14:foregroundMark x1="49615" y1="8077" x2="27692" y2="77308"/>
                        <a14:foregroundMark x1="47308" y1="12308" x2="70769" y2="71923"/>
                        <a14:foregroundMark x1="52692" y1="19615" x2="58462" y2="40000"/>
                        <a14:foregroundMark x1="49615" y1="10385" x2="49231" y2="83077"/>
                        <a14:foregroundMark x1="51154" y1="18462" x2="60769" y2="90385"/>
                        <a14:foregroundMark x1="47692" y1="23846" x2="39231" y2="80385"/>
                        <a14:foregroundMark x1="43462" y1="25385" x2="31538" y2="83846"/>
                        <a14:foregroundMark x1="57308" y1="47692" x2="59615" y2="76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6134" y="1926366"/>
            <a:ext cx="2386612" cy="1490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85" b="96667" l="2429" r="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4548" y="1143000"/>
            <a:ext cx="4055609" cy="6257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98722">
                        <a14:foregroundMark x1="49521" y1="45313" x2="62620" y2="88802"/>
                        <a14:foregroundMark x1="57668" y1="49089" x2="43450" y2="81510"/>
                        <a14:foregroundMark x1="35463" y1="90365" x2="35463" y2="95964"/>
                        <a14:foregroundMark x1="64856" y1="90885" x2="71086" y2="94401"/>
                        <a14:foregroundMark x1="74121" y1="58464" x2="82588" y2="60938"/>
                        <a14:foregroundMark x1="49521" y1="44401" x2="49521" y2="51823"/>
                        <a14:foregroundMark x1="54153" y1="45313" x2="53355" y2="53125"/>
                        <a14:foregroundMark x1="45687" y1="44010" x2="47284" y2="51302"/>
                        <a14:foregroundMark x1="38498" y1="25651" x2="44249" y2="37240"/>
                        <a14:foregroundMark x1="24281" y1="58464" x2="25879" y2="64714"/>
                        <a14:foregroundMark x1="76837" y1="55339" x2="78275" y2="59635"/>
                        <a14:foregroundMark x1="35463" y1="87760" x2="63419" y2="87500"/>
                        <a14:foregroundMark x1="66134" y1="83464" x2="65655" y2="87240"/>
                        <a14:foregroundMark x1="63419" y1="95313" x2="68371" y2="93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21890" y="2829139"/>
            <a:ext cx="3428271" cy="4205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1389" b="23611" l="8900" r="94000">
                        <a14:foregroundMark x1="22500" y1="13148" x2="60000" y2="236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288" t="10333" r="19265" b="77038"/>
          <a:stretch/>
        </p:blipFill>
        <p:spPr bwMode="auto">
          <a:xfrm>
            <a:off x="1524000" y="5410200"/>
            <a:ext cx="9144000" cy="1990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4314" b="81748" l="10000" r="90000">
                        <a14:foregroundMark x1="26200" y1="13053" x2="24900" y2="15819"/>
                        <a14:foregroundMark x1="37000" y1="17257" x2="37000" y2="19580"/>
                        <a14:foregroundMark x1="62900" y1="19027" x2="61600" y2="23673"/>
                        <a14:foregroundMark x1="75800" y1="11283" x2="74500" y2="14934"/>
                        <a14:foregroundMark x1="49900" y1="8407" x2="49900" y2="10730"/>
                        <a14:foregroundMark x1="38700" y1="15819" x2="37400" y2="195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6769"/>
          <a:stretch/>
        </p:blipFill>
        <p:spPr bwMode="auto">
          <a:xfrm>
            <a:off x="4875266" y="4915406"/>
            <a:ext cx="2441469" cy="183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1148" l="1200" r="99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232"/>
          <a:stretch/>
        </p:blipFill>
        <p:spPr bwMode="auto">
          <a:xfrm>
            <a:off x="1570181" y="4648200"/>
            <a:ext cx="2841085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481" b="100000" l="0" r="100000">
                        <a14:backgroundMark x1="31544" y1="3611" x2="14765" y2="287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241"/>
          <a:stretch/>
        </p:blipFill>
        <p:spPr bwMode="auto">
          <a:xfrm flipH="1">
            <a:off x="4795219" y="6270003"/>
            <a:ext cx="484702" cy="644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6481" b="84815" l="7400" r="91100">
                        <a14:foregroundMark x1="21900" y1="11759" x2="22100" y2="33796"/>
                        <a14:foregroundMark x1="47800" y1="13981" x2="50400" y2="35093"/>
                        <a14:foregroundMark x1="20800" y1="15556" x2="11700" y2="25648"/>
                        <a14:foregroundMark x1="22400" y1="13241" x2="29900" y2="26667"/>
                        <a14:foregroundMark x1="18600" y1="12037" x2="11200" y2="20185"/>
                        <a14:foregroundMark x1="10600" y1="25185" x2="20000" y2="39537"/>
                        <a14:foregroundMark x1="43800" y1="26389" x2="49600" y2="36759"/>
                        <a14:foregroundMark x1="21600" y1="52130" x2="20500" y2="82778"/>
                        <a14:foregroundMark x1="50700" y1="53148" x2="50200" y2="82778"/>
                        <a14:foregroundMark x1="46700" y1="58796" x2="43000" y2="72870"/>
                        <a14:foregroundMark x1="51200" y1="55370" x2="57400" y2="70185"/>
                        <a14:foregroundMark x1="49400" y1="53889" x2="45100" y2="59074"/>
                        <a14:foregroundMark x1="79300" y1="53148" x2="81400" y2="82593"/>
                        <a14:foregroundMark x1="78800" y1="57037" x2="72600" y2="7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25" t="7581" r="8476" b="15969"/>
          <a:stretch/>
        </p:blipFill>
        <p:spPr bwMode="auto">
          <a:xfrm flipH="1">
            <a:off x="6587965" y="6172290"/>
            <a:ext cx="1242337" cy="88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9537" b="77593" l="23000" r="77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626" t="19551" r="16022" b="15912"/>
          <a:stretch/>
        </p:blipFill>
        <p:spPr bwMode="auto">
          <a:xfrm>
            <a:off x="3861821" y="5290225"/>
            <a:ext cx="1013445" cy="111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90833" l="100" r="95100">
                        <a14:foregroundMark x1="60500" y1="34167" x2="51600" y2="80000"/>
                        <a14:foregroundMark x1="37500" y1="27500" x2="56100" y2="69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871" r="14600"/>
          <a:stretch/>
        </p:blipFill>
        <p:spPr bwMode="auto">
          <a:xfrm rot="21448870">
            <a:off x="8650586" y="3726099"/>
            <a:ext cx="2262722" cy="3464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99556" l="17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9165" y="5141342"/>
            <a:ext cx="1912782" cy="1912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0" b="96501" l="24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543" y="-196516"/>
            <a:ext cx="2934019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1143000"/>
          </a:xfrm>
          <a:solidFill>
            <a:srgbClr val="FFFF00"/>
          </a:solidFill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6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TỔ CHỨC SINH NHẬT</a:t>
            </a:r>
          </a:p>
        </p:txBody>
      </p:sp>
      <p:pic>
        <p:nvPicPr>
          <p:cNvPr id="21" name="Happy-Birthday-To-You-English-hung.mp3">
            <a:hlinkClick r:id="" action="ppaction://media"/>
            <a:extLst>
              <a:ext uri="{FF2B5EF4-FFF2-40B4-BE49-F238E27FC236}">
                <a16:creationId xmlns:a16="http://schemas.microsoft.com/office/drawing/2014/main" id="{83E6D1EF-4C18-4B27-AA8D-C750BE9381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553632" y="7032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070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animRot by="120000">
                                      <p:cBhvr>
                                        <p:cTn id="30" dur="19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3820" fill="hold">
                                          <p:stCondLst>
                                            <p:cond delay="382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3820" fill="hold">
                                          <p:stCondLst>
                                            <p:cond delay="764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3820" fill="hold">
                                          <p:stCondLst>
                                            <p:cond delay="1146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3820" fill="hold">
                                          <p:stCondLst>
                                            <p:cond delay="1528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68304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815" l="0" r="100000">
                        <a14:backgroundMark x1="20784" y1="6922" x2="8348" y2="21797"/>
                        <a14:backgroundMark x1="23169" y1="2946" x2="2044" y2="30633"/>
                        <a14:backgroundMark x1="87223" y1="6922" x2="93526" y2="25184"/>
                        <a14:backgroundMark x1="95741" y1="52283" x2="95741" y2="75258"/>
                        <a14:backgroundMark x1="5111" y1="54197" x2="3578" y2="80560"/>
                        <a14:backgroundMark x1="67462" y1="3240" x2="66610" y2="120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4226" y="489284"/>
            <a:ext cx="2438259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3" b="97093" l="4022" r="954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642" r="22857"/>
          <a:stretch/>
        </p:blipFill>
        <p:spPr bwMode="auto">
          <a:xfrm>
            <a:off x="1598592" y="1747622"/>
            <a:ext cx="2489062" cy="409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5278" l="2000" r="94143">
                        <a14:backgroundMark x1="51286" y1="648" x2="52714" y2="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835551" y="2210414"/>
            <a:ext cx="2052616" cy="3166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4167" l="3714" r="917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4937" y="2198070"/>
            <a:ext cx="2060615" cy="3179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85" b="96667" l="2429" r="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1688" y="2229464"/>
            <a:ext cx="2234280" cy="344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98722">
                        <a14:foregroundMark x1="49521" y1="45313" x2="62620" y2="88802"/>
                        <a14:foregroundMark x1="57668" y1="49089" x2="43450" y2="81510"/>
                        <a14:foregroundMark x1="35463" y1="90365" x2="35463" y2="95964"/>
                        <a14:foregroundMark x1="64856" y1="90885" x2="71086" y2="94401"/>
                        <a14:foregroundMark x1="74121" y1="58464" x2="82588" y2="60938"/>
                        <a14:foregroundMark x1="49521" y1="44401" x2="49521" y2="51823"/>
                        <a14:foregroundMark x1="54153" y1="45313" x2="53355" y2="53125"/>
                        <a14:foregroundMark x1="45687" y1="44010" x2="47284" y2="51302"/>
                        <a14:foregroundMark x1="38498" y1="25651" x2="44249" y2="37240"/>
                        <a14:foregroundMark x1="24281" y1="58464" x2="25879" y2="64714"/>
                        <a14:foregroundMark x1="76837" y1="55339" x2="78275" y2="59635"/>
                        <a14:foregroundMark x1="35463" y1="87760" x2="63419" y2="87500"/>
                        <a14:foregroundMark x1="66134" y1="83464" x2="65655" y2="87240"/>
                        <a14:foregroundMark x1="63419" y1="95313" x2="68371" y2="93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66573" y="4068964"/>
            <a:ext cx="2132871" cy="2616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6501" l="24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2493" y="-303217"/>
            <a:ext cx="2934019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Oval Callout 21"/>
          <p:cNvSpPr/>
          <p:nvPr/>
        </p:nvSpPr>
        <p:spPr>
          <a:xfrm>
            <a:off x="5706073" y="0"/>
            <a:ext cx="3954636" cy="1600200"/>
          </a:xfrm>
          <a:prstGeom prst="wedgeEllipseCallout">
            <a:avLst>
              <a:gd name="adj1" fmla="val -18039"/>
              <a:gd name="adj2" fmla="val 9397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Hôm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nay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sinh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nhật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ông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cả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sẽ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mua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bánh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.</a:t>
            </a:r>
          </a:p>
        </p:txBody>
      </p:sp>
      <p:sp>
        <p:nvSpPr>
          <p:cNvPr id="23" name="Oval Callout 22"/>
          <p:cNvSpPr/>
          <p:nvPr/>
        </p:nvSpPr>
        <p:spPr>
          <a:xfrm>
            <a:off x="1524001" y="255706"/>
            <a:ext cx="2233523" cy="1372637"/>
          </a:xfrm>
          <a:prstGeom prst="wedgeEllipseCallout">
            <a:avLst>
              <a:gd name="adj1" fmla="val 6605"/>
              <a:gd name="adj2" fmla="val 8130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Con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sẽ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mua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Oval Callout 23"/>
          <p:cNvSpPr/>
          <p:nvPr/>
        </p:nvSpPr>
        <p:spPr>
          <a:xfrm>
            <a:off x="9551237" y="673056"/>
            <a:ext cx="2233523" cy="1372637"/>
          </a:xfrm>
          <a:prstGeom prst="wedgeEllipseCallout">
            <a:avLst>
              <a:gd name="adj1" fmla="val -48408"/>
              <a:gd name="adj2" fmla="val 8893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Con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sẽ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mua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một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ít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quả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Oval Callout 24"/>
          <p:cNvSpPr/>
          <p:nvPr/>
        </p:nvSpPr>
        <p:spPr>
          <a:xfrm>
            <a:off x="5658448" y="5143999"/>
            <a:ext cx="4459438" cy="1475623"/>
          </a:xfrm>
          <a:prstGeom prst="wedgeEllipseCallout">
            <a:avLst>
              <a:gd name="adj1" fmla="val 54509"/>
              <a:gd name="adj2" fmla="val -4047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Cháu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sẽ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đến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cửa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hàng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lưu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niệm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mua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tặng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ông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ạ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8587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9201">
                        <a14:foregroundMark x1="16134" y1="14217" x2="84026" y2="12620"/>
                        <a14:foregroundMark x1="75879" y1="12620" x2="79712" y2="18051"/>
                        <a14:foregroundMark x1="34505" y1="44888" x2="38019" y2="70927"/>
                        <a14:foregroundMark x1="46006" y1="57188" x2="46006" y2="70607"/>
                        <a14:foregroundMark x1="70607" y1="56709" x2="74441" y2="71725"/>
                        <a14:foregroundMark x1="84026" y1="67093" x2="89297" y2="78914"/>
                        <a14:foregroundMark x1="83227" y1="73962" x2="85144" y2="80831"/>
                        <a14:foregroundMark x1="89297" y1="74441" x2="91693" y2="782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239" y="2095500"/>
            <a:ext cx="6629400" cy="5295900"/>
          </a:xfrm>
          <a:prstGeom prst="rect">
            <a:avLst/>
          </a:prstGeom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33" b="97093" l="4022" r="954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642" r="22857"/>
          <a:stretch/>
        </p:blipFill>
        <p:spPr bwMode="auto">
          <a:xfrm>
            <a:off x="8350570" y="3143834"/>
            <a:ext cx="2085980" cy="3714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2438400" y="152402"/>
            <a:ext cx="7707440" cy="114299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Người sinh ra bố mình gọi là gì?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23606" y="1543050"/>
            <a:ext cx="3091069" cy="53340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502927" y="1533234"/>
            <a:ext cx="3314700" cy="53340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505939" y="1552575"/>
            <a:ext cx="3314700" cy="53340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ngoại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5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sp>
        <p:nvSpPr>
          <p:cNvPr id="16" name="Oval Callout 15"/>
          <p:cNvSpPr/>
          <p:nvPr/>
        </p:nvSpPr>
        <p:spPr>
          <a:xfrm>
            <a:off x="5496557" y="2343733"/>
            <a:ext cx="3437869" cy="1600200"/>
          </a:xfrm>
          <a:prstGeom prst="wedgeEllipseCallout">
            <a:avLst>
              <a:gd name="adj1" fmla="val 43250"/>
              <a:gd name="adj2" fmla="val 7195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mua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</a:p>
        </p:txBody>
      </p:sp>
      <p:sp>
        <p:nvSpPr>
          <p:cNvPr id="17" name="Oval Callout 16"/>
          <p:cNvSpPr/>
          <p:nvPr/>
        </p:nvSpPr>
        <p:spPr>
          <a:xfrm>
            <a:off x="3655771" y="5486400"/>
            <a:ext cx="2608627" cy="1197106"/>
          </a:xfrm>
          <a:prstGeom prst="wedgeEllipseCallout">
            <a:avLst>
              <a:gd name="adj1" fmla="val -43866"/>
              <a:gd name="adj2" fmla="val -9999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ạ! </a:t>
            </a:r>
          </a:p>
        </p:txBody>
      </p:sp>
      <p:pic>
        <p:nvPicPr>
          <p:cNvPr id="18" name="Picture 8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0833" l="100" r="95100">
                        <a14:foregroundMark x1="60500" y1="34167" x2="51600" y2="80000"/>
                        <a14:foregroundMark x1="37500" y1="27500" x2="56100" y2="69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871" r="14600"/>
          <a:stretch/>
        </p:blipFill>
        <p:spPr bwMode="auto">
          <a:xfrm rot="21448870">
            <a:off x="2203335" y="4184480"/>
            <a:ext cx="1031005" cy="1578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7166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399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0.03981 C 0.00104 -0.09004 -0.00352 -0.11713 0.00937 -0.15602 C 0.01341 -0.16829 0.01328 -0.18032 0.01875 -0.19143 C 0.02343 -0.2169 0.03021 -0.24167 0.04323 -0.26204 C 0.04869 -0.2706 0.05586 -0.27454 0.06198 -0.28217 C 0.06653 -0.28796 0.07083 -0.29398 0.07513 -0.3 C 0.07669 -0.30208 0.07929 -0.30278 0.08086 -0.30486 C 0.08307 -0.30787 0.08411 -0.31227 0.08646 -0.31504 C 0.08802 -0.31667 0.09036 -0.3162 0.09205 -0.31759 C 0.09791 -0.32153 0.10169 -0.32801 0.10716 -0.33264 C 0.10898 -0.33426 0.11106 -0.33403 0.11276 -0.33518 C 0.12369 -0.34398 0.13385 -0.35463 0.14479 -0.36296 C 0.14726 -0.36481 0.15 -0.36597 0.15234 -0.36805 C 0.15924 -0.37454 0.16836 -0.38796 0.17682 -0.39074 C 0.18724 -0.39444 0.19492 -0.40092 0.20494 -0.40602 C 0.21471 -0.41088 0.22487 -0.41319 0.23502 -0.41597 C 0.24531 -0.42292 0.25586 -0.42477 0.26705 -0.4287 C 0.27018 -0.42963 0.2733 -0.43009 0.27643 -0.43125 C 0.28021 -0.43264 0.28776 -0.43611 0.28776 -0.43611 C 0.32773 -0.43495 0.36015 -0.43611 0.39687 -0.42361 C 0.39869 -0.42199 0.40052 -0.41991 0.40247 -0.41852 C 0.40481 -0.41736 0.40781 -0.41782 0.41002 -0.41597 C 0.43776 -0.39444 0.41562 -0.40509 0.43073 -0.39838 C 0.43411 -0.39375 0.43854 -0.39028 0.44205 -0.38565 C 0.45455 -0.36898 0.4638 -0.34838 0.48151 -0.34028 C 0.48802 -0.32893 0.49427 -0.31944 0.50026 -0.30741 C 0.50351 -0.30092 0.5082 -0.28379 0.50976 -0.27708 C 0.51106 -0.27222 0.51471 -0.26875 0.51718 -0.26458 C 0.52135 -0.24838 0.51588 -0.26597 0.52669 -0.24699 C 0.53151 -0.23796 0.53528 -0.22824 0.53984 -0.21921 C 0.54856 -0.20139 0.55052 -0.18009 0.55677 -0.16111 C 0.56276 -0.14305 0.57278 -0.12199 0.58307 -0.1081 C 0.59492 -0.06018 0.58841 -0.09213 0.58489 0.0132 C 0.58489 0.01597 0.58307 0.02083 0.58307 0.02107 L 0.58867 0.00046 " pathEditMode="relative" rAng="0" ptsTypes="AAAAAAAAAAAAAAAAAAAAAAAAAAAAAAAAAAA">
                                      <p:cBhvr>
                                        <p:cTn id="5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92" y="-16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1058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1058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6" grpId="0" animBg="1"/>
      <p:bldP spid="16" grpId="1" animBg="1"/>
      <p:bldP spid="17" grpId="0" animBg="1"/>
      <p:bldP spid="1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3384" l="200" r="100000">
                        <a14:backgroundMark x1="92400" y1="6333" x2="92400" y2="16068"/>
                        <a14:backgroundMark x1="94600" y1="19187" x2="96800" y2="73913"/>
                        <a14:backgroundMark x1="93500" y1="70321" x2="96800" y2="87713"/>
                        <a14:backgroundMark x1="6900" y1="7372" x2="2000" y2="851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340"/>
          <a:stretch/>
        </p:blipFill>
        <p:spPr bwMode="auto">
          <a:xfrm>
            <a:off x="1485901" y="2286000"/>
            <a:ext cx="4704945" cy="4512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5278" l="2000" r="94143">
                        <a14:backgroundMark x1="51286" y1="648" x2="52714" y2="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54152" y="3886200"/>
            <a:ext cx="1988713" cy="30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ounded Rectangle 11"/>
          <p:cNvSpPr/>
          <p:nvPr/>
        </p:nvSpPr>
        <p:spPr>
          <a:xfrm>
            <a:off x="397565" y="152402"/>
            <a:ext cx="11794435" cy="114299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Chồng của bà nội gọi là gì?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385738" y="1524000"/>
            <a:ext cx="2159673" cy="53340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Bố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317734" y="1562100"/>
            <a:ext cx="2832132" cy="53340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nội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742106" y="1562100"/>
            <a:ext cx="3086583" cy="53340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Ông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ngoại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6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7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sp>
        <p:nvSpPr>
          <p:cNvPr id="19" name="Oval Callout 18"/>
          <p:cNvSpPr/>
          <p:nvPr/>
        </p:nvSpPr>
        <p:spPr>
          <a:xfrm>
            <a:off x="6974210" y="2286000"/>
            <a:ext cx="3171630" cy="1504950"/>
          </a:xfrm>
          <a:prstGeom prst="wedgeEllipseCallout">
            <a:avLst>
              <a:gd name="adj1" fmla="val -1072"/>
              <a:gd name="adj2" fmla="val 10152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tôi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muốn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bánh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nhật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! </a:t>
            </a:r>
          </a:p>
        </p:txBody>
      </p:sp>
      <p:sp>
        <p:nvSpPr>
          <p:cNvPr id="20" name="Oval Callout 19"/>
          <p:cNvSpPr/>
          <p:nvPr/>
        </p:nvSpPr>
        <p:spPr>
          <a:xfrm>
            <a:off x="4475164" y="5105400"/>
            <a:ext cx="2942197" cy="1197106"/>
          </a:xfrm>
          <a:prstGeom prst="wedgeEllipseCallout">
            <a:avLst>
              <a:gd name="adj1" fmla="val -31422"/>
              <a:gd name="adj2" fmla="val -9362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Ông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hãy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trả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ạ!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314" b="81748" l="10000" r="90000">
                        <a14:foregroundMark x1="26200" y1="13053" x2="24900" y2="15819"/>
                        <a14:foregroundMark x1="37000" y1="17257" x2="37000" y2="19580"/>
                        <a14:foregroundMark x1="62900" y1="19027" x2="61600" y2="23673"/>
                        <a14:foregroundMark x1="75800" y1="11283" x2="74500" y2="14934"/>
                        <a14:foregroundMark x1="49900" y1="8407" x2="49900" y2="10730"/>
                        <a14:foregroundMark x1="38700" y1="15819" x2="37400" y2="195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6769"/>
          <a:stretch/>
        </p:blipFill>
        <p:spPr bwMode="auto">
          <a:xfrm>
            <a:off x="2390572" y="4224387"/>
            <a:ext cx="1447800" cy="1089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237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902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3.33333E-6 C 0.0013 -0.01806 0.00364 -0.0294 0.0082 -0.04491 C 0.01133 -0.05486 0.00872 -0.0544 0.01159 -0.06713 C 0.01224 -0.07037 0.01393 -0.07269 0.01497 -0.0757 C 0.02266 -0.09931 0.02904 -0.1213 0.03854 -0.14283 C 0.03906 -0.14375 0.04844 -0.16829 0.05039 -0.17107 C 0.05234 -0.17385 0.05508 -0.17408 0.05716 -0.17662 C 0.05963 -0.17986 0.06133 -0.18473 0.06393 -0.18797 C 0.0737 -0.2 0.06745 -0.18727 0.07565 -0.19908 C 0.07917 -0.2044 0.08138 -0.2125 0.08555 -0.21574 C 0.08789 -0.21783 0.09023 -0.21922 0.09232 -0.22153 C 0.09427 -0.22385 0.09557 -0.22778 0.09739 -0.2301 C 0.10221 -0.23635 0.1082 -0.23959 0.1125 -0.24676 C 0.12266 -0.26366 0.13424 -0.27385 0.14792 -0.27755 C 0.15677 -0.28334 0.16588 -0.28681 0.17487 -0.29144 C 0.21185 -0.29074 0.24896 -0.29144 0.28594 -0.28866 C 0.30195 -0.28773 0.31797 -0.26713 0.33294 -0.26088 C 0.3388 -0.25463 0.34544 -0.24861 0.35156 -0.24398 C 0.35482 -0.24167 0.35846 -0.24098 0.36159 -0.23843 C 0.36536 -0.23542 0.37174 -0.22709 0.37174 -0.22686 C 0.37292 -0.22431 0.37422 -0.22176 0.37513 -0.21875 C 0.37591 -0.21598 0.37591 -0.21273 0.37682 -0.21019 C 0.38138 -0.19699 0.38763 -0.18519 0.39531 -0.17662 C 0.39935 -0.1669 0.40443 -0.1632 0.40872 -0.15417 C 0.41002 -0.15162 0.41068 -0.14838 0.41211 -0.14584 C 0.41536 -0.13982 0.41888 -0.13449 0.42226 -0.12894 C 0.42422 -0.1257 0.42513 -0.12084 0.42721 -0.11783 C 0.43034 -0.1132 0.43737 -0.10648 0.43737 -0.10625 C 0.44414 -0.08959 0.44232 -0.07871 0.45091 -0.06436 C 0.45508 -0.04329 0.44883 -0.06852 0.45755 -0.05047 C 0.45872 -0.04815 0.45846 -0.04445 0.45924 -0.04213 C 0.46237 -0.03264 0.47057 -0.01922 0.47279 -0.00834 C 0.47487 0.00208 0.47864 0.00972 0.48125 0.01967 C 0.48463 0.03356 0.48502 0.05023 0.48633 0.06458 C 0.48568 0.07129 0.48463 0.08449 0.48463 0.08472 " pathEditMode="relative" rAng="0" ptsTypes="AAAAAAAAAAAAAAAAAAAAAAAAAAAAAAAAAAA">
                                      <p:cBhvr>
                                        <p:cTn id="5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10" y="-10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1058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303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9" grpId="0" animBg="1"/>
      <p:bldP spid="19" grpId="1" animBg="1"/>
      <p:bldP spid="20" grpId="0" animBg="1"/>
      <p:bldP spid="20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0" b="8222"/>
          <a:stretch/>
        </p:blipFill>
        <p:spPr bwMode="auto">
          <a:xfrm>
            <a:off x="4091294" y="2498595"/>
            <a:ext cx="3505200" cy="4275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8722">
                        <a14:foregroundMark x1="49521" y1="45313" x2="62620" y2="88802"/>
                        <a14:foregroundMark x1="57668" y1="49089" x2="43450" y2="81510"/>
                        <a14:foregroundMark x1="35463" y1="90365" x2="35463" y2="95964"/>
                        <a14:foregroundMark x1="64856" y1="90885" x2="71086" y2="94401"/>
                        <a14:foregroundMark x1="74121" y1="58464" x2="82588" y2="60938"/>
                        <a14:foregroundMark x1="49521" y1="44401" x2="49521" y2="51823"/>
                        <a14:foregroundMark x1="54153" y1="45313" x2="53355" y2="53125"/>
                        <a14:foregroundMark x1="45687" y1="44010" x2="47284" y2="51302"/>
                        <a14:foregroundMark x1="38498" y1="25651" x2="44249" y2="37240"/>
                        <a14:foregroundMark x1="24281" y1="58464" x2="25879" y2="64714"/>
                        <a14:foregroundMark x1="76837" y1="55339" x2="78275" y2="59635"/>
                        <a14:foregroundMark x1="35463" y1="87760" x2="63419" y2="87500"/>
                        <a14:foregroundMark x1="66134" y1="83464" x2="65655" y2="87240"/>
                        <a14:foregroundMark x1="63419" y1="95313" x2="68371" y2="93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990" y="3277840"/>
            <a:ext cx="2904773" cy="3563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3" b="93704" l="112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519"/>
          <a:stretch/>
        </p:blipFill>
        <p:spPr bwMode="auto">
          <a:xfrm>
            <a:off x="7596495" y="2551882"/>
            <a:ext cx="2819381" cy="4306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675861" y="152402"/>
            <a:ext cx="10714382" cy="114299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Con trai của bác (anh của bố) gọi là gì?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674820" y="1562100"/>
            <a:ext cx="1797066" cy="53340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Chị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họ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799428" y="1524000"/>
            <a:ext cx="1797066" cy="53340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Anh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họ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981273" y="1504950"/>
            <a:ext cx="1797066" cy="53340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Dì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3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4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sp>
        <p:nvSpPr>
          <p:cNvPr id="15" name="Oval Callout 14"/>
          <p:cNvSpPr/>
          <p:nvPr/>
        </p:nvSpPr>
        <p:spPr>
          <a:xfrm>
            <a:off x="3652595" y="2551882"/>
            <a:ext cx="3281605" cy="1600200"/>
          </a:xfrm>
          <a:prstGeom prst="wedgeEllipseCallout">
            <a:avLst>
              <a:gd name="adj1" fmla="val -60925"/>
              <a:gd name="adj2" fmla="val 7790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muốn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mua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món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Oval Callout 15"/>
          <p:cNvSpPr/>
          <p:nvPr/>
        </p:nvSpPr>
        <p:spPr>
          <a:xfrm>
            <a:off x="4939978" y="4686496"/>
            <a:ext cx="2608627" cy="1197106"/>
          </a:xfrm>
          <a:prstGeom prst="wedgeEllipseCallout">
            <a:avLst>
              <a:gd name="adj1" fmla="val 75168"/>
              <a:gd name="adj2" fmla="val -9521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hãy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trả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này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nhé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! </a:t>
            </a: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0000" l="15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1" y="4239144"/>
            <a:ext cx="1522647" cy="1644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1636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902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07407E-6 C 0.00104 -0.00578 0.00339 -0.01134 0.00339 -0.01736 C 0.00235 -0.08171 0.00664 -0.17407 -0.01693 -0.23472 C -0.0194 -0.25138 -0.02318 -0.26759 -0.0289 -0.28125 C -0.03034 -0.28449 -0.03255 -0.28657 -0.03385 -0.29004 C -0.0362 -0.29513 -0.03763 -0.30578 -0.04062 -0.31018 C -0.05026 -0.32453 -0.06341 -0.33333 -0.07448 -0.34236 C -0.08372 -0.34907 -0.09245 -0.35763 -0.10156 -0.36551 C -0.1039 -0.36736 -0.10456 -0.37199 -0.10677 -0.37407 C -0.11328 -0.38055 -0.11849 -0.37963 -0.12526 -0.38263 C -0.15182 -0.39513 -0.17825 -0.40601 -0.20482 -0.41736 C -0.24414 -0.41574 -0.28229 -0.41203 -0.32148 -0.40879 C -0.33307 -0.40509 -0.34622 -0.4037 -0.35703 -0.39421 C -0.36289 -0.38935 -0.36771 -0.38333 -0.37396 -0.38009 C -0.37943 -0.35138 -0.37057 -0.39189 -0.38073 -0.36551 C -0.38854 -0.34513 -0.37617 -0.36157 -0.38568 -0.3449 C -0.39258 -0.3331 -0.39544 -0.33263 -0.39922 -0.3162 C -0.4112 -0.26551 -0.41771 -0.21342 -0.42135 -0.15949 C -0.42239 -0.12037 -0.42057 -0.10277 -0.4263 -0.07245 C -0.42838 -0.04051 -0.43398 -0.01365 -0.42812 0.02037 C -0.42734 0.025 -0.42239 0.02037 -0.41953 0.02037 " pathEditMode="relative" rAng="0" ptsTypes="AAAAAAAAAAAAAAAAAAAAA">
                                      <p:cBhvr>
                                        <p:cTn id="59" dur="2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367" y="-19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058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058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5" grpId="0" animBg="1"/>
      <p:bldP spid="15" grpId="1" animBg="1"/>
      <p:bldP spid="16" grpId="0" animBg="1"/>
      <p:bldP spid="16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9" b="99178" l="16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8859" y="2000250"/>
            <a:ext cx="5397941" cy="4857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85" b="96667" l="2429" r="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71600" y="2743200"/>
            <a:ext cx="2913944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5648" l="0" r="97857">
                        <a14:foregroundMark x1="36000" y1="21759" x2="38714" y2="31852"/>
                        <a14:foregroundMark x1="53714" y1="18241" x2="63857" y2="31389"/>
                        <a14:foregroundMark x1="44857" y1="54722" x2="51714" y2="71019"/>
                        <a14:foregroundMark x1="40857" y1="80278" x2="39429" y2="88148"/>
                        <a14:foregroundMark x1="57714" y1="78519" x2="66571" y2="89537"/>
                        <a14:foregroundMark x1="49000" y1="74537" x2="42143" y2="85185"/>
                        <a14:foregroundMark x1="42857" y1="76296" x2="39429" y2="86019"/>
                        <a14:foregroundMark x1="68000" y1="92593" x2="78143" y2="90833"/>
                        <a14:foregroundMark x1="23143" y1="90833" x2="42857" y2="935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4570" y="2743200"/>
            <a:ext cx="2044830" cy="3975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3135440" y="152402"/>
            <a:ext cx="7010400" cy="114299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Người được bà ngoại sinh ra sau mẹ gọi là gì?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359426" y="1562100"/>
            <a:ext cx="2112460" cy="53340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628913" y="1552989"/>
            <a:ext cx="2243245" cy="53340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Dì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011628" y="1552989"/>
            <a:ext cx="1797066" cy="53340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5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16" name="Picture 9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9556" l="17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7452" y="5068361"/>
            <a:ext cx="1596776" cy="1596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Oval Callout 16"/>
          <p:cNvSpPr/>
          <p:nvPr/>
        </p:nvSpPr>
        <p:spPr>
          <a:xfrm>
            <a:off x="4033611" y="3390900"/>
            <a:ext cx="2876550" cy="1600200"/>
          </a:xfrm>
          <a:prstGeom prst="wedgeEllipseCallout">
            <a:avLst>
              <a:gd name="adj1" fmla="val -70673"/>
              <a:gd name="adj2" fmla="val -2190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mua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ít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</a:p>
        </p:txBody>
      </p:sp>
      <p:sp>
        <p:nvSpPr>
          <p:cNvPr id="18" name="Oval Callout 17"/>
          <p:cNvSpPr/>
          <p:nvPr/>
        </p:nvSpPr>
        <p:spPr>
          <a:xfrm>
            <a:off x="6470902" y="2019300"/>
            <a:ext cx="2876550" cy="1600200"/>
          </a:xfrm>
          <a:prstGeom prst="wedgeEllipseCallout">
            <a:avLst>
              <a:gd name="adj1" fmla="val 28431"/>
              <a:gd name="adj2" fmla="val 9574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ạ! </a:t>
            </a:r>
          </a:p>
        </p:txBody>
      </p:sp>
    </p:spTree>
    <p:extLst>
      <p:ext uri="{BB962C8B-B14F-4D97-AF65-F5344CB8AC3E}">
        <p14:creationId xmlns:p14="http://schemas.microsoft.com/office/powerpoint/2010/main" val="772245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399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 4.44444E-6 C 0.01315 -0.05834 0.00521 -0.01436 0.0013 -0.16088 C 0.00052 -0.19607 -0.00547 -0.25718 -0.025 -0.27848 C -0.02656 -0.28635 -0.02825 -0.29422 -0.02982 -0.30209 C -0.03073 -0.30649 -0.03476 -0.30695 -0.03685 -0.30996 C -0.03932 -0.31343 -0.04101 -0.31899 -0.04401 -0.32176 C -0.05247 -0.3294 -0.06133 -0.32987 -0.07044 -0.33334 C -0.08568 -0.33912 -0.09792 -0.34537 -0.11341 -0.34908 C -0.14023 -0.36389 -0.16784 -0.37385 -0.19466 -0.38843 C -0.20976 -0.39676 -0.22643 -0.39422 -0.24232 -0.3963 C -0.275 -0.39491 -0.30768 -0.39468 -0.34049 -0.39237 C -0.3595 -0.39098 -0.37539 -0.37315 -0.39297 -0.36482 C -0.40273 -0.36019 -0.41549 -0.35834 -0.42396 -0.34908 C -0.43463 -0.3375 -0.44596 -0.32987 -0.45742 -0.32176 C -0.46068 -0.31945 -0.46393 -0.3169 -0.46706 -0.31389 C -0.46953 -0.31158 -0.47161 -0.30787 -0.47422 -0.30602 C -0.47877 -0.30255 -0.48424 -0.30278 -0.48854 -0.29815 C -0.52031 -0.2632 -0.47305 -0.31343 -0.50286 -0.28635 C -0.50794 -0.28172 -0.51732 -0.27061 -0.51732 -0.27037 C -0.52461 -0.25278 -0.52825 -0.23334 -0.53633 -0.21575 C -0.5414 -0.19121 -0.54114 -0.2007 -0.54114 -0.18843 " pathEditMode="relative" rAng="0" ptsTypes="AAAAAAAAAAAAAAAAAAAAA">
                                      <p:cBhvr>
                                        <p:cTn id="5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810" y="-19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303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1058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7" grpId="0" animBg="1"/>
      <p:bldP spid="17" grpId="1" animBg="1"/>
      <p:bldP spid="18" grpId="0" animBg="1"/>
      <p:bldP spid="18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</TotalTime>
  <Words>565</Words>
  <Application>Microsoft Office PowerPoint</Application>
  <PresentationFormat>Widescreen</PresentationFormat>
  <Paragraphs>81</Paragraphs>
  <Slides>26</Slides>
  <Notes>13</Notes>
  <HiddenSlides>0</HiddenSlides>
  <MMClips>14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9" baseType="lpstr">
      <vt:lpstr>等线</vt:lpstr>
      <vt:lpstr>Arial</vt:lpstr>
      <vt:lpstr>Calibri</vt:lpstr>
      <vt:lpstr>Calibri Light</vt:lpstr>
      <vt:lpstr>Coiny</vt:lpstr>
      <vt:lpstr>Georgia</vt:lpstr>
      <vt:lpstr>Odibee Sans</vt:lpstr>
      <vt:lpstr>Tahoma</vt:lpstr>
      <vt:lpstr>Times New Roman</vt:lpstr>
      <vt:lpstr>UTM Avo</vt:lpstr>
      <vt:lpstr>UTM Cookies</vt:lpstr>
      <vt:lpstr>思源黑体 Medium</vt:lpstr>
      <vt:lpstr>Office Theme</vt:lpstr>
      <vt:lpstr>PowerPoint Presentation</vt:lpstr>
      <vt:lpstr>PowerPoint Presentation</vt:lpstr>
      <vt:lpstr>PowerPoint Presentation</vt:lpstr>
      <vt:lpstr>TỔ CHỨC SINH NHẬT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Hà Trang Lã</dc:creator>
  <cp:lastModifiedBy>Vũ Kim Ngân</cp:lastModifiedBy>
  <cp:revision>3</cp:revision>
  <dcterms:created xsi:type="dcterms:W3CDTF">2022-08-26T16:35:08Z</dcterms:created>
  <dcterms:modified xsi:type="dcterms:W3CDTF">2023-09-19T08:21:59Z</dcterms:modified>
</cp:coreProperties>
</file>