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6" r:id="rId2"/>
    <p:sldMasterId id="2147483681" r:id="rId3"/>
    <p:sldMasterId id="2147483693" r:id="rId4"/>
  </p:sldMasterIdLst>
  <p:notesMasterIdLst>
    <p:notesMasterId r:id="rId26"/>
  </p:notesMasterIdLst>
  <p:sldIdLst>
    <p:sldId id="405" r:id="rId5"/>
    <p:sldId id="347" r:id="rId6"/>
    <p:sldId id="348" r:id="rId7"/>
    <p:sldId id="281" r:id="rId8"/>
    <p:sldId id="365" r:id="rId9"/>
    <p:sldId id="367" r:id="rId10"/>
    <p:sldId id="296" r:id="rId11"/>
    <p:sldId id="363" r:id="rId12"/>
    <p:sldId id="349" r:id="rId13"/>
    <p:sldId id="368" r:id="rId14"/>
    <p:sldId id="369" r:id="rId15"/>
    <p:sldId id="311" r:id="rId16"/>
    <p:sldId id="370" r:id="rId17"/>
    <p:sldId id="372" r:id="rId18"/>
    <p:sldId id="371" r:id="rId19"/>
    <p:sldId id="375" r:id="rId20"/>
    <p:sldId id="376" r:id="rId21"/>
    <p:sldId id="314" r:id="rId22"/>
    <p:sldId id="373" r:id="rId23"/>
    <p:sldId id="374" r:id="rId24"/>
    <p:sldId id="359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B079"/>
    <a:srgbClr val="FF0066"/>
    <a:srgbClr val="FFE890"/>
    <a:srgbClr val="FF6E1F"/>
    <a:srgbClr val="EBF5FF"/>
    <a:srgbClr val="FFF5D1"/>
    <a:srgbClr val="B4DE86"/>
    <a:srgbClr val="F3F9FF"/>
    <a:srgbClr val="5DBEB1"/>
    <a:srgbClr val="0B62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708" y="8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0DDF2-7069-4176-97AD-04CED623B539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1785F-E936-4274-9466-765217A1A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266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668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715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990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564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512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594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1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15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34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5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26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40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91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1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07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4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197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6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61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49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72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79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36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5130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81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04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724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079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217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863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74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43E26D-D427-4E02-8FB7-8CFA1F2F04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25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20" name="Picture 3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D61CB35E-9D33-4B80-8042-665E45FB02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9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5A4AFA-CC58-4288-A41D-FCC7EB6822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0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9FFABD0-B4BD-42A4-99B7-6BF83DB3904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1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.png"/><Relationship Id="rId1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.mp3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6.xml"/><Relationship Id="rId21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5.emf"/><Relationship Id="rId5" Type="http://schemas.openxmlformats.org/officeDocument/2006/relationships/audio" Target="../media/audio2.wav"/><Relationship Id="rId15" Type="http://schemas.openxmlformats.org/officeDocument/2006/relationships/image" Target="../media/image28.png"/><Relationship Id="rId23" Type="http://schemas.openxmlformats.org/officeDocument/2006/relationships/audio" Target="../media/audio4.wav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19.png"/><Relationship Id="rId22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26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25.emf"/><Relationship Id="rId17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5" Type="http://schemas.openxmlformats.org/officeDocument/2006/relationships/image" Target="../media/image19.png"/><Relationship Id="rId23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emf"/><Relationship Id="rId14" Type="http://schemas.openxmlformats.org/officeDocument/2006/relationships/image" Target="../media/image27.png"/><Relationship Id="rId22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56E58-CAB4-4E18-4E38-FE5FD024B0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251718-0BDE-16C5-9ED9-E12213E988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2516EF-9E11-F681-BA17-BB493124A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204"/>
            <a:ext cx="12192000" cy="69612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EA6C14-D9C8-A522-3AE8-67D82A6B7154}"/>
              </a:ext>
            </a:extLst>
          </p:cNvPr>
          <p:cNvSpPr/>
          <p:nvPr/>
        </p:nvSpPr>
        <p:spPr>
          <a:xfrm>
            <a:off x="-1457325" y="-104775"/>
            <a:ext cx="1266825" cy="12274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873;p41">
            <a:extLst>
              <a:ext uri="{FF2B5EF4-FFF2-40B4-BE49-F238E27FC236}">
                <a16:creationId xmlns:a16="http://schemas.microsoft.com/office/drawing/2014/main" id="{14E783F4-D3D2-980C-31B1-2477B7C385FA}"/>
              </a:ext>
            </a:extLst>
          </p:cNvPr>
          <p:cNvSpPr txBox="1">
            <a:spLocks/>
          </p:cNvSpPr>
          <p:nvPr/>
        </p:nvSpPr>
        <p:spPr>
          <a:xfrm>
            <a:off x="1555100" y="4149664"/>
            <a:ext cx="8141350" cy="1648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4400" b="1" dirty="0">
                <a:solidFill>
                  <a:srgbClr val="7030A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TRƯỜNG TIỂU HỌC ÁI MỘ B</a:t>
            </a:r>
          </a:p>
          <a:p>
            <a:pPr algn="ctr">
              <a:lnSpc>
                <a:spcPct val="150000"/>
              </a:lnSpc>
            </a:pPr>
            <a:r>
              <a:rPr lang="en-US" altLang="zh-CN" sz="4400" b="1" dirty="0">
                <a:solidFill>
                  <a:srgbClr val="7030A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CHÀO MỪNG CÁC CON HỌC SINH ĐẾN VỚI TIẾT HỌC</a:t>
            </a:r>
            <a:br>
              <a:rPr lang="en-US" altLang="zh-CN" sz="4400" b="1" dirty="0">
                <a:solidFill>
                  <a:srgbClr val="7030A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lang="en-US" altLang="zh-CN" sz="4400" b="1" dirty="0">
                <a:solidFill>
                  <a:srgbClr val="7030A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MÔN: TNXH</a:t>
            </a:r>
          </a:p>
        </p:txBody>
      </p:sp>
    </p:spTree>
    <p:extLst>
      <p:ext uri="{BB962C8B-B14F-4D97-AF65-F5344CB8AC3E}">
        <p14:creationId xmlns:p14="http://schemas.microsoft.com/office/powerpoint/2010/main" val="76460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8B18CCA-E63B-F752-7BFE-4CE1831A7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73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995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ũi tên: Phải 8">
            <a:extLst>
              <a:ext uri="{FF2B5EF4-FFF2-40B4-BE49-F238E27FC236}">
                <a16:creationId xmlns:a16="http://schemas.microsoft.com/office/drawing/2014/main" id="{89C23389-1858-DD1D-0E23-9B77E4CA66DD}"/>
              </a:ext>
            </a:extLst>
          </p:cNvPr>
          <p:cNvSpPr/>
          <p:nvPr/>
        </p:nvSpPr>
        <p:spPr>
          <a:xfrm>
            <a:off x="736979" y="559558"/>
            <a:ext cx="4203511" cy="2470245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Mũi tên: Phải 9">
            <a:extLst>
              <a:ext uri="{FF2B5EF4-FFF2-40B4-BE49-F238E27FC236}">
                <a16:creationId xmlns:a16="http://schemas.microsoft.com/office/drawing/2014/main" id="{2DD2C268-EBB2-4C73-A2A0-CFD1C8735069}"/>
              </a:ext>
            </a:extLst>
          </p:cNvPr>
          <p:cNvSpPr/>
          <p:nvPr/>
        </p:nvSpPr>
        <p:spPr>
          <a:xfrm>
            <a:off x="736979" y="3671249"/>
            <a:ext cx="4203511" cy="2627194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vi-VN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Đám mây 11">
            <a:extLst>
              <a:ext uri="{FF2B5EF4-FFF2-40B4-BE49-F238E27FC236}">
                <a16:creationId xmlns:a16="http://schemas.microsoft.com/office/drawing/2014/main" id="{ABC89B9D-88C9-AFC5-21FB-6505565362B7}"/>
              </a:ext>
            </a:extLst>
          </p:cNvPr>
          <p:cNvSpPr/>
          <p:nvPr/>
        </p:nvSpPr>
        <p:spPr>
          <a:xfrm>
            <a:off x="5313529" y="1"/>
            <a:ext cx="7228764" cy="3592772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vi-VN" sz="3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hường</a:t>
            </a:r>
            <a:r>
              <a:rPr lang="vi-VN" sz="3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xuyên </a:t>
            </a:r>
            <a:r>
              <a:rPr lang="vi-VN" sz="3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quét</a:t>
            </a:r>
            <a:r>
              <a:rPr lang="vi-VN" sz="3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dọn</a:t>
            </a:r>
            <a:r>
              <a:rPr lang="vi-VN" sz="3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vi-VN" sz="3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lang="vi-VN" sz="3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vi-VN" sz="3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cây xanh, </a:t>
            </a:r>
            <a:r>
              <a:rPr lang="vi-VN" sz="3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nhổ</a:t>
            </a:r>
            <a:r>
              <a:rPr lang="vi-VN" sz="3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sạch</a:t>
            </a:r>
            <a:r>
              <a:rPr lang="vi-VN" sz="3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cỏ</a:t>
            </a:r>
            <a:r>
              <a:rPr lang="vi-VN" sz="3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xung quanh </a:t>
            </a:r>
            <a:r>
              <a:rPr lang="vi-VN" sz="3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vi-VN" sz="3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ở, </a:t>
            </a:r>
            <a:r>
              <a:rPr lang="vi-VN" sz="3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vi-VN" sz="3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quang </a:t>
            </a:r>
            <a:r>
              <a:rPr lang="vi-VN" sz="3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bụi</a:t>
            </a:r>
            <a:r>
              <a:rPr lang="vi-VN" sz="3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rậm</a:t>
            </a:r>
            <a:r>
              <a:rPr lang="vi-VN" sz="3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vứt</a:t>
            </a:r>
            <a:r>
              <a:rPr lang="vi-VN" sz="3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rác</a:t>
            </a:r>
            <a:r>
              <a:rPr lang="vi-VN" sz="3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vi-VN" sz="3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nơi quy </a:t>
            </a:r>
            <a:r>
              <a:rPr lang="vi-VN" sz="3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vi-VN" sz="3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,…</a:t>
            </a:r>
          </a:p>
        </p:txBody>
      </p:sp>
      <p:sp>
        <p:nvSpPr>
          <p:cNvPr id="13" name="Đám mây 12">
            <a:extLst>
              <a:ext uri="{FF2B5EF4-FFF2-40B4-BE49-F238E27FC236}">
                <a16:creationId xmlns:a16="http://schemas.microsoft.com/office/drawing/2014/main" id="{6E6CFD41-6B9D-08EC-762F-39E326B75E7F}"/>
              </a:ext>
            </a:extLst>
          </p:cNvPr>
          <p:cNvSpPr/>
          <p:nvPr/>
        </p:nvSpPr>
        <p:spPr>
          <a:xfrm>
            <a:off x="5199797" y="3592773"/>
            <a:ext cx="6878472" cy="342900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không ngăn </a:t>
            </a:r>
            <a:r>
              <a:rPr lang="vi-VN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vứt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rác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không </a:t>
            </a:r>
            <a:r>
              <a:rPr lang="vi-VN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bừa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bãi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đổ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thải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vi-VN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bậy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dán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tờ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rơi,…</a:t>
            </a:r>
            <a:endParaRPr lang="vi-VN" sz="3000" b="1" dirty="0"/>
          </a:p>
        </p:txBody>
      </p:sp>
    </p:spTree>
    <p:extLst>
      <p:ext uri="{BB962C8B-B14F-4D97-AF65-F5344CB8AC3E}">
        <p14:creationId xmlns:p14="http://schemas.microsoft.com/office/powerpoint/2010/main" val="89056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391599">
            <a:off x="3962346" y="4025423"/>
            <a:ext cx="7157534" cy="64698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121218"/>
            <a:ext cx="2454774" cy="28037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49"/>
            <a:ext cx="2648578" cy="1599321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2A441CA-A525-1419-4B37-CE761938EC62}"/>
              </a:ext>
            </a:extLst>
          </p:cNvPr>
          <p:cNvSpPr txBox="1"/>
          <p:nvPr/>
        </p:nvSpPr>
        <p:spPr>
          <a:xfrm>
            <a:off x="4057950" y="261394"/>
            <a:ext cx="8361511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 luận nhóm 4 và trả lời câu hỏi:</a:t>
            </a:r>
          </a:p>
          <a:p>
            <a:pPr algn="ctr"/>
            <a:r>
              <a:rPr lang="nl-NL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không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đây?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sao?</a:t>
            </a:r>
          </a:p>
          <a:p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CD0F1D5D-6C5E-D71F-DAC0-073EBFFB4B4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092" y="1659470"/>
            <a:ext cx="9737226" cy="5138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369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D349EB8-F14E-2579-9C8D-379462B49A8E}"/>
              </a:ext>
            </a:extLst>
          </p:cNvPr>
          <p:cNvSpPr txBox="1"/>
          <p:nvPr/>
        </p:nvSpPr>
        <p:spPr>
          <a:xfrm>
            <a:off x="1375012" y="313477"/>
            <a:ext cx="68170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Xử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nl-NL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3600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9374DA0-B32C-8DC1-33AF-5041AD20C879}"/>
              </a:ext>
            </a:extLst>
          </p:cNvPr>
          <p:cNvSpPr txBox="1"/>
          <p:nvPr/>
        </p:nvSpPr>
        <p:spPr>
          <a:xfrm>
            <a:off x="777923" y="1141947"/>
            <a:ext cx="107646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1: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đổ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rác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lao công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gõ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kẻng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cho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xuống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đổ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rác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nam đang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vội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đi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đá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nên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vứt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luôn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rác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xuống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sân.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BD6F64E4-2C79-AEE4-CBD4-E939368AC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493" y="2588776"/>
            <a:ext cx="9689909" cy="4269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1400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D349EB8-F14E-2579-9C8D-379462B49A8E}"/>
              </a:ext>
            </a:extLst>
          </p:cNvPr>
          <p:cNvSpPr txBox="1"/>
          <p:nvPr/>
        </p:nvSpPr>
        <p:spPr>
          <a:xfrm>
            <a:off x="1375012" y="313477"/>
            <a:ext cx="68170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nl-NL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nl-NL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9374DA0-B32C-8DC1-33AF-5041AD20C879}"/>
              </a:ext>
            </a:extLst>
          </p:cNvPr>
          <p:cNvSpPr txBox="1"/>
          <p:nvPr/>
        </p:nvSpPr>
        <p:spPr>
          <a:xfrm>
            <a:off x="5404512" y="1294388"/>
            <a:ext cx="647358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sinh nam không nên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Em </a:t>
            </a:r>
            <a:r>
              <a:rPr lang="en-US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không nên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nên quay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xin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lao công.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sinh môi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lao công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vi-VN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BD6F64E4-2C79-AEE4-CBD4-E939368AC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33" y="1294388"/>
            <a:ext cx="4844955" cy="4269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323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813AF47-845E-B65D-97EF-3CA651B58107}"/>
              </a:ext>
            </a:extLst>
          </p:cNvPr>
          <p:cNvSpPr txBox="1"/>
          <p:nvPr/>
        </p:nvSpPr>
        <p:spPr>
          <a:xfrm>
            <a:off x="632346" y="342149"/>
            <a:ext cx="109273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đang cho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chó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đi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sinh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121CD58-C3DA-5324-00C9-8573E6302E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4" y="1419367"/>
            <a:ext cx="11177516" cy="5322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848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813AF47-845E-B65D-97EF-3CA651B58107}"/>
              </a:ext>
            </a:extLst>
          </p:cNvPr>
          <p:cNvSpPr txBox="1"/>
          <p:nvPr/>
        </p:nvSpPr>
        <p:spPr>
          <a:xfrm>
            <a:off x="632346" y="342149"/>
            <a:ext cx="109273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đang cho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chó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đi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sinh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121CD58-C3DA-5324-00C9-8573E6302E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19366"/>
            <a:ext cx="5196114" cy="54386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975D5E0-8AA7-40DE-A86A-D12753FF083C}"/>
              </a:ext>
            </a:extLst>
          </p:cNvPr>
          <p:cNvSpPr txBox="1"/>
          <p:nvPr/>
        </p:nvSpPr>
        <p:spPr>
          <a:xfrm>
            <a:off x="5370284" y="2121264"/>
            <a:ext cx="534125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sinh ở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sinh,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sau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không nên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sinh như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sinh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quan đô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76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F0D58C5-6881-F264-5C60-7D809F881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657"/>
            <a:ext cx="11292114" cy="669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9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01B03D1-4EA1-40A3-ACAE-C8E36463D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403" y="1069836"/>
            <a:ext cx="5673653" cy="3730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F10E12-7721-411B-8754-5214BB2E3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388" y="1625782"/>
            <a:ext cx="2816596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8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593E9F4-2F6B-90A6-3677-440F645A023E}"/>
              </a:ext>
            </a:extLst>
          </p:cNvPr>
          <p:cNvSpPr txBox="1"/>
          <p:nvPr/>
        </p:nvSpPr>
        <p:spPr>
          <a:xfrm>
            <a:off x="1023583" y="1787857"/>
            <a:ext cx="104541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=&gt; </a:t>
            </a:r>
            <a:r>
              <a:rPr lang="vi-VN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vi-V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vi-VN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vi-V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vi-V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vi-V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vi-V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vi-V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tăng </a:t>
            </a:r>
            <a:r>
              <a:rPr lang="vi-VN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sức</a:t>
            </a:r>
            <a:r>
              <a:rPr lang="vi-V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vi-V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kháng</a:t>
            </a:r>
            <a:r>
              <a:rPr lang="vi-V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vi-V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vi-V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chống</a:t>
            </a:r>
            <a:r>
              <a:rPr lang="vi-V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vi-V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vi-V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Covid</a:t>
            </a:r>
            <a:r>
              <a:rPr lang="vi-V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- 19 </a:t>
            </a:r>
            <a:r>
              <a:rPr lang="vi-VN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vi-V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vi-V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suất</a:t>
            </a:r>
            <a:r>
              <a:rPr lang="vi-V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huyết</a:t>
            </a:r>
            <a:r>
              <a:rPr lang="vi-V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r>
              <a:rPr lang="nl-NL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endParaRPr lang="vi-VN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0A86901-6DFB-BE91-44A1-07F44FA3C471}"/>
              </a:ext>
            </a:extLst>
          </p:cNvPr>
          <p:cNvSpPr txBox="1"/>
          <p:nvPr/>
        </p:nvSpPr>
        <p:spPr>
          <a:xfrm>
            <a:off x="1596788" y="436728"/>
            <a:ext cx="9212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vi-VN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hòng</a:t>
            </a: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chống</a:t>
            </a: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Covid</a:t>
            </a: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- 19 </a:t>
            </a:r>
            <a:r>
              <a:rPr lang="vi-VN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suất</a:t>
            </a: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huyết</a:t>
            </a: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269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等线" panose="020B0604020202020204" charset="-122"/>
              <a:cs typeface="Arial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EFBE86B-C4F1-43EF-8966-4E40F0CDF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" y="3670248"/>
            <a:ext cx="1895550" cy="31241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189EF2C-2885-4DF6-85EC-34A6D3361C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8" y="3189792"/>
            <a:ext cx="2729137" cy="364847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A82107F-4D07-4FB8-A8F4-2FC24DB0DC70}"/>
              </a:ext>
            </a:extLst>
          </p:cNvPr>
          <p:cNvSpPr/>
          <p:nvPr/>
        </p:nvSpPr>
        <p:spPr>
          <a:xfrm rot="10800000">
            <a:off x="-851317" y="2660261"/>
            <a:ext cx="11754139" cy="3392606"/>
          </a:xfrm>
          <a:prstGeom prst="rect">
            <a:avLst/>
          </a:prstGeom>
          <a:blipFill dpi="0" rotWithShape="1">
            <a:blip r:embed="rId8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9B05D16D-43E5-4F06-926F-66562A6D3898}"/>
              </a:ext>
            </a:extLst>
          </p:cNvPr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13EFC80-1982-4089-8B27-38E538F1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F389331B-0A5E-4A37-A611-982CA5CEF253}"/>
                </a:ext>
              </a:extLst>
            </p:cNvPr>
            <p:cNvSpPr txBox="1">
              <a:spLocks/>
            </p:cNvSpPr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BFBCFA1-60F4-4162-A922-690EDEC5EF9D}"/>
              </a:ext>
            </a:extLst>
          </p:cNvPr>
          <p:cNvSpPr/>
          <p:nvPr/>
        </p:nvSpPr>
        <p:spPr>
          <a:xfrm>
            <a:off x="661060" y="2622367"/>
            <a:ext cx="1033969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800" b="1" kern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8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3: VỆ SINH XUNG QUANH NHÀ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en-US" sz="4800" b="1" kern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8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2) </a:t>
            </a:r>
          </a:p>
        </p:txBody>
      </p:sp>
    </p:spTree>
    <p:extLst>
      <p:ext uri="{BB962C8B-B14F-4D97-AF65-F5344CB8AC3E}">
        <p14:creationId xmlns:p14="http://schemas.microsoft.com/office/powerpoint/2010/main" val="15810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21" grpId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ảng con 1">
            <a:extLst>
              <a:ext uri="{FF2B5EF4-FFF2-40B4-BE49-F238E27FC236}">
                <a16:creationId xmlns:a16="http://schemas.microsoft.com/office/drawing/2014/main" id="{1A18C84E-4C95-5A8F-E541-C89B7D2BA5E1}"/>
              </a:ext>
            </a:extLst>
          </p:cNvPr>
          <p:cNvSpPr/>
          <p:nvPr/>
        </p:nvSpPr>
        <p:spPr>
          <a:xfrm>
            <a:off x="4176215" y="114165"/>
            <a:ext cx="6974006" cy="5295332"/>
          </a:xfrm>
          <a:prstGeom prst="plaqu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giữ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gìn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sinh xung quanh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không gian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sạch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sức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khỏe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,..</a:t>
            </a:r>
          </a:p>
          <a:p>
            <a:pPr algn="ctr"/>
            <a:endParaRPr lang="vi-VN" dirty="0"/>
          </a:p>
        </p:txBody>
      </p:sp>
      <p:sp>
        <p:nvSpPr>
          <p:cNvPr id="3" name="Mặt trời 2">
            <a:extLst>
              <a:ext uri="{FF2B5EF4-FFF2-40B4-BE49-F238E27FC236}">
                <a16:creationId xmlns:a16="http://schemas.microsoft.com/office/drawing/2014/main" id="{8E7581E6-517E-9CA8-28A7-5C1922DA6648}"/>
              </a:ext>
            </a:extLst>
          </p:cNvPr>
          <p:cNvSpPr/>
          <p:nvPr/>
        </p:nvSpPr>
        <p:spPr>
          <a:xfrm>
            <a:off x="0" y="532263"/>
            <a:ext cx="4176215" cy="328911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THÔNG ĐIỆP</a:t>
            </a:r>
            <a:endParaRPr lang="vi-VN" sz="2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75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EFBE86B-C4F1-43EF-8966-4E40F0CDF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" y="3670248"/>
            <a:ext cx="1895550" cy="31241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189EF2C-2885-4DF6-85EC-34A6D3361C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8" y="3189792"/>
            <a:ext cx="2729137" cy="364847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A82107F-4D07-4FB8-A8F4-2FC24DB0DC70}"/>
              </a:ext>
            </a:extLst>
          </p:cNvPr>
          <p:cNvSpPr/>
          <p:nvPr/>
        </p:nvSpPr>
        <p:spPr>
          <a:xfrm rot="10800000">
            <a:off x="44313" y="2006653"/>
            <a:ext cx="11754139" cy="3392606"/>
          </a:xfrm>
          <a:prstGeom prst="rect">
            <a:avLst/>
          </a:prstGeom>
          <a:blipFill dpi="0" rotWithShape="1">
            <a:blip r:embed="rId10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9B05D16D-43E5-4F06-926F-66562A6D3898}"/>
              </a:ext>
            </a:extLst>
          </p:cNvPr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13EFC80-1982-4089-8B27-38E538F1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F389331B-0A5E-4A37-A611-982CA5CEF253}"/>
                </a:ext>
              </a:extLst>
            </p:cNvPr>
            <p:cNvSpPr txBox="1">
              <a:spLocks/>
            </p:cNvSpPr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pic>
        <p:nvPicPr>
          <p:cNvPr id="19" name="5bfec640e9c6d">
            <a:hlinkClick r:id="" action="ppaction://media"/>
            <a:extLst>
              <a:ext uri="{FF2B5EF4-FFF2-40B4-BE49-F238E27FC236}">
                <a16:creationId xmlns:a16="http://schemas.microsoft.com/office/drawing/2014/main" id="{59E585AD-40A9-4DDF-9FB3-6F824390FB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9686" y="-118771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332" y="934154"/>
            <a:ext cx="14241611" cy="409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7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9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animBg="1"/>
      <p:bldP spid="22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486000"/>
            <a:ext cx="11124448" cy="5886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B0604020202020204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6" y="-338138"/>
            <a:ext cx="1189301" cy="20803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2E1574-CA7A-4213-BC0F-A78310C3A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23" y="2173487"/>
            <a:ext cx="5718154" cy="419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052" y="699240"/>
            <a:ext cx="7846922" cy="197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8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345427" y="583256"/>
            <a:ext cx="352019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591542" y="1009640"/>
            <a:ext cx="87844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631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5051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 1:</a:t>
              </a:r>
              <a:r>
                <a:rPr lang="vi-VN" sz="3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vi-VN" sz="3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môi </a:t>
              </a:r>
              <a:r>
                <a:rPr lang="vi-VN" sz="3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</a:t>
              </a:r>
              <a:r>
                <a:rPr lang="en-US" sz="3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ường</a:t>
              </a:r>
              <a:r>
                <a:rPr lang="vi-VN" sz="3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xung quanh </a:t>
              </a:r>
              <a:r>
                <a:rPr lang="vi-VN" sz="3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nhà</a:t>
              </a:r>
              <a:r>
                <a:rPr lang="vi-VN" sz="3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sạch</a:t>
              </a:r>
              <a:r>
                <a:rPr lang="vi-VN" sz="3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sẽ</a:t>
              </a:r>
              <a:r>
                <a:rPr lang="vi-VN" sz="3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em </a:t>
              </a:r>
              <a:r>
                <a:rPr lang="vi-VN" sz="3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lang="vi-VN" sz="3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18381" y="3322557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452491" y="3989903"/>
              <a:ext cx="3148609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>
                <a:tabLst>
                  <a:tab pos="5671185" algn="r"/>
                </a:tabLst>
              </a:pPr>
              <a:r>
                <a:rPr lang="vi-VN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Vẽ</a:t>
              </a:r>
              <a:r>
                <a:rPr lang="vi-VN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lên </a:t>
              </a:r>
              <a:r>
                <a:rPr lang="vi-VN" sz="2800" b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tường</a:t>
              </a:r>
              <a:r>
                <a:rPr lang="vi-VN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nhà</a:t>
              </a:r>
              <a:r>
                <a:rPr lang="vi-VN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      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4224466" y="5227319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620101" y="5635627"/>
              <a:ext cx="2524730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Vứt</a:t>
              </a:r>
              <a:r>
                <a:rPr lang="vi-VN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rác</a:t>
              </a:r>
              <a:r>
                <a:rPr lang="vi-VN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bừa</a:t>
              </a:r>
              <a:r>
                <a:rPr lang="vi-VN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bãi</a:t>
              </a:r>
              <a:r>
                <a:rPr lang="vi-VN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2 lần.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EFC3E8D-717F-91A0-D1C0-57E7A794A45C}"/>
              </a:ext>
            </a:extLst>
          </p:cNvPr>
          <p:cNvSpPr txBox="1"/>
          <p:nvPr/>
        </p:nvSpPr>
        <p:spPr>
          <a:xfrm>
            <a:off x="3303751" y="3851106"/>
            <a:ext cx="37149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tabLst>
                <a:tab pos="5671185" algn="r"/>
              </a:tabLst>
            </a:pPr>
            <a:r>
              <a:rPr lang="vi-VN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vi-VN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xuyên </a:t>
            </a:r>
            <a:r>
              <a:rPr lang="vi-VN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dọn</a:t>
            </a:r>
            <a:r>
              <a:rPr lang="vi-VN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dẹp</a:t>
            </a:r>
            <a:r>
              <a:rPr lang="vi-VN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vi-VN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vi-VN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93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32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37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8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2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9300"/>
                                </p:stCondLst>
                                <p:childTnLst>
                                  <p:par>
                                    <p:cTn id="45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1550"/>
                                </p:stCondLst>
                                <p:childTnLst>
                                  <p:par>
                                    <p:cTn id="5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2050"/>
                                </p:stCondLst>
                                <p:childTnLst>
                                  <p:par>
                                    <p:cTn id="5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nl-NL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 </a:t>
              </a:r>
              <a:r>
                <a:rPr lang="vi-V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nl-NL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vi-VN" sz="32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Giữ</a:t>
              </a:r>
              <a:r>
                <a:rPr lang="vi-VN" sz="32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2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gìn</a:t>
              </a:r>
              <a:r>
                <a:rPr lang="vi-VN" sz="32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môi </a:t>
              </a:r>
              <a:r>
                <a:rPr lang="vi-VN" sz="32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trường</a:t>
              </a:r>
              <a:r>
                <a:rPr lang="vi-VN" sz="32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xung quanh </a:t>
              </a:r>
              <a:r>
                <a:rPr lang="vi-VN" sz="32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nhà</a:t>
              </a:r>
              <a:r>
                <a:rPr lang="vi-VN" sz="32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ở đem </a:t>
              </a:r>
              <a:r>
                <a:rPr lang="vi-VN" sz="32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lại</a:t>
              </a:r>
              <a:r>
                <a:rPr lang="vi-VN" sz="32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2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lợi</a:t>
              </a:r>
              <a:r>
                <a:rPr lang="vi-VN" sz="32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2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ích</a:t>
              </a:r>
              <a:r>
                <a:rPr lang="vi-VN" sz="32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2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vi-VN" sz="32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734105" cy="1549923"/>
            <a:chOff x="2256516" y="3433557"/>
            <a:chExt cx="4734105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180284" y="4116670"/>
              <a:ext cx="381033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lvl="0" algn="ctr">
                <a:tabLst>
                  <a:tab pos="5671185" algn="r"/>
                </a:tabLst>
              </a:pPr>
              <a:r>
                <a:rPr lang="vi-VN" sz="2800" b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Đảm</a:t>
              </a:r>
              <a:r>
                <a:rPr lang="vi-VN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bảo</a:t>
              </a:r>
              <a:r>
                <a:rPr lang="vi-VN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vi-VN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sức</a:t>
              </a:r>
              <a:r>
                <a:rPr lang="vi-VN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khỏe</a:t>
              </a:r>
              <a:r>
                <a:rPr lang="vi-VN" sz="40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vi-VN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400198" y="3243946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200294" y="3945536"/>
              <a:ext cx="3417876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Phòng</a:t>
              </a:r>
              <a:r>
                <a:rPr lang="vi-VN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tránh</a:t>
              </a:r>
              <a:r>
                <a:rPr lang="vi-VN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nhiều</a:t>
              </a:r>
              <a:r>
                <a:rPr lang="vi-VN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bệnh</a:t>
              </a:r>
              <a:r>
                <a:rPr lang="vi-VN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tật</a:t>
              </a:r>
              <a:r>
                <a:rPr lang="vi-VN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4242787" y="5110741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444572" y="5635627"/>
              <a:ext cx="2875787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</a:t>
              </a:r>
              <a:r>
                <a:rPr lang="vi-VN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hai </a:t>
              </a:r>
              <a:r>
                <a:rPr lang="vi-VN" sz="2800" b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lang="vi-VN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án</a:t>
              </a:r>
              <a:r>
                <a:rPr lang="vi-VN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trên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26849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32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37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8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2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9300"/>
                                </p:stCondLst>
                                <p:childTnLst>
                                  <p:par>
                                    <p:cTn id="45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6882718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 ƠN CÁC BẠN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ĐÃ GIẢI CỨU CHÚNG TỚ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775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486000"/>
            <a:ext cx="11124448" cy="5886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B060402020202020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6" y="-338138"/>
            <a:ext cx="1189301" cy="2080333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B2E1574-CA7A-4213-BC0F-A78310C3A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23" y="2173487"/>
            <a:ext cx="5718154" cy="419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A9029FF-EC30-C3A1-10D2-1421D50D2D38}"/>
              </a:ext>
            </a:extLst>
          </p:cNvPr>
          <p:cNvSpPr txBox="1"/>
          <p:nvPr/>
        </p:nvSpPr>
        <p:spPr>
          <a:xfrm>
            <a:off x="2305878" y="1033670"/>
            <a:ext cx="83886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vi-VN" sz="8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57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 rot="21410870">
            <a:off x="54405" y="3276236"/>
            <a:ext cx="3786728" cy="1021556"/>
          </a:xfrm>
          <a:prstGeom prst="wedgeRoundRectCallout">
            <a:avLst>
              <a:gd name="adj1" fmla="val -26627"/>
              <a:gd name="adj2" fmla="val 141840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1371588">
            <a:off x="58585" y="3259972"/>
            <a:ext cx="3725209" cy="1009471"/>
          </a:xfrm>
          <a:prstGeom prst="roundRect">
            <a:avLst>
              <a:gd name="adj" fmla="val 9665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hoàn thành sơ đồ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gợi ý sau: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23726" y="184080"/>
            <a:ext cx="10034902" cy="119181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sơ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nên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không nên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sinh xung quanh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nl-NL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89494C-F9BE-4D93-A463-E01E6AF19770}"/>
              </a:ext>
            </a:extLst>
          </p:cNvPr>
          <p:cNvGrpSpPr/>
          <p:nvPr/>
        </p:nvGrpSpPr>
        <p:grpSpPr>
          <a:xfrm>
            <a:off x="341873" y="4533900"/>
            <a:ext cx="3656219" cy="1997436"/>
            <a:chOff x="341873" y="4533900"/>
            <a:chExt cx="3656219" cy="199743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6000" y1="66749" x2="21000" y2="86453"/>
                          <a14:foregroundMark x1="5125" y1="69951" x2="8000" y2="95320"/>
                          <a14:foregroundMark x1="10000" y1="61330" x2="16500" y2="66749"/>
                          <a14:foregroundMark x1="13625" y1="50493" x2="17500" y2="52463"/>
                          <a14:foregroundMark x1="5875" y1="57389" x2="3000" y2="34236"/>
                          <a14:foregroundMark x1="4625" y1="27833" x2="10750" y2="23892"/>
                          <a14:foregroundMark x1="14125" y1="18227" x2="23250" y2="33744"/>
                          <a14:foregroundMark x1="27000" y1="46552" x2="38375" y2="57635"/>
                          <a14:foregroundMark x1="44375" y1="42857" x2="45625" y2="60591"/>
                          <a14:foregroundMark x1="26875" y1="73153" x2="61000" y2="73892"/>
                          <a14:foregroundMark x1="14875" y1="95567" x2="84125" y2="97044"/>
                          <a14:foregroundMark x1="12250" y1="97044" x2="18000" y2="88916"/>
                          <a14:foregroundMark x1="26125" y1="85222" x2="34500" y2="83744"/>
                          <a14:foregroundMark x1="35375" y1="82512" x2="53875" y2="84236"/>
                          <a14:foregroundMark x1="29500" y1="98276" x2="42125" y2="97537"/>
                          <a14:foregroundMark x1="35500" y1="77833" x2="52375" y2="79557"/>
                          <a14:foregroundMark x1="37250" y1="66502" x2="50250" y2="66502"/>
                          <a14:foregroundMark x1="55375" y1="40640" x2="62875" y2="54187"/>
                          <a14:foregroundMark x1="60750" y1="33498" x2="63625" y2="35468"/>
                          <a14:foregroundMark x1="74250" y1="22167" x2="78500" y2="22414"/>
                          <a14:foregroundMark x1="76250" y1="73892" x2="81625" y2="79803"/>
                          <a14:foregroundMark x1="54750" y1="91626" x2="68000" y2="84483"/>
                          <a14:foregroundMark x1="83750" y1="84236" x2="92750" y2="80542"/>
                          <a14:foregroundMark x1="96500" y1="63054" x2="94750" y2="96798"/>
                          <a14:foregroundMark x1="67250" y1="52463" x2="74750" y2="435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73" y="4533900"/>
              <a:ext cx="3656219" cy="185553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27018" y="5977755"/>
              <a:ext cx="3456561" cy="553581"/>
            </a:xfrm>
            <a:prstGeom prst="roundRect">
              <a:avLst>
                <a:gd name="adj" fmla="val 9665"/>
              </a:avLst>
            </a:prstGeom>
            <a:solidFill>
              <a:schemeClr val="bg1"/>
            </a:solidFill>
            <a:ln>
              <a:solidFill>
                <a:srgbClr val="5DBEB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AA5D1090-2633-471D-8DCB-850CDD00E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17" y="1514901"/>
            <a:ext cx="7407858" cy="5159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437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三年级上册PPT课件范本-爱什么颜色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</TotalTime>
  <Words>702</Words>
  <Application>Microsoft Office PowerPoint</Application>
  <PresentationFormat>Widescreen</PresentationFormat>
  <Paragraphs>52</Paragraphs>
  <Slides>21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等线</vt:lpstr>
      <vt:lpstr>等线 Light</vt:lpstr>
      <vt:lpstr>微软雅黑</vt:lpstr>
      <vt:lpstr>Arial</vt:lpstr>
      <vt:lpstr>Calibri</vt:lpstr>
      <vt:lpstr>Times New Roman</vt:lpstr>
      <vt:lpstr>义启紫水晶体</vt:lpstr>
      <vt:lpstr>1_包图主题2</vt:lpstr>
      <vt:lpstr>2_包图主题2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视频</dc:title>
  <dc:creator>lxl</dc:creator>
  <cp:lastModifiedBy>Nguyễn Ngọc Diệp</cp:lastModifiedBy>
  <cp:revision>130</cp:revision>
  <dcterms:created xsi:type="dcterms:W3CDTF">2017-09-15T02:25:26Z</dcterms:created>
  <dcterms:modified xsi:type="dcterms:W3CDTF">2023-09-18T06:40:19Z</dcterms:modified>
</cp:coreProperties>
</file>