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Lst>
  <p:notesMasterIdLst>
    <p:notesMasterId r:id="rId28"/>
  </p:notesMasterIdLst>
  <p:sldIdLst>
    <p:sldId id="405" r:id="rId5"/>
    <p:sldId id="257" r:id="rId6"/>
    <p:sldId id="258" r:id="rId7"/>
    <p:sldId id="328" r:id="rId8"/>
    <p:sldId id="260" r:id="rId9"/>
    <p:sldId id="329" r:id="rId10"/>
    <p:sldId id="259" r:id="rId11"/>
    <p:sldId id="280" r:id="rId12"/>
    <p:sldId id="330" r:id="rId13"/>
    <p:sldId id="261" r:id="rId14"/>
    <p:sldId id="272" r:id="rId15"/>
    <p:sldId id="269" r:id="rId16"/>
    <p:sldId id="316" r:id="rId17"/>
    <p:sldId id="322" r:id="rId18"/>
    <p:sldId id="331" r:id="rId19"/>
    <p:sldId id="332" r:id="rId20"/>
    <p:sldId id="294" r:id="rId21"/>
    <p:sldId id="333" r:id="rId22"/>
    <p:sldId id="319" r:id="rId23"/>
    <p:sldId id="320" r:id="rId24"/>
    <p:sldId id="318" r:id="rId25"/>
    <p:sldId id="335"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88934" autoAdjust="0"/>
  </p:normalViewPr>
  <p:slideViewPr>
    <p:cSldViewPr snapToGrid="0">
      <p:cViewPr varScale="1">
        <p:scale>
          <a:sx n="64" d="100"/>
          <a:sy n="64" d="100"/>
        </p:scale>
        <p:origin x="10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D25C9-C392-42B0-A105-BF9DF331BC1B}"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4927-ADC0-4F85-968E-41B53E231993}" type="slidenum">
              <a:rPr lang="en-US" smtClean="0"/>
              <a:t>‹#›</a:t>
            </a:fld>
            <a:endParaRPr lang="en-US"/>
          </a:p>
        </p:txBody>
      </p:sp>
    </p:spTree>
    <p:extLst>
      <p:ext uri="{BB962C8B-B14F-4D97-AF65-F5344CB8AC3E}">
        <p14:creationId xmlns:p14="http://schemas.microsoft.com/office/powerpoint/2010/main" val="25103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fld id="{23974927-ADC0-4F85-968E-41B53E231993}" type="slidenum">
              <a:rPr lang="en-US" smtClean="0"/>
              <a:t>3</a:t>
            </a:fld>
            <a:endParaRPr lang="en-US"/>
          </a:p>
        </p:txBody>
      </p:sp>
    </p:spTree>
    <p:extLst>
      <p:ext uri="{BB962C8B-B14F-4D97-AF65-F5344CB8AC3E}">
        <p14:creationId xmlns:p14="http://schemas.microsoft.com/office/powerpoint/2010/main" val="184556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974927-ADC0-4F85-968E-41B53E231993}" type="slidenum">
              <a:rPr lang="en-US" smtClean="0"/>
              <a:t>11</a:t>
            </a:fld>
            <a:endParaRPr lang="en-US"/>
          </a:p>
        </p:txBody>
      </p:sp>
    </p:spTree>
    <p:extLst>
      <p:ext uri="{BB962C8B-B14F-4D97-AF65-F5344CB8AC3E}">
        <p14:creationId xmlns:p14="http://schemas.microsoft.com/office/powerpoint/2010/main" val="373064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38777917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74631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58219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9666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4298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844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148599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07765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8229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950186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319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712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908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310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16265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397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2023/9/19</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608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698109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05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806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8289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91162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411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16115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9538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21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38719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07499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449767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400045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936471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373395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4722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317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253090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102191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199660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40521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08410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898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672532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fld id="{99976455-BB80-4B3C-918F-82CA600BB23A}" type="datetimeFigureOut">
              <a:rPr lang="en-US" smtClean="0"/>
              <a:t>9/19/2023</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126285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4496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018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921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47672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4434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4726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6058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34495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28143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58332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0681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1135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986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768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67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51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311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292087" y="235226"/>
            <a:ext cx="1131935" cy="1131935"/>
          </a:xfrm>
          <a:prstGeom prst="rect">
            <a:avLst/>
          </a:prstGeom>
        </p:spPr>
      </p:pic>
    </p:spTree>
    <p:extLst>
      <p:ext uri="{BB962C8B-B14F-4D97-AF65-F5344CB8AC3E}">
        <p14:creationId xmlns:p14="http://schemas.microsoft.com/office/powerpoint/2010/main" val="602894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722" r:id="rId25"/>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2023/9/19</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771518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76455-BB80-4B3C-918F-82CA600BB23A}" type="datetimeFigureOut">
              <a:rPr lang="en-US" smtClean="0"/>
              <a:t>9/19/2023</a:t>
            </a:fld>
            <a:endParaRPr lang="en-US"/>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CDBA2-F06D-4326-98FF-FF18A8A25FCE}" type="slidenum">
              <a:rPr lang="en-US" smtClean="0"/>
              <a:t>‹#›</a:t>
            </a:fld>
            <a:endParaRPr lang="en-US"/>
          </a:p>
        </p:txBody>
      </p:sp>
    </p:spTree>
    <p:extLst>
      <p:ext uri="{BB962C8B-B14F-4D97-AF65-F5344CB8AC3E}">
        <p14:creationId xmlns:p14="http://schemas.microsoft.com/office/powerpoint/2010/main" val="35218116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528454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png"/><Relationship Id="rId2" Type="http://schemas.openxmlformats.org/officeDocument/2006/relationships/image" Target="../media/image45.emf"/><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emf"/></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7.xml"/><Relationship Id="rId5" Type="http://schemas.openxmlformats.org/officeDocument/2006/relationships/image" Target="../media/image53.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27.xml"/><Relationship Id="rId5" Type="http://schemas.openxmlformats.org/officeDocument/2006/relationships/image" Target="../media/image55.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48.emf"/><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2.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slide" Target="slide5.xml"/><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24.png"/><Relationship Id="rId1" Type="http://schemas.openxmlformats.org/officeDocument/2006/relationships/slideLayout" Target="../slideLayouts/slideLayout4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gif"/><Relationship Id="rId15" Type="http://schemas.openxmlformats.org/officeDocument/2006/relationships/image" Target="../media/image23.png"/><Relationship Id="rId10" Type="http://schemas.openxmlformats.org/officeDocument/2006/relationships/slide" Target="slide4.xml"/><Relationship Id="rId4" Type="http://schemas.openxmlformats.org/officeDocument/2006/relationships/image" Target="../media/image15.png"/><Relationship Id="rId9" Type="http://schemas.openxmlformats.org/officeDocument/2006/relationships/image" Target="../media/image20.gif"/><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43.xml"/><Relationship Id="rId6" Type="http://schemas.openxmlformats.org/officeDocument/2006/relationships/image" Target="../media/image20.gif"/><Relationship Id="rId5" Type="http://schemas.openxmlformats.org/officeDocument/2006/relationships/slide" Target="slide3.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gif"/><Relationship Id="rId2" Type="http://schemas.openxmlformats.org/officeDocument/2006/relationships/audio" Target="../media/audio2.wav"/><Relationship Id="rId1" Type="http://schemas.openxmlformats.org/officeDocument/2006/relationships/slideLayout" Target="../slideLayouts/slideLayout43.xml"/><Relationship Id="rId6" Type="http://schemas.openxmlformats.org/officeDocument/2006/relationships/image" Target="../media/image26.jpeg"/><Relationship Id="rId5" Type="http://schemas.openxmlformats.org/officeDocument/2006/relationships/image" Target="../media/image19.gif"/><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43.xml"/><Relationship Id="rId6" Type="http://schemas.openxmlformats.org/officeDocument/2006/relationships/image" Target="../media/image26.jpeg"/><Relationship Id="rId5" Type="http://schemas.openxmlformats.org/officeDocument/2006/relationships/image" Target="../media/image20.gif"/><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image" Target="../media/image27.emf"/><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6E58-CAB4-4E18-4E38-FE5FD024B043}"/>
              </a:ext>
            </a:extLst>
          </p:cNvPr>
          <p:cNvSpPr>
            <a:spLocks noGrp="1"/>
          </p:cNvSpPr>
          <p:nvPr>
            <p:ph type="ctrTitle"/>
          </p:nvPr>
        </p:nvSpPr>
        <p:spPr/>
        <p:txBody>
          <a:bodyPr/>
          <a:lstStyle/>
          <a:p>
            <a:endParaRPr lang="en-US"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E251718-0BDE-16C5-9ED9-E12213E988EC}"/>
              </a:ext>
            </a:extLst>
          </p:cNvPr>
          <p:cNvSpPr>
            <a:spLocks noGrp="1"/>
          </p:cNvSpPr>
          <p:nvPr>
            <p:ph type="subTitle" idx="1"/>
          </p:nvPr>
        </p:nvSpPr>
        <p:spPr/>
        <p:txBody>
          <a:bodyPr/>
          <a:lstStyle/>
          <a:p>
            <a:endParaRPr lang="en-US" b="1">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92516EF-9E11-F681-BA17-BB493124A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204"/>
            <a:ext cx="12192000" cy="6961203"/>
          </a:xfrm>
          <a:prstGeom prst="rect">
            <a:avLst/>
          </a:prstGeom>
        </p:spPr>
      </p:pic>
      <p:sp>
        <p:nvSpPr>
          <p:cNvPr id="6" name="Rectangle 5">
            <a:extLst>
              <a:ext uri="{FF2B5EF4-FFF2-40B4-BE49-F238E27FC236}">
                <a16:creationId xmlns:a16="http://schemas.microsoft.com/office/drawing/2014/main" id="{29EA6C14-D9C8-A522-3AE8-67D82A6B7154}"/>
              </a:ext>
            </a:extLst>
          </p:cNvPr>
          <p:cNvSpPr/>
          <p:nvPr/>
        </p:nvSpPr>
        <p:spPr>
          <a:xfrm>
            <a:off x="-1457325" y="-104775"/>
            <a:ext cx="1266825" cy="12274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7" name="Google Shape;873;p41">
            <a:extLst>
              <a:ext uri="{FF2B5EF4-FFF2-40B4-BE49-F238E27FC236}">
                <a16:creationId xmlns:a16="http://schemas.microsoft.com/office/drawing/2014/main" id="{14E783F4-D3D2-980C-31B1-2477B7C385FA}"/>
              </a:ext>
            </a:extLst>
          </p:cNvPr>
          <p:cNvSpPr txBox="1">
            <a:spLocks/>
          </p:cNvSpPr>
          <p:nvPr/>
        </p:nvSpPr>
        <p:spPr>
          <a:xfrm>
            <a:off x="1555100" y="4149664"/>
            <a:ext cx="8141350" cy="1648675"/>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gn="ctr">
              <a:lnSpc>
                <a:spcPct val="150000"/>
              </a:lnSpc>
            </a:pPr>
            <a:r>
              <a:rPr lang="en-US" altLang="zh-CN" sz="44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TRƯỜNG TIỂU HỌC ÁI MỘ B</a:t>
            </a:r>
          </a:p>
          <a:p>
            <a:pPr algn="ctr">
              <a:lnSpc>
                <a:spcPct val="150000"/>
              </a:lnSpc>
            </a:pPr>
            <a:r>
              <a:rPr lang="en-US" altLang="zh-CN" sz="44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CHÀO MỪNG CÁC CON HỌC SINH ĐẾN VỚI TIẾT HỌC</a:t>
            </a:r>
            <a:br>
              <a:rPr lang="en-US" altLang="zh-CN" sz="44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br>
            <a:r>
              <a:rPr lang="en-US" altLang="zh-CN" sz="4400" b="1" dirty="0">
                <a:solidFill>
                  <a:srgbClr val="7030A0"/>
                </a:solidFill>
                <a:latin typeface="Times New Roman" panose="02020603050405020304" pitchFamily="18" charset="0"/>
                <a:ea typeface="Segoe UI Black" panose="020B0A02040204020203" pitchFamily="34" charset="0"/>
                <a:cs typeface="Times New Roman" panose="02020603050405020304" pitchFamily="18" charset="0"/>
              </a:rPr>
              <a:t>MÔN: CÔNG NGHỆ</a:t>
            </a:r>
          </a:p>
        </p:txBody>
      </p:sp>
    </p:spTree>
    <p:extLst>
      <p:ext uri="{BB962C8B-B14F-4D97-AF65-F5344CB8AC3E}">
        <p14:creationId xmlns:p14="http://schemas.microsoft.com/office/powerpoint/2010/main" val="764607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377847"/>
            <a:ext cx="4758897" cy="2308324"/>
          </a:xfrm>
          <a:prstGeom prst="rect">
            <a:avLst/>
          </a:prstGeom>
          <a:noFill/>
        </p:spPr>
        <p:txBody>
          <a:bodyPr wrap="square" rtlCol="0">
            <a:spAutoFit/>
          </a:bodyPr>
          <a:lstStyle/>
          <a:p>
            <a:pPr lvl="0" algn="ctr">
              <a:defRPr/>
            </a:pPr>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Tìm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hiểu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sử</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dụng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đèn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đúng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cách</a:t>
            </a:r>
            <a:r>
              <a:rPr lang="en-US" sz="4800" b="1" dirty="0">
                <a:solidFill>
                  <a:srgbClr val="FF0000"/>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859372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312240" y="-178569"/>
            <a:ext cx="11891373" cy="6835577"/>
            <a:chOff x="170788" y="65357"/>
            <a:chExt cx="11963013" cy="6482992"/>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170788" y="384615"/>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1077218"/>
          </a:xfrm>
          <a:prstGeom prst="rect">
            <a:avLst/>
          </a:prstGeom>
          <a:noFill/>
        </p:spPr>
        <p:txBody>
          <a:bodyPr wrap="square" rtlCol="0">
            <a:spAutoFit/>
          </a:bodyPr>
          <a:lstStyle/>
          <a:p>
            <a:pPr lvl="0" algn="ctr">
              <a:defRPr/>
            </a:pPr>
            <a:r>
              <a:rPr lang="en-US" sz="3200" b="1" dirty="0">
                <a:solidFill>
                  <a:srgbClr val="0070C0"/>
                </a:solidFill>
                <a:latin typeface="Times New Roman" panose="02020603050405020304" pitchFamily="18" charset="0"/>
                <a:cs typeface="Times New Roman" panose="02020603050405020304" pitchFamily="18" charset="0"/>
              </a:rPr>
              <a:t>1. </a:t>
            </a:r>
            <a:r>
              <a:rPr lang="vi-VN" sz="3200" b="1" dirty="0">
                <a:solidFill>
                  <a:srgbClr val="0070C0"/>
                </a:solidFill>
                <a:latin typeface="Times New Roman" panose="02020603050405020304" pitchFamily="18" charset="0"/>
                <a:cs typeface="Times New Roman" panose="02020603050405020304" pitchFamily="18" charset="0"/>
              </a:rPr>
              <a:t>Em cùng bạn thảo luận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sắp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xếp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bước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Hình</a:t>
            </a:r>
            <a:r>
              <a:rPr lang="en-US" sz="3200" b="1" dirty="0">
                <a:solidFill>
                  <a:srgbClr val="0070C0"/>
                </a:solidFill>
                <a:latin typeface="Times New Roman" panose="02020603050405020304" pitchFamily="18" charset="0"/>
                <a:cs typeface="Times New Roman" panose="02020603050405020304" pitchFamily="18" charset="0"/>
              </a:rPr>
              <a:t> 4 </a:t>
            </a:r>
            <a:r>
              <a:rPr lang="en-US" sz="3200" b="1" dirty="0" err="1">
                <a:solidFill>
                  <a:srgbClr val="0070C0"/>
                </a:solidFill>
                <a:latin typeface="Times New Roman" panose="02020603050405020304" pitchFamily="18" charset="0"/>
                <a:cs typeface="Times New Roman" panose="02020603050405020304" pitchFamily="18" charset="0"/>
              </a:rPr>
              <a:t>theo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thứ</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hợp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lý</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sử</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dụng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đèn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endPar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3"/>
          <a:stretch>
            <a:fillRect/>
          </a:stretch>
        </p:blipFill>
        <p:spPr>
          <a:xfrm>
            <a:off x="307698" y="3018622"/>
            <a:ext cx="3697959" cy="3002681"/>
          </a:xfrm>
          <a:prstGeom prst="rect">
            <a:avLst/>
          </a:prstGeom>
        </p:spPr>
      </p:pic>
      <p:pic>
        <p:nvPicPr>
          <p:cNvPr id="28" name="Picture 27">
            <a:extLst>
              <a:ext uri="{FF2B5EF4-FFF2-40B4-BE49-F238E27FC236}">
                <a16:creationId xmlns:a16="http://schemas.microsoft.com/office/drawing/2014/main" id="{8A92B06B-8D96-7FED-CE0D-494BBDEC72E5}"/>
              </a:ext>
            </a:extLst>
          </p:cNvPr>
          <p:cNvPicPr>
            <a:picLocks noChangeAspect="1"/>
          </p:cNvPicPr>
          <p:nvPr/>
        </p:nvPicPr>
        <p:blipFill>
          <a:blip r:embed="rId4"/>
          <a:stretch>
            <a:fillRect/>
          </a:stretch>
        </p:blipFill>
        <p:spPr>
          <a:xfrm>
            <a:off x="5745894" y="4122049"/>
            <a:ext cx="2637406" cy="1880464"/>
          </a:xfrm>
          <a:prstGeom prst="rect">
            <a:avLst/>
          </a:prstGeom>
        </p:spPr>
      </p:pic>
      <p:grpSp>
        <p:nvGrpSpPr>
          <p:cNvPr id="32" name="Group 31">
            <a:extLst>
              <a:ext uri="{FF2B5EF4-FFF2-40B4-BE49-F238E27FC236}">
                <a16:creationId xmlns:a16="http://schemas.microsoft.com/office/drawing/2014/main" id="{663908B7-942E-379B-D9DE-C1B0FF40A12C}"/>
              </a:ext>
            </a:extLst>
          </p:cNvPr>
          <p:cNvGrpSpPr/>
          <p:nvPr/>
        </p:nvGrpSpPr>
        <p:grpSpPr>
          <a:xfrm>
            <a:off x="6075628" y="2078390"/>
            <a:ext cx="5284021" cy="3688294"/>
            <a:chOff x="6075628" y="2078390"/>
            <a:chExt cx="5284021" cy="3688294"/>
          </a:xfrm>
        </p:grpSpPr>
        <p:pic>
          <p:nvPicPr>
            <p:cNvPr id="16" name="Picture 15">
              <a:extLst>
                <a:ext uri="{FF2B5EF4-FFF2-40B4-BE49-F238E27FC236}">
                  <a16:creationId xmlns:a16="http://schemas.microsoft.com/office/drawing/2014/main" id="{45F58B2D-1CA3-43FC-32A2-FA2901AA7A6B}"/>
                </a:ext>
              </a:extLst>
            </p:cNvPr>
            <p:cNvPicPr>
              <a:picLocks noChangeAspect="1"/>
            </p:cNvPicPr>
            <p:nvPr/>
          </p:nvPicPr>
          <p:blipFill>
            <a:blip r:embed="rId5"/>
            <a:stretch>
              <a:fillRect/>
            </a:stretch>
          </p:blipFill>
          <p:spPr>
            <a:xfrm>
              <a:off x="6075628" y="2078390"/>
              <a:ext cx="2307672" cy="1880464"/>
            </a:xfrm>
            <a:prstGeom prst="rect">
              <a:avLst/>
            </a:prstGeom>
          </p:spPr>
        </p:pic>
        <p:pic>
          <p:nvPicPr>
            <p:cNvPr id="26" name="Picture 25">
              <a:extLst>
                <a:ext uri="{FF2B5EF4-FFF2-40B4-BE49-F238E27FC236}">
                  <a16:creationId xmlns:a16="http://schemas.microsoft.com/office/drawing/2014/main" id="{B95EAEDC-9F11-2AF9-6F4F-7BFCD18CB072}"/>
                </a:ext>
              </a:extLst>
            </p:cNvPr>
            <p:cNvPicPr>
              <a:picLocks noChangeAspect="1"/>
            </p:cNvPicPr>
            <p:nvPr/>
          </p:nvPicPr>
          <p:blipFill>
            <a:blip r:embed="rId6"/>
            <a:stretch>
              <a:fillRect/>
            </a:stretch>
          </p:blipFill>
          <p:spPr>
            <a:xfrm>
              <a:off x="8557488" y="2078390"/>
              <a:ext cx="2393318" cy="1880464"/>
            </a:xfrm>
            <a:prstGeom prst="rect">
              <a:avLst/>
            </a:prstGeom>
          </p:spPr>
        </p:pic>
        <p:pic>
          <p:nvPicPr>
            <p:cNvPr id="30" name="Picture 29">
              <a:extLst>
                <a:ext uri="{FF2B5EF4-FFF2-40B4-BE49-F238E27FC236}">
                  <a16:creationId xmlns:a16="http://schemas.microsoft.com/office/drawing/2014/main" id="{13DE2BE5-17FB-E486-7DD4-45CC059DAAFA}"/>
                </a:ext>
              </a:extLst>
            </p:cNvPr>
            <p:cNvPicPr>
              <a:picLocks noChangeAspect="1"/>
            </p:cNvPicPr>
            <p:nvPr/>
          </p:nvPicPr>
          <p:blipFill>
            <a:blip r:embed="rId7"/>
            <a:stretch>
              <a:fillRect/>
            </a:stretch>
          </p:blipFill>
          <p:spPr>
            <a:xfrm>
              <a:off x="8701094" y="4357877"/>
              <a:ext cx="2658555" cy="1408807"/>
            </a:xfrm>
            <a:prstGeom prst="rect">
              <a:avLst/>
            </a:prstGeom>
          </p:spPr>
        </p:pic>
      </p:grpSp>
    </p:spTree>
    <p:extLst>
      <p:ext uri="{BB962C8B-B14F-4D97-AF65-F5344CB8AC3E}">
        <p14:creationId xmlns:p14="http://schemas.microsoft.com/office/powerpoint/2010/main" val="4385118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pic>
        <p:nvPicPr>
          <p:cNvPr id="121" name="Picture 120">
            <a:extLst>
              <a:ext uri="{FF2B5EF4-FFF2-40B4-BE49-F238E27FC236}">
                <a16:creationId xmlns:a16="http://schemas.microsoft.com/office/drawing/2014/main" id="{6CF62AA6-957A-4BFF-B87A-EED5FFF0C9FC}"/>
              </a:ext>
            </a:extLst>
          </p:cNvPr>
          <p:cNvPicPr>
            <a:picLocks noChangeAspect="1"/>
          </p:cNvPicPr>
          <p:nvPr/>
        </p:nvPicPr>
        <p:blipFill>
          <a:blip r:embed="rId5"/>
          <a:stretch>
            <a:fillRect/>
          </a:stretch>
        </p:blipFill>
        <p:spPr>
          <a:xfrm>
            <a:off x="2837560" y="1092706"/>
            <a:ext cx="7010400" cy="943704"/>
          </a:xfrm>
          <a:prstGeom prst="rect">
            <a:avLst/>
          </a:prstGeom>
        </p:spPr>
      </p:pic>
      <p:pic>
        <p:nvPicPr>
          <p:cNvPr id="124" name="Picture 123" descr="A picture containing toy, doll&#10;&#10;Description automatically generated">
            <a:extLst>
              <a:ext uri="{FF2B5EF4-FFF2-40B4-BE49-F238E27FC236}">
                <a16:creationId xmlns:a16="http://schemas.microsoft.com/office/drawing/2014/main" id="{915218A0-2A4D-4353-8AE1-6CEEE1008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22687031-7279-447A-B745-0E5443EA3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565300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0-#ppt_w/2"/>
                                          </p:val>
                                        </p:tav>
                                        <p:tav tm="100000">
                                          <p:val>
                                            <p:strVal val="#ppt_x"/>
                                          </p:val>
                                        </p:tav>
                                      </p:tavLst>
                                    </p:anim>
                                    <p:anim calcmode="lin" valueType="num">
                                      <p:cBhvr additive="base">
                                        <p:cTn id="14" dur="500" fill="hold"/>
                                        <p:tgtEl>
                                          <p:spTgt spid="12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fill="hold"/>
                                        <p:tgtEl>
                                          <p:spTgt spid="124"/>
                                        </p:tgtEl>
                                        <p:attrNameLst>
                                          <p:attrName>ppt_x</p:attrName>
                                        </p:attrNameLst>
                                      </p:cBhvr>
                                      <p:tavLst>
                                        <p:tav tm="0">
                                          <p:val>
                                            <p:strVal val="0-#ppt_w/2"/>
                                          </p:val>
                                        </p:tav>
                                        <p:tav tm="100000">
                                          <p:val>
                                            <p:strVal val="#ppt_x"/>
                                          </p:val>
                                        </p:tav>
                                      </p:tavLst>
                                    </p:anim>
                                    <p:anim calcmode="lin" valueType="num">
                                      <p:cBhvr additive="base">
                                        <p:cTn id="18"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0" y="-5099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E1AE4C3-4D59-401C-A5B0-9F4BC3815A32}"/>
              </a:ext>
            </a:extLst>
          </p:cNvPr>
          <p:cNvSpPr/>
          <p:nvPr/>
        </p:nvSpPr>
        <p:spPr>
          <a:xfrm>
            <a:off x="232230" y="3506118"/>
            <a:ext cx="3183000" cy="900629"/>
          </a:xfrm>
          <a:custGeom>
            <a:avLst/>
            <a:gdLst>
              <a:gd name="connsiteX0" fmla="*/ 0 w 3183000"/>
              <a:gd name="connsiteY0" fmla="*/ 150108 h 900629"/>
              <a:gd name="connsiteX1" fmla="*/ 150108 w 3183000"/>
              <a:gd name="connsiteY1" fmla="*/ 0 h 900629"/>
              <a:gd name="connsiteX2" fmla="*/ 640181 w 3183000"/>
              <a:gd name="connsiteY2" fmla="*/ 0 h 900629"/>
              <a:gd name="connsiteX3" fmla="*/ 1274394 w 3183000"/>
              <a:gd name="connsiteY3" fmla="*/ 0 h 900629"/>
              <a:gd name="connsiteX4" fmla="*/ 1850951 w 3183000"/>
              <a:gd name="connsiteY4" fmla="*/ 0 h 900629"/>
              <a:gd name="connsiteX5" fmla="*/ 2341024 w 3183000"/>
              <a:gd name="connsiteY5" fmla="*/ 0 h 900629"/>
              <a:gd name="connsiteX6" fmla="*/ 3032892 w 3183000"/>
              <a:gd name="connsiteY6" fmla="*/ 0 h 900629"/>
              <a:gd name="connsiteX7" fmla="*/ 3183000 w 3183000"/>
              <a:gd name="connsiteY7" fmla="*/ 150108 h 900629"/>
              <a:gd name="connsiteX8" fmla="*/ 3183000 w 3183000"/>
              <a:gd name="connsiteY8" fmla="*/ 438306 h 900629"/>
              <a:gd name="connsiteX9" fmla="*/ 3183000 w 3183000"/>
              <a:gd name="connsiteY9" fmla="*/ 750521 h 900629"/>
              <a:gd name="connsiteX10" fmla="*/ 3032892 w 3183000"/>
              <a:gd name="connsiteY10" fmla="*/ 900629 h 900629"/>
              <a:gd name="connsiteX11" fmla="*/ 2398680 w 3183000"/>
              <a:gd name="connsiteY11" fmla="*/ 900629 h 900629"/>
              <a:gd name="connsiteX12" fmla="*/ 1879778 w 3183000"/>
              <a:gd name="connsiteY12" fmla="*/ 900629 h 900629"/>
              <a:gd name="connsiteX13" fmla="*/ 1245566 w 3183000"/>
              <a:gd name="connsiteY13" fmla="*/ 900629 h 900629"/>
              <a:gd name="connsiteX14" fmla="*/ 150108 w 3183000"/>
              <a:gd name="connsiteY14" fmla="*/ 900629 h 900629"/>
              <a:gd name="connsiteX15" fmla="*/ 0 w 3183000"/>
              <a:gd name="connsiteY15" fmla="*/ 750521 h 900629"/>
              <a:gd name="connsiteX16" fmla="*/ 0 w 3183000"/>
              <a:gd name="connsiteY16" fmla="*/ 438306 h 900629"/>
              <a:gd name="connsiteX17" fmla="*/ 0 w 3183000"/>
              <a:gd name="connsiteY17" fmla="*/ 150108 h 9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3000" h="900629" fill="none" extrusionOk="0">
                <a:moveTo>
                  <a:pt x="0" y="150108"/>
                </a:moveTo>
                <a:cubicBezTo>
                  <a:pt x="7676" y="63337"/>
                  <a:pt x="83307" y="-1550"/>
                  <a:pt x="150108" y="0"/>
                </a:cubicBezTo>
                <a:cubicBezTo>
                  <a:pt x="350324" y="-24933"/>
                  <a:pt x="429758" y="42547"/>
                  <a:pt x="640181" y="0"/>
                </a:cubicBezTo>
                <a:cubicBezTo>
                  <a:pt x="850604" y="-42547"/>
                  <a:pt x="1138252" y="22491"/>
                  <a:pt x="1274394" y="0"/>
                </a:cubicBezTo>
                <a:cubicBezTo>
                  <a:pt x="1410536" y="-22491"/>
                  <a:pt x="1611689" y="51487"/>
                  <a:pt x="1850951" y="0"/>
                </a:cubicBezTo>
                <a:cubicBezTo>
                  <a:pt x="2090213" y="-51487"/>
                  <a:pt x="2211449" y="56222"/>
                  <a:pt x="2341024" y="0"/>
                </a:cubicBezTo>
                <a:cubicBezTo>
                  <a:pt x="2470599" y="-56222"/>
                  <a:pt x="2690545" y="21973"/>
                  <a:pt x="3032892" y="0"/>
                </a:cubicBezTo>
                <a:cubicBezTo>
                  <a:pt x="3105337" y="5538"/>
                  <a:pt x="3200262" y="81168"/>
                  <a:pt x="3183000" y="150108"/>
                </a:cubicBezTo>
                <a:cubicBezTo>
                  <a:pt x="3213355" y="281286"/>
                  <a:pt x="3174931" y="331310"/>
                  <a:pt x="3183000" y="438306"/>
                </a:cubicBezTo>
                <a:cubicBezTo>
                  <a:pt x="3191069" y="545302"/>
                  <a:pt x="3159357" y="609493"/>
                  <a:pt x="3183000" y="750521"/>
                </a:cubicBezTo>
                <a:cubicBezTo>
                  <a:pt x="3168507" y="826772"/>
                  <a:pt x="3114874" y="883821"/>
                  <a:pt x="3032892" y="900629"/>
                </a:cubicBezTo>
                <a:cubicBezTo>
                  <a:pt x="2835991" y="966406"/>
                  <a:pt x="2626366" y="843541"/>
                  <a:pt x="2398680" y="900629"/>
                </a:cubicBezTo>
                <a:cubicBezTo>
                  <a:pt x="2170994" y="957717"/>
                  <a:pt x="2130485" y="897544"/>
                  <a:pt x="1879778" y="900629"/>
                </a:cubicBezTo>
                <a:cubicBezTo>
                  <a:pt x="1629071" y="903714"/>
                  <a:pt x="1434090" y="895406"/>
                  <a:pt x="1245566" y="900629"/>
                </a:cubicBezTo>
                <a:cubicBezTo>
                  <a:pt x="1057042" y="905852"/>
                  <a:pt x="435695" y="833952"/>
                  <a:pt x="150108" y="900629"/>
                </a:cubicBezTo>
                <a:cubicBezTo>
                  <a:pt x="80824" y="894329"/>
                  <a:pt x="-10987" y="854794"/>
                  <a:pt x="0" y="750521"/>
                </a:cubicBezTo>
                <a:cubicBezTo>
                  <a:pt x="-1067" y="599963"/>
                  <a:pt x="37063" y="556672"/>
                  <a:pt x="0" y="438306"/>
                </a:cubicBezTo>
                <a:cubicBezTo>
                  <a:pt x="-37063" y="319940"/>
                  <a:pt x="21336" y="263773"/>
                  <a:pt x="0" y="150108"/>
                </a:cubicBezTo>
                <a:close/>
              </a:path>
              <a:path w="3183000" h="900629" stroke="0" extrusionOk="0">
                <a:moveTo>
                  <a:pt x="0" y="150108"/>
                </a:moveTo>
                <a:cubicBezTo>
                  <a:pt x="10764" y="54836"/>
                  <a:pt x="63257" y="-3721"/>
                  <a:pt x="150108" y="0"/>
                </a:cubicBezTo>
                <a:cubicBezTo>
                  <a:pt x="316887" y="-26296"/>
                  <a:pt x="468201" y="54052"/>
                  <a:pt x="726665" y="0"/>
                </a:cubicBezTo>
                <a:cubicBezTo>
                  <a:pt x="985129" y="-54052"/>
                  <a:pt x="1106440" y="40304"/>
                  <a:pt x="1245566" y="0"/>
                </a:cubicBezTo>
                <a:cubicBezTo>
                  <a:pt x="1384692" y="-40304"/>
                  <a:pt x="1582501" y="60998"/>
                  <a:pt x="1764467" y="0"/>
                </a:cubicBezTo>
                <a:cubicBezTo>
                  <a:pt x="1946433" y="-60998"/>
                  <a:pt x="2235328" y="28373"/>
                  <a:pt x="2369852" y="0"/>
                </a:cubicBezTo>
                <a:cubicBezTo>
                  <a:pt x="2504376" y="-28373"/>
                  <a:pt x="2848326" y="67147"/>
                  <a:pt x="3032892" y="0"/>
                </a:cubicBezTo>
                <a:cubicBezTo>
                  <a:pt x="3128834" y="904"/>
                  <a:pt x="3207410" y="66253"/>
                  <a:pt x="3183000" y="150108"/>
                </a:cubicBezTo>
                <a:cubicBezTo>
                  <a:pt x="3219868" y="297435"/>
                  <a:pt x="3161616" y="328960"/>
                  <a:pt x="3183000" y="462323"/>
                </a:cubicBezTo>
                <a:cubicBezTo>
                  <a:pt x="3204384" y="595687"/>
                  <a:pt x="3154063" y="613289"/>
                  <a:pt x="3183000" y="750521"/>
                </a:cubicBezTo>
                <a:cubicBezTo>
                  <a:pt x="3188056" y="831128"/>
                  <a:pt x="3131574" y="901548"/>
                  <a:pt x="3032892" y="900629"/>
                </a:cubicBezTo>
                <a:cubicBezTo>
                  <a:pt x="2914302" y="945319"/>
                  <a:pt x="2579587" y="839800"/>
                  <a:pt x="2456335" y="900629"/>
                </a:cubicBezTo>
                <a:cubicBezTo>
                  <a:pt x="2333083" y="961458"/>
                  <a:pt x="2189756" y="854949"/>
                  <a:pt x="1966262" y="900629"/>
                </a:cubicBezTo>
                <a:cubicBezTo>
                  <a:pt x="1742768" y="946309"/>
                  <a:pt x="1556293" y="837603"/>
                  <a:pt x="1418533" y="900629"/>
                </a:cubicBezTo>
                <a:cubicBezTo>
                  <a:pt x="1280773" y="963655"/>
                  <a:pt x="1107747" y="896813"/>
                  <a:pt x="899632" y="900629"/>
                </a:cubicBezTo>
                <a:cubicBezTo>
                  <a:pt x="691517" y="904445"/>
                  <a:pt x="367686" y="850061"/>
                  <a:pt x="150108" y="900629"/>
                </a:cubicBezTo>
                <a:cubicBezTo>
                  <a:pt x="73114" y="914199"/>
                  <a:pt x="2643" y="838204"/>
                  <a:pt x="0" y="750521"/>
                </a:cubicBezTo>
                <a:cubicBezTo>
                  <a:pt x="-4761" y="622468"/>
                  <a:pt x="6022" y="588723"/>
                  <a:pt x="0" y="450315"/>
                </a:cubicBezTo>
                <a:cubicBezTo>
                  <a:pt x="-6022" y="311907"/>
                  <a:pt x="20474" y="298609"/>
                  <a:pt x="0" y="150108"/>
                </a:cubicBezTo>
                <a:close/>
              </a:path>
            </a:pathLst>
          </a:custGeom>
          <a:ln w="38100">
            <a:extLst>
              <a:ext uri="{C807C97D-BFC1-408E-A445-0C87EB9F89A2}">
                <ask:lineSketchStyleProps xmlns:ask="http://schemas.microsoft.com/office/drawing/2018/sketchyshapes" sd="3134638580">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Đặt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endParaRPr lang="en-US" sz="2800" b="1" dirty="0">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434AF902-8793-43FF-B2AE-3169E0FA8AAD}"/>
              </a:ext>
            </a:extLst>
          </p:cNvPr>
          <p:cNvSpPr/>
          <p:nvPr/>
        </p:nvSpPr>
        <p:spPr>
          <a:xfrm>
            <a:off x="3647896" y="3506117"/>
            <a:ext cx="2918595" cy="900629"/>
          </a:xfrm>
          <a:custGeom>
            <a:avLst/>
            <a:gdLst>
              <a:gd name="connsiteX0" fmla="*/ 0 w 2918595"/>
              <a:gd name="connsiteY0" fmla="*/ 150108 h 900629"/>
              <a:gd name="connsiteX1" fmla="*/ 150108 w 2918595"/>
              <a:gd name="connsiteY1" fmla="*/ 0 h 900629"/>
              <a:gd name="connsiteX2" fmla="*/ 595232 w 2918595"/>
              <a:gd name="connsiteY2" fmla="*/ 0 h 900629"/>
              <a:gd name="connsiteX3" fmla="*/ 1171276 w 2918595"/>
              <a:gd name="connsiteY3" fmla="*/ 0 h 900629"/>
              <a:gd name="connsiteX4" fmla="*/ 1694952 w 2918595"/>
              <a:gd name="connsiteY4" fmla="*/ 0 h 900629"/>
              <a:gd name="connsiteX5" fmla="*/ 2140076 w 2918595"/>
              <a:gd name="connsiteY5" fmla="*/ 0 h 900629"/>
              <a:gd name="connsiteX6" fmla="*/ 2768487 w 2918595"/>
              <a:gd name="connsiteY6" fmla="*/ 0 h 900629"/>
              <a:gd name="connsiteX7" fmla="*/ 2918595 w 2918595"/>
              <a:gd name="connsiteY7" fmla="*/ 150108 h 900629"/>
              <a:gd name="connsiteX8" fmla="*/ 2918595 w 2918595"/>
              <a:gd name="connsiteY8" fmla="*/ 438306 h 900629"/>
              <a:gd name="connsiteX9" fmla="*/ 2918595 w 2918595"/>
              <a:gd name="connsiteY9" fmla="*/ 750521 h 900629"/>
              <a:gd name="connsiteX10" fmla="*/ 2768487 w 2918595"/>
              <a:gd name="connsiteY10" fmla="*/ 900629 h 900629"/>
              <a:gd name="connsiteX11" fmla="*/ 2192444 w 2918595"/>
              <a:gd name="connsiteY11" fmla="*/ 900629 h 900629"/>
              <a:gd name="connsiteX12" fmla="*/ 1721135 w 2918595"/>
              <a:gd name="connsiteY12" fmla="*/ 900629 h 900629"/>
              <a:gd name="connsiteX13" fmla="*/ 1145092 w 2918595"/>
              <a:gd name="connsiteY13" fmla="*/ 900629 h 900629"/>
              <a:gd name="connsiteX14" fmla="*/ 150108 w 2918595"/>
              <a:gd name="connsiteY14" fmla="*/ 900629 h 900629"/>
              <a:gd name="connsiteX15" fmla="*/ 0 w 2918595"/>
              <a:gd name="connsiteY15" fmla="*/ 750521 h 900629"/>
              <a:gd name="connsiteX16" fmla="*/ 0 w 2918595"/>
              <a:gd name="connsiteY16" fmla="*/ 438306 h 900629"/>
              <a:gd name="connsiteX17" fmla="*/ 0 w 2918595"/>
              <a:gd name="connsiteY17" fmla="*/ 150108 h 9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8595" h="900629" fill="none" extrusionOk="0">
                <a:moveTo>
                  <a:pt x="0" y="150108"/>
                </a:moveTo>
                <a:cubicBezTo>
                  <a:pt x="7676" y="63337"/>
                  <a:pt x="83307" y="-1550"/>
                  <a:pt x="150108" y="0"/>
                </a:cubicBezTo>
                <a:cubicBezTo>
                  <a:pt x="289445" y="-21001"/>
                  <a:pt x="414287" y="19555"/>
                  <a:pt x="595232" y="0"/>
                </a:cubicBezTo>
                <a:cubicBezTo>
                  <a:pt x="776177" y="-19555"/>
                  <a:pt x="1053342" y="2049"/>
                  <a:pt x="1171276" y="0"/>
                </a:cubicBezTo>
                <a:cubicBezTo>
                  <a:pt x="1289210" y="-2049"/>
                  <a:pt x="1487601" y="20772"/>
                  <a:pt x="1694952" y="0"/>
                </a:cubicBezTo>
                <a:cubicBezTo>
                  <a:pt x="1902303" y="-20772"/>
                  <a:pt x="1923187" y="522"/>
                  <a:pt x="2140076" y="0"/>
                </a:cubicBezTo>
                <a:cubicBezTo>
                  <a:pt x="2356965" y="-522"/>
                  <a:pt x="2597973" y="23812"/>
                  <a:pt x="2768487" y="0"/>
                </a:cubicBezTo>
                <a:cubicBezTo>
                  <a:pt x="2840932" y="5538"/>
                  <a:pt x="2935857" y="81168"/>
                  <a:pt x="2918595" y="150108"/>
                </a:cubicBezTo>
                <a:cubicBezTo>
                  <a:pt x="2948950" y="281286"/>
                  <a:pt x="2910526" y="331310"/>
                  <a:pt x="2918595" y="438306"/>
                </a:cubicBezTo>
                <a:cubicBezTo>
                  <a:pt x="2926664" y="545302"/>
                  <a:pt x="2894952" y="609493"/>
                  <a:pt x="2918595" y="750521"/>
                </a:cubicBezTo>
                <a:cubicBezTo>
                  <a:pt x="2904102" y="826772"/>
                  <a:pt x="2850469" y="883821"/>
                  <a:pt x="2768487" y="900629"/>
                </a:cubicBezTo>
                <a:cubicBezTo>
                  <a:pt x="2550352" y="940520"/>
                  <a:pt x="2473779" y="861111"/>
                  <a:pt x="2192444" y="900629"/>
                </a:cubicBezTo>
                <a:cubicBezTo>
                  <a:pt x="1911109" y="940147"/>
                  <a:pt x="1913616" y="869298"/>
                  <a:pt x="1721135" y="900629"/>
                </a:cubicBezTo>
                <a:cubicBezTo>
                  <a:pt x="1528654" y="931960"/>
                  <a:pt x="1327650" y="844797"/>
                  <a:pt x="1145092" y="900629"/>
                </a:cubicBezTo>
                <a:cubicBezTo>
                  <a:pt x="962534" y="956461"/>
                  <a:pt x="368355" y="863522"/>
                  <a:pt x="150108" y="900629"/>
                </a:cubicBezTo>
                <a:cubicBezTo>
                  <a:pt x="80824" y="894329"/>
                  <a:pt x="-10987" y="854794"/>
                  <a:pt x="0" y="750521"/>
                </a:cubicBezTo>
                <a:cubicBezTo>
                  <a:pt x="-1067" y="599963"/>
                  <a:pt x="37063" y="556672"/>
                  <a:pt x="0" y="438306"/>
                </a:cubicBezTo>
                <a:cubicBezTo>
                  <a:pt x="-37063" y="319940"/>
                  <a:pt x="21336" y="263773"/>
                  <a:pt x="0" y="150108"/>
                </a:cubicBezTo>
                <a:close/>
              </a:path>
              <a:path w="2918595" h="900629" stroke="0" extrusionOk="0">
                <a:moveTo>
                  <a:pt x="0" y="150108"/>
                </a:moveTo>
                <a:cubicBezTo>
                  <a:pt x="10764" y="54836"/>
                  <a:pt x="63257" y="-3721"/>
                  <a:pt x="150108" y="0"/>
                </a:cubicBezTo>
                <a:cubicBezTo>
                  <a:pt x="397884" y="-15704"/>
                  <a:pt x="518818" y="23538"/>
                  <a:pt x="673784" y="0"/>
                </a:cubicBezTo>
                <a:cubicBezTo>
                  <a:pt x="828750" y="-23538"/>
                  <a:pt x="938491" y="34613"/>
                  <a:pt x="1145092" y="0"/>
                </a:cubicBezTo>
                <a:cubicBezTo>
                  <a:pt x="1351693" y="-34613"/>
                  <a:pt x="1490965" y="48476"/>
                  <a:pt x="1616400" y="0"/>
                </a:cubicBezTo>
                <a:cubicBezTo>
                  <a:pt x="1741835" y="-48476"/>
                  <a:pt x="1906540" y="14715"/>
                  <a:pt x="2166260" y="0"/>
                </a:cubicBezTo>
                <a:cubicBezTo>
                  <a:pt x="2425980" y="-14715"/>
                  <a:pt x="2533178" y="25554"/>
                  <a:pt x="2768487" y="0"/>
                </a:cubicBezTo>
                <a:cubicBezTo>
                  <a:pt x="2864429" y="904"/>
                  <a:pt x="2943005" y="66253"/>
                  <a:pt x="2918595" y="150108"/>
                </a:cubicBezTo>
                <a:cubicBezTo>
                  <a:pt x="2955463" y="297435"/>
                  <a:pt x="2897211" y="328960"/>
                  <a:pt x="2918595" y="462323"/>
                </a:cubicBezTo>
                <a:cubicBezTo>
                  <a:pt x="2939979" y="595687"/>
                  <a:pt x="2889658" y="613289"/>
                  <a:pt x="2918595" y="750521"/>
                </a:cubicBezTo>
                <a:cubicBezTo>
                  <a:pt x="2923651" y="831128"/>
                  <a:pt x="2867169" y="901548"/>
                  <a:pt x="2768487" y="900629"/>
                </a:cubicBezTo>
                <a:cubicBezTo>
                  <a:pt x="2520879" y="924950"/>
                  <a:pt x="2380039" y="868703"/>
                  <a:pt x="2244811" y="900629"/>
                </a:cubicBezTo>
                <a:cubicBezTo>
                  <a:pt x="2109583" y="932555"/>
                  <a:pt x="1904292" y="885725"/>
                  <a:pt x="1799687" y="900629"/>
                </a:cubicBezTo>
                <a:cubicBezTo>
                  <a:pt x="1695082" y="915533"/>
                  <a:pt x="1436493" y="884733"/>
                  <a:pt x="1302195" y="900629"/>
                </a:cubicBezTo>
                <a:cubicBezTo>
                  <a:pt x="1167897" y="916525"/>
                  <a:pt x="1058497" y="897108"/>
                  <a:pt x="830887" y="900629"/>
                </a:cubicBezTo>
                <a:cubicBezTo>
                  <a:pt x="603277" y="904150"/>
                  <a:pt x="489165" y="825357"/>
                  <a:pt x="150108" y="900629"/>
                </a:cubicBezTo>
                <a:cubicBezTo>
                  <a:pt x="73114" y="914199"/>
                  <a:pt x="2643" y="838204"/>
                  <a:pt x="0" y="750521"/>
                </a:cubicBezTo>
                <a:cubicBezTo>
                  <a:pt x="-4761" y="622468"/>
                  <a:pt x="6022" y="588723"/>
                  <a:pt x="0" y="450315"/>
                </a:cubicBezTo>
                <a:cubicBezTo>
                  <a:pt x="-6022" y="311907"/>
                  <a:pt x="20474" y="298609"/>
                  <a:pt x="0" y="150108"/>
                </a:cubicBezTo>
                <a:close/>
              </a:path>
            </a:pathLst>
          </a:custGeom>
          <a:ln w="38100">
            <a:extLst>
              <a:ext uri="{C807C97D-BFC1-408E-A445-0C87EB9F89A2}">
                <ask:lineSketchStyleProps xmlns:ask="http://schemas.microsoft.com/office/drawing/2018/sketchyshapes" sd="3134638580">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Bật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đèn</a:t>
            </a:r>
            <a:endParaRPr lang="en-US" sz="2800" b="1" dirty="0">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F3F22D49-40E0-4552-9467-14A857954CB7}"/>
              </a:ext>
            </a:extLst>
          </p:cNvPr>
          <p:cNvSpPr/>
          <p:nvPr/>
        </p:nvSpPr>
        <p:spPr>
          <a:xfrm>
            <a:off x="6859926" y="3506117"/>
            <a:ext cx="2918595" cy="1693844"/>
          </a:xfrm>
          <a:custGeom>
            <a:avLst/>
            <a:gdLst>
              <a:gd name="connsiteX0" fmla="*/ 0 w 2918595"/>
              <a:gd name="connsiteY0" fmla="*/ 282313 h 1693844"/>
              <a:gd name="connsiteX1" fmla="*/ 282313 w 2918595"/>
              <a:gd name="connsiteY1" fmla="*/ 0 h 1693844"/>
              <a:gd name="connsiteX2" fmla="*/ 847266 w 2918595"/>
              <a:gd name="connsiteY2" fmla="*/ 0 h 1693844"/>
              <a:gd name="connsiteX3" fmla="*/ 1435758 w 2918595"/>
              <a:gd name="connsiteY3" fmla="*/ 0 h 1693844"/>
              <a:gd name="connsiteX4" fmla="*/ 2000710 w 2918595"/>
              <a:gd name="connsiteY4" fmla="*/ 0 h 1693844"/>
              <a:gd name="connsiteX5" fmla="*/ 2636282 w 2918595"/>
              <a:gd name="connsiteY5" fmla="*/ 0 h 1693844"/>
              <a:gd name="connsiteX6" fmla="*/ 2918595 w 2918595"/>
              <a:gd name="connsiteY6" fmla="*/ 282313 h 1693844"/>
              <a:gd name="connsiteX7" fmla="*/ 2918595 w 2918595"/>
              <a:gd name="connsiteY7" fmla="*/ 846922 h 1693844"/>
              <a:gd name="connsiteX8" fmla="*/ 2918595 w 2918595"/>
              <a:gd name="connsiteY8" fmla="*/ 1411531 h 1693844"/>
              <a:gd name="connsiteX9" fmla="*/ 2636282 w 2918595"/>
              <a:gd name="connsiteY9" fmla="*/ 1693844 h 1693844"/>
              <a:gd name="connsiteX10" fmla="*/ 2047790 w 2918595"/>
              <a:gd name="connsiteY10" fmla="*/ 1693844 h 1693844"/>
              <a:gd name="connsiteX11" fmla="*/ 1459298 w 2918595"/>
              <a:gd name="connsiteY11" fmla="*/ 1693844 h 1693844"/>
              <a:gd name="connsiteX12" fmla="*/ 894345 w 2918595"/>
              <a:gd name="connsiteY12" fmla="*/ 1693844 h 1693844"/>
              <a:gd name="connsiteX13" fmla="*/ 282313 w 2918595"/>
              <a:gd name="connsiteY13" fmla="*/ 1693844 h 1693844"/>
              <a:gd name="connsiteX14" fmla="*/ 0 w 2918595"/>
              <a:gd name="connsiteY14" fmla="*/ 1411531 h 1693844"/>
              <a:gd name="connsiteX15" fmla="*/ 0 w 2918595"/>
              <a:gd name="connsiteY15" fmla="*/ 846922 h 1693844"/>
              <a:gd name="connsiteX16" fmla="*/ 0 w 2918595"/>
              <a:gd name="connsiteY16" fmla="*/ 282313 h 169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8595" h="1693844" fill="none" extrusionOk="0">
                <a:moveTo>
                  <a:pt x="0" y="282313"/>
                </a:moveTo>
                <a:cubicBezTo>
                  <a:pt x="12251" y="138726"/>
                  <a:pt x="104486" y="29882"/>
                  <a:pt x="282313" y="0"/>
                </a:cubicBezTo>
                <a:cubicBezTo>
                  <a:pt x="513491" y="-49372"/>
                  <a:pt x="565581" y="34572"/>
                  <a:pt x="847266" y="0"/>
                </a:cubicBezTo>
                <a:cubicBezTo>
                  <a:pt x="1128951" y="-34572"/>
                  <a:pt x="1270913" y="36473"/>
                  <a:pt x="1435758" y="0"/>
                </a:cubicBezTo>
                <a:cubicBezTo>
                  <a:pt x="1600603" y="-36473"/>
                  <a:pt x="1805176" y="59172"/>
                  <a:pt x="2000710" y="0"/>
                </a:cubicBezTo>
                <a:cubicBezTo>
                  <a:pt x="2196244" y="-59172"/>
                  <a:pt x="2320378" y="3799"/>
                  <a:pt x="2636282" y="0"/>
                </a:cubicBezTo>
                <a:cubicBezTo>
                  <a:pt x="2790325" y="-38925"/>
                  <a:pt x="2933359" y="137476"/>
                  <a:pt x="2918595" y="282313"/>
                </a:cubicBezTo>
                <a:cubicBezTo>
                  <a:pt x="2971692" y="472060"/>
                  <a:pt x="2905148" y="610076"/>
                  <a:pt x="2918595" y="846922"/>
                </a:cubicBezTo>
                <a:cubicBezTo>
                  <a:pt x="2932042" y="1083768"/>
                  <a:pt x="2893105" y="1252750"/>
                  <a:pt x="2918595" y="1411531"/>
                </a:cubicBezTo>
                <a:cubicBezTo>
                  <a:pt x="2927799" y="1576345"/>
                  <a:pt x="2795658" y="1698646"/>
                  <a:pt x="2636282" y="1693844"/>
                </a:cubicBezTo>
                <a:cubicBezTo>
                  <a:pt x="2518126" y="1725515"/>
                  <a:pt x="2279826" y="1692520"/>
                  <a:pt x="2047790" y="1693844"/>
                </a:cubicBezTo>
                <a:cubicBezTo>
                  <a:pt x="1815754" y="1695168"/>
                  <a:pt x="1747325" y="1690096"/>
                  <a:pt x="1459298" y="1693844"/>
                </a:cubicBezTo>
                <a:cubicBezTo>
                  <a:pt x="1171271" y="1697592"/>
                  <a:pt x="1143467" y="1636449"/>
                  <a:pt x="894345" y="1693844"/>
                </a:cubicBezTo>
                <a:cubicBezTo>
                  <a:pt x="645223" y="1751239"/>
                  <a:pt x="406300" y="1666319"/>
                  <a:pt x="282313" y="1693844"/>
                </a:cubicBezTo>
                <a:cubicBezTo>
                  <a:pt x="120605" y="1708639"/>
                  <a:pt x="7407" y="1584982"/>
                  <a:pt x="0" y="1411531"/>
                </a:cubicBezTo>
                <a:cubicBezTo>
                  <a:pt x="-10322" y="1255588"/>
                  <a:pt x="62767" y="960894"/>
                  <a:pt x="0" y="846922"/>
                </a:cubicBezTo>
                <a:cubicBezTo>
                  <a:pt x="-62767" y="732950"/>
                  <a:pt x="26594" y="552119"/>
                  <a:pt x="0" y="282313"/>
                </a:cubicBezTo>
                <a:close/>
              </a:path>
              <a:path w="2918595" h="1693844" stroke="0" extrusionOk="0">
                <a:moveTo>
                  <a:pt x="0" y="282313"/>
                </a:moveTo>
                <a:cubicBezTo>
                  <a:pt x="22403" y="100651"/>
                  <a:pt x="110654" y="-14834"/>
                  <a:pt x="282313" y="0"/>
                </a:cubicBezTo>
                <a:cubicBezTo>
                  <a:pt x="545699" y="-49695"/>
                  <a:pt x="646336" y="29816"/>
                  <a:pt x="870805" y="0"/>
                </a:cubicBezTo>
                <a:cubicBezTo>
                  <a:pt x="1095274" y="-29816"/>
                  <a:pt x="1180826" y="8787"/>
                  <a:pt x="1412218" y="0"/>
                </a:cubicBezTo>
                <a:cubicBezTo>
                  <a:pt x="1643610" y="-8787"/>
                  <a:pt x="1726314" y="33047"/>
                  <a:pt x="1953631" y="0"/>
                </a:cubicBezTo>
                <a:cubicBezTo>
                  <a:pt x="2180948" y="-33047"/>
                  <a:pt x="2391493" y="34339"/>
                  <a:pt x="2636282" y="0"/>
                </a:cubicBezTo>
                <a:cubicBezTo>
                  <a:pt x="2761596" y="1606"/>
                  <a:pt x="2920434" y="120363"/>
                  <a:pt x="2918595" y="282313"/>
                </a:cubicBezTo>
                <a:cubicBezTo>
                  <a:pt x="2951117" y="442037"/>
                  <a:pt x="2885325" y="607662"/>
                  <a:pt x="2918595" y="869506"/>
                </a:cubicBezTo>
                <a:cubicBezTo>
                  <a:pt x="2951865" y="1131350"/>
                  <a:pt x="2889346" y="1221823"/>
                  <a:pt x="2918595" y="1411531"/>
                </a:cubicBezTo>
                <a:cubicBezTo>
                  <a:pt x="2921708" y="1537250"/>
                  <a:pt x="2768084" y="1696203"/>
                  <a:pt x="2636282" y="1693844"/>
                </a:cubicBezTo>
                <a:cubicBezTo>
                  <a:pt x="2496217" y="1728847"/>
                  <a:pt x="2288765" y="1665401"/>
                  <a:pt x="2047790" y="1693844"/>
                </a:cubicBezTo>
                <a:cubicBezTo>
                  <a:pt x="1806815" y="1722287"/>
                  <a:pt x="1784556" y="1646525"/>
                  <a:pt x="1529917" y="1693844"/>
                </a:cubicBezTo>
                <a:cubicBezTo>
                  <a:pt x="1275278" y="1741163"/>
                  <a:pt x="1217735" y="1652982"/>
                  <a:pt x="1012043" y="1693844"/>
                </a:cubicBezTo>
                <a:cubicBezTo>
                  <a:pt x="806351" y="1734706"/>
                  <a:pt x="499258" y="1688854"/>
                  <a:pt x="282313" y="1693844"/>
                </a:cubicBezTo>
                <a:cubicBezTo>
                  <a:pt x="116138" y="1689879"/>
                  <a:pt x="-2917" y="1570134"/>
                  <a:pt x="0" y="1411531"/>
                </a:cubicBezTo>
                <a:cubicBezTo>
                  <a:pt x="-33938" y="1212494"/>
                  <a:pt x="60912" y="1073427"/>
                  <a:pt x="0" y="835630"/>
                </a:cubicBezTo>
                <a:cubicBezTo>
                  <a:pt x="-60912" y="597833"/>
                  <a:pt x="40288" y="429978"/>
                  <a:pt x="0" y="282313"/>
                </a:cubicBezTo>
                <a:close/>
              </a:path>
            </a:pathLst>
          </a:custGeom>
          <a:ln w="38100">
            <a:extLst>
              <a:ext uri="{C807C97D-BFC1-408E-A445-0C87EB9F89A2}">
                <ask:lineSketchStyleProps xmlns:ask="http://schemas.microsoft.com/office/drawing/2018/sketchyshapes" sd="3134638580">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đèn</a:t>
            </a:r>
            <a:endParaRPr lang="en-US" sz="2800" b="1" dirty="0">
              <a:latin typeface="Times New Roman" panose="020206030504050203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AD7689F5-ABAC-43E4-93A6-5AFEB6E63541}"/>
              </a:ext>
            </a:extLst>
          </p:cNvPr>
          <p:cNvSpPr/>
          <p:nvPr/>
        </p:nvSpPr>
        <p:spPr>
          <a:xfrm>
            <a:off x="10011187" y="3506117"/>
            <a:ext cx="2026137" cy="1693844"/>
          </a:xfrm>
          <a:custGeom>
            <a:avLst/>
            <a:gdLst>
              <a:gd name="connsiteX0" fmla="*/ 0 w 2026137"/>
              <a:gd name="connsiteY0" fmla="*/ 140875 h 845235"/>
              <a:gd name="connsiteX1" fmla="*/ 140875 w 2026137"/>
              <a:gd name="connsiteY1" fmla="*/ 0 h 845235"/>
              <a:gd name="connsiteX2" fmla="*/ 739781 w 2026137"/>
              <a:gd name="connsiteY2" fmla="*/ 0 h 845235"/>
              <a:gd name="connsiteX3" fmla="*/ 1286356 w 2026137"/>
              <a:gd name="connsiteY3" fmla="*/ 0 h 845235"/>
              <a:gd name="connsiteX4" fmla="*/ 1885262 w 2026137"/>
              <a:gd name="connsiteY4" fmla="*/ 0 h 845235"/>
              <a:gd name="connsiteX5" fmla="*/ 2026137 w 2026137"/>
              <a:gd name="connsiteY5" fmla="*/ 140875 h 845235"/>
              <a:gd name="connsiteX6" fmla="*/ 2026137 w 2026137"/>
              <a:gd name="connsiteY6" fmla="*/ 704360 h 845235"/>
              <a:gd name="connsiteX7" fmla="*/ 1885262 w 2026137"/>
              <a:gd name="connsiteY7" fmla="*/ 845235 h 845235"/>
              <a:gd name="connsiteX8" fmla="*/ 1356131 w 2026137"/>
              <a:gd name="connsiteY8" fmla="*/ 845235 h 845235"/>
              <a:gd name="connsiteX9" fmla="*/ 827001 w 2026137"/>
              <a:gd name="connsiteY9" fmla="*/ 845235 h 845235"/>
              <a:gd name="connsiteX10" fmla="*/ 140875 w 2026137"/>
              <a:gd name="connsiteY10" fmla="*/ 845235 h 845235"/>
              <a:gd name="connsiteX11" fmla="*/ 0 w 2026137"/>
              <a:gd name="connsiteY11" fmla="*/ 704360 h 845235"/>
              <a:gd name="connsiteX12" fmla="*/ 0 w 2026137"/>
              <a:gd name="connsiteY12" fmla="*/ 140875 h 84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6137" h="845235" fill="none" extrusionOk="0">
                <a:moveTo>
                  <a:pt x="0" y="140875"/>
                </a:moveTo>
                <a:cubicBezTo>
                  <a:pt x="-10625" y="58965"/>
                  <a:pt x="51622" y="10544"/>
                  <a:pt x="140875" y="0"/>
                </a:cubicBezTo>
                <a:cubicBezTo>
                  <a:pt x="384283" y="-60450"/>
                  <a:pt x="618249" y="68269"/>
                  <a:pt x="739781" y="0"/>
                </a:cubicBezTo>
                <a:cubicBezTo>
                  <a:pt x="861313" y="-68269"/>
                  <a:pt x="1067479" y="44013"/>
                  <a:pt x="1286356" y="0"/>
                </a:cubicBezTo>
                <a:cubicBezTo>
                  <a:pt x="1505234" y="-44013"/>
                  <a:pt x="1617020" y="32003"/>
                  <a:pt x="1885262" y="0"/>
                </a:cubicBezTo>
                <a:cubicBezTo>
                  <a:pt x="1964574" y="1705"/>
                  <a:pt x="2018250" y="62533"/>
                  <a:pt x="2026137" y="140875"/>
                </a:cubicBezTo>
                <a:cubicBezTo>
                  <a:pt x="2052520" y="374110"/>
                  <a:pt x="1996304" y="551403"/>
                  <a:pt x="2026137" y="704360"/>
                </a:cubicBezTo>
                <a:cubicBezTo>
                  <a:pt x="2023579" y="780931"/>
                  <a:pt x="1958270" y="862152"/>
                  <a:pt x="1885262" y="845235"/>
                </a:cubicBezTo>
                <a:cubicBezTo>
                  <a:pt x="1748599" y="894637"/>
                  <a:pt x="1515504" y="829901"/>
                  <a:pt x="1356131" y="845235"/>
                </a:cubicBezTo>
                <a:cubicBezTo>
                  <a:pt x="1196758" y="860569"/>
                  <a:pt x="968935" y="821299"/>
                  <a:pt x="827001" y="845235"/>
                </a:cubicBezTo>
                <a:cubicBezTo>
                  <a:pt x="685067" y="869171"/>
                  <a:pt x="395413" y="793527"/>
                  <a:pt x="140875" y="845235"/>
                </a:cubicBezTo>
                <a:cubicBezTo>
                  <a:pt x="44146" y="855258"/>
                  <a:pt x="16209" y="795274"/>
                  <a:pt x="0" y="704360"/>
                </a:cubicBezTo>
                <a:cubicBezTo>
                  <a:pt x="-54519" y="560887"/>
                  <a:pt x="11733" y="369641"/>
                  <a:pt x="0" y="140875"/>
                </a:cubicBezTo>
                <a:close/>
              </a:path>
              <a:path w="2026137" h="845235" stroke="0" extrusionOk="0">
                <a:moveTo>
                  <a:pt x="0" y="140875"/>
                </a:moveTo>
                <a:cubicBezTo>
                  <a:pt x="6142" y="56014"/>
                  <a:pt x="54224" y="-8337"/>
                  <a:pt x="140875" y="0"/>
                </a:cubicBezTo>
                <a:cubicBezTo>
                  <a:pt x="406282" y="-846"/>
                  <a:pt x="435196" y="11552"/>
                  <a:pt x="722337" y="0"/>
                </a:cubicBezTo>
                <a:cubicBezTo>
                  <a:pt x="1009478" y="-11552"/>
                  <a:pt x="1064308" y="34900"/>
                  <a:pt x="1268912" y="0"/>
                </a:cubicBezTo>
                <a:cubicBezTo>
                  <a:pt x="1473516" y="-34900"/>
                  <a:pt x="1754591" y="49927"/>
                  <a:pt x="1885262" y="0"/>
                </a:cubicBezTo>
                <a:cubicBezTo>
                  <a:pt x="1965185" y="-15239"/>
                  <a:pt x="2017240" y="73817"/>
                  <a:pt x="2026137" y="140875"/>
                </a:cubicBezTo>
                <a:cubicBezTo>
                  <a:pt x="2041749" y="297850"/>
                  <a:pt x="2002336" y="565538"/>
                  <a:pt x="2026137" y="704360"/>
                </a:cubicBezTo>
                <a:cubicBezTo>
                  <a:pt x="2024167" y="784529"/>
                  <a:pt x="1962027" y="868232"/>
                  <a:pt x="1885262" y="845235"/>
                </a:cubicBezTo>
                <a:cubicBezTo>
                  <a:pt x="1734757" y="851952"/>
                  <a:pt x="1531168" y="779646"/>
                  <a:pt x="1321244" y="845235"/>
                </a:cubicBezTo>
                <a:cubicBezTo>
                  <a:pt x="1111320" y="910824"/>
                  <a:pt x="1017911" y="804899"/>
                  <a:pt x="722337" y="845235"/>
                </a:cubicBezTo>
                <a:cubicBezTo>
                  <a:pt x="426763" y="885571"/>
                  <a:pt x="354916" y="825519"/>
                  <a:pt x="140875" y="845235"/>
                </a:cubicBezTo>
                <a:cubicBezTo>
                  <a:pt x="45545" y="858119"/>
                  <a:pt x="-8122" y="773994"/>
                  <a:pt x="0" y="704360"/>
                </a:cubicBezTo>
                <a:cubicBezTo>
                  <a:pt x="-62622" y="532975"/>
                  <a:pt x="20718" y="304572"/>
                  <a:pt x="0" y="140875"/>
                </a:cubicBezTo>
                <a:close/>
              </a:path>
            </a:pathLst>
          </a:custGeom>
          <a:ln w="38100">
            <a:extLst>
              <a:ext uri="{C807C97D-BFC1-408E-A445-0C87EB9F89A2}">
                <ask:lineSketchStyleProps xmlns:ask="http://schemas.microsoft.com/office/drawing/2018/sketchyshapes" sd="3134638580">
                  <a:custGeom>
                    <a:avLst/>
                    <a:gdLst>
                      <a:gd name="connsiteX0" fmla="*/ 0 w 2026137"/>
                      <a:gd name="connsiteY0" fmla="*/ 282313 h 1693844"/>
                      <a:gd name="connsiteX1" fmla="*/ 282313 w 2026137"/>
                      <a:gd name="connsiteY1" fmla="*/ 0 h 1693844"/>
                      <a:gd name="connsiteX2" fmla="*/ 769483 w 2026137"/>
                      <a:gd name="connsiteY2" fmla="*/ 0 h 1693844"/>
                      <a:gd name="connsiteX3" fmla="*/ 1271269 w 2026137"/>
                      <a:gd name="connsiteY3" fmla="*/ 0 h 1693844"/>
                      <a:gd name="connsiteX4" fmla="*/ 1743824 w 2026137"/>
                      <a:gd name="connsiteY4" fmla="*/ 0 h 1693844"/>
                      <a:gd name="connsiteX5" fmla="*/ 2026137 w 2026137"/>
                      <a:gd name="connsiteY5" fmla="*/ 282313 h 1693844"/>
                      <a:gd name="connsiteX6" fmla="*/ 2026137 w 2026137"/>
                      <a:gd name="connsiteY6" fmla="*/ 824338 h 1693844"/>
                      <a:gd name="connsiteX7" fmla="*/ 2026137 w 2026137"/>
                      <a:gd name="connsiteY7" fmla="*/ 1411531 h 1693844"/>
                      <a:gd name="connsiteX8" fmla="*/ 1743824 w 2026137"/>
                      <a:gd name="connsiteY8" fmla="*/ 1693844 h 1693844"/>
                      <a:gd name="connsiteX9" fmla="*/ 1285884 w 2026137"/>
                      <a:gd name="connsiteY9" fmla="*/ 1693844 h 1693844"/>
                      <a:gd name="connsiteX10" fmla="*/ 798714 w 2026137"/>
                      <a:gd name="connsiteY10" fmla="*/ 1693844 h 1693844"/>
                      <a:gd name="connsiteX11" fmla="*/ 282313 w 2026137"/>
                      <a:gd name="connsiteY11" fmla="*/ 1693844 h 1693844"/>
                      <a:gd name="connsiteX12" fmla="*/ 0 w 2026137"/>
                      <a:gd name="connsiteY12" fmla="*/ 1411531 h 1693844"/>
                      <a:gd name="connsiteX13" fmla="*/ 0 w 2026137"/>
                      <a:gd name="connsiteY13" fmla="*/ 846922 h 1693844"/>
                      <a:gd name="connsiteX14" fmla="*/ 0 w 2026137"/>
                      <a:gd name="connsiteY14" fmla="*/ 282313 h 169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137" h="1693844" fill="none" extrusionOk="0">
                        <a:moveTo>
                          <a:pt x="0" y="282313"/>
                        </a:moveTo>
                        <a:cubicBezTo>
                          <a:pt x="11276" y="152294"/>
                          <a:pt x="143593" y="31110"/>
                          <a:pt x="282313" y="0"/>
                        </a:cubicBezTo>
                        <a:cubicBezTo>
                          <a:pt x="450680" y="-9301"/>
                          <a:pt x="655517" y="27149"/>
                          <a:pt x="769483" y="0"/>
                        </a:cubicBezTo>
                        <a:cubicBezTo>
                          <a:pt x="883449" y="-27149"/>
                          <a:pt x="1136075" y="24218"/>
                          <a:pt x="1271269" y="0"/>
                        </a:cubicBezTo>
                        <a:cubicBezTo>
                          <a:pt x="1406463" y="-24218"/>
                          <a:pt x="1516465" y="5827"/>
                          <a:pt x="1743824" y="0"/>
                        </a:cubicBezTo>
                        <a:cubicBezTo>
                          <a:pt x="1885957" y="400"/>
                          <a:pt x="2001120" y="134134"/>
                          <a:pt x="2026137" y="282313"/>
                        </a:cubicBezTo>
                        <a:cubicBezTo>
                          <a:pt x="2090803" y="452780"/>
                          <a:pt x="1990117" y="653931"/>
                          <a:pt x="2026137" y="824338"/>
                        </a:cubicBezTo>
                        <a:cubicBezTo>
                          <a:pt x="2062157" y="994745"/>
                          <a:pt x="1987693" y="1138530"/>
                          <a:pt x="2026137" y="1411531"/>
                        </a:cubicBezTo>
                        <a:cubicBezTo>
                          <a:pt x="1996051" y="1579191"/>
                          <a:pt x="1913926" y="1691617"/>
                          <a:pt x="1743824" y="1693844"/>
                        </a:cubicBezTo>
                        <a:cubicBezTo>
                          <a:pt x="1625462" y="1718342"/>
                          <a:pt x="1417350" y="1642813"/>
                          <a:pt x="1285884" y="1693844"/>
                        </a:cubicBezTo>
                        <a:cubicBezTo>
                          <a:pt x="1154418" y="1744875"/>
                          <a:pt x="941566" y="1644077"/>
                          <a:pt x="798714" y="1693844"/>
                        </a:cubicBezTo>
                        <a:cubicBezTo>
                          <a:pt x="655862" y="1743611"/>
                          <a:pt x="483620" y="1690262"/>
                          <a:pt x="282313" y="1693844"/>
                        </a:cubicBezTo>
                        <a:cubicBezTo>
                          <a:pt x="168900" y="1704376"/>
                          <a:pt x="-39731" y="1543891"/>
                          <a:pt x="0" y="1411531"/>
                        </a:cubicBezTo>
                        <a:cubicBezTo>
                          <a:pt x="-34120" y="1200026"/>
                          <a:pt x="65212" y="1030828"/>
                          <a:pt x="0" y="846922"/>
                        </a:cubicBezTo>
                        <a:cubicBezTo>
                          <a:pt x="-65212" y="663016"/>
                          <a:pt x="58441" y="507129"/>
                          <a:pt x="0" y="282313"/>
                        </a:cubicBezTo>
                        <a:close/>
                      </a:path>
                      <a:path w="2026137" h="1693844" stroke="0" extrusionOk="0">
                        <a:moveTo>
                          <a:pt x="0" y="282313"/>
                        </a:moveTo>
                        <a:cubicBezTo>
                          <a:pt x="22403" y="100651"/>
                          <a:pt x="110654" y="-14834"/>
                          <a:pt x="282313" y="0"/>
                        </a:cubicBezTo>
                        <a:cubicBezTo>
                          <a:pt x="465512" y="-49155"/>
                          <a:pt x="649361" y="32792"/>
                          <a:pt x="769483" y="0"/>
                        </a:cubicBezTo>
                        <a:cubicBezTo>
                          <a:pt x="889605" y="-32792"/>
                          <a:pt x="1071792" y="35623"/>
                          <a:pt x="1227423" y="0"/>
                        </a:cubicBezTo>
                        <a:cubicBezTo>
                          <a:pt x="1383054" y="-35623"/>
                          <a:pt x="1636992" y="15733"/>
                          <a:pt x="1743824" y="0"/>
                        </a:cubicBezTo>
                        <a:cubicBezTo>
                          <a:pt x="1902155" y="-17356"/>
                          <a:pt x="2004710" y="152273"/>
                          <a:pt x="2026137" y="282313"/>
                        </a:cubicBezTo>
                        <a:cubicBezTo>
                          <a:pt x="2039065" y="509177"/>
                          <a:pt x="1968180" y="604275"/>
                          <a:pt x="2026137" y="824338"/>
                        </a:cubicBezTo>
                        <a:cubicBezTo>
                          <a:pt x="2084094" y="1044402"/>
                          <a:pt x="1992867" y="1149687"/>
                          <a:pt x="2026137" y="1411531"/>
                        </a:cubicBezTo>
                        <a:cubicBezTo>
                          <a:pt x="2012147" y="1573482"/>
                          <a:pt x="1937602" y="1715942"/>
                          <a:pt x="1743824" y="1693844"/>
                        </a:cubicBezTo>
                        <a:cubicBezTo>
                          <a:pt x="1583054" y="1730734"/>
                          <a:pt x="1343098" y="1638026"/>
                          <a:pt x="1227423" y="1693844"/>
                        </a:cubicBezTo>
                        <a:cubicBezTo>
                          <a:pt x="1111748" y="1749662"/>
                          <a:pt x="974706" y="1640893"/>
                          <a:pt x="769483" y="1693844"/>
                        </a:cubicBezTo>
                        <a:cubicBezTo>
                          <a:pt x="564260" y="1746795"/>
                          <a:pt x="496532" y="1664668"/>
                          <a:pt x="282313" y="1693844"/>
                        </a:cubicBezTo>
                        <a:cubicBezTo>
                          <a:pt x="134582" y="1677416"/>
                          <a:pt x="-541" y="1555737"/>
                          <a:pt x="0" y="1411531"/>
                        </a:cubicBezTo>
                        <a:cubicBezTo>
                          <a:pt x="-64261" y="1282976"/>
                          <a:pt x="65929" y="1053741"/>
                          <a:pt x="0" y="858214"/>
                        </a:cubicBezTo>
                        <a:cubicBezTo>
                          <a:pt x="-65929" y="662687"/>
                          <a:pt x="756" y="565727"/>
                          <a:pt x="0" y="28231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4: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lang="en-US" sz="28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7C6A26F-080B-D1EE-C0A7-F767231B2D01}"/>
              </a:ext>
            </a:extLst>
          </p:cNvPr>
          <p:cNvPicPr>
            <a:picLocks noChangeAspect="1"/>
          </p:cNvPicPr>
          <p:nvPr/>
        </p:nvPicPr>
        <p:blipFill>
          <a:blip r:embed="rId2"/>
          <a:stretch>
            <a:fillRect/>
          </a:stretch>
        </p:blipFill>
        <p:spPr>
          <a:xfrm>
            <a:off x="232230" y="297292"/>
            <a:ext cx="2929009" cy="2840014"/>
          </a:xfrm>
          <a:prstGeom prst="rect">
            <a:avLst/>
          </a:prstGeom>
        </p:spPr>
      </p:pic>
      <p:pic>
        <p:nvPicPr>
          <p:cNvPr id="4" name="Picture 3">
            <a:extLst>
              <a:ext uri="{FF2B5EF4-FFF2-40B4-BE49-F238E27FC236}">
                <a16:creationId xmlns:a16="http://schemas.microsoft.com/office/drawing/2014/main" id="{A5AED3F7-797C-C0DD-DDB9-86A18B1A9ED6}"/>
              </a:ext>
            </a:extLst>
          </p:cNvPr>
          <p:cNvPicPr>
            <a:picLocks noChangeAspect="1"/>
          </p:cNvPicPr>
          <p:nvPr/>
        </p:nvPicPr>
        <p:blipFill>
          <a:blip r:embed="rId3"/>
          <a:stretch>
            <a:fillRect/>
          </a:stretch>
        </p:blipFill>
        <p:spPr>
          <a:xfrm>
            <a:off x="3037729" y="418733"/>
            <a:ext cx="3460002" cy="2718574"/>
          </a:xfrm>
          <a:prstGeom prst="rect">
            <a:avLst/>
          </a:prstGeom>
        </p:spPr>
      </p:pic>
      <p:pic>
        <p:nvPicPr>
          <p:cNvPr id="5" name="Picture 4">
            <a:extLst>
              <a:ext uri="{FF2B5EF4-FFF2-40B4-BE49-F238E27FC236}">
                <a16:creationId xmlns:a16="http://schemas.microsoft.com/office/drawing/2014/main" id="{696AB1D4-7628-45CD-44F1-54865CE0285C}"/>
              </a:ext>
            </a:extLst>
          </p:cNvPr>
          <p:cNvPicPr>
            <a:picLocks noChangeAspect="1"/>
          </p:cNvPicPr>
          <p:nvPr/>
        </p:nvPicPr>
        <p:blipFill>
          <a:blip r:embed="rId4"/>
          <a:stretch>
            <a:fillRect/>
          </a:stretch>
        </p:blipFill>
        <p:spPr>
          <a:xfrm>
            <a:off x="6595861" y="392076"/>
            <a:ext cx="2918159" cy="2718572"/>
          </a:xfrm>
          <a:prstGeom prst="rect">
            <a:avLst/>
          </a:prstGeom>
        </p:spPr>
      </p:pic>
      <p:pic>
        <p:nvPicPr>
          <p:cNvPr id="6" name="Picture 5">
            <a:extLst>
              <a:ext uri="{FF2B5EF4-FFF2-40B4-BE49-F238E27FC236}">
                <a16:creationId xmlns:a16="http://schemas.microsoft.com/office/drawing/2014/main" id="{848F57F2-FE28-1B4D-B09B-154E2D05266C}"/>
              </a:ext>
            </a:extLst>
          </p:cNvPr>
          <p:cNvPicPr>
            <a:picLocks noChangeAspect="1"/>
          </p:cNvPicPr>
          <p:nvPr/>
        </p:nvPicPr>
        <p:blipFill>
          <a:blip r:embed="rId5"/>
          <a:stretch>
            <a:fillRect/>
          </a:stretch>
        </p:blipFill>
        <p:spPr>
          <a:xfrm>
            <a:off x="9423689" y="339903"/>
            <a:ext cx="2269818" cy="2691915"/>
          </a:xfrm>
          <a:prstGeom prst="rect">
            <a:avLst/>
          </a:prstGeom>
        </p:spPr>
      </p:pic>
    </p:spTree>
    <p:extLst>
      <p:ext uri="{BB962C8B-B14F-4D97-AF65-F5344CB8AC3E}">
        <p14:creationId xmlns:p14="http://schemas.microsoft.com/office/powerpoint/2010/main" val="1500160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100000" l="12958" r="68009"/>
                    </a14:imgEffect>
                  </a14:imgLayer>
                </a14:imgProps>
              </a:ext>
            </a:extLst>
          </a:blip>
          <a:srcRect l="14421" t="781" r="33456"/>
          <a:stretch/>
        </p:blipFill>
        <p:spPr>
          <a:xfrm>
            <a:off x="0" y="4047107"/>
            <a:ext cx="2294351" cy="2455471"/>
          </a:xfrm>
          <a:prstGeom prst="rect">
            <a:avLst/>
          </a:prstGeom>
        </p:spPr>
      </p:pic>
      <p:grpSp>
        <p:nvGrpSpPr>
          <p:cNvPr id="4" name="Group 3"/>
          <p:cNvGrpSpPr/>
          <p:nvPr/>
        </p:nvGrpSpPr>
        <p:grpSpPr>
          <a:xfrm>
            <a:off x="2540384" y="355422"/>
            <a:ext cx="6832979" cy="1682493"/>
            <a:chOff x="1090880" y="452824"/>
            <a:chExt cx="4122652" cy="2514600"/>
          </a:xfrm>
        </p:grpSpPr>
        <p:sp>
          <p:nvSpPr>
            <p:cNvPr id="30" name="Oval Callout 29"/>
            <p:cNvSpPr/>
            <p:nvPr/>
          </p:nvSpPr>
          <p:spPr>
            <a:xfrm>
              <a:off x="1090880" y="452824"/>
              <a:ext cx="4122652" cy="2514600"/>
            </a:xfrm>
            <a:prstGeom prst="wedgeEllipseCallout">
              <a:avLst>
                <a:gd name="adj1" fmla="val -48358"/>
                <a:gd name="adj2" fmla="val 70454"/>
              </a:avLst>
            </a:prstGeom>
            <a:solidFill>
              <a:srgbClr val="FFEDB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1285916" y="891962"/>
              <a:ext cx="3820924" cy="1951617"/>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1000"/>
                </a:spcAft>
                <a:buClrTx/>
                <a:buSzTx/>
                <a:buFontTx/>
                <a:buNone/>
                <a:tabLst/>
                <a:defRPr/>
              </a:pPr>
              <a:r>
                <a:rPr lang="vi-VN" sz="3600" b="1" i="0" dirty="0">
                  <a:solidFill>
                    <a:srgbClr val="000000"/>
                  </a:solidFill>
                  <a:effectLst/>
                  <a:latin typeface="Times New Roman" panose="02020603050405020304" pitchFamily="18" charset="0"/>
                  <a:cs typeface="Times New Roman" panose="02020603050405020304" pitchFamily="18" charset="0"/>
                </a:rPr>
                <a:t>Em cùng bạn thực hành các bước sử dụng đèn học.</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10" name="Picture 9" descr="A picture containing pink&#10;&#10;Description automatically generated">
            <a:extLst>
              <a:ext uri="{FF2B5EF4-FFF2-40B4-BE49-F238E27FC236}">
                <a16:creationId xmlns:a16="http://schemas.microsoft.com/office/drawing/2014/main" id="{F1D21F37-8A25-4201-9E58-6A38AE527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3363" y="3591499"/>
            <a:ext cx="2916913" cy="2911079"/>
          </a:xfrm>
          <a:prstGeom prst="rect">
            <a:avLst/>
          </a:prstGeom>
        </p:spPr>
      </p:pic>
      <p:pic>
        <p:nvPicPr>
          <p:cNvPr id="6" name="Picture 5">
            <a:extLst>
              <a:ext uri="{FF2B5EF4-FFF2-40B4-BE49-F238E27FC236}">
                <a16:creationId xmlns:a16="http://schemas.microsoft.com/office/drawing/2014/main" id="{2ECE00AE-19C3-4620-839A-929B1CAA460B}"/>
              </a:ext>
            </a:extLst>
          </p:cNvPr>
          <p:cNvPicPr>
            <a:picLocks noChangeAspect="1"/>
          </p:cNvPicPr>
          <p:nvPr/>
        </p:nvPicPr>
        <p:blipFill>
          <a:blip r:embed="rId5"/>
          <a:stretch>
            <a:fillRect/>
          </a:stretch>
        </p:blipFill>
        <p:spPr>
          <a:xfrm>
            <a:off x="2294351" y="2432853"/>
            <a:ext cx="7587779" cy="2455471"/>
          </a:xfrm>
          <a:prstGeom prst="rect">
            <a:avLst/>
          </a:prstGeom>
        </p:spPr>
      </p:pic>
    </p:spTree>
    <p:extLst>
      <p:ext uri="{BB962C8B-B14F-4D97-AF65-F5344CB8AC3E}">
        <p14:creationId xmlns:p14="http://schemas.microsoft.com/office/powerpoint/2010/main" val="384458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377847"/>
            <a:ext cx="4758897" cy="2308324"/>
          </a:xfrm>
          <a:prstGeom prst="rect">
            <a:avLst/>
          </a:prstGeom>
          <a:noFill/>
        </p:spPr>
        <p:txBody>
          <a:bodyPr wrap="square" rtlCol="0">
            <a:spAutoFit/>
          </a:bodyPr>
          <a:lstStyle/>
          <a:p>
            <a:pPr lvl="0" algn="ctr">
              <a:defRPr/>
            </a:pPr>
            <a:r>
              <a:rPr lang="en-US" sz="4800" b="1">
                <a:solidFill>
                  <a:srgbClr val="FF0000"/>
                </a:solidFill>
                <a:latin typeface="Times New Roman" panose="02020603050405020304" pitchFamily="18" charset="0"/>
                <a:cs typeface="Times New Roman" panose="02020603050405020304" pitchFamily="18" charset="0"/>
              </a:rPr>
              <a:t>2. Tìm hiểu sử dụng đèn học an toàn</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539475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1077218"/>
          </a:xfrm>
          <a:prstGeom prst="rect">
            <a:avLst/>
          </a:prstGeom>
          <a:noFill/>
        </p:spPr>
        <p:txBody>
          <a:bodyPr wrap="square" rtlCol="0">
            <a:spAutoFit/>
          </a:bodyPr>
          <a:lstStyle/>
          <a:p>
            <a:pPr lvl="0" algn="ctr">
              <a:defRPr/>
            </a:pPr>
            <a:r>
              <a:rPr lang="en-US" sz="3200" b="1" dirty="0">
                <a:solidFill>
                  <a:srgbClr val="0070C0"/>
                </a:solidFill>
                <a:latin typeface="Times New Roman" panose="02020603050405020304" pitchFamily="18" charset="0"/>
                <a:cs typeface="Times New Roman" panose="02020603050405020304" pitchFamily="18" charset="0"/>
              </a:rPr>
              <a:t>2.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dưới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mất</a:t>
            </a:r>
            <a:r>
              <a:rPr lang="en-US" sz="3200" b="1" dirty="0">
                <a:solidFill>
                  <a:srgbClr val="0070C0"/>
                </a:solidFill>
                <a:latin typeface="Times New Roman" panose="02020603050405020304" pitchFamily="18" charset="0"/>
                <a:cs typeface="Times New Roman" panose="02020603050405020304" pitchFamily="18" charset="0"/>
              </a:rPr>
              <a:t> an </a:t>
            </a:r>
            <a:r>
              <a:rPr lang="en-US" sz="3200" b="1" dirty="0" err="1">
                <a:solidFill>
                  <a:srgbClr val="0070C0"/>
                </a:solidFill>
                <a:latin typeface="Times New Roman" panose="02020603050405020304" pitchFamily="18" charset="0"/>
                <a:cs typeface="Times New Roman" panose="02020603050405020304" pitchFamily="18" charset="0"/>
              </a:rPr>
              <a:t>toàn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sữ</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dụng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đèn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9BED1572-9C4E-4A2A-90D5-0B64117EA350}"/>
              </a:ext>
            </a:extLst>
          </p:cNvPr>
          <p:cNvGrpSpPr/>
          <p:nvPr/>
        </p:nvGrpSpPr>
        <p:grpSpPr>
          <a:xfrm>
            <a:off x="7627934" y="3785035"/>
            <a:ext cx="4564066" cy="2748347"/>
            <a:chOff x="203200" y="3859933"/>
            <a:chExt cx="4928176" cy="2812019"/>
          </a:xfrm>
        </p:grpSpPr>
        <p:pic>
          <p:nvPicPr>
            <p:cNvPr id="19" name="Picture 18">
              <a:extLst>
                <a:ext uri="{FF2B5EF4-FFF2-40B4-BE49-F238E27FC236}">
                  <a16:creationId xmlns:a16="http://schemas.microsoft.com/office/drawing/2014/main" id="{000DD393-D3E4-41C9-93A4-C0C0DD3A69E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1" name="TextBox 20">
              <a:extLst>
                <a:ext uri="{FF2B5EF4-FFF2-40B4-BE49-F238E27FC236}">
                  <a16:creationId xmlns:a16="http://schemas.microsoft.com/office/drawing/2014/main" id="{FB560BD4-2B97-404A-8783-73B649E2A916}"/>
                </a:ext>
              </a:extLst>
            </p:cNvPr>
            <p:cNvSpPr txBox="1"/>
            <p:nvPr/>
          </p:nvSpPr>
          <p:spPr>
            <a:xfrm>
              <a:off x="203200" y="3859933"/>
              <a:ext cx="4928176" cy="661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Thảo</a:t>
              </a:r>
              <a:r>
                <a:rPr kumimoji="0" lang="en-US" sz="3600" b="1"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luận</a:t>
              </a:r>
              <a:r>
                <a:rPr kumimoji="0" lang="en-US" sz="3600" b="1"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nhóm</a:t>
              </a:r>
              <a:r>
                <a:rPr kumimoji="0" lang="en-US" sz="3600" b="1"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rPr>
                <a:t> 4</a:t>
              </a:r>
              <a:endParaRPr kumimoji="0" lang="en-US" sz="5400" b="1"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E478917D-A0D6-9537-B706-99E345BE6C5B}"/>
              </a:ext>
            </a:extLst>
          </p:cNvPr>
          <p:cNvPicPr>
            <a:picLocks noChangeAspect="1"/>
          </p:cNvPicPr>
          <p:nvPr/>
        </p:nvPicPr>
        <p:blipFill>
          <a:blip r:embed="rId3"/>
          <a:stretch>
            <a:fillRect/>
          </a:stretch>
        </p:blipFill>
        <p:spPr>
          <a:xfrm>
            <a:off x="1656635" y="1471388"/>
            <a:ext cx="2850804" cy="2750582"/>
          </a:xfrm>
          <a:prstGeom prst="rect">
            <a:avLst/>
          </a:prstGeom>
        </p:spPr>
      </p:pic>
      <p:grpSp>
        <p:nvGrpSpPr>
          <p:cNvPr id="17" name="Group 16">
            <a:extLst>
              <a:ext uri="{FF2B5EF4-FFF2-40B4-BE49-F238E27FC236}">
                <a16:creationId xmlns:a16="http://schemas.microsoft.com/office/drawing/2014/main" id="{B95AB358-B339-6502-82E4-CCC067A85AA4}"/>
              </a:ext>
            </a:extLst>
          </p:cNvPr>
          <p:cNvGrpSpPr/>
          <p:nvPr/>
        </p:nvGrpSpPr>
        <p:grpSpPr>
          <a:xfrm>
            <a:off x="1656635" y="1515210"/>
            <a:ext cx="5487147" cy="4904798"/>
            <a:chOff x="1656635" y="1515210"/>
            <a:chExt cx="5487147" cy="4904798"/>
          </a:xfrm>
        </p:grpSpPr>
        <p:pic>
          <p:nvPicPr>
            <p:cNvPr id="13" name="Picture 12">
              <a:extLst>
                <a:ext uri="{FF2B5EF4-FFF2-40B4-BE49-F238E27FC236}">
                  <a16:creationId xmlns:a16="http://schemas.microsoft.com/office/drawing/2014/main" id="{1CBBEFC7-0F8E-7E72-6C86-A18BEF101B48}"/>
                </a:ext>
              </a:extLst>
            </p:cNvPr>
            <p:cNvPicPr>
              <a:picLocks noChangeAspect="1"/>
            </p:cNvPicPr>
            <p:nvPr/>
          </p:nvPicPr>
          <p:blipFill>
            <a:blip r:embed="rId4"/>
            <a:stretch>
              <a:fillRect/>
            </a:stretch>
          </p:blipFill>
          <p:spPr>
            <a:xfrm>
              <a:off x="4777948" y="1515210"/>
              <a:ext cx="2365834" cy="2662938"/>
            </a:xfrm>
            <a:prstGeom prst="rect">
              <a:avLst/>
            </a:prstGeom>
          </p:spPr>
        </p:pic>
        <p:pic>
          <p:nvPicPr>
            <p:cNvPr id="15" name="Picture 14">
              <a:extLst>
                <a:ext uri="{FF2B5EF4-FFF2-40B4-BE49-F238E27FC236}">
                  <a16:creationId xmlns:a16="http://schemas.microsoft.com/office/drawing/2014/main" id="{B7774C28-A799-389C-6C36-1F423F39F4B1}"/>
                </a:ext>
              </a:extLst>
            </p:cNvPr>
            <p:cNvPicPr>
              <a:picLocks noChangeAspect="1"/>
            </p:cNvPicPr>
            <p:nvPr/>
          </p:nvPicPr>
          <p:blipFill>
            <a:blip r:embed="rId5"/>
            <a:stretch>
              <a:fillRect/>
            </a:stretch>
          </p:blipFill>
          <p:spPr>
            <a:xfrm>
              <a:off x="1656635" y="4215506"/>
              <a:ext cx="2850804" cy="2204502"/>
            </a:xfrm>
            <a:prstGeom prst="rect">
              <a:avLst/>
            </a:prstGeom>
          </p:spPr>
        </p:pic>
        <p:pic>
          <p:nvPicPr>
            <p:cNvPr id="16" name="Picture 15">
              <a:extLst>
                <a:ext uri="{FF2B5EF4-FFF2-40B4-BE49-F238E27FC236}">
                  <a16:creationId xmlns:a16="http://schemas.microsoft.com/office/drawing/2014/main" id="{C04B8F04-2D73-5DFC-BA91-FB4D7F7FB572}"/>
                </a:ext>
              </a:extLst>
            </p:cNvPr>
            <p:cNvPicPr>
              <a:picLocks noChangeAspect="1"/>
            </p:cNvPicPr>
            <p:nvPr/>
          </p:nvPicPr>
          <p:blipFill>
            <a:blip r:embed="rId6"/>
            <a:stretch>
              <a:fillRect/>
            </a:stretch>
          </p:blipFill>
          <p:spPr>
            <a:xfrm>
              <a:off x="4991592" y="4182633"/>
              <a:ext cx="2117946" cy="2117946"/>
            </a:xfrm>
            <a:prstGeom prst="rect">
              <a:avLst/>
            </a:prstGeom>
          </p:spPr>
        </p:pic>
      </p:grpSp>
    </p:spTree>
    <p:extLst>
      <p:ext uri="{BB962C8B-B14F-4D97-AF65-F5344CB8AC3E}">
        <p14:creationId xmlns:p14="http://schemas.microsoft.com/office/powerpoint/2010/main" val="481881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5595" y="2175075"/>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42640"/>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9278262B-5932-43B3-8411-8C78FA4F43FD}"/>
              </a:ext>
            </a:extLst>
          </p:cNvPr>
          <p:cNvGrpSpPr/>
          <p:nvPr/>
        </p:nvGrpSpPr>
        <p:grpSpPr>
          <a:xfrm>
            <a:off x="204274" y="823341"/>
            <a:ext cx="4756529" cy="5566443"/>
            <a:chOff x="184403" y="227461"/>
            <a:chExt cx="2719809" cy="3182922"/>
          </a:xfrm>
        </p:grpSpPr>
        <p:sp>
          <p:nvSpPr>
            <p:cNvPr id="13" name="Oval 12">
              <a:extLst>
                <a:ext uri="{FF2B5EF4-FFF2-40B4-BE49-F238E27FC236}">
                  <a16:creationId xmlns:a16="http://schemas.microsoft.com/office/drawing/2014/main" id="{E776F5E7-A09E-4561-B961-31C96231E548}"/>
                </a:ext>
              </a:extLst>
            </p:cNvPr>
            <p:cNvSpPr/>
            <p:nvPr/>
          </p:nvSpPr>
          <p:spPr>
            <a:xfrm>
              <a:off x="184403" y="227461"/>
              <a:ext cx="545471" cy="5093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cs typeface="Times New Roman" panose="02020603050405020304" pitchFamily="18" charset="0"/>
                </a:rPr>
                <a:t>1</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任意多边形: 形状 5">
              <a:extLst>
                <a:ext uri="{FF2B5EF4-FFF2-40B4-BE49-F238E27FC236}">
                  <a16:creationId xmlns:a16="http://schemas.microsoft.com/office/drawing/2014/main" id="{A45B7F1C-8A86-4654-8B31-D74CC76DB047}"/>
                </a:ext>
              </a:extLst>
            </p:cNvPr>
            <p:cNvSpPr/>
            <p:nvPr/>
          </p:nvSpPr>
          <p:spPr>
            <a:xfrm>
              <a:off x="514207" y="2557108"/>
              <a:ext cx="2390005" cy="853275"/>
            </a:xfrm>
            <a:custGeom>
              <a:avLst/>
              <a:gdLst>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626859 w 1924571"/>
                <a:gd name="connsiteY18" fmla="*/ 138223 h 584790"/>
                <a:gd name="connsiteX19" fmla="*/ 1552431 w 1924571"/>
                <a:gd name="connsiteY19" fmla="*/ 85060 h 584790"/>
                <a:gd name="connsiteX20" fmla="*/ 1467371 w 1924571"/>
                <a:gd name="connsiteY20" fmla="*/ 63795 h 584790"/>
                <a:gd name="connsiteX21" fmla="*/ 861315 w 1924571"/>
                <a:gd name="connsiteY21" fmla="*/ 42530 h 584790"/>
                <a:gd name="connsiteX22" fmla="*/ 723092 w 1924571"/>
                <a:gd name="connsiteY22" fmla="*/ 31897 h 584790"/>
                <a:gd name="connsiteX23" fmla="*/ 404115 w 1924571"/>
                <a:gd name="connsiteY23" fmla="*/ 0 h 584790"/>
                <a:gd name="connsiteX24" fmla="*/ 95771 w 1924571"/>
                <a:gd name="connsiteY24" fmla="*/ 10632 h 584790"/>
                <a:gd name="connsiteX25" fmla="*/ 21343 w 1924571"/>
                <a:gd name="connsiteY25"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552431 w 1924571"/>
                <a:gd name="connsiteY18" fmla="*/ 85060 h 584790"/>
                <a:gd name="connsiteX19" fmla="*/ 1467371 w 1924571"/>
                <a:gd name="connsiteY19" fmla="*/ 63795 h 584790"/>
                <a:gd name="connsiteX20" fmla="*/ 861315 w 1924571"/>
                <a:gd name="connsiteY20" fmla="*/ 42530 h 584790"/>
                <a:gd name="connsiteX21" fmla="*/ 723092 w 1924571"/>
                <a:gd name="connsiteY21" fmla="*/ 31897 h 584790"/>
                <a:gd name="connsiteX22" fmla="*/ 404115 w 1924571"/>
                <a:gd name="connsiteY22" fmla="*/ 0 h 584790"/>
                <a:gd name="connsiteX23" fmla="*/ 95771 w 1924571"/>
                <a:gd name="connsiteY23" fmla="*/ 10632 h 584790"/>
                <a:gd name="connsiteX24" fmla="*/ 21343 w 1924571"/>
                <a:gd name="connsiteY24"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552431 w 1924571"/>
                <a:gd name="connsiteY17" fmla="*/ 85060 h 584790"/>
                <a:gd name="connsiteX18" fmla="*/ 1467371 w 1924571"/>
                <a:gd name="connsiteY18" fmla="*/ 63795 h 584790"/>
                <a:gd name="connsiteX19" fmla="*/ 861315 w 1924571"/>
                <a:gd name="connsiteY19" fmla="*/ 42530 h 584790"/>
                <a:gd name="connsiteX20" fmla="*/ 723092 w 1924571"/>
                <a:gd name="connsiteY20" fmla="*/ 31897 h 584790"/>
                <a:gd name="connsiteX21" fmla="*/ 404115 w 1924571"/>
                <a:gd name="connsiteY21" fmla="*/ 0 h 584790"/>
                <a:gd name="connsiteX22" fmla="*/ 95771 w 1924571"/>
                <a:gd name="connsiteY22" fmla="*/ 10632 h 584790"/>
                <a:gd name="connsiteX23" fmla="*/ 21343 w 1924571"/>
                <a:gd name="connsiteY23" fmla="*/ 74428 h 584790"/>
                <a:gd name="connsiteX0" fmla="*/ 21343 w 1924571"/>
                <a:gd name="connsiteY0" fmla="*/ 65139 h 575501"/>
                <a:gd name="connsiteX1" fmla="*/ 78 w 1924571"/>
                <a:gd name="connsiteY1" fmla="*/ 543604 h 575501"/>
                <a:gd name="connsiteX2" fmla="*/ 21343 w 1924571"/>
                <a:gd name="connsiteY2" fmla="*/ 575501 h 575501"/>
                <a:gd name="connsiteX3" fmla="*/ 202097 w 1924571"/>
                <a:gd name="connsiteY3" fmla="*/ 554236 h 575501"/>
                <a:gd name="connsiteX4" fmla="*/ 393483 w 1924571"/>
                <a:gd name="connsiteY4" fmla="*/ 543604 h 575501"/>
                <a:gd name="connsiteX5" fmla="*/ 1648124 w 1924571"/>
                <a:gd name="connsiteY5" fmla="*/ 532971 h 575501"/>
                <a:gd name="connsiteX6" fmla="*/ 1658757 w 1924571"/>
                <a:gd name="connsiteY6" fmla="*/ 501074 h 575501"/>
                <a:gd name="connsiteX7" fmla="*/ 1743817 w 1924571"/>
                <a:gd name="connsiteY7" fmla="*/ 437278 h 575501"/>
                <a:gd name="connsiteX8" fmla="*/ 1796980 w 1924571"/>
                <a:gd name="connsiteY8" fmla="*/ 394748 h 575501"/>
                <a:gd name="connsiteX9" fmla="*/ 1828878 w 1924571"/>
                <a:gd name="connsiteY9" fmla="*/ 384115 h 575501"/>
                <a:gd name="connsiteX10" fmla="*/ 1850143 w 1924571"/>
                <a:gd name="connsiteY10" fmla="*/ 352218 h 575501"/>
                <a:gd name="connsiteX11" fmla="*/ 1903306 w 1924571"/>
                <a:gd name="connsiteY11" fmla="*/ 309687 h 575501"/>
                <a:gd name="connsiteX12" fmla="*/ 1924571 w 1924571"/>
                <a:gd name="connsiteY12" fmla="*/ 277790 h 575501"/>
                <a:gd name="connsiteX13" fmla="*/ 1860776 w 1924571"/>
                <a:gd name="connsiteY13" fmla="*/ 235260 h 575501"/>
                <a:gd name="connsiteX14" fmla="*/ 1828878 w 1924571"/>
                <a:gd name="connsiteY14" fmla="*/ 213994 h 575501"/>
                <a:gd name="connsiteX15" fmla="*/ 1775715 w 1924571"/>
                <a:gd name="connsiteY15" fmla="*/ 182097 h 575501"/>
                <a:gd name="connsiteX16" fmla="*/ 1733185 w 1924571"/>
                <a:gd name="connsiteY16" fmla="*/ 171464 h 575501"/>
                <a:gd name="connsiteX17" fmla="*/ 1552431 w 1924571"/>
                <a:gd name="connsiteY17" fmla="*/ 75771 h 575501"/>
                <a:gd name="connsiteX18" fmla="*/ 1467371 w 1924571"/>
                <a:gd name="connsiteY18" fmla="*/ 54506 h 575501"/>
                <a:gd name="connsiteX19" fmla="*/ 861315 w 1924571"/>
                <a:gd name="connsiteY19" fmla="*/ 33241 h 575501"/>
                <a:gd name="connsiteX20" fmla="*/ 723092 w 1924571"/>
                <a:gd name="connsiteY20" fmla="*/ 22608 h 575501"/>
                <a:gd name="connsiteX21" fmla="*/ 95771 w 1924571"/>
                <a:gd name="connsiteY21" fmla="*/ 1343 h 575501"/>
                <a:gd name="connsiteX22" fmla="*/ 21343 w 1924571"/>
                <a:gd name="connsiteY22" fmla="*/ 65139 h 575501"/>
                <a:gd name="connsiteX0" fmla="*/ 21343 w 1924571"/>
                <a:gd name="connsiteY0" fmla="*/ 51891 h 562253"/>
                <a:gd name="connsiteX1" fmla="*/ 78 w 1924571"/>
                <a:gd name="connsiteY1" fmla="*/ 530356 h 562253"/>
                <a:gd name="connsiteX2" fmla="*/ 21343 w 1924571"/>
                <a:gd name="connsiteY2" fmla="*/ 562253 h 562253"/>
                <a:gd name="connsiteX3" fmla="*/ 202097 w 1924571"/>
                <a:gd name="connsiteY3" fmla="*/ 540988 h 562253"/>
                <a:gd name="connsiteX4" fmla="*/ 393483 w 1924571"/>
                <a:gd name="connsiteY4" fmla="*/ 530356 h 562253"/>
                <a:gd name="connsiteX5" fmla="*/ 1648124 w 1924571"/>
                <a:gd name="connsiteY5" fmla="*/ 519723 h 562253"/>
                <a:gd name="connsiteX6" fmla="*/ 1658757 w 1924571"/>
                <a:gd name="connsiteY6" fmla="*/ 487826 h 562253"/>
                <a:gd name="connsiteX7" fmla="*/ 1743817 w 1924571"/>
                <a:gd name="connsiteY7" fmla="*/ 424030 h 562253"/>
                <a:gd name="connsiteX8" fmla="*/ 1796980 w 1924571"/>
                <a:gd name="connsiteY8" fmla="*/ 381500 h 562253"/>
                <a:gd name="connsiteX9" fmla="*/ 1828878 w 1924571"/>
                <a:gd name="connsiteY9" fmla="*/ 370867 h 562253"/>
                <a:gd name="connsiteX10" fmla="*/ 1850143 w 1924571"/>
                <a:gd name="connsiteY10" fmla="*/ 338970 h 562253"/>
                <a:gd name="connsiteX11" fmla="*/ 1903306 w 1924571"/>
                <a:gd name="connsiteY11" fmla="*/ 296439 h 562253"/>
                <a:gd name="connsiteX12" fmla="*/ 1924571 w 1924571"/>
                <a:gd name="connsiteY12" fmla="*/ 264542 h 562253"/>
                <a:gd name="connsiteX13" fmla="*/ 1860776 w 1924571"/>
                <a:gd name="connsiteY13" fmla="*/ 222012 h 562253"/>
                <a:gd name="connsiteX14" fmla="*/ 1828878 w 1924571"/>
                <a:gd name="connsiteY14" fmla="*/ 200746 h 562253"/>
                <a:gd name="connsiteX15" fmla="*/ 1775715 w 1924571"/>
                <a:gd name="connsiteY15" fmla="*/ 168849 h 562253"/>
                <a:gd name="connsiteX16" fmla="*/ 1733185 w 1924571"/>
                <a:gd name="connsiteY16" fmla="*/ 158216 h 562253"/>
                <a:gd name="connsiteX17" fmla="*/ 1552431 w 1924571"/>
                <a:gd name="connsiteY17" fmla="*/ 62523 h 562253"/>
                <a:gd name="connsiteX18" fmla="*/ 1467371 w 1924571"/>
                <a:gd name="connsiteY18" fmla="*/ 41258 h 562253"/>
                <a:gd name="connsiteX19" fmla="*/ 861315 w 1924571"/>
                <a:gd name="connsiteY19" fmla="*/ 19993 h 562253"/>
                <a:gd name="connsiteX20" fmla="*/ 723092 w 1924571"/>
                <a:gd name="connsiteY20" fmla="*/ 9360 h 562253"/>
                <a:gd name="connsiteX21" fmla="*/ 21343 w 1924571"/>
                <a:gd name="connsiteY21" fmla="*/ 51891 h 562253"/>
                <a:gd name="connsiteX0" fmla="*/ 43125 w 1946353"/>
                <a:gd name="connsiteY0" fmla="*/ 55932 h 566294"/>
                <a:gd name="connsiteX1" fmla="*/ 21860 w 1946353"/>
                <a:gd name="connsiteY1" fmla="*/ 534397 h 566294"/>
                <a:gd name="connsiteX2" fmla="*/ 43125 w 1946353"/>
                <a:gd name="connsiteY2" fmla="*/ 566294 h 566294"/>
                <a:gd name="connsiteX3" fmla="*/ 223879 w 1946353"/>
                <a:gd name="connsiteY3" fmla="*/ 545029 h 566294"/>
                <a:gd name="connsiteX4" fmla="*/ 415265 w 1946353"/>
                <a:gd name="connsiteY4" fmla="*/ 534397 h 566294"/>
                <a:gd name="connsiteX5" fmla="*/ 1669906 w 1946353"/>
                <a:gd name="connsiteY5" fmla="*/ 523764 h 566294"/>
                <a:gd name="connsiteX6" fmla="*/ 1680539 w 1946353"/>
                <a:gd name="connsiteY6" fmla="*/ 491867 h 566294"/>
                <a:gd name="connsiteX7" fmla="*/ 1765599 w 1946353"/>
                <a:gd name="connsiteY7" fmla="*/ 428071 h 566294"/>
                <a:gd name="connsiteX8" fmla="*/ 1818762 w 1946353"/>
                <a:gd name="connsiteY8" fmla="*/ 385541 h 566294"/>
                <a:gd name="connsiteX9" fmla="*/ 1850660 w 1946353"/>
                <a:gd name="connsiteY9" fmla="*/ 374908 h 566294"/>
                <a:gd name="connsiteX10" fmla="*/ 1871925 w 1946353"/>
                <a:gd name="connsiteY10" fmla="*/ 343011 h 566294"/>
                <a:gd name="connsiteX11" fmla="*/ 1925088 w 1946353"/>
                <a:gd name="connsiteY11" fmla="*/ 300480 h 566294"/>
                <a:gd name="connsiteX12" fmla="*/ 1946353 w 1946353"/>
                <a:gd name="connsiteY12" fmla="*/ 268583 h 566294"/>
                <a:gd name="connsiteX13" fmla="*/ 1882558 w 1946353"/>
                <a:gd name="connsiteY13" fmla="*/ 226053 h 566294"/>
                <a:gd name="connsiteX14" fmla="*/ 1850660 w 1946353"/>
                <a:gd name="connsiteY14" fmla="*/ 204787 h 566294"/>
                <a:gd name="connsiteX15" fmla="*/ 1797497 w 1946353"/>
                <a:gd name="connsiteY15" fmla="*/ 172890 h 566294"/>
                <a:gd name="connsiteX16" fmla="*/ 1754967 w 1946353"/>
                <a:gd name="connsiteY16" fmla="*/ 162257 h 566294"/>
                <a:gd name="connsiteX17" fmla="*/ 1574213 w 1946353"/>
                <a:gd name="connsiteY17" fmla="*/ 66564 h 566294"/>
                <a:gd name="connsiteX18" fmla="*/ 1489153 w 1946353"/>
                <a:gd name="connsiteY18" fmla="*/ 45299 h 566294"/>
                <a:gd name="connsiteX19" fmla="*/ 883097 w 1946353"/>
                <a:gd name="connsiteY19" fmla="*/ 24034 h 566294"/>
                <a:gd name="connsiteX20" fmla="*/ 744874 w 1946353"/>
                <a:gd name="connsiteY20" fmla="*/ 13401 h 566294"/>
                <a:gd name="connsiteX21" fmla="*/ 43125 w 1946353"/>
                <a:gd name="connsiteY21" fmla="*/ 55932 h 566294"/>
                <a:gd name="connsiteX0" fmla="*/ 52718 w 1955946"/>
                <a:gd name="connsiteY0" fmla="*/ 55932 h 573604"/>
                <a:gd name="connsiteX1" fmla="*/ 31453 w 1955946"/>
                <a:gd name="connsiteY1" fmla="*/ 534397 h 573604"/>
                <a:gd name="connsiteX2" fmla="*/ 233472 w 1955946"/>
                <a:gd name="connsiteY2" fmla="*/ 545029 h 573604"/>
                <a:gd name="connsiteX3" fmla="*/ 424858 w 1955946"/>
                <a:gd name="connsiteY3" fmla="*/ 534397 h 573604"/>
                <a:gd name="connsiteX4" fmla="*/ 1679499 w 1955946"/>
                <a:gd name="connsiteY4" fmla="*/ 523764 h 573604"/>
                <a:gd name="connsiteX5" fmla="*/ 1690132 w 1955946"/>
                <a:gd name="connsiteY5" fmla="*/ 491867 h 573604"/>
                <a:gd name="connsiteX6" fmla="*/ 1775192 w 1955946"/>
                <a:gd name="connsiteY6" fmla="*/ 428071 h 573604"/>
                <a:gd name="connsiteX7" fmla="*/ 1828355 w 1955946"/>
                <a:gd name="connsiteY7" fmla="*/ 385541 h 573604"/>
                <a:gd name="connsiteX8" fmla="*/ 1860253 w 1955946"/>
                <a:gd name="connsiteY8" fmla="*/ 374908 h 573604"/>
                <a:gd name="connsiteX9" fmla="*/ 1881518 w 1955946"/>
                <a:gd name="connsiteY9" fmla="*/ 343011 h 573604"/>
                <a:gd name="connsiteX10" fmla="*/ 1934681 w 1955946"/>
                <a:gd name="connsiteY10" fmla="*/ 300480 h 573604"/>
                <a:gd name="connsiteX11" fmla="*/ 1955946 w 1955946"/>
                <a:gd name="connsiteY11" fmla="*/ 268583 h 573604"/>
                <a:gd name="connsiteX12" fmla="*/ 1892151 w 1955946"/>
                <a:gd name="connsiteY12" fmla="*/ 226053 h 573604"/>
                <a:gd name="connsiteX13" fmla="*/ 1860253 w 1955946"/>
                <a:gd name="connsiteY13" fmla="*/ 204787 h 573604"/>
                <a:gd name="connsiteX14" fmla="*/ 1807090 w 1955946"/>
                <a:gd name="connsiteY14" fmla="*/ 172890 h 573604"/>
                <a:gd name="connsiteX15" fmla="*/ 1764560 w 1955946"/>
                <a:gd name="connsiteY15" fmla="*/ 162257 h 573604"/>
                <a:gd name="connsiteX16" fmla="*/ 1583806 w 1955946"/>
                <a:gd name="connsiteY16" fmla="*/ 66564 h 573604"/>
                <a:gd name="connsiteX17" fmla="*/ 1498746 w 1955946"/>
                <a:gd name="connsiteY17" fmla="*/ 45299 h 573604"/>
                <a:gd name="connsiteX18" fmla="*/ 892690 w 1955946"/>
                <a:gd name="connsiteY18" fmla="*/ 24034 h 573604"/>
                <a:gd name="connsiteX19" fmla="*/ 754467 w 1955946"/>
                <a:gd name="connsiteY19" fmla="*/ 13401 h 573604"/>
                <a:gd name="connsiteX20" fmla="*/ 52718 w 1955946"/>
                <a:gd name="connsiteY20" fmla="*/ 55932 h 573604"/>
                <a:gd name="connsiteX0" fmla="*/ 75527 w 1978755"/>
                <a:gd name="connsiteY0" fmla="*/ 46213 h 540237"/>
                <a:gd name="connsiteX1" fmla="*/ 39792 w 1978755"/>
                <a:gd name="connsiteY1" fmla="*/ 433146 h 540237"/>
                <a:gd name="connsiteX2" fmla="*/ 256281 w 1978755"/>
                <a:gd name="connsiteY2" fmla="*/ 535310 h 540237"/>
                <a:gd name="connsiteX3" fmla="*/ 447667 w 1978755"/>
                <a:gd name="connsiteY3" fmla="*/ 524678 h 540237"/>
                <a:gd name="connsiteX4" fmla="*/ 1702308 w 1978755"/>
                <a:gd name="connsiteY4" fmla="*/ 514045 h 540237"/>
                <a:gd name="connsiteX5" fmla="*/ 1712941 w 1978755"/>
                <a:gd name="connsiteY5" fmla="*/ 482148 h 540237"/>
                <a:gd name="connsiteX6" fmla="*/ 1798001 w 1978755"/>
                <a:gd name="connsiteY6" fmla="*/ 418352 h 540237"/>
                <a:gd name="connsiteX7" fmla="*/ 1851164 w 1978755"/>
                <a:gd name="connsiteY7" fmla="*/ 375822 h 540237"/>
                <a:gd name="connsiteX8" fmla="*/ 1883062 w 1978755"/>
                <a:gd name="connsiteY8" fmla="*/ 365189 h 540237"/>
                <a:gd name="connsiteX9" fmla="*/ 1904327 w 1978755"/>
                <a:gd name="connsiteY9" fmla="*/ 333292 h 540237"/>
                <a:gd name="connsiteX10" fmla="*/ 1957490 w 1978755"/>
                <a:gd name="connsiteY10" fmla="*/ 290761 h 540237"/>
                <a:gd name="connsiteX11" fmla="*/ 1978755 w 1978755"/>
                <a:gd name="connsiteY11" fmla="*/ 258864 h 540237"/>
                <a:gd name="connsiteX12" fmla="*/ 1914960 w 1978755"/>
                <a:gd name="connsiteY12" fmla="*/ 216334 h 540237"/>
                <a:gd name="connsiteX13" fmla="*/ 1883062 w 1978755"/>
                <a:gd name="connsiteY13" fmla="*/ 195068 h 540237"/>
                <a:gd name="connsiteX14" fmla="*/ 1829899 w 1978755"/>
                <a:gd name="connsiteY14" fmla="*/ 163171 h 540237"/>
                <a:gd name="connsiteX15" fmla="*/ 1787369 w 1978755"/>
                <a:gd name="connsiteY15" fmla="*/ 152538 h 540237"/>
                <a:gd name="connsiteX16" fmla="*/ 1606615 w 1978755"/>
                <a:gd name="connsiteY16" fmla="*/ 56845 h 540237"/>
                <a:gd name="connsiteX17" fmla="*/ 1521555 w 1978755"/>
                <a:gd name="connsiteY17" fmla="*/ 35580 h 540237"/>
                <a:gd name="connsiteX18" fmla="*/ 915499 w 1978755"/>
                <a:gd name="connsiteY18" fmla="*/ 14315 h 540237"/>
                <a:gd name="connsiteX19" fmla="*/ 777276 w 1978755"/>
                <a:gd name="connsiteY19" fmla="*/ 3682 h 540237"/>
                <a:gd name="connsiteX20" fmla="*/ 75527 w 1978755"/>
                <a:gd name="connsiteY20" fmla="*/ 46213 h 540237"/>
                <a:gd name="connsiteX0" fmla="*/ 75527 w 1978755"/>
                <a:gd name="connsiteY0" fmla="*/ 46213 h 539126"/>
                <a:gd name="connsiteX1" fmla="*/ 39792 w 1978755"/>
                <a:gd name="connsiteY1" fmla="*/ 433146 h 539126"/>
                <a:gd name="connsiteX2" fmla="*/ 256281 w 1978755"/>
                <a:gd name="connsiteY2" fmla="*/ 535310 h 539126"/>
                <a:gd name="connsiteX3" fmla="*/ 1702308 w 1978755"/>
                <a:gd name="connsiteY3" fmla="*/ 514045 h 539126"/>
                <a:gd name="connsiteX4" fmla="*/ 1712941 w 1978755"/>
                <a:gd name="connsiteY4" fmla="*/ 482148 h 539126"/>
                <a:gd name="connsiteX5" fmla="*/ 1798001 w 1978755"/>
                <a:gd name="connsiteY5" fmla="*/ 418352 h 539126"/>
                <a:gd name="connsiteX6" fmla="*/ 1851164 w 1978755"/>
                <a:gd name="connsiteY6" fmla="*/ 375822 h 539126"/>
                <a:gd name="connsiteX7" fmla="*/ 1883062 w 1978755"/>
                <a:gd name="connsiteY7" fmla="*/ 365189 h 539126"/>
                <a:gd name="connsiteX8" fmla="*/ 1904327 w 1978755"/>
                <a:gd name="connsiteY8" fmla="*/ 333292 h 539126"/>
                <a:gd name="connsiteX9" fmla="*/ 1957490 w 1978755"/>
                <a:gd name="connsiteY9" fmla="*/ 290761 h 539126"/>
                <a:gd name="connsiteX10" fmla="*/ 1978755 w 1978755"/>
                <a:gd name="connsiteY10" fmla="*/ 258864 h 539126"/>
                <a:gd name="connsiteX11" fmla="*/ 1914960 w 1978755"/>
                <a:gd name="connsiteY11" fmla="*/ 216334 h 539126"/>
                <a:gd name="connsiteX12" fmla="*/ 1883062 w 1978755"/>
                <a:gd name="connsiteY12" fmla="*/ 195068 h 539126"/>
                <a:gd name="connsiteX13" fmla="*/ 1829899 w 1978755"/>
                <a:gd name="connsiteY13" fmla="*/ 163171 h 539126"/>
                <a:gd name="connsiteX14" fmla="*/ 1787369 w 1978755"/>
                <a:gd name="connsiteY14" fmla="*/ 152538 h 539126"/>
                <a:gd name="connsiteX15" fmla="*/ 1606615 w 1978755"/>
                <a:gd name="connsiteY15" fmla="*/ 56845 h 539126"/>
                <a:gd name="connsiteX16" fmla="*/ 1521555 w 1978755"/>
                <a:gd name="connsiteY16" fmla="*/ 35580 h 539126"/>
                <a:gd name="connsiteX17" fmla="*/ 915499 w 1978755"/>
                <a:gd name="connsiteY17" fmla="*/ 14315 h 539126"/>
                <a:gd name="connsiteX18" fmla="*/ 777276 w 1978755"/>
                <a:gd name="connsiteY18" fmla="*/ 3682 h 539126"/>
                <a:gd name="connsiteX19" fmla="*/ 75527 w 1978755"/>
                <a:gd name="connsiteY19" fmla="*/ 46213 h 539126"/>
                <a:gd name="connsiteX0" fmla="*/ 66084 w 1969312"/>
                <a:gd name="connsiteY0" fmla="*/ 46213 h 539126"/>
                <a:gd name="connsiteX1" fmla="*/ 30349 w 1969312"/>
                <a:gd name="connsiteY1" fmla="*/ 433146 h 539126"/>
                <a:gd name="connsiteX2" fmla="*/ 246838 w 1969312"/>
                <a:gd name="connsiteY2" fmla="*/ 535310 h 539126"/>
                <a:gd name="connsiteX3" fmla="*/ 1692865 w 1969312"/>
                <a:gd name="connsiteY3" fmla="*/ 514045 h 539126"/>
                <a:gd name="connsiteX4" fmla="*/ 1703498 w 1969312"/>
                <a:gd name="connsiteY4" fmla="*/ 482148 h 539126"/>
                <a:gd name="connsiteX5" fmla="*/ 1788558 w 1969312"/>
                <a:gd name="connsiteY5" fmla="*/ 418352 h 539126"/>
                <a:gd name="connsiteX6" fmla="*/ 1841721 w 1969312"/>
                <a:gd name="connsiteY6" fmla="*/ 375822 h 539126"/>
                <a:gd name="connsiteX7" fmla="*/ 1873619 w 1969312"/>
                <a:gd name="connsiteY7" fmla="*/ 365189 h 539126"/>
                <a:gd name="connsiteX8" fmla="*/ 1894884 w 1969312"/>
                <a:gd name="connsiteY8" fmla="*/ 333292 h 539126"/>
                <a:gd name="connsiteX9" fmla="*/ 1948047 w 1969312"/>
                <a:gd name="connsiteY9" fmla="*/ 290761 h 539126"/>
                <a:gd name="connsiteX10" fmla="*/ 1969312 w 1969312"/>
                <a:gd name="connsiteY10" fmla="*/ 258864 h 539126"/>
                <a:gd name="connsiteX11" fmla="*/ 1905517 w 1969312"/>
                <a:gd name="connsiteY11" fmla="*/ 216334 h 539126"/>
                <a:gd name="connsiteX12" fmla="*/ 1873619 w 1969312"/>
                <a:gd name="connsiteY12" fmla="*/ 195068 h 539126"/>
                <a:gd name="connsiteX13" fmla="*/ 1820456 w 1969312"/>
                <a:gd name="connsiteY13" fmla="*/ 163171 h 539126"/>
                <a:gd name="connsiteX14" fmla="*/ 1777926 w 1969312"/>
                <a:gd name="connsiteY14" fmla="*/ 152538 h 539126"/>
                <a:gd name="connsiteX15" fmla="*/ 1597172 w 1969312"/>
                <a:gd name="connsiteY15" fmla="*/ 56845 h 539126"/>
                <a:gd name="connsiteX16" fmla="*/ 1512112 w 1969312"/>
                <a:gd name="connsiteY16" fmla="*/ 35580 h 539126"/>
                <a:gd name="connsiteX17" fmla="*/ 906056 w 1969312"/>
                <a:gd name="connsiteY17" fmla="*/ 14315 h 539126"/>
                <a:gd name="connsiteX18" fmla="*/ 767833 w 1969312"/>
                <a:gd name="connsiteY18" fmla="*/ 3682 h 539126"/>
                <a:gd name="connsiteX19" fmla="*/ 66084 w 1969312"/>
                <a:gd name="connsiteY19" fmla="*/ 46213 h 539126"/>
                <a:gd name="connsiteX0" fmla="*/ 68276 w 1971504"/>
                <a:gd name="connsiteY0" fmla="*/ 43615 h 539690"/>
                <a:gd name="connsiteX1" fmla="*/ 27717 w 1971504"/>
                <a:gd name="connsiteY1" fmla="*/ 383087 h 539690"/>
                <a:gd name="connsiteX2" fmla="*/ 249030 w 1971504"/>
                <a:gd name="connsiteY2" fmla="*/ 532712 h 539690"/>
                <a:gd name="connsiteX3" fmla="*/ 1695057 w 1971504"/>
                <a:gd name="connsiteY3" fmla="*/ 511447 h 539690"/>
                <a:gd name="connsiteX4" fmla="*/ 1705690 w 1971504"/>
                <a:gd name="connsiteY4" fmla="*/ 479550 h 539690"/>
                <a:gd name="connsiteX5" fmla="*/ 1790750 w 1971504"/>
                <a:gd name="connsiteY5" fmla="*/ 415754 h 539690"/>
                <a:gd name="connsiteX6" fmla="*/ 1843913 w 1971504"/>
                <a:gd name="connsiteY6" fmla="*/ 373224 h 539690"/>
                <a:gd name="connsiteX7" fmla="*/ 1875811 w 1971504"/>
                <a:gd name="connsiteY7" fmla="*/ 362591 h 539690"/>
                <a:gd name="connsiteX8" fmla="*/ 1897076 w 1971504"/>
                <a:gd name="connsiteY8" fmla="*/ 330694 h 539690"/>
                <a:gd name="connsiteX9" fmla="*/ 1950239 w 1971504"/>
                <a:gd name="connsiteY9" fmla="*/ 288163 h 539690"/>
                <a:gd name="connsiteX10" fmla="*/ 1971504 w 1971504"/>
                <a:gd name="connsiteY10" fmla="*/ 256266 h 539690"/>
                <a:gd name="connsiteX11" fmla="*/ 1907709 w 1971504"/>
                <a:gd name="connsiteY11" fmla="*/ 213736 h 539690"/>
                <a:gd name="connsiteX12" fmla="*/ 1875811 w 1971504"/>
                <a:gd name="connsiteY12" fmla="*/ 192470 h 539690"/>
                <a:gd name="connsiteX13" fmla="*/ 1822648 w 1971504"/>
                <a:gd name="connsiteY13" fmla="*/ 160573 h 539690"/>
                <a:gd name="connsiteX14" fmla="*/ 1780118 w 1971504"/>
                <a:gd name="connsiteY14" fmla="*/ 149940 h 539690"/>
                <a:gd name="connsiteX15" fmla="*/ 1599364 w 1971504"/>
                <a:gd name="connsiteY15" fmla="*/ 54247 h 539690"/>
                <a:gd name="connsiteX16" fmla="*/ 1514304 w 1971504"/>
                <a:gd name="connsiteY16" fmla="*/ 32982 h 539690"/>
                <a:gd name="connsiteX17" fmla="*/ 908248 w 1971504"/>
                <a:gd name="connsiteY17" fmla="*/ 11717 h 539690"/>
                <a:gd name="connsiteX18" fmla="*/ 770025 w 1971504"/>
                <a:gd name="connsiteY18" fmla="*/ 1084 h 539690"/>
                <a:gd name="connsiteX19" fmla="*/ 68276 w 1971504"/>
                <a:gd name="connsiteY19" fmla="*/ 43615 h 539690"/>
                <a:gd name="connsiteX0" fmla="*/ 73008 w 1976236"/>
                <a:gd name="connsiteY0" fmla="*/ 43615 h 539690"/>
                <a:gd name="connsiteX1" fmla="*/ 32449 w 1976236"/>
                <a:gd name="connsiteY1" fmla="*/ 383087 h 539690"/>
                <a:gd name="connsiteX2" fmla="*/ 253762 w 1976236"/>
                <a:gd name="connsiteY2" fmla="*/ 532712 h 539690"/>
                <a:gd name="connsiteX3" fmla="*/ 1699789 w 1976236"/>
                <a:gd name="connsiteY3" fmla="*/ 511447 h 539690"/>
                <a:gd name="connsiteX4" fmla="*/ 1710422 w 1976236"/>
                <a:gd name="connsiteY4" fmla="*/ 479550 h 539690"/>
                <a:gd name="connsiteX5" fmla="*/ 1795482 w 1976236"/>
                <a:gd name="connsiteY5" fmla="*/ 415754 h 539690"/>
                <a:gd name="connsiteX6" fmla="*/ 1848645 w 1976236"/>
                <a:gd name="connsiteY6" fmla="*/ 373224 h 539690"/>
                <a:gd name="connsiteX7" fmla="*/ 1880543 w 1976236"/>
                <a:gd name="connsiteY7" fmla="*/ 362591 h 539690"/>
                <a:gd name="connsiteX8" fmla="*/ 1901808 w 1976236"/>
                <a:gd name="connsiteY8" fmla="*/ 330694 h 539690"/>
                <a:gd name="connsiteX9" fmla="*/ 1954971 w 1976236"/>
                <a:gd name="connsiteY9" fmla="*/ 288163 h 539690"/>
                <a:gd name="connsiteX10" fmla="*/ 1976236 w 1976236"/>
                <a:gd name="connsiteY10" fmla="*/ 256266 h 539690"/>
                <a:gd name="connsiteX11" fmla="*/ 1912441 w 1976236"/>
                <a:gd name="connsiteY11" fmla="*/ 213736 h 539690"/>
                <a:gd name="connsiteX12" fmla="*/ 1880543 w 1976236"/>
                <a:gd name="connsiteY12" fmla="*/ 192470 h 539690"/>
                <a:gd name="connsiteX13" fmla="*/ 1827380 w 1976236"/>
                <a:gd name="connsiteY13" fmla="*/ 160573 h 539690"/>
                <a:gd name="connsiteX14" fmla="*/ 1784850 w 1976236"/>
                <a:gd name="connsiteY14" fmla="*/ 149940 h 539690"/>
                <a:gd name="connsiteX15" fmla="*/ 1604096 w 1976236"/>
                <a:gd name="connsiteY15" fmla="*/ 54247 h 539690"/>
                <a:gd name="connsiteX16" fmla="*/ 1519036 w 1976236"/>
                <a:gd name="connsiteY16" fmla="*/ 32982 h 539690"/>
                <a:gd name="connsiteX17" fmla="*/ 912980 w 1976236"/>
                <a:gd name="connsiteY17" fmla="*/ 11717 h 539690"/>
                <a:gd name="connsiteX18" fmla="*/ 774757 w 1976236"/>
                <a:gd name="connsiteY18" fmla="*/ 1084 h 539690"/>
                <a:gd name="connsiteX19" fmla="*/ 73008 w 1976236"/>
                <a:gd name="connsiteY19" fmla="*/ 43615 h 539690"/>
                <a:gd name="connsiteX0" fmla="*/ 120290 w 1951167"/>
                <a:gd name="connsiteY0" fmla="*/ 56092 h 538606"/>
                <a:gd name="connsiteX1" fmla="*/ 7380 w 1951167"/>
                <a:gd name="connsiteY1" fmla="*/ 382003 h 538606"/>
                <a:gd name="connsiteX2" fmla="*/ 228693 w 1951167"/>
                <a:gd name="connsiteY2" fmla="*/ 531628 h 538606"/>
                <a:gd name="connsiteX3" fmla="*/ 1674720 w 1951167"/>
                <a:gd name="connsiteY3" fmla="*/ 510363 h 538606"/>
                <a:gd name="connsiteX4" fmla="*/ 1685353 w 1951167"/>
                <a:gd name="connsiteY4" fmla="*/ 478466 h 538606"/>
                <a:gd name="connsiteX5" fmla="*/ 1770413 w 1951167"/>
                <a:gd name="connsiteY5" fmla="*/ 414670 h 538606"/>
                <a:gd name="connsiteX6" fmla="*/ 1823576 w 1951167"/>
                <a:gd name="connsiteY6" fmla="*/ 372140 h 538606"/>
                <a:gd name="connsiteX7" fmla="*/ 1855474 w 1951167"/>
                <a:gd name="connsiteY7" fmla="*/ 361507 h 538606"/>
                <a:gd name="connsiteX8" fmla="*/ 1876739 w 1951167"/>
                <a:gd name="connsiteY8" fmla="*/ 329610 h 538606"/>
                <a:gd name="connsiteX9" fmla="*/ 1929902 w 1951167"/>
                <a:gd name="connsiteY9" fmla="*/ 287079 h 538606"/>
                <a:gd name="connsiteX10" fmla="*/ 1951167 w 1951167"/>
                <a:gd name="connsiteY10" fmla="*/ 255182 h 538606"/>
                <a:gd name="connsiteX11" fmla="*/ 1887372 w 1951167"/>
                <a:gd name="connsiteY11" fmla="*/ 212652 h 538606"/>
                <a:gd name="connsiteX12" fmla="*/ 1855474 w 1951167"/>
                <a:gd name="connsiteY12" fmla="*/ 191386 h 538606"/>
                <a:gd name="connsiteX13" fmla="*/ 1802311 w 1951167"/>
                <a:gd name="connsiteY13" fmla="*/ 159489 h 538606"/>
                <a:gd name="connsiteX14" fmla="*/ 1759781 w 1951167"/>
                <a:gd name="connsiteY14" fmla="*/ 148856 h 538606"/>
                <a:gd name="connsiteX15" fmla="*/ 1579027 w 1951167"/>
                <a:gd name="connsiteY15" fmla="*/ 53163 h 538606"/>
                <a:gd name="connsiteX16" fmla="*/ 1493967 w 1951167"/>
                <a:gd name="connsiteY16" fmla="*/ 31898 h 538606"/>
                <a:gd name="connsiteX17" fmla="*/ 887911 w 1951167"/>
                <a:gd name="connsiteY17" fmla="*/ 10633 h 538606"/>
                <a:gd name="connsiteX18" fmla="*/ 749688 w 1951167"/>
                <a:gd name="connsiteY18" fmla="*/ 0 h 538606"/>
                <a:gd name="connsiteX19" fmla="*/ 120290 w 1951167"/>
                <a:gd name="connsiteY19" fmla="*/ 56092 h 538606"/>
                <a:gd name="connsiteX0" fmla="*/ 77211 w 1908088"/>
                <a:gd name="connsiteY0" fmla="*/ 56092 h 540012"/>
                <a:gd name="connsiteX1" fmla="*/ 22181 w 1908088"/>
                <a:gd name="connsiteY1" fmla="*/ 361663 h 540012"/>
                <a:gd name="connsiteX2" fmla="*/ 185614 w 1908088"/>
                <a:gd name="connsiteY2" fmla="*/ 531628 h 540012"/>
                <a:gd name="connsiteX3" fmla="*/ 1631641 w 1908088"/>
                <a:gd name="connsiteY3" fmla="*/ 510363 h 540012"/>
                <a:gd name="connsiteX4" fmla="*/ 1642274 w 1908088"/>
                <a:gd name="connsiteY4" fmla="*/ 478466 h 540012"/>
                <a:gd name="connsiteX5" fmla="*/ 1727334 w 1908088"/>
                <a:gd name="connsiteY5" fmla="*/ 414670 h 540012"/>
                <a:gd name="connsiteX6" fmla="*/ 1780497 w 1908088"/>
                <a:gd name="connsiteY6" fmla="*/ 372140 h 540012"/>
                <a:gd name="connsiteX7" fmla="*/ 1812395 w 1908088"/>
                <a:gd name="connsiteY7" fmla="*/ 361507 h 540012"/>
                <a:gd name="connsiteX8" fmla="*/ 1833660 w 1908088"/>
                <a:gd name="connsiteY8" fmla="*/ 329610 h 540012"/>
                <a:gd name="connsiteX9" fmla="*/ 1886823 w 1908088"/>
                <a:gd name="connsiteY9" fmla="*/ 287079 h 540012"/>
                <a:gd name="connsiteX10" fmla="*/ 1908088 w 1908088"/>
                <a:gd name="connsiteY10" fmla="*/ 255182 h 540012"/>
                <a:gd name="connsiteX11" fmla="*/ 1844293 w 1908088"/>
                <a:gd name="connsiteY11" fmla="*/ 212652 h 540012"/>
                <a:gd name="connsiteX12" fmla="*/ 1812395 w 1908088"/>
                <a:gd name="connsiteY12" fmla="*/ 191386 h 540012"/>
                <a:gd name="connsiteX13" fmla="*/ 1759232 w 1908088"/>
                <a:gd name="connsiteY13" fmla="*/ 159489 h 540012"/>
                <a:gd name="connsiteX14" fmla="*/ 1716702 w 1908088"/>
                <a:gd name="connsiteY14" fmla="*/ 148856 h 540012"/>
                <a:gd name="connsiteX15" fmla="*/ 1535948 w 1908088"/>
                <a:gd name="connsiteY15" fmla="*/ 53163 h 540012"/>
                <a:gd name="connsiteX16" fmla="*/ 1450888 w 1908088"/>
                <a:gd name="connsiteY16" fmla="*/ 31898 h 540012"/>
                <a:gd name="connsiteX17" fmla="*/ 844832 w 1908088"/>
                <a:gd name="connsiteY17" fmla="*/ 10633 h 540012"/>
                <a:gd name="connsiteX18" fmla="*/ 706609 w 1908088"/>
                <a:gd name="connsiteY18" fmla="*/ 0 h 540012"/>
                <a:gd name="connsiteX19" fmla="*/ 77211 w 1908088"/>
                <a:gd name="connsiteY19" fmla="*/ 56092 h 540012"/>
                <a:gd name="connsiteX0" fmla="*/ 84349 w 1915226"/>
                <a:gd name="connsiteY0" fmla="*/ 56092 h 542927"/>
                <a:gd name="connsiteX1" fmla="*/ 29319 w 1915226"/>
                <a:gd name="connsiteY1" fmla="*/ 361663 h 542927"/>
                <a:gd name="connsiteX2" fmla="*/ 298867 w 1915226"/>
                <a:gd name="connsiteY2" fmla="*/ 535018 h 542927"/>
                <a:gd name="connsiteX3" fmla="*/ 1638779 w 1915226"/>
                <a:gd name="connsiteY3" fmla="*/ 510363 h 542927"/>
                <a:gd name="connsiteX4" fmla="*/ 1649412 w 1915226"/>
                <a:gd name="connsiteY4" fmla="*/ 478466 h 542927"/>
                <a:gd name="connsiteX5" fmla="*/ 1734472 w 1915226"/>
                <a:gd name="connsiteY5" fmla="*/ 414670 h 542927"/>
                <a:gd name="connsiteX6" fmla="*/ 1787635 w 1915226"/>
                <a:gd name="connsiteY6" fmla="*/ 372140 h 542927"/>
                <a:gd name="connsiteX7" fmla="*/ 1819533 w 1915226"/>
                <a:gd name="connsiteY7" fmla="*/ 361507 h 542927"/>
                <a:gd name="connsiteX8" fmla="*/ 1840798 w 1915226"/>
                <a:gd name="connsiteY8" fmla="*/ 329610 h 542927"/>
                <a:gd name="connsiteX9" fmla="*/ 1893961 w 1915226"/>
                <a:gd name="connsiteY9" fmla="*/ 287079 h 542927"/>
                <a:gd name="connsiteX10" fmla="*/ 1915226 w 1915226"/>
                <a:gd name="connsiteY10" fmla="*/ 255182 h 542927"/>
                <a:gd name="connsiteX11" fmla="*/ 1851431 w 1915226"/>
                <a:gd name="connsiteY11" fmla="*/ 212652 h 542927"/>
                <a:gd name="connsiteX12" fmla="*/ 1819533 w 1915226"/>
                <a:gd name="connsiteY12" fmla="*/ 191386 h 542927"/>
                <a:gd name="connsiteX13" fmla="*/ 1766370 w 1915226"/>
                <a:gd name="connsiteY13" fmla="*/ 159489 h 542927"/>
                <a:gd name="connsiteX14" fmla="*/ 1723840 w 1915226"/>
                <a:gd name="connsiteY14" fmla="*/ 148856 h 542927"/>
                <a:gd name="connsiteX15" fmla="*/ 1543086 w 1915226"/>
                <a:gd name="connsiteY15" fmla="*/ 53163 h 542927"/>
                <a:gd name="connsiteX16" fmla="*/ 1458026 w 1915226"/>
                <a:gd name="connsiteY16" fmla="*/ 31898 h 542927"/>
                <a:gd name="connsiteX17" fmla="*/ 851970 w 1915226"/>
                <a:gd name="connsiteY17" fmla="*/ 10633 h 542927"/>
                <a:gd name="connsiteX18" fmla="*/ 713747 w 1915226"/>
                <a:gd name="connsiteY18" fmla="*/ 0 h 542927"/>
                <a:gd name="connsiteX19" fmla="*/ 84349 w 1915226"/>
                <a:gd name="connsiteY19" fmla="*/ 5609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00720 w 1896413"/>
                <a:gd name="connsiteY7" fmla="*/ 361507 h 542927"/>
                <a:gd name="connsiteX8" fmla="*/ 1821985 w 1896413"/>
                <a:gd name="connsiteY8" fmla="*/ 329610 h 542927"/>
                <a:gd name="connsiteX9" fmla="*/ 1875148 w 1896413"/>
                <a:gd name="connsiteY9" fmla="*/ 287079 h 542927"/>
                <a:gd name="connsiteX10" fmla="*/ 1896413 w 1896413"/>
                <a:gd name="connsiteY10" fmla="*/ 255182 h 542927"/>
                <a:gd name="connsiteX11" fmla="*/ 1832618 w 1896413"/>
                <a:gd name="connsiteY11" fmla="*/ 212652 h 542927"/>
                <a:gd name="connsiteX12" fmla="*/ 1800720 w 1896413"/>
                <a:gd name="connsiteY12" fmla="*/ 191386 h 542927"/>
                <a:gd name="connsiteX13" fmla="*/ 1747557 w 1896413"/>
                <a:gd name="connsiteY13" fmla="*/ 159489 h 542927"/>
                <a:gd name="connsiteX14" fmla="*/ 1705027 w 1896413"/>
                <a:gd name="connsiteY14" fmla="*/ 148856 h 542927"/>
                <a:gd name="connsiteX15" fmla="*/ 1524273 w 1896413"/>
                <a:gd name="connsiteY15" fmla="*/ 53163 h 542927"/>
                <a:gd name="connsiteX16" fmla="*/ 1439213 w 1896413"/>
                <a:gd name="connsiteY16" fmla="*/ 31898 h 542927"/>
                <a:gd name="connsiteX17" fmla="*/ 833157 w 1896413"/>
                <a:gd name="connsiteY17" fmla="*/ 10633 h 542927"/>
                <a:gd name="connsiteX18" fmla="*/ 694934 w 1896413"/>
                <a:gd name="connsiteY18" fmla="*/ 0 h 542927"/>
                <a:gd name="connsiteX19" fmla="*/ 118593 w 1896413"/>
                <a:gd name="connsiteY19"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21985 w 1896413"/>
                <a:gd name="connsiteY7" fmla="*/ 329610 h 542927"/>
                <a:gd name="connsiteX8" fmla="*/ 1875148 w 1896413"/>
                <a:gd name="connsiteY8" fmla="*/ 287079 h 542927"/>
                <a:gd name="connsiteX9" fmla="*/ 1896413 w 1896413"/>
                <a:gd name="connsiteY9" fmla="*/ 255182 h 542927"/>
                <a:gd name="connsiteX10" fmla="*/ 1832618 w 1896413"/>
                <a:gd name="connsiteY10" fmla="*/ 212652 h 542927"/>
                <a:gd name="connsiteX11" fmla="*/ 1800720 w 1896413"/>
                <a:gd name="connsiteY11" fmla="*/ 191386 h 542927"/>
                <a:gd name="connsiteX12" fmla="*/ 1747557 w 1896413"/>
                <a:gd name="connsiteY12" fmla="*/ 159489 h 542927"/>
                <a:gd name="connsiteX13" fmla="*/ 1705027 w 1896413"/>
                <a:gd name="connsiteY13" fmla="*/ 148856 h 542927"/>
                <a:gd name="connsiteX14" fmla="*/ 1524273 w 1896413"/>
                <a:gd name="connsiteY14" fmla="*/ 53163 h 542927"/>
                <a:gd name="connsiteX15" fmla="*/ 1439213 w 1896413"/>
                <a:gd name="connsiteY15" fmla="*/ 31898 h 542927"/>
                <a:gd name="connsiteX16" fmla="*/ 833157 w 1896413"/>
                <a:gd name="connsiteY16" fmla="*/ 10633 h 542927"/>
                <a:gd name="connsiteX17" fmla="*/ 694934 w 1896413"/>
                <a:gd name="connsiteY17" fmla="*/ 0 h 542927"/>
                <a:gd name="connsiteX18" fmla="*/ 118593 w 1896413"/>
                <a:gd name="connsiteY18"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821985 w 1896413"/>
                <a:gd name="connsiteY6" fmla="*/ 329610 h 542927"/>
                <a:gd name="connsiteX7" fmla="*/ 1875148 w 1896413"/>
                <a:gd name="connsiteY7" fmla="*/ 287079 h 542927"/>
                <a:gd name="connsiteX8" fmla="*/ 1896413 w 1896413"/>
                <a:gd name="connsiteY8" fmla="*/ 255182 h 542927"/>
                <a:gd name="connsiteX9" fmla="*/ 1832618 w 1896413"/>
                <a:gd name="connsiteY9" fmla="*/ 212652 h 542927"/>
                <a:gd name="connsiteX10" fmla="*/ 1800720 w 1896413"/>
                <a:gd name="connsiteY10" fmla="*/ 191386 h 542927"/>
                <a:gd name="connsiteX11" fmla="*/ 1747557 w 1896413"/>
                <a:gd name="connsiteY11" fmla="*/ 159489 h 542927"/>
                <a:gd name="connsiteX12" fmla="*/ 1705027 w 1896413"/>
                <a:gd name="connsiteY12" fmla="*/ 148856 h 542927"/>
                <a:gd name="connsiteX13" fmla="*/ 1524273 w 1896413"/>
                <a:gd name="connsiteY13" fmla="*/ 53163 h 542927"/>
                <a:gd name="connsiteX14" fmla="*/ 1439213 w 1896413"/>
                <a:gd name="connsiteY14" fmla="*/ 31898 h 542927"/>
                <a:gd name="connsiteX15" fmla="*/ 833157 w 1896413"/>
                <a:gd name="connsiteY15" fmla="*/ 10633 h 542927"/>
                <a:gd name="connsiteX16" fmla="*/ 694934 w 1896413"/>
                <a:gd name="connsiteY16" fmla="*/ 0 h 542927"/>
                <a:gd name="connsiteX17" fmla="*/ 118593 w 1896413"/>
                <a:gd name="connsiteY17"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47557 w 1896413"/>
                <a:gd name="connsiteY10" fmla="*/ 159489 h 542927"/>
                <a:gd name="connsiteX11" fmla="*/ 1705027 w 1896413"/>
                <a:gd name="connsiteY11" fmla="*/ 148856 h 542927"/>
                <a:gd name="connsiteX12" fmla="*/ 1524273 w 1896413"/>
                <a:gd name="connsiteY12" fmla="*/ 53163 h 542927"/>
                <a:gd name="connsiteX13" fmla="*/ 1439213 w 1896413"/>
                <a:gd name="connsiteY13" fmla="*/ 31898 h 542927"/>
                <a:gd name="connsiteX14" fmla="*/ 833157 w 1896413"/>
                <a:gd name="connsiteY14" fmla="*/ 10633 h 542927"/>
                <a:gd name="connsiteX15" fmla="*/ 694934 w 1896413"/>
                <a:gd name="connsiteY15" fmla="*/ 0 h 542927"/>
                <a:gd name="connsiteX16" fmla="*/ 118593 w 1896413"/>
                <a:gd name="connsiteY16"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05027 w 1896413"/>
                <a:gd name="connsiteY10" fmla="*/ 148856 h 542927"/>
                <a:gd name="connsiteX11" fmla="*/ 1524273 w 1896413"/>
                <a:gd name="connsiteY11" fmla="*/ 53163 h 542927"/>
                <a:gd name="connsiteX12" fmla="*/ 1439213 w 1896413"/>
                <a:gd name="connsiteY12" fmla="*/ 31898 h 542927"/>
                <a:gd name="connsiteX13" fmla="*/ 833157 w 1896413"/>
                <a:gd name="connsiteY13" fmla="*/ 10633 h 542927"/>
                <a:gd name="connsiteX14" fmla="*/ 694934 w 1896413"/>
                <a:gd name="connsiteY14" fmla="*/ 0 h 542927"/>
                <a:gd name="connsiteX15" fmla="*/ 118593 w 1896413"/>
                <a:gd name="connsiteY15"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705027 w 1896413"/>
                <a:gd name="connsiteY9" fmla="*/ 148856 h 542927"/>
                <a:gd name="connsiteX10" fmla="*/ 1524273 w 1896413"/>
                <a:gd name="connsiteY10" fmla="*/ 53163 h 542927"/>
                <a:gd name="connsiteX11" fmla="*/ 1439213 w 1896413"/>
                <a:gd name="connsiteY11" fmla="*/ 31898 h 542927"/>
                <a:gd name="connsiteX12" fmla="*/ 833157 w 1896413"/>
                <a:gd name="connsiteY12" fmla="*/ 10633 h 542927"/>
                <a:gd name="connsiteX13" fmla="*/ 694934 w 1896413"/>
                <a:gd name="connsiteY13" fmla="*/ 0 h 542927"/>
                <a:gd name="connsiteX14" fmla="*/ 118593 w 1896413"/>
                <a:gd name="connsiteY14"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705027 w 1896413"/>
                <a:gd name="connsiteY8" fmla="*/ 148856 h 542927"/>
                <a:gd name="connsiteX9" fmla="*/ 1524273 w 1896413"/>
                <a:gd name="connsiteY9" fmla="*/ 53163 h 542927"/>
                <a:gd name="connsiteX10" fmla="*/ 1439213 w 1896413"/>
                <a:gd name="connsiteY10" fmla="*/ 31898 h 542927"/>
                <a:gd name="connsiteX11" fmla="*/ 833157 w 1896413"/>
                <a:gd name="connsiteY11" fmla="*/ 10633 h 542927"/>
                <a:gd name="connsiteX12" fmla="*/ 694934 w 1896413"/>
                <a:gd name="connsiteY12" fmla="*/ 0 h 542927"/>
                <a:gd name="connsiteX13" fmla="*/ 118593 w 1896413"/>
                <a:gd name="connsiteY13" fmla="*/ 62872 h 542927"/>
                <a:gd name="connsiteX0" fmla="*/ 118593 w 1881024"/>
                <a:gd name="connsiteY0" fmla="*/ 62872 h 542927"/>
                <a:gd name="connsiteX1" fmla="*/ 10506 w 1881024"/>
                <a:gd name="connsiteY1" fmla="*/ 361663 h 542927"/>
                <a:gd name="connsiteX2" fmla="*/ 280054 w 1881024"/>
                <a:gd name="connsiteY2" fmla="*/ 535018 h 542927"/>
                <a:gd name="connsiteX3" fmla="*/ 1619966 w 1881024"/>
                <a:gd name="connsiteY3" fmla="*/ 510363 h 542927"/>
                <a:gd name="connsiteX4" fmla="*/ 1630599 w 1881024"/>
                <a:gd name="connsiteY4" fmla="*/ 478466 h 542927"/>
                <a:gd name="connsiteX5" fmla="*/ 1821985 w 1881024"/>
                <a:gd name="connsiteY5" fmla="*/ 329610 h 542927"/>
                <a:gd name="connsiteX6" fmla="*/ 1875148 w 1881024"/>
                <a:gd name="connsiteY6" fmla="*/ 287079 h 542927"/>
                <a:gd name="connsiteX7" fmla="*/ 1705027 w 1881024"/>
                <a:gd name="connsiteY7" fmla="*/ 148856 h 542927"/>
                <a:gd name="connsiteX8" fmla="*/ 1524273 w 1881024"/>
                <a:gd name="connsiteY8" fmla="*/ 53163 h 542927"/>
                <a:gd name="connsiteX9" fmla="*/ 1439213 w 1881024"/>
                <a:gd name="connsiteY9" fmla="*/ 31898 h 542927"/>
                <a:gd name="connsiteX10" fmla="*/ 833157 w 1881024"/>
                <a:gd name="connsiteY10" fmla="*/ 10633 h 542927"/>
                <a:gd name="connsiteX11" fmla="*/ 694934 w 1881024"/>
                <a:gd name="connsiteY11" fmla="*/ 0 h 542927"/>
                <a:gd name="connsiteX12" fmla="*/ 118593 w 1881024"/>
                <a:gd name="connsiteY12" fmla="*/ 62872 h 542927"/>
                <a:gd name="connsiteX0" fmla="*/ 118593 w 1876013"/>
                <a:gd name="connsiteY0" fmla="*/ 62872 h 542927"/>
                <a:gd name="connsiteX1" fmla="*/ 10506 w 1876013"/>
                <a:gd name="connsiteY1" fmla="*/ 361663 h 542927"/>
                <a:gd name="connsiteX2" fmla="*/ 280054 w 1876013"/>
                <a:gd name="connsiteY2" fmla="*/ 535018 h 542927"/>
                <a:gd name="connsiteX3" fmla="*/ 1619966 w 1876013"/>
                <a:gd name="connsiteY3" fmla="*/ 510363 h 542927"/>
                <a:gd name="connsiteX4" fmla="*/ 1630599 w 1876013"/>
                <a:gd name="connsiteY4" fmla="*/ 478466 h 542927"/>
                <a:gd name="connsiteX5" fmla="*/ 1875148 w 1876013"/>
                <a:gd name="connsiteY5" fmla="*/ 287079 h 542927"/>
                <a:gd name="connsiteX6" fmla="*/ 1705027 w 1876013"/>
                <a:gd name="connsiteY6" fmla="*/ 148856 h 542927"/>
                <a:gd name="connsiteX7" fmla="*/ 1524273 w 1876013"/>
                <a:gd name="connsiteY7" fmla="*/ 53163 h 542927"/>
                <a:gd name="connsiteX8" fmla="*/ 1439213 w 1876013"/>
                <a:gd name="connsiteY8" fmla="*/ 31898 h 542927"/>
                <a:gd name="connsiteX9" fmla="*/ 833157 w 1876013"/>
                <a:gd name="connsiteY9" fmla="*/ 10633 h 542927"/>
                <a:gd name="connsiteX10" fmla="*/ 694934 w 1876013"/>
                <a:gd name="connsiteY10" fmla="*/ 0 h 542927"/>
                <a:gd name="connsiteX11" fmla="*/ 118593 w 1876013"/>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61996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57767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530" h="542927">
                  <a:moveTo>
                    <a:pt x="118593" y="62872"/>
                  </a:moveTo>
                  <a:cubicBezTo>
                    <a:pt x="4522" y="123149"/>
                    <a:pt x="-16404" y="282972"/>
                    <a:pt x="10506" y="361663"/>
                  </a:cubicBezTo>
                  <a:cubicBezTo>
                    <a:pt x="37416" y="440354"/>
                    <a:pt x="18859" y="510235"/>
                    <a:pt x="280054" y="535018"/>
                  </a:cubicBezTo>
                  <a:cubicBezTo>
                    <a:pt x="541249" y="559801"/>
                    <a:pt x="1334899" y="519223"/>
                    <a:pt x="1577676" y="510363"/>
                  </a:cubicBezTo>
                  <a:cubicBezTo>
                    <a:pt x="1581220" y="499731"/>
                    <a:pt x="1607451" y="517788"/>
                    <a:pt x="1657030" y="480574"/>
                  </a:cubicBezTo>
                  <a:cubicBezTo>
                    <a:pt x="1706609" y="443360"/>
                    <a:pt x="1867149" y="342365"/>
                    <a:pt x="1875148" y="287079"/>
                  </a:cubicBezTo>
                  <a:cubicBezTo>
                    <a:pt x="1883148" y="231793"/>
                    <a:pt x="1763506" y="187842"/>
                    <a:pt x="1705027" y="148856"/>
                  </a:cubicBezTo>
                  <a:cubicBezTo>
                    <a:pt x="1646548" y="109870"/>
                    <a:pt x="1568575" y="72656"/>
                    <a:pt x="1524273" y="53163"/>
                  </a:cubicBezTo>
                  <a:cubicBezTo>
                    <a:pt x="1479971" y="33670"/>
                    <a:pt x="1448770" y="32360"/>
                    <a:pt x="1439213" y="31898"/>
                  </a:cubicBezTo>
                  <a:cubicBezTo>
                    <a:pt x="1237306" y="22128"/>
                    <a:pt x="1035176" y="17721"/>
                    <a:pt x="833157" y="10633"/>
                  </a:cubicBezTo>
                  <a:lnTo>
                    <a:pt x="694934" y="0"/>
                  </a:lnTo>
                  <a:cubicBezTo>
                    <a:pt x="554939" y="5316"/>
                    <a:pt x="232664" y="2595"/>
                    <a:pt x="118593" y="62872"/>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Để</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ánh</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sáng</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đèn</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chiếu</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vào</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mắt</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5" name="Group 14">
            <a:extLst>
              <a:ext uri="{FF2B5EF4-FFF2-40B4-BE49-F238E27FC236}">
                <a16:creationId xmlns:a16="http://schemas.microsoft.com/office/drawing/2014/main" id="{FD1A92E2-C4C8-43B2-B887-39D119D6A6CB}"/>
              </a:ext>
            </a:extLst>
          </p:cNvPr>
          <p:cNvGrpSpPr/>
          <p:nvPr/>
        </p:nvGrpSpPr>
        <p:grpSpPr>
          <a:xfrm>
            <a:off x="5435172" y="746556"/>
            <a:ext cx="6398085" cy="4178274"/>
            <a:chOff x="5667646" y="720179"/>
            <a:chExt cx="6398085" cy="4178274"/>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2974297"/>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just">
                <a:lnSpc>
                  <a:spcPct val="120000"/>
                </a:lnSpc>
                <a:tabLst>
                  <a:tab pos="160020" algn="l"/>
                </a:tabLst>
              </a:pPr>
              <a:r>
                <a:rPr lang="nl-NL" sz="4000" b="1" dirty="0">
                  <a:effectLst/>
                  <a:latin typeface="Times New Roman" panose="02020603050405020304" pitchFamily="18" charset="0"/>
                  <a:ea typeface="Times New Roman" panose="02020603050405020304" pitchFamily="18" charset="0"/>
                  <a:cs typeface="Times New Roman" panose="02020603050405020304" pitchFamily="18" charset="0"/>
                </a:rPr>
                <a:t>Điều chỉnh sao cho vị trí ánh sáng đèn chiếu vào khu vực bàn học, không chiếu vào mắt.</a:t>
              </a:r>
              <a:endPar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pic>
        <p:nvPicPr>
          <p:cNvPr id="3" name="Picture 2">
            <a:extLst>
              <a:ext uri="{FF2B5EF4-FFF2-40B4-BE49-F238E27FC236}">
                <a16:creationId xmlns:a16="http://schemas.microsoft.com/office/drawing/2014/main" id="{E07B26E8-6811-3CE7-3212-5A7486EE5DD2}"/>
              </a:ext>
            </a:extLst>
          </p:cNvPr>
          <p:cNvPicPr>
            <a:picLocks noChangeAspect="1"/>
          </p:cNvPicPr>
          <p:nvPr/>
        </p:nvPicPr>
        <p:blipFill>
          <a:blip r:embed="rId2"/>
          <a:stretch>
            <a:fillRect/>
          </a:stretch>
        </p:blipFill>
        <p:spPr>
          <a:xfrm>
            <a:off x="1308252" y="1307985"/>
            <a:ext cx="3652551" cy="3122439"/>
          </a:xfrm>
          <a:prstGeom prst="rect">
            <a:avLst/>
          </a:prstGeom>
        </p:spPr>
      </p:pic>
    </p:spTree>
    <p:extLst>
      <p:ext uri="{BB962C8B-B14F-4D97-AF65-F5344CB8AC3E}">
        <p14:creationId xmlns:p14="http://schemas.microsoft.com/office/powerpoint/2010/main" val="332049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9278262B-5932-43B3-8411-8C78FA4F43FD}"/>
              </a:ext>
            </a:extLst>
          </p:cNvPr>
          <p:cNvGrpSpPr/>
          <p:nvPr/>
        </p:nvGrpSpPr>
        <p:grpSpPr>
          <a:xfrm>
            <a:off x="204274" y="823341"/>
            <a:ext cx="4756529" cy="5566443"/>
            <a:chOff x="184403" y="227461"/>
            <a:chExt cx="2719809" cy="3182922"/>
          </a:xfrm>
        </p:grpSpPr>
        <p:sp>
          <p:nvSpPr>
            <p:cNvPr id="13" name="Oval 12">
              <a:extLst>
                <a:ext uri="{FF2B5EF4-FFF2-40B4-BE49-F238E27FC236}">
                  <a16:creationId xmlns:a16="http://schemas.microsoft.com/office/drawing/2014/main" id="{E776F5E7-A09E-4561-B961-31C96231E548}"/>
                </a:ext>
              </a:extLst>
            </p:cNvPr>
            <p:cNvSpPr/>
            <p:nvPr/>
          </p:nvSpPr>
          <p:spPr>
            <a:xfrm>
              <a:off x="184403" y="227461"/>
              <a:ext cx="545471" cy="5093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cs typeface="Times New Roman" panose="02020603050405020304" pitchFamily="18" charset="0"/>
                </a:rPr>
                <a:t>2</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任意多边形: 形状 5">
              <a:extLst>
                <a:ext uri="{FF2B5EF4-FFF2-40B4-BE49-F238E27FC236}">
                  <a16:creationId xmlns:a16="http://schemas.microsoft.com/office/drawing/2014/main" id="{A45B7F1C-8A86-4654-8B31-D74CC76DB047}"/>
                </a:ext>
              </a:extLst>
            </p:cNvPr>
            <p:cNvSpPr/>
            <p:nvPr/>
          </p:nvSpPr>
          <p:spPr>
            <a:xfrm>
              <a:off x="514207" y="2557108"/>
              <a:ext cx="2390005" cy="853275"/>
            </a:xfrm>
            <a:custGeom>
              <a:avLst/>
              <a:gdLst>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626859 w 1924571"/>
                <a:gd name="connsiteY18" fmla="*/ 138223 h 584790"/>
                <a:gd name="connsiteX19" fmla="*/ 1552431 w 1924571"/>
                <a:gd name="connsiteY19" fmla="*/ 85060 h 584790"/>
                <a:gd name="connsiteX20" fmla="*/ 1467371 w 1924571"/>
                <a:gd name="connsiteY20" fmla="*/ 63795 h 584790"/>
                <a:gd name="connsiteX21" fmla="*/ 861315 w 1924571"/>
                <a:gd name="connsiteY21" fmla="*/ 42530 h 584790"/>
                <a:gd name="connsiteX22" fmla="*/ 723092 w 1924571"/>
                <a:gd name="connsiteY22" fmla="*/ 31897 h 584790"/>
                <a:gd name="connsiteX23" fmla="*/ 404115 w 1924571"/>
                <a:gd name="connsiteY23" fmla="*/ 0 h 584790"/>
                <a:gd name="connsiteX24" fmla="*/ 95771 w 1924571"/>
                <a:gd name="connsiteY24" fmla="*/ 10632 h 584790"/>
                <a:gd name="connsiteX25" fmla="*/ 21343 w 1924571"/>
                <a:gd name="connsiteY25"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552431 w 1924571"/>
                <a:gd name="connsiteY18" fmla="*/ 85060 h 584790"/>
                <a:gd name="connsiteX19" fmla="*/ 1467371 w 1924571"/>
                <a:gd name="connsiteY19" fmla="*/ 63795 h 584790"/>
                <a:gd name="connsiteX20" fmla="*/ 861315 w 1924571"/>
                <a:gd name="connsiteY20" fmla="*/ 42530 h 584790"/>
                <a:gd name="connsiteX21" fmla="*/ 723092 w 1924571"/>
                <a:gd name="connsiteY21" fmla="*/ 31897 h 584790"/>
                <a:gd name="connsiteX22" fmla="*/ 404115 w 1924571"/>
                <a:gd name="connsiteY22" fmla="*/ 0 h 584790"/>
                <a:gd name="connsiteX23" fmla="*/ 95771 w 1924571"/>
                <a:gd name="connsiteY23" fmla="*/ 10632 h 584790"/>
                <a:gd name="connsiteX24" fmla="*/ 21343 w 1924571"/>
                <a:gd name="connsiteY24"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552431 w 1924571"/>
                <a:gd name="connsiteY17" fmla="*/ 85060 h 584790"/>
                <a:gd name="connsiteX18" fmla="*/ 1467371 w 1924571"/>
                <a:gd name="connsiteY18" fmla="*/ 63795 h 584790"/>
                <a:gd name="connsiteX19" fmla="*/ 861315 w 1924571"/>
                <a:gd name="connsiteY19" fmla="*/ 42530 h 584790"/>
                <a:gd name="connsiteX20" fmla="*/ 723092 w 1924571"/>
                <a:gd name="connsiteY20" fmla="*/ 31897 h 584790"/>
                <a:gd name="connsiteX21" fmla="*/ 404115 w 1924571"/>
                <a:gd name="connsiteY21" fmla="*/ 0 h 584790"/>
                <a:gd name="connsiteX22" fmla="*/ 95771 w 1924571"/>
                <a:gd name="connsiteY22" fmla="*/ 10632 h 584790"/>
                <a:gd name="connsiteX23" fmla="*/ 21343 w 1924571"/>
                <a:gd name="connsiteY23" fmla="*/ 74428 h 584790"/>
                <a:gd name="connsiteX0" fmla="*/ 21343 w 1924571"/>
                <a:gd name="connsiteY0" fmla="*/ 65139 h 575501"/>
                <a:gd name="connsiteX1" fmla="*/ 78 w 1924571"/>
                <a:gd name="connsiteY1" fmla="*/ 543604 h 575501"/>
                <a:gd name="connsiteX2" fmla="*/ 21343 w 1924571"/>
                <a:gd name="connsiteY2" fmla="*/ 575501 h 575501"/>
                <a:gd name="connsiteX3" fmla="*/ 202097 w 1924571"/>
                <a:gd name="connsiteY3" fmla="*/ 554236 h 575501"/>
                <a:gd name="connsiteX4" fmla="*/ 393483 w 1924571"/>
                <a:gd name="connsiteY4" fmla="*/ 543604 h 575501"/>
                <a:gd name="connsiteX5" fmla="*/ 1648124 w 1924571"/>
                <a:gd name="connsiteY5" fmla="*/ 532971 h 575501"/>
                <a:gd name="connsiteX6" fmla="*/ 1658757 w 1924571"/>
                <a:gd name="connsiteY6" fmla="*/ 501074 h 575501"/>
                <a:gd name="connsiteX7" fmla="*/ 1743817 w 1924571"/>
                <a:gd name="connsiteY7" fmla="*/ 437278 h 575501"/>
                <a:gd name="connsiteX8" fmla="*/ 1796980 w 1924571"/>
                <a:gd name="connsiteY8" fmla="*/ 394748 h 575501"/>
                <a:gd name="connsiteX9" fmla="*/ 1828878 w 1924571"/>
                <a:gd name="connsiteY9" fmla="*/ 384115 h 575501"/>
                <a:gd name="connsiteX10" fmla="*/ 1850143 w 1924571"/>
                <a:gd name="connsiteY10" fmla="*/ 352218 h 575501"/>
                <a:gd name="connsiteX11" fmla="*/ 1903306 w 1924571"/>
                <a:gd name="connsiteY11" fmla="*/ 309687 h 575501"/>
                <a:gd name="connsiteX12" fmla="*/ 1924571 w 1924571"/>
                <a:gd name="connsiteY12" fmla="*/ 277790 h 575501"/>
                <a:gd name="connsiteX13" fmla="*/ 1860776 w 1924571"/>
                <a:gd name="connsiteY13" fmla="*/ 235260 h 575501"/>
                <a:gd name="connsiteX14" fmla="*/ 1828878 w 1924571"/>
                <a:gd name="connsiteY14" fmla="*/ 213994 h 575501"/>
                <a:gd name="connsiteX15" fmla="*/ 1775715 w 1924571"/>
                <a:gd name="connsiteY15" fmla="*/ 182097 h 575501"/>
                <a:gd name="connsiteX16" fmla="*/ 1733185 w 1924571"/>
                <a:gd name="connsiteY16" fmla="*/ 171464 h 575501"/>
                <a:gd name="connsiteX17" fmla="*/ 1552431 w 1924571"/>
                <a:gd name="connsiteY17" fmla="*/ 75771 h 575501"/>
                <a:gd name="connsiteX18" fmla="*/ 1467371 w 1924571"/>
                <a:gd name="connsiteY18" fmla="*/ 54506 h 575501"/>
                <a:gd name="connsiteX19" fmla="*/ 861315 w 1924571"/>
                <a:gd name="connsiteY19" fmla="*/ 33241 h 575501"/>
                <a:gd name="connsiteX20" fmla="*/ 723092 w 1924571"/>
                <a:gd name="connsiteY20" fmla="*/ 22608 h 575501"/>
                <a:gd name="connsiteX21" fmla="*/ 95771 w 1924571"/>
                <a:gd name="connsiteY21" fmla="*/ 1343 h 575501"/>
                <a:gd name="connsiteX22" fmla="*/ 21343 w 1924571"/>
                <a:gd name="connsiteY22" fmla="*/ 65139 h 575501"/>
                <a:gd name="connsiteX0" fmla="*/ 21343 w 1924571"/>
                <a:gd name="connsiteY0" fmla="*/ 51891 h 562253"/>
                <a:gd name="connsiteX1" fmla="*/ 78 w 1924571"/>
                <a:gd name="connsiteY1" fmla="*/ 530356 h 562253"/>
                <a:gd name="connsiteX2" fmla="*/ 21343 w 1924571"/>
                <a:gd name="connsiteY2" fmla="*/ 562253 h 562253"/>
                <a:gd name="connsiteX3" fmla="*/ 202097 w 1924571"/>
                <a:gd name="connsiteY3" fmla="*/ 540988 h 562253"/>
                <a:gd name="connsiteX4" fmla="*/ 393483 w 1924571"/>
                <a:gd name="connsiteY4" fmla="*/ 530356 h 562253"/>
                <a:gd name="connsiteX5" fmla="*/ 1648124 w 1924571"/>
                <a:gd name="connsiteY5" fmla="*/ 519723 h 562253"/>
                <a:gd name="connsiteX6" fmla="*/ 1658757 w 1924571"/>
                <a:gd name="connsiteY6" fmla="*/ 487826 h 562253"/>
                <a:gd name="connsiteX7" fmla="*/ 1743817 w 1924571"/>
                <a:gd name="connsiteY7" fmla="*/ 424030 h 562253"/>
                <a:gd name="connsiteX8" fmla="*/ 1796980 w 1924571"/>
                <a:gd name="connsiteY8" fmla="*/ 381500 h 562253"/>
                <a:gd name="connsiteX9" fmla="*/ 1828878 w 1924571"/>
                <a:gd name="connsiteY9" fmla="*/ 370867 h 562253"/>
                <a:gd name="connsiteX10" fmla="*/ 1850143 w 1924571"/>
                <a:gd name="connsiteY10" fmla="*/ 338970 h 562253"/>
                <a:gd name="connsiteX11" fmla="*/ 1903306 w 1924571"/>
                <a:gd name="connsiteY11" fmla="*/ 296439 h 562253"/>
                <a:gd name="connsiteX12" fmla="*/ 1924571 w 1924571"/>
                <a:gd name="connsiteY12" fmla="*/ 264542 h 562253"/>
                <a:gd name="connsiteX13" fmla="*/ 1860776 w 1924571"/>
                <a:gd name="connsiteY13" fmla="*/ 222012 h 562253"/>
                <a:gd name="connsiteX14" fmla="*/ 1828878 w 1924571"/>
                <a:gd name="connsiteY14" fmla="*/ 200746 h 562253"/>
                <a:gd name="connsiteX15" fmla="*/ 1775715 w 1924571"/>
                <a:gd name="connsiteY15" fmla="*/ 168849 h 562253"/>
                <a:gd name="connsiteX16" fmla="*/ 1733185 w 1924571"/>
                <a:gd name="connsiteY16" fmla="*/ 158216 h 562253"/>
                <a:gd name="connsiteX17" fmla="*/ 1552431 w 1924571"/>
                <a:gd name="connsiteY17" fmla="*/ 62523 h 562253"/>
                <a:gd name="connsiteX18" fmla="*/ 1467371 w 1924571"/>
                <a:gd name="connsiteY18" fmla="*/ 41258 h 562253"/>
                <a:gd name="connsiteX19" fmla="*/ 861315 w 1924571"/>
                <a:gd name="connsiteY19" fmla="*/ 19993 h 562253"/>
                <a:gd name="connsiteX20" fmla="*/ 723092 w 1924571"/>
                <a:gd name="connsiteY20" fmla="*/ 9360 h 562253"/>
                <a:gd name="connsiteX21" fmla="*/ 21343 w 1924571"/>
                <a:gd name="connsiteY21" fmla="*/ 51891 h 562253"/>
                <a:gd name="connsiteX0" fmla="*/ 43125 w 1946353"/>
                <a:gd name="connsiteY0" fmla="*/ 55932 h 566294"/>
                <a:gd name="connsiteX1" fmla="*/ 21860 w 1946353"/>
                <a:gd name="connsiteY1" fmla="*/ 534397 h 566294"/>
                <a:gd name="connsiteX2" fmla="*/ 43125 w 1946353"/>
                <a:gd name="connsiteY2" fmla="*/ 566294 h 566294"/>
                <a:gd name="connsiteX3" fmla="*/ 223879 w 1946353"/>
                <a:gd name="connsiteY3" fmla="*/ 545029 h 566294"/>
                <a:gd name="connsiteX4" fmla="*/ 415265 w 1946353"/>
                <a:gd name="connsiteY4" fmla="*/ 534397 h 566294"/>
                <a:gd name="connsiteX5" fmla="*/ 1669906 w 1946353"/>
                <a:gd name="connsiteY5" fmla="*/ 523764 h 566294"/>
                <a:gd name="connsiteX6" fmla="*/ 1680539 w 1946353"/>
                <a:gd name="connsiteY6" fmla="*/ 491867 h 566294"/>
                <a:gd name="connsiteX7" fmla="*/ 1765599 w 1946353"/>
                <a:gd name="connsiteY7" fmla="*/ 428071 h 566294"/>
                <a:gd name="connsiteX8" fmla="*/ 1818762 w 1946353"/>
                <a:gd name="connsiteY8" fmla="*/ 385541 h 566294"/>
                <a:gd name="connsiteX9" fmla="*/ 1850660 w 1946353"/>
                <a:gd name="connsiteY9" fmla="*/ 374908 h 566294"/>
                <a:gd name="connsiteX10" fmla="*/ 1871925 w 1946353"/>
                <a:gd name="connsiteY10" fmla="*/ 343011 h 566294"/>
                <a:gd name="connsiteX11" fmla="*/ 1925088 w 1946353"/>
                <a:gd name="connsiteY11" fmla="*/ 300480 h 566294"/>
                <a:gd name="connsiteX12" fmla="*/ 1946353 w 1946353"/>
                <a:gd name="connsiteY12" fmla="*/ 268583 h 566294"/>
                <a:gd name="connsiteX13" fmla="*/ 1882558 w 1946353"/>
                <a:gd name="connsiteY13" fmla="*/ 226053 h 566294"/>
                <a:gd name="connsiteX14" fmla="*/ 1850660 w 1946353"/>
                <a:gd name="connsiteY14" fmla="*/ 204787 h 566294"/>
                <a:gd name="connsiteX15" fmla="*/ 1797497 w 1946353"/>
                <a:gd name="connsiteY15" fmla="*/ 172890 h 566294"/>
                <a:gd name="connsiteX16" fmla="*/ 1754967 w 1946353"/>
                <a:gd name="connsiteY16" fmla="*/ 162257 h 566294"/>
                <a:gd name="connsiteX17" fmla="*/ 1574213 w 1946353"/>
                <a:gd name="connsiteY17" fmla="*/ 66564 h 566294"/>
                <a:gd name="connsiteX18" fmla="*/ 1489153 w 1946353"/>
                <a:gd name="connsiteY18" fmla="*/ 45299 h 566294"/>
                <a:gd name="connsiteX19" fmla="*/ 883097 w 1946353"/>
                <a:gd name="connsiteY19" fmla="*/ 24034 h 566294"/>
                <a:gd name="connsiteX20" fmla="*/ 744874 w 1946353"/>
                <a:gd name="connsiteY20" fmla="*/ 13401 h 566294"/>
                <a:gd name="connsiteX21" fmla="*/ 43125 w 1946353"/>
                <a:gd name="connsiteY21" fmla="*/ 55932 h 566294"/>
                <a:gd name="connsiteX0" fmla="*/ 52718 w 1955946"/>
                <a:gd name="connsiteY0" fmla="*/ 55932 h 573604"/>
                <a:gd name="connsiteX1" fmla="*/ 31453 w 1955946"/>
                <a:gd name="connsiteY1" fmla="*/ 534397 h 573604"/>
                <a:gd name="connsiteX2" fmla="*/ 233472 w 1955946"/>
                <a:gd name="connsiteY2" fmla="*/ 545029 h 573604"/>
                <a:gd name="connsiteX3" fmla="*/ 424858 w 1955946"/>
                <a:gd name="connsiteY3" fmla="*/ 534397 h 573604"/>
                <a:gd name="connsiteX4" fmla="*/ 1679499 w 1955946"/>
                <a:gd name="connsiteY4" fmla="*/ 523764 h 573604"/>
                <a:gd name="connsiteX5" fmla="*/ 1690132 w 1955946"/>
                <a:gd name="connsiteY5" fmla="*/ 491867 h 573604"/>
                <a:gd name="connsiteX6" fmla="*/ 1775192 w 1955946"/>
                <a:gd name="connsiteY6" fmla="*/ 428071 h 573604"/>
                <a:gd name="connsiteX7" fmla="*/ 1828355 w 1955946"/>
                <a:gd name="connsiteY7" fmla="*/ 385541 h 573604"/>
                <a:gd name="connsiteX8" fmla="*/ 1860253 w 1955946"/>
                <a:gd name="connsiteY8" fmla="*/ 374908 h 573604"/>
                <a:gd name="connsiteX9" fmla="*/ 1881518 w 1955946"/>
                <a:gd name="connsiteY9" fmla="*/ 343011 h 573604"/>
                <a:gd name="connsiteX10" fmla="*/ 1934681 w 1955946"/>
                <a:gd name="connsiteY10" fmla="*/ 300480 h 573604"/>
                <a:gd name="connsiteX11" fmla="*/ 1955946 w 1955946"/>
                <a:gd name="connsiteY11" fmla="*/ 268583 h 573604"/>
                <a:gd name="connsiteX12" fmla="*/ 1892151 w 1955946"/>
                <a:gd name="connsiteY12" fmla="*/ 226053 h 573604"/>
                <a:gd name="connsiteX13" fmla="*/ 1860253 w 1955946"/>
                <a:gd name="connsiteY13" fmla="*/ 204787 h 573604"/>
                <a:gd name="connsiteX14" fmla="*/ 1807090 w 1955946"/>
                <a:gd name="connsiteY14" fmla="*/ 172890 h 573604"/>
                <a:gd name="connsiteX15" fmla="*/ 1764560 w 1955946"/>
                <a:gd name="connsiteY15" fmla="*/ 162257 h 573604"/>
                <a:gd name="connsiteX16" fmla="*/ 1583806 w 1955946"/>
                <a:gd name="connsiteY16" fmla="*/ 66564 h 573604"/>
                <a:gd name="connsiteX17" fmla="*/ 1498746 w 1955946"/>
                <a:gd name="connsiteY17" fmla="*/ 45299 h 573604"/>
                <a:gd name="connsiteX18" fmla="*/ 892690 w 1955946"/>
                <a:gd name="connsiteY18" fmla="*/ 24034 h 573604"/>
                <a:gd name="connsiteX19" fmla="*/ 754467 w 1955946"/>
                <a:gd name="connsiteY19" fmla="*/ 13401 h 573604"/>
                <a:gd name="connsiteX20" fmla="*/ 52718 w 1955946"/>
                <a:gd name="connsiteY20" fmla="*/ 55932 h 573604"/>
                <a:gd name="connsiteX0" fmla="*/ 75527 w 1978755"/>
                <a:gd name="connsiteY0" fmla="*/ 46213 h 540237"/>
                <a:gd name="connsiteX1" fmla="*/ 39792 w 1978755"/>
                <a:gd name="connsiteY1" fmla="*/ 433146 h 540237"/>
                <a:gd name="connsiteX2" fmla="*/ 256281 w 1978755"/>
                <a:gd name="connsiteY2" fmla="*/ 535310 h 540237"/>
                <a:gd name="connsiteX3" fmla="*/ 447667 w 1978755"/>
                <a:gd name="connsiteY3" fmla="*/ 524678 h 540237"/>
                <a:gd name="connsiteX4" fmla="*/ 1702308 w 1978755"/>
                <a:gd name="connsiteY4" fmla="*/ 514045 h 540237"/>
                <a:gd name="connsiteX5" fmla="*/ 1712941 w 1978755"/>
                <a:gd name="connsiteY5" fmla="*/ 482148 h 540237"/>
                <a:gd name="connsiteX6" fmla="*/ 1798001 w 1978755"/>
                <a:gd name="connsiteY6" fmla="*/ 418352 h 540237"/>
                <a:gd name="connsiteX7" fmla="*/ 1851164 w 1978755"/>
                <a:gd name="connsiteY7" fmla="*/ 375822 h 540237"/>
                <a:gd name="connsiteX8" fmla="*/ 1883062 w 1978755"/>
                <a:gd name="connsiteY8" fmla="*/ 365189 h 540237"/>
                <a:gd name="connsiteX9" fmla="*/ 1904327 w 1978755"/>
                <a:gd name="connsiteY9" fmla="*/ 333292 h 540237"/>
                <a:gd name="connsiteX10" fmla="*/ 1957490 w 1978755"/>
                <a:gd name="connsiteY10" fmla="*/ 290761 h 540237"/>
                <a:gd name="connsiteX11" fmla="*/ 1978755 w 1978755"/>
                <a:gd name="connsiteY11" fmla="*/ 258864 h 540237"/>
                <a:gd name="connsiteX12" fmla="*/ 1914960 w 1978755"/>
                <a:gd name="connsiteY12" fmla="*/ 216334 h 540237"/>
                <a:gd name="connsiteX13" fmla="*/ 1883062 w 1978755"/>
                <a:gd name="connsiteY13" fmla="*/ 195068 h 540237"/>
                <a:gd name="connsiteX14" fmla="*/ 1829899 w 1978755"/>
                <a:gd name="connsiteY14" fmla="*/ 163171 h 540237"/>
                <a:gd name="connsiteX15" fmla="*/ 1787369 w 1978755"/>
                <a:gd name="connsiteY15" fmla="*/ 152538 h 540237"/>
                <a:gd name="connsiteX16" fmla="*/ 1606615 w 1978755"/>
                <a:gd name="connsiteY16" fmla="*/ 56845 h 540237"/>
                <a:gd name="connsiteX17" fmla="*/ 1521555 w 1978755"/>
                <a:gd name="connsiteY17" fmla="*/ 35580 h 540237"/>
                <a:gd name="connsiteX18" fmla="*/ 915499 w 1978755"/>
                <a:gd name="connsiteY18" fmla="*/ 14315 h 540237"/>
                <a:gd name="connsiteX19" fmla="*/ 777276 w 1978755"/>
                <a:gd name="connsiteY19" fmla="*/ 3682 h 540237"/>
                <a:gd name="connsiteX20" fmla="*/ 75527 w 1978755"/>
                <a:gd name="connsiteY20" fmla="*/ 46213 h 540237"/>
                <a:gd name="connsiteX0" fmla="*/ 75527 w 1978755"/>
                <a:gd name="connsiteY0" fmla="*/ 46213 h 539126"/>
                <a:gd name="connsiteX1" fmla="*/ 39792 w 1978755"/>
                <a:gd name="connsiteY1" fmla="*/ 433146 h 539126"/>
                <a:gd name="connsiteX2" fmla="*/ 256281 w 1978755"/>
                <a:gd name="connsiteY2" fmla="*/ 535310 h 539126"/>
                <a:gd name="connsiteX3" fmla="*/ 1702308 w 1978755"/>
                <a:gd name="connsiteY3" fmla="*/ 514045 h 539126"/>
                <a:gd name="connsiteX4" fmla="*/ 1712941 w 1978755"/>
                <a:gd name="connsiteY4" fmla="*/ 482148 h 539126"/>
                <a:gd name="connsiteX5" fmla="*/ 1798001 w 1978755"/>
                <a:gd name="connsiteY5" fmla="*/ 418352 h 539126"/>
                <a:gd name="connsiteX6" fmla="*/ 1851164 w 1978755"/>
                <a:gd name="connsiteY6" fmla="*/ 375822 h 539126"/>
                <a:gd name="connsiteX7" fmla="*/ 1883062 w 1978755"/>
                <a:gd name="connsiteY7" fmla="*/ 365189 h 539126"/>
                <a:gd name="connsiteX8" fmla="*/ 1904327 w 1978755"/>
                <a:gd name="connsiteY8" fmla="*/ 333292 h 539126"/>
                <a:gd name="connsiteX9" fmla="*/ 1957490 w 1978755"/>
                <a:gd name="connsiteY9" fmla="*/ 290761 h 539126"/>
                <a:gd name="connsiteX10" fmla="*/ 1978755 w 1978755"/>
                <a:gd name="connsiteY10" fmla="*/ 258864 h 539126"/>
                <a:gd name="connsiteX11" fmla="*/ 1914960 w 1978755"/>
                <a:gd name="connsiteY11" fmla="*/ 216334 h 539126"/>
                <a:gd name="connsiteX12" fmla="*/ 1883062 w 1978755"/>
                <a:gd name="connsiteY12" fmla="*/ 195068 h 539126"/>
                <a:gd name="connsiteX13" fmla="*/ 1829899 w 1978755"/>
                <a:gd name="connsiteY13" fmla="*/ 163171 h 539126"/>
                <a:gd name="connsiteX14" fmla="*/ 1787369 w 1978755"/>
                <a:gd name="connsiteY14" fmla="*/ 152538 h 539126"/>
                <a:gd name="connsiteX15" fmla="*/ 1606615 w 1978755"/>
                <a:gd name="connsiteY15" fmla="*/ 56845 h 539126"/>
                <a:gd name="connsiteX16" fmla="*/ 1521555 w 1978755"/>
                <a:gd name="connsiteY16" fmla="*/ 35580 h 539126"/>
                <a:gd name="connsiteX17" fmla="*/ 915499 w 1978755"/>
                <a:gd name="connsiteY17" fmla="*/ 14315 h 539126"/>
                <a:gd name="connsiteX18" fmla="*/ 777276 w 1978755"/>
                <a:gd name="connsiteY18" fmla="*/ 3682 h 539126"/>
                <a:gd name="connsiteX19" fmla="*/ 75527 w 1978755"/>
                <a:gd name="connsiteY19" fmla="*/ 46213 h 539126"/>
                <a:gd name="connsiteX0" fmla="*/ 66084 w 1969312"/>
                <a:gd name="connsiteY0" fmla="*/ 46213 h 539126"/>
                <a:gd name="connsiteX1" fmla="*/ 30349 w 1969312"/>
                <a:gd name="connsiteY1" fmla="*/ 433146 h 539126"/>
                <a:gd name="connsiteX2" fmla="*/ 246838 w 1969312"/>
                <a:gd name="connsiteY2" fmla="*/ 535310 h 539126"/>
                <a:gd name="connsiteX3" fmla="*/ 1692865 w 1969312"/>
                <a:gd name="connsiteY3" fmla="*/ 514045 h 539126"/>
                <a:gd name="connsiteX4" fmla="*/ 1703498 w 1969312"/>
                <a:gd name="connsiteY4" fmla="*/ 482148 h 539126"/>
                <a:gd name="connsiteX5" fmla="*/ 1788558 w 1969312"/>
                <a:gd name="connsiteY5" fmla="*/ 418352 h 539126"/>
                <a:gd name="connsiteX6" fmla="*/ 1841721 w 1969312"/>
                <a:gd name="connsiteY6" fmla="*/ 375822 h 539126"/>
                <a:gd name="connsiteX7" fmla="*/ 1873619 w 1969312"/>
                <a:gd name="connsiteY7" fmla="*/ 365189 h 539126"/>
                <a:gd name="connsiteX8" fmla="*/ 1894884 w 1969312"/>
                <a:gd name="connsiteY8" fmla="*/ 333292 h 539126"/>
                <a:gd name="connsiteX9" fmla="*/ 1948047 w 1969312"/>
                <a:gd name="connsiteY9" fmla="*/ 290761 h 539126"/>
                <a:gd name="connsiteX10" fmla="*/ 1969312 w 1969312"/>
                <a:gd name="connsiteY10" fmla="*/ 258864 h 539126"/>
                <a:gd name="connsiteX11" fmla="*/ 1905517 w 1969312"/>
                <a:gd name="connsiteY11" fmla="*/ 216334 h 539126"/>
                <a:gd name="connsiteX12" fmla="*/ 1873619 w 1969312"/>
                <a:gd name="connsiteY12" fmla="*/ 195068 h 539126"/>
                <a:gd name="connsiteX13" fmla="*/ 1820456 w 1969312"/>
                <a:gd name="connsiteY13" fmla="*/ 163171 h 539126"/>
                <a:gd name="connsiteX14" fmla="*/ 1777926 w 1969312"/>
                <a:gd name="connsiteY14" fmla="*/ 152538 h 539126"/>
                <a:gd name="connsiteX15" fmla="*/ 1597172 w 1969312"/>
                <a:gd name="connsiteY15" fmla="*/ 56845 h 539126"/>
                <a:gd name="connsiteX16" fmla="*/ 1512112 w 1969312"/>
                <a:gd name="connsiteY16" fmla="*/ 35580 h 539126"/>
                <a:gd name="connsiteX17" fmla="*/ 906056 w 1969312"/>
                <a:gd name="connsiteY17" fmla="*/ 14315 h 539126"/>
                <a:gd name="connsiteX18" fmla="*/ 767833 w 1969312"/>
                <a:gd name="connsiteY18" fmla="*/ 3682 h 539126"/>
                <a:gd name="connsiteX19" fmla="*/ 66084 w 1969312"/>
                <a:gd name="connsiteY19" fmla="*/ 46213 h 539126"/>
                <a:gd name="connsiteX0" fmla="*/ 68276 w 1971504"/>
                <a:gd name="connsiteY0" fmla="*/ 43615 h 539690"/>
                <a:gd name="connsiteX1" fmla="*/ 27717 w 1971504"/>
                <a:gd name="connsiteY1" fmla="*/ 383087 h 539690"/>
                <a:gd name="connsiteX2" fmla="*/ 249030 w 1971504"/>
                <a:gd name="connsiteY2" fmla="*/ 532712 h 539690"/>
                <a:gd name="connsiteX3" fmla="*/ 1695057 w 1971504"/>
                <a:gd name="connsiteY3" fmla="*/ 511447 h 539690"/>
                <a:gd name="connsiteX4" fmla="*/ 1705690 w 1971504"/>
                <a:gd name="connsiteY4" fmla="*/ 479550 h 539690"/>
                <a:gd name="connsiteX5" fmla="*/ 1790750 w 1971504"/>
                <a:gd name="connsiteY5" fmla="*/ 415754 h 539690"/>
                <a:gd name="connsiteX6" fmla="*/ 1843913 w 1971504"/>
                <a:gd name="connsiteY6" fmla="*/ 373224 h 539690"/>
                <a:gd name="connsiteX7" fmla="*/ 1875811 w 1971504"/>
                <a:gd name="connsiteY7" fmla="*/ 362591 h 539690"/>
                <a:gd name="connsiteX8" fmla="*/ 1897076 w 1971504"/>
                <a:gd name="connsiteY8" fmla="*/ 330694 h 539690"/>
                <a:gd name="connsiteX9" fmla="*/ 1950239 w 1971504"/>
                <a:gd name="connsiteY9" fmla="*/ 288163 h 539690"/>
                <a:gd name="connsiteX10" fmla="*/ 1971504 w 1971504"/>
                <a:gd name="connsiteY10" fmla="*/ 256266 h 539690"/>
                <a:gd name="connsiteX11" fmla="*/ 1907709 w 1971504"/>
                <a:gd name="connsiteY11" fmla="*/ 213736 h 539690"/>
                <a:gd name="connsiteX12" fmla="*/ 1875811 w 1971504"/>
                <a:gd name="connsiteY12" fmla="*/ 192470 h 539690"/>
                <a:gd name="connsiteX13" fmla="*/ 1822648 w 1971504"/>
                <a:gd name="connsiteY13" fmla="*/ 160573 h 539690"/>
                <a:gd name="connsiteX14" fmla="*/ 1780118 w 1971504"/>
                <a:gd name="connsiteY14" fmla="*/ 149940 h 539690"/>
                <a:gd name="connsiteX15" fmla="*/ 1599364 w 1971504"/>
                <a:gd name="connsiteY15" fmla="*/ 54247 h 539690"/>
                <a:gd name="connsiteX16" fmla="*/ 1514304 w 1971504"/>
                <a:gd name="connsiteY16" fmla="*/ 32982 h 539690"/>
                <a:gd name="connsiteX17" fmla="*/ 908248 w 1971504"/>
                <a:gd name="connsiteY17" fmla="*/ 11717 h 539690"/>
                <a:gd name="connsiteX18" fmla="*/ 770025 w 1971504"/>
                <a:gd name="connsiteY18" fmla="*/ 1084 h 539690"/>
                <a:gd name="connsiteX19" fmla="*/ 68276 w 1971504"/>
                <a:gd name="connsiteY19" fmla="*/ 43615 h 539690"/>
                <a:gd name="connsiteX0" fmla="*/ 73008 w 1976236"/>
                <a:gd name="connsiteY0" fmla="*/ 43615 h 539690"/>
                <a:gd name="connsiteX1" fmla="*/ 32449 w 1976236"/>
                <a:gd name="connsiteY1" fmla="*/ 383087 h 539690"/>
                <a:gd name="connsiteX2" fmla="*/ 253762 w 1976236"/>
                <a:gd name="connsiteY2" fmla="*/ 532712 h 539690"/>
                <a:gd name="connsiteX3" fmla="*/ 1699789 w 1976236"/>
                <a:gd name="connsiteY3" fmla="*/ 511447 h 539690"/>
                <a:gd name="connsiteX4" fmla="*/ 1710422 w 1976236"/>
                <a:gd name="connsiteY4" fmla="*/ 479550 h 539690"/>
                <a:gd name="connsiteX5" fmla="*/ 1795482 w 1976236"/>
                <a:gd name="connsiteY5" fmla="*/ 415754 h 539690"/>
                <a:gd name="connsiteX6" fmla="*/ 1848645 w 1976236"/>
                <a:gd name="connsiteY6" fmla="*/ 373224 h 539690"/>
                <a:gd name="connsiteX7" fmla="*/ 1880543 w 1976236"/>
                <a:gd name="connsiteY7" fmla="*/ 362591 h 539690"/>
                <a:gd name="connsiteX8" fmla="*/ 1901808 w 1976236"/>
                <a:gd name="connsiteY8" fmla="*/ 330694 h 539690"/>
                <a:gd name="connsiteX9" fmla="*/ 1954971 w 1976236"/>
                <a:gd name="connsiteY9" fmla="*/ 288163 h 539690"/>
                <a:gd name="connsiteX10" fmla="*/ 1976236 w 1976236"/>
                <a:gd name="connsiteY10" fmla="*/ 256266 h 539690"/>
                <a:gd name="connsiteX11" fmla="*/ 1912441 w 1976236"/>
                <a:gd name="connsiteY11" fmla="*/ 213736 h 539690"/>
                <a:gd name="connsiteX12" fmla="*/ 1880543 w 1976236"/>
                <a:gd name="connsiteY12" fmla="*/ 192470 h 539690"/>
                <a:gd name="connsiteX13" fmla="*/ 1827380 w 1976236"/>
                <a:gd name="connsiteY13" fmla="*/ 160573 h 539690"/>
                <a:gd name="connsiteX14" fmla="*/ 1784850 w 1976236"/>
                <a:gd name="connsiteY14" fmla="*/ 149940 h 539690"/>
                <a:gd name="connsiteX15" fmla="*/ 1604096 w 1976236"/>
                <a:gd name="connsiteY15" fmla="*/ 54247 h 539690"/>
                <a:gd name="connsiteX16" fmla="*/ 1519036 w 1976236"/>
                <a:gd name="connsiteY16" fmla="*/ 32982 h 539690"/>
                <a:gd name="connsiteX17" fmla="*/ 912980 w 1976236"/>
                <a:gd name="connsiteY17" fmla="*/ 11717 h 539690"/>
                <a:gd name="connsiteX18" fmla="*/ 774757 w 1976236"/>
                <a:gd name="connsiteY18" fmla="*/ 1084 h 539690"/>
                <a:gd name="connsiteX19" fmla="*/ 73008 w 1976236"/>
                <a:gd name="connsiteY19" fmla="*/ 43615 h 539690"/>
                <a:gd name="connsiteX0" fmla="*/ 120290 w 1951167"/>
                <a:gd name="connsiteY0" fmla="*/ 56092 h 538606"/>
                <a:gd name="connsiteX1" fmla="*/ 7380 w 1951167"/>
                <a:gd name="connsiteY1" fmla="*/ 382003 h 538606"/>
                <a:gd name="connsiteX2" fmla="*/ 228693 w 1951167"/>
                <a:gd name="connsiteY2" fmla="*/ 531628 h 538606"/>
                <a:gd name="connsiteX3" fmla="*/ 1674720 w 1951167"/>
                <a:gd name="connsiteY3" fmla="*/ 510363 h 538606"/>
                <a:gd name="connsiteX4" fmla="*/ 1685353 w 1951167"/>
                <a:gd name="connsiteY4" fmla="*/ 478466 h 538606"/>
                <a:gd name="connsiteX5" fmla="*/ 1770413 w 1951167"/>
                <a:gd name="connsiteY5" fmla="*/ 414670 h 538606"/>
                <a:gd name="connsiteX6" fmla="*/ 1823576 w 1951167"/>
                <a:gd name="connsiteY6" fmla="*/ 372140 h 538606"/>
                <a:gd name="connsiteX7" fmla="*/ 1855474 w 1951167"/>
                <a:gd name="connsiteY7" fmla="*/ 361507 h 538606"/>
                <a:gd name="connsiteX8" fmla="*/ 1876739 w 1951167"/>
                <a:gd name="connsiteY8" fmla="*/ 329610 h 538606"/>
                <a:gd name="connsiteX9" fmla="*/ 1929902 w 1951167"/>
                <a:gd name="connsiteY9" fmla="*/ 287079 h 538606"/>
                <a:gd name="connsiteX10" fmla="*/ 1951167 w 1951167"/>
                <a:gd name="connsiteY10" fmla="*/ 255182 h 538606"/>
                <a:gd name="connsiteX11" fmla="*/ 1887372 w 1951167"/>
                <a:gd name="connsiteY11" fmla="*/ 212652 h 538606"/>
                <a:gd name="connsiteX12" fmla="*/ 1855474 w 1951167"/>
                <a:gd name="connsiteY12" fmla="*/ 191386 h 538606"/>
                <a:gd name="connsiteX13" fmla="*/ 1802311 w 1951167"/>
                <a:gd name="connsiteY13" fmla="*/ 159489 h 538606"/>
                <a:gd name="connsiteX14" fmla="*/ 1759781 w 1951167"/>
                <a:gd name="connsiteY14" fmla="*/ 148856 h 538606"/>
                <a:gd name="connsiteX15" fmla="*/ 1579027 w 1951167"/>
                <a:gd name="connsiteY15" fmla="*/ 53163 h 538606"/>
                <a:gd name="connsiteX16" fmla="*/ 1493967 w 1951167"/>
                <a:gd name="connsiteY16" fmla="*/ 31898 h 538606"/>
                <a:gd name="connsiteX17" fmla="*/ 887911 w 1951167"/>
                <a:gd name="connsiteY17" fmla="*/ 10633 h 538606"/>
                <a:gd name="connsiteX18" fmla="*/ 749688 w 1951167"/>
                <a:gd name="connsiteY18" fmla="*/ 0 h 538606"/>
                <a:gd name="connsiteX19" fmla="*/ 120290 w 1951167"/>
                <a:gd name="connsiteY19" fmla="*/ 56092 h 538606"/>
                <a:gd name="connsiteX0" fmla="*/ 77211 w 1908088"/>
                <a:gd name="connsiteY0" fmla="*/ 56092 h 540012"/>
                <a:gd name="connsiteX1" fmla="*/ 22181 w 1908088"/>
                <a:gd name="connsiteY1" fmla="*/ 361663 h 540012"/>
                <a:gd name="connsiteX2" fmla="*/ 185614 w 1908088"/>
                <a:gd name="connsiteY2" fmla="*/ 531628 h 540012"/>
                <a:gd name="connsiteX3" fmla="*/ 1631641 w 1908088"/>
                <a:gd name="connsiteY3" fmla="*/ 510363 h 540012"/>
                <a:gd name="connsiteX4" fmla="*/ 1642274 w 1908088"/>
                <a:gd name="connsiteY4" fmla="*/ 478466 h 540012"/>
                <a:gd name="connsiteX5" fmla="*/ 1727334 w 1908088"/>
                <a:gd name="connsiteY5" fmla="*/ 414670 h 540012"/>
                <a:gd name="connsiteX6" fmla="*/ 1780497 w 1908088"/>
                <a:gd name="connsiteY6" fmla="*/ 372140 h 540012"/>
                <a:gd name="connsiteX7" fmla="*/ 1812395 w 1908088"/>
                <a:gd name="connsiteY7" fmla="*/ 361507 h 540012"/>
                <a:gd name="connsiteX8" fmla="*/ 1833660 w 1908088"/>
                <a:gd name="connsiteY8" fmla="*/ 329610 h 540012"/>
                <a:gd name="connsiteX9" fmla="*/ 1886823 w 1908088"/>
                <a:gd name="connsiteY9" fmla="*/ 287079 h 540012"/>
                <a:gd name="connsiteX10" fmla="*/ 1908088 w 1908088"/>
                <a:gd name="connsiteY10" fmla="*/ 255182 h 540012"/>
                <a:gd name="connsiteX11" fmla="*/ 1844293 w 1908088"/>
                <a:gd name="connsiteY11" fmla="*/ 212652 h 540012"/>
                <a:gd name="connsiteX12" fmla="*/ 1812395 w 1908088"/>
                <a:gd name="connsiteY12" fmla="*/ 191386 h 540012"/>
                <a:gd name="connsiteX13" fmla="*/ 1759232 w 1908088"/>
                <a:gd name="connsiteY13" fmla="*/ 159489 h 540012"/>
                <a:gd name="connsiteX14" fmla="*/ 1716702 w 1908088"/>
                <a:gd name="connsiteY14" fmla="*/ 148856 h 540012"/>
                <a:gd name="connsiteX15" fmla="*/ 1535948 w 1908088"/>
                <a:gd name="connsiteY15" fmla="*/ 53163 h 540012"/>
                <a:gd name="connsiteX16" fmla="*/ 1450888 w 1908088"/>
                <a:gd name="connsiteY16" fmla="*/ 31898 h 540012"/>
                <a:gd name="connsiteX17" fmla="*/ 844832 w 1908088"/>
                <a:gd name="connsiteY17" fmla="*/ 10633 h 540012"/>
                <a:gd name="connsiteX18" fmla="*/ 706609 w 1908088"/>
                <a:gd name="connsiteY18" fmla="*/ 0 h 540012"/>
                <a:gd name="connsiteX19" fmla="*/ 77211 w 1908088"/>
                <a:gd name="connsiteY19" fmla="*/ 56092 h 540012"/>
                <a:gd name="connsiteX0" fmla="*/ 84349 w 1915226"/>
                <a:gd name="connsiteY0" fmla="*/ 56092 h 542927"/>
                <a:gd name="connsiteX1" fmla="*/ 29319 w 1915226"/>
                <a:gd name="connsiteY1" fmla="*/ 361663 h 542927"/>
                <a:gd name="connsiteX2" fmla="*/ 298867 w 1915226"/>
                <a:gd name="connsiteY2" fmla="*/ 535018 h 542927"/>
                <a:gd name="connsiteX3" fmla="*/ 1638779 w 1915226"/>
                <a:gd name="connsiteY3" fmla="*/ 510363 h 542927"/>
                <a:gd name="connsiteX4" fmla="*/ 1649412 w 1915226"/>
                <a:gd name="connsiteY4" fmla="*/ 478466 h 542927"/>
                <a:gd name="connsiteX5" fmla="*/ 1734472 w 1915226"/>
                <a:gd name="connsiteY5" fmla="*/ 414670 h 542927"/>
                <a:gd name="connsiteX6" fmla="*/ 1787635 w 1915226"/>
                <a:gd name="connsiteY6" fmla="*/ 372140 h 542927"/>
                <a:gd name="connsiteX7" fmla="*/ 1819533 w 1915226"/>
                <a:gd name="connsiteY7" fmla="*/ 361507 h 542927"/>
                <a:gd name="connsiteX8" fmla="*/ 1840798 w 1915226"/>
                <a:gd name="connsiteY8" fmla="*/ 329610 h 542927"/>
                <a:gd name="connsiteX9" fmla="*/ 1893961 w 1915226"/>
                <a:gd name="connsiteY9" fmla="*/ 287079 h 542927"/>
                <a:gd name="connsiteX10" fmla="*/ 1915226 w 1915226"/>
                <a:gd name="connsiteY10" fmla="*/ 255182 h 542927"/>
                <a:gd name="connsiteX11" fmla="*/ 1851431 w 1915226"/>
                <a:gd name="connsiteY11" fmla="*/ 212652 h 542927"/>
                <a:gd name="connsiteX12" fmla="*/ 1819533 w 1915226"/>
                <a:gd name="connsiteY12" fmla="*/ 191386 h 542927"/>
                <a:gd name="connsiteX13" fmla="*/ 1766370 w 1915226"/>
                <a:gd name="connsiteY13" fmla="*/ 159489 h 542927"/>
                <a:gd name="connsiteX14" fmla="*/ 1723840 w 1915226"/>
                <a:gd name="connsiteY14" fmla="*/ 148856 h 542927"/>
                <a:gd name="connsiteX15" fmla="*/ 1543086 w 1915226"/>
                <a:gd name="connsiteY15" fmla="*/ 53163 h 542927"/>
                <a:gd name="connsiteX16" fmla="*/ 1458026 w 1915226"/>
                <a:gd name="connsiteY16" fmla="*/ 31898 h 542927"/>
                <a:gd name="connsiteX17" fmla="*/ 851970 w 1915226"/>
                <a:gd name="connsiteY17" fmla="*/ 10633 h 542927"/>
                <a:gd name="connsiteX18" fmla="*/ 713747 w 1915226"/>
                <a:gd name="connsiteY18" fmla="*/ 0 h 542927"/>
                <a:gd name="connsiteX19" fmla="*/ 84349 w 1915226"/>
                <a:gd name="connsiteY19" fmla="*/ 5609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00720 w 1896413"/>
                <a:gd name="connsiteY7" fmla="*/ 361507 h 542927"/>
                <a:gd name="connsiteX8" fmla="*/ 1821985 w 1896413"/>
                <a:gd name="connsiteY8" fmla="*/ 329610 h 542927"/>
                <a:gd name="connsiteX9" fmla="*/ 1875148 w 1896413"/>
                <a:gd name="connsiteY9" fmla="*/ 287079 h 542927"/>
                <a:gd name="connsiteX10" fmla="*/ 1896413 w 1896413"/>
                <a:gd name="connsiteY10" fmla="*/ 255182 h 542927"/>
                <a:gd name="connsiteX11" fmla="*/ 1832618 w 1896413"/>
                <a:gd name="connsiteY11" fmla="*/ 212652 h 542927"/>
                <a:gd name="connsiteX12" fmla="*/ 1800720 w 1896413"/>
                <a:gd name="connsiteY12" fmla="*/ 191386 h 542927"/>
                <a:gd name="connsiteX13" fmla="*/ 1747557 w 1896413"/>
                <a:gd name="connsiteY13" fmla="*/ 159489 h 542927"/>
                <a:gd name="connsiteX14" fmla="*/ 1705027 w 1896413"/>
                <a:gd name="connsiteY14" fmla="*/ 148856 h 542927"/>
                <a:gd name="connsiteX15" fmla="*/ 1524273 w 1896413"/>
                <a:gd name="connsiteY15" fmla="*/ 53163 h 542927"/>
                <a:gd name="connsiteX16" fmla="*/ 1439213 w 1896413"/>
                <a:gd name="connsiteY16" fmla="*/ 31898 h 542927"/>
                <a:gd name="connsiteX17" fmla="*/ 833157 w 1896413"/>
                <a:gd name="connsiteY17" fmla="*/ 10633 h 542927"/>
                <a:gd name="connsiteX18" fmla="*/ 694934 w 1896413"/>
                <a:gd name="connsiteY18" fmla="*/ 0 h 542927"/>
                <a:gd name="connsiteX19" fmla="*/ 118593 w 1896413"/>
                <a:gd name="connsiteY19"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21985 w 1896413"/>
                <a:gd name="connsiteY7" fmla="*/ 329610 h 542927"/>
                <a:gd name="connsiteX8" fmla="*/ 1875148 w 1896413"/>
                <a:gd name="connsiteY8" fmla="*/ 287079 h 542927"/>
                <a:gd name="connsiteX9" fmla="*/ 1896413 w 1896413"/>
                <a:gd name="connsiteY9" fmla="*/ 255182 h 542927"/>
                <a:gd name="connsiteX10" fmla="*/ 1832618 w 1896413"/>
                <a:gd name="connsiteY10" fmla="*/ 212652 h 542927"/>
                <a:gd name="connsiteX11" fmla="*/ 1800720 w 1896413"/>
                <a:gd name="connsiteY11" fmla="*/ 191386 h 542927"/>
                <a:gd name="connsiteX12" fmla="*/ 1747557 w 1896413"/>
                <a:gd name="connsiteY12" fmla="*/ 159489 h 542927"/>
                <a:gd name="connsiteX13" fmla="*/ 1705027 w 1896413"/>
                <a:gd name="connsiteY13" fmla="*/ 148856 h 542927"/>
                <a:gd name="connsiteX14" fmla="*/ 1524273 w 1896413"/>
                <a:gd name="connsiteY14" fmla="*/ 53163 h 542927"/>
                <a:gd name="connsiteX15" fmla="*/ 1439213 w 1896413"/>
                <a:gd name="connsiteY15" fmla="*/ 31898 h 542927"/>
                <a:gd name="connsiteX16" fmla="*/ 833157 w 1896413"/>
                <a:gd name="connsiteY16" fmla="*/ 10633 h 542927"/>
                <a:gd name="connsiteX17" fmla="*/ 694934 w 1896413"/>
                <a:gd name="connsiteY17" fmla="*/ 0 h 542927"/>
                <a:gd name="connsiteX18" fmla="*/ 118593 w 1896413"/>
                <a:gd name="connsiteY18"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821985 w 1896413"/>
                <a:gd name="connsiteY6" fmla="*/ 329610 h 542927"/>
                <a:gd name="connsiteX7" fmla="*/ 1875148 w 1896413"/>
                <a:gd name="connsiteY7" fmla="*/ 287079 h 542927"/>
                <a:gd name="connsiteX8" fmla="*/ 1896413 w 1896413"/>
                <a:gd name="connsiteY8" fmla="*/ 255182 h 542927"/>
                <a:gd name="connsiteX9" fmla="*/ 1832618 w 1896413"/>
                <a:gd name="connsiteY9" fmla="*/ 212652 h 542927"/>
                <a:gd name="connsiteX10" fmla="*/ 1800720 w 1896413"/>
                <a:gd name="connsiteY10" fmla="*/ 191386 h 542927"/>
                <a:gd name="connsiteX11" fmla="*/ 1747557 w 1896413"/>
                <a:gd name="connsiteY11" fmla="*/ 159489 h 542927"/>
                <a:gd name="connsiteX12" fmla="*/ 1705027 w 1896413"/>
                <a:gd name="connsiteY12" fmla="*/ 148856 h 542927"/>
                <a:gd name="connsiteX13" fmla="*/ 1524273 w 1896413"/>
                <a:gd name="connsiteY13" fmla="*/ 53163 h 542927"/>
                <a:gd name="connsiteX14" fmla="*/ 1439213 w 1896413"/>
                <a:gd name="connsiteY14" fmla="*/ 31898 h 542927"/>
                <a:gd name="connsiteX15" fmla="*/ 833157 w 1896413"/>
                <a:gd name="connsiteY15" fmla="*/ 10633 h 542927"/>
                <a:gd name="connsiteX16" fmla="*/ 694934 w 1896413"/>
                <a:gd name="connsiteY16" fmla="*/ 0 h 542927"/>
                <a:gd name="connsiteX17" fmla="*/ 118593 w 1896413"/>
                <a:gd name="connsiteY17"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47557 w 1896413"/>
                <a:gd name="connsiteY10" fmla="*/ 159489 h 542927"/>
                <a:gd name="connsiteX11" fmla="*/ 1705027 w 1896413"/>
                <a:gd name="connsiteY11" fmla="*/ 148856 h 542927"/>
                <a:gd name="connsiteX12" fmla="*/ 1524273 w 1896413"/>
                <a:gd name="connsiteY12" fmla="*/ 53163 h 542927"/>
                <a:gd name="connsiteX13" fmla="*/ 1439213 w 1896413"/>
                <a:gd name="connsiteY13" fmla="*/ 31898 h 542927"/>
                <a:gd name="connsiteX14" fmla="*/ 833157 w 1896413"/>
                <a:gd name="connsiteY14" fmla="*/ 10633 h 542927"/>
                <a:gd name="connsiteX15" fmla="*/ 694934 w 1896413"/>
                <a:gd name="connsiteY15" fmla="*/ 0 h 542927"/>
                <a:gd name="connsiteX16" fmla="*/ 118593 w 1896413"/>
                <a:gd name="connsiteY16"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05027 w 1896413"/>
                <a:gd name="connsiteY10" fmla="*/ 148856 h 542927"/>
                <a:gd name="connsiteX11" fmla="*/ 1524273 w 1896413"/>
                <a:gd name="connsiteY11" fmla="*/ 53163 h 542927"/>
                <a:gd name="connsiteX12" fmla="*/ 1439213 w 1896413"/>
                <a:gd name="connsiteY12" fmla="*/ 31898 h 542927"/>
                <a:gd name="connsiteX13" fmla="*/ 833157 w 1896413"/>
                <a:gd name="connsiteY13" fmla="*/ 10633 h 542927"/>
                <a:gd name="connsiteX14" fmla="*/ 694934 w 1896413"/>
                <a:gd name="connsiteY14" fmla="*/ 0 h 542927"/>
                <a:gd name="connsiteX15" fmla="*/ 118593 w 1896413"/>
                <a:gd name="connsiteY15"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705027 w 1896413"/>
                <a:gd name="connsiteY9" fmla="*/ 148856 h 542927"/>
                <a:gd name="connsiteX10" fmla="*/ 1524273 w 1896413"/>
                <a:gd name="connsiteY10" fmla="*/ 53163 h 542927"/>
                <a:gd name="connsiteX11" fmla="*/ 1439213 w 1896413"/>
                <a:gd name="connsiteY11" fmla="*/ 31898 h 542927"/>
                <a:gd name="connsiteX12" fmla="*/ 833157 w 1896413"/>
                <a:gd name="connsiteY12" fmla="*/ 10633 h 542927"/>
                <a:gd name="connsiteX13" fmla="*/ 694934 w 1896413"/>
                <a:gd name="connsiteY13" fmla="*/ 0 h 542927"/>
                <a:gd name="connsiteX14" fmla="*/ 118593 w 1896413"/>
                <a:gd name="connsiteY14"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705027 w 1896413"/>
                <a:gd name="connsiteY8" fmla="*/ 148856 h 542927"/>
                <a:gd name="connsiteX9" fmla="*/ 1524273 w 1896413"/>
                <a:gd name="connsiteY9" fmla="*/ 53163 h 542927"/>
                <a:gd name="connsiteX10" fmla="*/ 1439213 w 1896413"/>
                <a:gd name="connsiteY10" fmla="*/ 31898 h 542927"/>
                <a:gd name="connsiteX11" fmla="*/ 833157 w 1896413"/>
                <a:gd name="connsiteY11" fmla="*/ 10633 h 542927"/>
                <a:gd name="connsiteX12" fmla="*/ 694934 w 1896413"/>
                <a:gd name="connsiteY12" fmla="*/ 0 h 542927"/>
                <a:gd name="connsiteX13" fmla="*/ 118593 w 1896413"/>
                <a:gd name="connsiteY13" fmla="*/ 62872 h 542927"/>
                <a:gd name="connsiteX0" fmla="*/ 118593 w 1881024"/>
                <a:gd name="connsiteY0" fmla="*/ 62872 h 542927"/>
                <a:gd name="connsiteX1" fmla="*/ 10506 w 1881024"/>
                <a:gd name="connsiteY1" fmla="*/ 361663 h 542927"/>
                <a:gd name="connsiteX2" fmla="*/ 280054 w 1881024"/>
                <a:gd name="connsiteY2" fmla="*/ 535018 h 542927"/>
                <a:gd name="connsiteX3" fmla="*/ 1619966 w 1881024"/>
                <a:gd name="connsiteY3" fmla="*/ 510363 h 542927"/>
                <a:gd name="connsiteX4" fmla="*/ 1630599 w 1881024"/>
                <a:gd name="connsiteY4" fmla="*/ 478466 h 542927"/>
                <a:gd name="connsiteX5" fmla="*/ 1821985 w 1881024"/>
                <a:gd name="connsiteY5" fmla="*/ 329610 h 542927"/>
                <a:gd name="connsiteX6" fmla="*/ 1875148 w 1881024"/>
                <a:gd name="connsiteY6" fmla="*/ 287079 h 542927"/>
                <a:gd name="connsiteX7" fmla="*/ 1705027 w 1881024"/>
                <a:gd name="connsiteY7" fmla="*/ 148856 h 542927"/>
                <a:gd name="connsiteX8" fmla="*/ 1524273 w 1881024"/>
                <a:gd name="connsiteY8" fmla="*/ 53163 h 542927"/>
                <a:gd name="connsiteX9" fmla="*/ 1439213 w 1881024"/>
                <a:gd name="connsiteY9" fmla="*/ 31898 h 542927"/>
                <a:gd name="connsiteX10" fmla="*/ 833157 w 1881024"/>
                <a:gd name="connsiteY10" fmla="*/ 10633 h 542927"/>
                <a:gd name="connsiteX11" fmla="*/ 694934 w 1881024"/>
                <a:gd name="connsiteY11" fmla="*/ 0 h 542927"/>
                <a:gd name="connsiteX12" fmla="*/ 118593 w 1881024"/>
                <a:gd name="connsiteY12" fmla="*/ 62872 h 542927"/>
                <a:gd name="connsiteX0" fmla="*/ 118593 w 1876013"/>
                <a:gd name="connsiteY0" fmla="*/ 62872 h 542927"/>
                <a:gd name="connsiteX1" fmla="*/ 10506 w 1876013"/>
                <a:gd name="connsiteY1" fmla="*/ 361663 h 542927"/>
                <a:gd name="connsiteX2" fmla="*/ 280054 w 1876013"/>
                <a:gd name="connsiteY2" fmla="*/ 535018 h 542927"/>
                <a:gd name="connsiteX3" fmla="*/ 1619966 w 1876013"/>
                <a:gd name="connsiteY3" fmla="*/ 510363 h 542927"/>
                <a:gd name="connsiteX4" fmla="*/ 1630599 w 1876013"/>
                <a:gd name="connsiteY4" fmla="*/ 478466 h 542927"/>
                <a:gd name="connsiteX5" fmla="*/ 1875148 w 1876013"/>
                <a:gd name="connsiteY5" fmla="*/ 287079 h 542927"/>
                <a:gd name="connsiteX6" fmla="*/ 1705027 w 1876013"/>
                <a:gd name="connsiteY6" fmla="*/ 148856 h 542927"/>
                <a:gd name="connsiteX7" fmla="*/ 1524273 w 1876013"/>
                <a:gd name="connsiteY7" fmla="*/ 53163 h 542927"/>
                <a:gd name="connsiteX8" fmla="*/ 1439213 w 1876013"/>
                <a:gd name="connsiteY8" fmla="*/ 31898 h 542927"/>
                <a:gd name="connsiteX9" fmla="*/ 833157 w 1876013"/>
                <a:gd name="connsiteY9" fmla="*/ 10633 h 542927"/>
                <a:gd name="connsiteX10" fmla="*/ 694934 w 1876013"/>
                <a:gd name="connsiteY10" fmla="*/ 0 h 542927"/>
                <a:gd name="connsiteX11" fmla="*/ 118593 w 1876013"/>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61996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57767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530" h="542927">
                  <a:moveTo>
                    <a:pt x="118593" y="62872"/>
                  </a:moveTo>
                  <a:cubicBezTo>
                    <a:pt x="4522" y="123149"/>
                    <a:pt x="-16404" y="282972"/>
                    <a:pt x="10506" y="361663"/>
                  </a:cubicBezTo>
                  <a:cubicBezTo>
                    <a:pt x="37416" y="440354"/>
                    <a:pt x="18859" y="510235"/>
                    <a:pt x="280054" y="535018"/>
                  </a:cubicBezTo>
                  <a:cubicBezTo>
                    <a:pt x="541249" y="559801"/>
                    <a:pt x="1334899" y="519223"/>
                    <a:pt x="1577676" y="510363"/>
                  </a:cubicBezTo>
                  <a:cubicBezTo>
                    <a:pt x="1581220" y="499731"/>
                    <a:pt x="1607451" y="517788"/>
                    <a:pt x="1657030" y="480574"/>
                  </a:cubicBezTo>
                  <a:cubicBezTo>
                    <a:pt x="1706609" y="443360"/>
                    <a:pt x="1867149" y="342365"/>
                    <a:pt x="1875148" y="287079"/>
                  </a:cubicBezTo>
                  <a:cubicBezTo>
                    <a:pt x="1883148" y="231793"/>
                    <a:pt x="1763506" y="187842"/>
                    <a:pt x="1705027" y="148856"/>
                  </a:cubicBezTo>
                  <a:cubicBezTo>
                    <a:pt x="1646548" y="109870"/>
                    <a:pt x="1568575" y="72656"/>
                    <a:pt x="1524273" y="53163"/>
                  </a:cubicBezTo>
                  <a:cubicBezTo>
                    <a:pt x="1479971" y="33670"/>
                    <a:pt x="1448770" y="32360"/>
                    <a:pt x="1439213" y="31898"/>
                  </a:cubicBezTo>
                  <a:cubicBezTo>
                    <a:pt x="1237306" y="22128"/>
                    <a:pt x="1035176" y="17721"/>
                    <a:pt x="833157" y="10633"/>
                  </a:cubicBezTo>
                  <a:lnTo>
                    <a:pt x="694934" y="0"/>
                  </a:lnTo>
                  <a:cubicBezTo>
                    <a:pt x="554939" y="5316"/>
                    <a:pt x="232664" y="2595"/>
                    <a:pt x="118593" y="62872"/>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Chạm</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tay</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vào</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bóng</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đèn</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khi</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đang</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sữ</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dụng</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5" name="Group 14">
            <a:extLst>
              <a:ext uri="{FF2B5EF4-FFF2-40B4-BE49-F238E27FC236}">
                <a16:creationId xmlns:a16="http://schemas.microsoft.com/office/drawing/2014/main" id="{FD1A92E2-C4C8-43B2-B887-39D119D6A6CB}"/>
              </a:ext>
            </a:extLst>
          </p:cNvPr>
          <p:cNvGrpSpPr/>
          <p:nvPr/>
        </p:nvGrpSpPr>
        <p:grpSpPr>
          <a:xfrm>
            <a:off x="5435172" y="746556"/>
            <a:ext cx="6398085" cy="3603693"/>
            <a:chOff x="5667646" y="720179"/>
            <a:chExt cx="6398085" cy="3603693"/>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2399716"/>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algn="just">
                <a:lnSpc>
                  <a:spcPct val="120000"/>
                </a:lnSpc>
                <a:spcBef>
                  <a:spcPts val="0"/>
                </a:spcBef>
                <a:spcAft>
                  <a:spcPts val="0"/>
                </a:spcAft>
              </a:pPr>
              <a:r>
                <a:rPr lang="nl-NL"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3200" b="1" dirty="0">
                  <a:latin typeface="Times New Roman" panose="02020603050405020304" pitchFamily="18" charset="0"/>
                  <a:ea typeface="Times New Roman" panose="02020603050405020304" pitchFamily="18" charset="0"/>
                  <a:cs typeface="Times New Roman" panose="02020603050405020304" pitchFamily="18" charset="0"/>
                </a:rPr>
                <a:t>Chạm</a:t>
              </a:r>
              <a:r>
                <a:rPr lang="nl-NL" sz="3200" b="1" dirty="0">
                  <a:effectLst/>
                  <a:latin typeface="Times New Roman" panose="02020603050405020304" pitchFamily="18" charset="0"/>
                  <a:ea typeface="Times New Roman" panose="02020603050405020304" pitchFamily="18" charset="0"/>
                  <a:cs typeface="Times New Roman" panose="02020603050405020304" pitchFamily="18" charset="0"/>
                </a:rPr>
                <a:t> tay vào bóng đèn đang sữ dụng dễ bị bỏng tay hoặc dò rỉ điện gây bị điện giật nguy hiểm</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pic>
        <p:nvPicPr>
          <p:cNvPr id="3" name="Picture 2">
            <a:extLst>
              <a:ext uri="{FF2B5EF4-FFF2-40B4-BE49-F238E27FC236}">
                <a16:creationId xmlns:a16="http://schemas.microsoft.com/office/drawing/2014/main" id="{EBBF7202-81E7-720B-6FB4-43682A33150E}"/>
              </a:ext>
            </a:extLst>
          </p:cNvPr>
          <p:cNvPicPr>
            <a:picLocks noChangeAspect="1"/>
          </p:cNvPicPr>
          <p:nvPr/>
        </p:nvPicPr>
        <p:blipFill>
          <a:blip r:embed="rId2"/>
          <a:stretch>
            <a:fillRect/>
          </a:stretch>
        </p:blipFill>
        <p:spPr>
          <a:xfrm>
            <a:off x="1437700" y="1307986"/>
            <a:ext cx="3602410" cy="3498654"/>
          </a:xfrm>
          <a:prstGeom prst="rect">
            <a:avLst/>
          </a:prstGeom>
        </p:spPr>
      </p:pic>
    </p:spTree>
    <p:extLst>
      <p:ext uri="{BB962C8B-B14F-4D97-AF65-F5344CB8AC3E}">
        <p14:creationId xmlns:p14="http://schemas.microsoft.com/office/powerpoint/2010/main" val="1950496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4D7893A-E694-4075-B5E5-682B92DB1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41" y="866491"/>
            <a:ext cx="6603768" cy="289989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spTree>
    <p:extLst>
      <p:ext uri="{BB962C8B-B14F-4D97-AF65-F5344CB8AC3E}">
        <p14:creationId xmlns:p14="http://schemas.microsoft.com/office/powerpoint/2010/main" val="3009102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9278262B-5932-43B3-8411-8C78FA4F43FD}"/>
              </a:ext>
            </a:extLst>
          </p:cNvPr>
          <p:cNvGrpSpPr/>
          <p:nvPr/>
        </p:nvGrpSpPr>
        <p:grpSpPr>
          <a:xfrm>
            <a:off x="204274" y="823341"/>
            <a:ext cx="4756529" cy="5313054"/>
            <a:chOff x="184403" y="227461"/>
            <a:chExt cx="2719809" cy="2921865"/>
          </a:xfrm>
        </p:grpSpPr>
        <p:sp>
          <p:nvSpPr>
            <p:cNvPr id="13" name="Oval 12">
              <a:extLst>
                <a:ext uri="{FF2B5EF4-FFF2-40B4-BE49-F238E27FC236}">
                  <a16:creationId xmlns:a16="http://schemas.microsoft.com/office/drawing/2014/main" id="{E776F5E7-A09E-4561-B961-31C96231E548}"/>
                </a:ext>
              </a:extLst>
            </p:cNvPr>
            <p:cNvSpPr/>
            <p:nvPr/>
          </p:nvSpPr>
          <p:spPr>
            <a:xfrm>
              <a:off x="184403" y="227461"/>
              <a:ext cx="545471" cy="5093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cs typeface="Times New Roman" panose="02020603050405020304" pitchFamily="18" charset="0"/>
                </a:rPr>
                <a:t>3</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任意多边形: 形状 5">
              <a:extLst>
                <a:ext uri="{FF2B5EF4-FFF2-40B4-BE49-F238E27FC236}">
                  <a16:creationId xmlns:a16="http://schemas.microsoft.com/office/drawing/2014/main" id="{A45B7F1C-8A86-4654-8B31-D74CC76DB047}"/>
                </a:ext>
              </a:extLst>
            </p:cNvPr>
            <p:cNvSpPr/>
            <p:nvPr/>
          </p:nvSpPr>
          <p:spPr>
            <a:xfrm>
              <a:off x="514207" y="2557108"/>
              <a:ext cx="2390005" cy="592218"/>
            </a:xfrm>
            <a:custGeom>
              <a:avLst/>
              <a:gdLst>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626859 w 1924571"/>
                <a:gd name="connsiteY18" fmla="*/ 138223 h 584790"/>
                <a:gd name="connsiteX19" fmla="*/ 1552431 w 1924571"/>
                <a:gd name="connsiteY19" fmla="*/ 85060 h 584790"/>
                <a:gd name="connsiteX20" fmla="*/ 1467371 w 1924571"/>
                <a:gd name="connsiteY20" fmla="*/ 63795 h 584790"/>
                <a:gd name="connsiteX21" fmla="*/ 861315 w 1924571"/>
                <a:gd name="connsiteY21" fmla="*/ 42530 h 584790"/>
                <a:gd name="connsiteX22" fmla="*/ 723092 w 1924571"/>
                <a:gd name="connsiteY22" fmla="*/ 31897 h 584790"/>
                <a:gd name="connsiteX23" fmla="*/ 404115 w 1924571"/>
                <a:gd name="connsiteY23" fmla="*/ 0 h 584790"/>
                <a:gd name="connsiteX24" fmla="*/ 95771 w 1924571"/>
                <a:gd name="connsiteY24" fmla="*/ 10632 h 584790"/>
                <a:gd name="connsiteX25" fmla="*/ 21343 w 1924571"/>
                <a:gd name="connsiteY25"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552431 w 1924571"/>
                <a:gd name="connsiteY18" fmla="*/ 85060 h 584790"/>
                <a:gd name="connsiteX19" fmla="*/ 1467371 w 1924571"/>
                <a:gd name="connsiteY19" fmla="*/ 63795 h 584790"/>
                <a:gd name="connsiteX20" fmla="*/ 861315 w 1924571"/>
                <a:gd name="connsiteY20" fmla="*/ 42530 h 584790"/>
                <a:gd name="connsiteX21" fmla="*/ 723092 w 1924571"/>
                <a:gd name="connsiteY21" fmla="*/ 31897 h 584790"/>
                <a:gd name="connsiteX22" fmla="*/ 404115 w 1924571"/>
                <a:gd name="connsiteY22" fmla="*/ 0 h 584790"/>
                <a:gd name="connsiteX23" fmla="*/ 95771 w 1924571"/>
                <a:gd name="connsiteY23" fmla="*/ 10632 h 584790"/>
                <a:gd name="connsiteX24" fmla="*/ 21343 w 1924571"/>
                <a:gd name="connsiteY24"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552431 w 1924571"/>
                <a:gd name="connsiteY17" fmla="*/ 85060 h 584790"/>
                <a:gd name="connsiteX18" fmla="*/ 1467371 w 1924571"/>
                <a:gd name="connsiteY18" fmla="*/ 63795 h 584790"/>
                <a:gd name="connsiteX19" fmla="*/ 861315 w 1924571"/>
                <a:gd name="connsiteY19" fmla="*/ 42530 h 584790"/>
                <a:gd name="connsiteX20" fmla="*/ 723092 w 1924571"/>
                <a:gd name="connsiteY20" fmla="*/ 31897 h 584790"/>
                <a:gd name="connsiteX21" fmla="*/ 404115 w 1924571"/>
                <a:gd name="connsiteY21" fmla="*/ 0 h 584790"/>
                <a:gd name="connsiteX22" fmla="*/ 95771 w 1924571"/>
                <a:gd name="connsiteY22" fmla="*/ 10632 h 584790"/>
                <a:gd name="connsiteX23" fmla="*/ 21343 w 1924571"/>
                <a:gd name="connsiteY23" fmla="*/ 74428 h 584790"/>
                <a:gd name="connsiteX0" fmla="*/ 21343 w 1924571"/>
                <a:gd name="connsiteY0" fmla="*/ 65139 h 575501"/>
                <a:gd name="connsiteX1" fmla="*/ 78 w 1924571"/>
                <a:gd name="connsiteY1" fmla="*/ 543604 h 575501"/>
                <a:gd name="connsiteX2" fmla="*/ 21343 w 1924571"/>
                <a:gd name="connsiteY2" fmla="*/ 575501 h 575501"/>
                <a:gd name="connsiteX3" fmla="*/ 202097 w 1924571"/>
                <a:gd name="connsiteY3" fmla="*/ 554236 h 575501"/>
                <a:gd name="connsiteX4" fmla="*/ 393483 w 1924571"/>
                <a:gd name="connsiteY4" fmla="*/ 543604 h 575501"/>
                <a:gd name="connsiteX5" fmla="*/ 1648124 w 1924571"/>
                <a:gd name="connsiteY5" fmla="*/ 532971 h 575501"/>
                <a:gd name="connsiteX6" fmla="*/ 1658757 w 1924571"/>
                <a:gd name="connsiteY6" fmla="*/ 501074 h 575501"/>
                <a:gd name="connsiteX7" fmla="*/ 1743817 w 1924571"/>
                <a:gd name="connsiteY7" fmla="*/ 437278 h 575501"/>
                <a:gd name="connsiteX8" fmla="*/ 1796980 w 1924571"/>
                <a:gd name="connsiteY8" fmla="*/ 394748 h 575501"/>
                <a:gd name="connsiteX9" fmla="*/ 1828878 w 1924571"/>
                <a:gd name="connsiteY9" fmla="*/ 384115 h 575501"/>
                <a:gd name="connsiteX10" fmla="*/ 1850143 w 1924571"/>
                <a:gd name="connsiteY10" fmla="*/ 352218 h 575501"/>
                <a:gd name="connsiteX11" fmla="*/ 1903306 w 1924571"/>
                <a:gd name="connsiteY11" fmla="*/ 309687 h 575501"/>
                <a:gd name="connsiteX12" fmla="*/ 1924571 w 1924571"/>
                <a:gd name="connsiteY12" fmla="*/ 277790 h 575501"/>
                <a:gd name="connsiteX13" fmla="*/ 1860776 w 1924571"/>
                <a:gd name="connsiteY13" fmla="*/ 235260 h 575501"/>
                <a:gd name="connsiteX14" fmla="*/ 1828878 w 1924571"/>
                <a:gd name="connsiteY14" fmla="*/ 213994 h 575501"/>
                <a:gd name="connsiteX15" fmla="*/ 1775715 w 1924571"/>
                <a:gd name="connsiteY15" fmla="*/ 182097 h 575501"/>
                <a:gd name="connsiteX16" fmla="*/ 1733185 w 1924571"/>
                <a:gd name="connsiteY16" fmla="*/ 171464 h 575501"/>
                <a:gd name="connsiteX17" fmla="*/ 1552431 w 1924571"/>
                <a:gd name="connsiteY17" fmla="*/ 75771 h 575501"/>
                <a:gd name="connsiteX18" fmla="*/ 1467371 w 1924571"/>
                <a:gd name="connsiteY18" fmla="*/ 54506 h 575501"/>
                <a:gd name="connsiteX19" fmla="*/ 861315 w 1924571"/>
                <a:gd name="connsiteY19" fmla="*/ 33241 h 575501"/>
                <a:gd name="connsiteX20" fmla="*/ 723092 w 1924571"/>
                <a:gd name="connsiteY20" fmla="*/ 22608 h 575501"/>
                <a:gd name="connsiteX21" fmla="*/ 95771 w 1924571"/>
                <a:gd name="connsiteY21" fmla="*/ 1343 h 575501"/>
                <a:gd name="connsiteX22" fmla="*/ 21343 w 1924571"/>
                <a:gd name="connsiteY22" fmla="*/ 65139 h 575501"/>
                <a:gd name="connsiteX0" fmla="*/ 21343 w 1924571"/>
                <a:gd name="connsiteY0" fmla="*/ 51891 h 562253"/>
                <a:gd name="connsiteX1" fmla="*/ 78 w 1924571"/>
                <a:gd name="connsiteY1" fmla="*/ 530356 h 562253"/>
                <a:gd name="connsiteX2" fmla="*/ 21343 w 1924571"/>
                <a:gd name="connsiteY2" fmla="*/ 562253 h 562253"/>
                <a:gd name="connsiteX3" fmla="*/ 202097 w 1924571"/>
                <a:gd name="connsiteY3" fmla="*/ 540988 h 562253"/>
                <a:gd name="connsiteX4" fmla="*/ 393483 w 1924571"/>
                <a:gd name="connsiteY4" fmla="*/ 530356 h 562253"/>
                <a:gd name="connsiteX5" fmla="*/ 1648124 w 1924571"/>
                <a:gd name="connsiteY5" fmla="*/ 519723 h 562253"/>
                <a:gd name="connsiteX6" fmla="*/ 1658757 w 1924571"/>
                <a:gd name="connsiteY6" fmla="*/ 487826 h 562253"/>
                <a:gd name="connsiteX7" fmla="*/ 1743817 w 1924571"/>
                <a:gd name="connsiteY7" fmla="*/ 424030 h 562253"/>
                <a:gd name="connsiteX8" fmla="*/ 1796980 w 1924571"/>
                <a:gd name="connsiteY8" fmla="*/ 381500 h 562253"/>
                <a:gd name="connsiteX9" fmla="*/ 1828878 w 1924571"/>
                <a:gd name="connsiteY9" fmla="*/ 370867 h 562253"/>
                <a:gd name="connsiteX10" fmla="*/ 1850143 w 1924571"/>
                <a:gd name="connsiteY10" fmla="*/ 338970 h 562253"/>
                <a:gd name="connsiteX11" fmla="*/ 1903306 w 1924571"/>
                <a:gd name="connsiteY11" fmla="*/ 296439 h 562253"/>
                <a:gd name="connsiteX12" fmla="*/ 1924571 w 1924571"/>
                <a:gd name="connsiteY12" fmla="*/ 264542 h 562253"/>
                <a:gd name="connsiteX13" fmla="*/ 1860776 w 1924571"/>
                <a:gd name="connsiteY13" fmla="*/ 222012 h 562253"/>
                <a:gd name="connsiteX14" fmla="*/ 1828878 w 1924571"/>
                <a:gd name="connsiteY14" fmla="*/ 200746 h 562253"/>
                <a:gd name="connsiteX15" fmla="*/ 1775715 w 1924571"/>
                <a:gd name="connsiteY15" fmla="*/ 168849 h 562253"/>
                <a:gd name="connsiteX16" fmla="*/ 1733185 w 1924571"/>
                <a:gd name="connsiteY16" fmla="*/ 158216 h 562253"/>
                <a:gd name="connsiteX17" fmla="*/ 1552431 w 1924571"/>
                <a:gd name="connsiteY17" fmla="*/ 62523 h 562253"/>
                <a:gd name="connsiteX18" fmla="*/ 1467371 w 1924571"/>
                <a:gd name="connsiteY18" fmla="*/ 41258 h 562253"/>
                <a:gd name="connsiteX19" fmla="*/ 861315 w 1924571"/>
                <a:gd name="connsiteY19" fmla="*/ 19993 h 562253"/>
                <a:gd name="connsiteX20" fmla="*/ 723092 w 1924571"/>
                <a:gd name="connsiteY20" fmla="*/ 9360 h 562253"/>
                <a:gd name="connsiteX21" fmla="*/ 21343 w 1924571"/>
                <a:gd name="connsiteY21" fmla="*/ 51891 h 562253"/>
                <a:gd name="connsiteX0" fmla="*/ 43125 w 1946353"/>
                <a:gd name="connsiteY0" fmla="*/ 55932 h 566294"/>
                <a:gd name="connsiteX1" fmla="*/ 21860 w 1946353"/>
                <a:gd name="connsiteY1" fmla="*/ 534397 h 566294"/>
                <a:gd name="connsiteX2" fmla="*/ 43125 w 1946353"/>
                <a:gd name="connsiteY2" fmla="*/ 566294 h 566294"/>
                <a:gd name="connsiteX3" fmla="*/ 223879 w 1946353"/>
                <a:gd name="connsiteY3" fmla="*/ 545029 h 566294"/>
                <a:gd name="connsiteX4" fmla="*/ 415265 w 1946353"/>
                <a:gd name="connsiteY4" fmla="*/ 534397 h 566294"/>
                <a:gd name="connsiteX5" fmla="*/ 1669906 w 1946353"/>
                <a:gd name="connsiteY5" fmla="*/ 523764 h 566294"/>
                <a:gd name="connsiteX6" fmla="*/ 1680539 w 1946353"/>
                <a:gd name="connsiteY6" fmla="*/ 491867 h 566294"/>
                <a:gd name="connsiteX7" fmla="*/ 1765599 w 1946353"/>
                <a:gd name="connsiteY7" fmla="*/ 428071 h 566294"/>
                <a:gd name="connsiteX8" fmla="*/ 1818762 w 1946353"/>
                <a:gd name="connsiteY8" fmla="*/ 385541 h 566294"/>
                <a:gd name="connsiteX9" fmla="*/ 1850660 w 1946353"/>
                <a:gd name="connsiteY9" fmla="*/ 374908 h 566294"/>
                <a:gd name="connsiteX10" fmla="*/ 1871925 w 1946353"/>
                <a:gd name="connsiteY10" fmla="*/ 343011 h 566294"/>
                <a:gd name="connsiteX11" fmla="*/ 1925088 w 1946353"/>
                <a:gd name="connsiteY11" fmla="*/ 300480 h 566294"/>
                <a:gd name="connsiteX12" fmla="*/ 1946353 w 1946353"/>
                <a:gd name="connsiteY12" fmla="*/ 268583 h 566294"/>
                <a:gd name="connsiteX13" fmla="*/ 1882558 w 1946353"/>
                <a:gd name="connsiteY13" fmla="*/ 226053 h 566294"/>
                <a:gd name="connsiteX14" fmla="*/ 1850660 w 1946353"/>
                <a:gd name="connsiteY14" fmla="*/ 204787 h 566294"/>
                <a:gd name="connsiteX15" fmla="*/ 1797497 w 1946353"/>
                <a:gd name="connsiteY15" fmla="*/ 172890 h 566294"/>
                <a:gd name="connsiteX16" fmla="*/ 1754967 w 1946353"/>
                <a:gd name="connsiteY16" fmla="*/ 162257 h 566294"/>
                <a:gd name="connsiteX17" fmla="*/ 1574213 w 1946353"/>
                <a:gd name="connsiteY17" fmla="*/ 66564 h 566294"/>
                <a:gd name="connsiteX18" fmla="*/ 1489153 w 1946353"/>
                <a:gd name="connsiteY18" fmla="*/ 45299 h 566294"/>
                <a:gd name="connsiteX19" fmla="*/ 883097 w 1946353"/>
                <a:gd name="connsiteY19" fmla="*/ 24034 h 566294"/>
                <a:gd name="connsiteX20" fmla="*/ 744874 w 1946353"/>
                <a:gd name="connsiteY20" fmla="*/ 13401 h 566294"/>
                <a:gd name="connsiteX21" fmla="*/ 43125 w 1946353"/>
                <a:gd name="connsiteY21" fmla="*/ 55932 h 566294"/>
                <a:gd name="connsiteX0" fmla="*/ 52718 w 1955946"/>
                <a:gd name="connsiteY0" fmla="*/ 55932 h 573604"/>
                <a:gd name="connsiteX1" fmla="*/ 31453 w 1955946"/>
                <a:gd name="connsiteY1" fmla="*/ 534397 h 573604"/>
                <a:gd name="connsiteX2" fmla="*/ 233472 w 1955946"/>
                <a:gd name="connsiteY2" fmla="*/ 545029 h 573604"/>
                <a:gd name="connsiteX3" fmla="*/ 424858 w 1955946"/>
                <a:gd name="connsiteY3" fmla="*/ 534397 h 573604"/>
                <a:gd name="connsiteX4" fmla="*/ 1679499 w 1955946"/>
                <a:gd name="connsiteY4" fmla="*/ 523764 h 573604"/>
                <a:gd name="connsiteX5" fmla="*/ 1690132 w 1955946"/>
                <a:gd name="connsiteY5" fmla="*/ 491867 h 573604"/>
                <a:gd name="connsiteX6" fmla="*/ 1775192 w 1955946"/>
                <a:gd name="connsiteY6" fmla="*/ 428071 h 573604"/>
                <a:gd name="connsiteX7" fmla="*/ 1828355 w 1955946"/>
                <a:gd name="connsiteY7" fmla="*/ 385541 h 573604"/>
                <a:gd name="connsiteX8" fmla="*/ 1860253 w 1955946"/>
                <a:gd name="connsiteY8" fmla="*/ 374908 h 573604"/>
                <a:gd name="connsiteX9" fmla="*/ 1881518 w 1955946"/>
                <a:gd name="connsiteY9" fmla="*/ 343011 h 573604"/>
                <a:gd name="connsiteX10" fmla="*/ 1934681 w 1955946"/>
                <a:gd name="connsiteY10" fmla="*/ 300480 h 573604"/>
                <a:gd name="connsiteX11" fmla="*/ 1955946 w 1955946"/>
                <a:gd name="connsiteY11" fmla="*/ 268583 h 573604"/>
                <a:gd name="connsiteX12" fmla="*/ 1892151 w 1955946"/>
                <a:gd name="connsiteY12" fmla="*/ 226053 h 573604"/>
                <a:gd name="connsiteX13" fmla="*/ 1860253 w 1955946"/>
                <a:gd name="connsiteY13" fmla="*/ 204787 h 573604"/>
                <a:gd name="connsiteX14" fmla="*/ 1807090 w 1955946"/>
                <a:gd name="connsiteY14" fmla="*/ 172890 h 573604"/>
                <a:gd name="connsiteX15" fmla="*/ 1764560 w 1955946"/>
                <a:gd name="connsiteY15" fmla="*/ 162257 h 573604"/>
                <a:gd name="connsiteX16" fmla="*/ 1583806 w 1955946"/>
                <a:gd name="connsiteY16" fmla="*/ 66564 h 573604"/>
                <a:gd name="connsiteX17" fmla="*/ 1498746 w 1955946"/>
                <a:gd name="connsiteY17" fmla="*/ 45299 h 573604"/>
                <a:gd name="connsiteX18" fmla="*/ 892690 w 1955946"/>
                <a:gd name="connsiteY18" fmla="*/ 24034 h 573604"/>
                <a:gd name="connsiteX19" fmla="*/ 754467 w 1955946"/>
                <a:gd name="connsiteY19" fmla="*/ 13401 h 573604"/>
                <a:gd name="connsiteX20" fmla="*/ 52718 w 1955946"/>
                <a:gd name="connsiteY20" fmla="*/ 55932 h 573604"/>
                <a:gd name="connsiteX0" fmla="*/ 75527 w 1978755"/>
                <a:gd name="connsiteY0" fmla="*/ 46213 h 540237"/>
                <a:gd name="connsiteX1" fmla="*/ 39792 w 1978755"/>
                <a:gd name="connsiteY1" fmla="*/ 433146 h 540237"/>
                <a:gd name="connsiteX2" fmla="*/ 256281 w 1978755"/>
                <a:gd name="connsiteY2" fmla="*/ 535310 h 540237"/>
                <a:gd name="connsiteX3" fmla="*/ 447667 w 1978755"/>
                <a:gd name="connsiteY3" fmla="*/ 524678 h 540237"/>
                <a:gd name="connsiteX4" fmla="*/ 1702308 w 1978755"/>
                <a:gd name="connsiteY4" fmla="*/ 514045 h 540237"/>
                <a:gd name="connsiteX5" fmla="*/ 1712941 w 1978755"/>
                <a:gd name="connsiteY5" fmla="*/ 482148 h 540237"/>
                <a:gd name="connsiteX6" fmla="*/ 1798001 w 1978755"/>
                <a:gd name="connsiteY6" fmla="*/ 418352 h 540237"/>
                <a:gd name="connsiteX7" fmla="*/ 1851164 w 1978755"/>
                <a:gd name="connsiteY7" fmla="*/ 375822 h 540237"/>
                <a:gd name="connsiteX8" fmla="*/ 1883062 w 1978755"/>
                <a:gd name="connsiteY8" fmla="*/ 365189 h 540237"/>
                <a:gd name="connsiteX9" fmla="*/ 1904327 w 1978755"/>
                <a:gd name="connsiteY9" fmla="*/ 333292 h 540237"/>
                <a:gd name="connsiteX10" fmla="*/ 1957490 w 1978755"/>
                <a:gd name="connsiteY10" fmla="*/ 290761 h 540237"/>
                <a:gd name="connsiteX11" fmla="*/ 1978755 w 1978755"/>
                <a:gd name="connsiteY11" fmla="*/ 258864 h 540237"/>
                <a:gd name="connsiteX12" fmla="*/ 1914960 w 1978755"/>
                <a:gd name="connsiteY12" fmla="*/ 216334 h 540237"/>
                <a:gd name="connsiteX13" fmla="*/ 1883062 w 1978755"/>
                <a:gd name="connsiteY13" fmla="*/ 195068 h 540237"/>
                <a:gd name="connsiteX14" fmla="*/ 1829899 w 1978755"/>
                <a:gd name="connsiteY14" fmla="*/ 163171 h 540237"/>
                <a:gd name="connsiteX15" fmla="*/ 1787369 w 1978755"/>
                <a:gd name="connsiteY15" fmla="*/ 152538 h 540237"/>
                <a:gd name="connsiteX16" fmla="*/ 1606615 w 1978755"/>
                <a:gd name="connsiteY16" fmla="*/ 56845 h 540237"/>
                <a:gd name="connsiteX17" fmla="*/ 1521555 w 1978755"/>
                <a:gd name="connsiteY17" fmla="*/ 35580 h 540237"/>
                <a:gd name="connsiteX18" fmla="*/ 915499 w 1978755"/>
                <a:gd name="connsiteY18" fmla="*/ 14315 h 540237"/>
                <a:gd name="connsiteX19" fmla="*/ 777276 w 1978755"/>
                <a:gd name="connsiteY19" fmla="*/ 3682 h 540237"/>
                <a:gd name="connsiteX20" fmla="*/ 75527 w 1978755"/>
                <a:gd name="connsiteY20" fmla="*/ 46213 h 540237"/>
                <a:gd name="connsiteX0" fmla="*/ 75527 w 1978755"/>
                <a:gd name="connsiteY0" fmla="*/ 46213 h 539126"/>
                <a:gd name="connsiteX1" fmla="*/ 39792 w 1978755"/>
                <a:gd name="connsiteY1" fmla="*/ 433146 h 539126"/>
                <a:gd name="connsiteX2" fmla="*/ 256281 w 1978755"/>
                <a:gd name="connsiteY2" fmla="*/ 535310 h 539126"/>
                <a:gd name="connsiteX3" fmla="*/ 1702308 w 1978755"/>
                <a:gd name="connsiteY3" fmla="*/ 514045 h 539126"/>
                <a:gd name="connsiteX4" fmla="*/ 1712941 w 1978755"/>
                <a:gd name="connsiteY4" fmla="*/ 482148 h 539126"/>
                <a:gd name="connsiteX5" fmla="*/ 1798001 w 1978755"/>
                <a:gd name="connsiteY5" fmla="*/ 418352 h 539126"/>
                <a:gd name="connsiteX6" fmla="*/ 1851164 w 1978755"/>
                <a:gd name="connsiteY6" fmla="*/ 375822 h 539126"/>
                <a:gd name="connsiteX7" fmla="*/ 1883062 w 1978755"/>
                <a:gd name="connsiteY7" fmla="*/ 365189 h 539126"/>
                <a:gd name="connsiteX8" fmla="*/ 1904327 w 1978755"/>
                <a:gd name="connsiteY8" fmla="*/ 333292 h 539126"/>
                <a:gd name="connsiteX9" fmla="*/ 1957490 w 1978755"/>
                <a:gd name="connsiteY9" fmla="*/ 290761 h 539126"/>
                <a:gd name="connsiteX10" fmla="*/ 1978755 w 1978755"/>
                <a:gd name="connsiteY10" fmla="*/ 258864 h 539126"/>
                <a:gd name="connsiteX11" fmla="*/ 1914960 w 1978755"/>
                <a:gd name="connsiteY11" fmla="*/ 216334 h 539126"/>
                <a:gd name="connsiteX12" fmla="*/ 1883062 w 1978755"/>
                <a:gd name="connsiteY12" fmla="*/ 195068 h 539126"/>
                <a:gd name="connsiteX13" fmla="*/ 1829899 w 1978755"/>
                <a:gd name="connsiteY13" fmla="*/ 163171 h 539126"/>
                <a:gd name="connsiteX14" fmla="*/ 1787369 w 1978755"/>
                <a:gd name="connsiteY14" fmla="*/ 152538 h 539126"/>
                <a:gd name="connsiteX15" fmla="*/ 1606615 w 1978755"/>
                <a:gd name="connsiteY15" fmla="*/ 56845 h 539126"/>
                <a:gd name="connsiteX16" fmla="*/ 1521555 w 1978755"/>
                <a:gd name="connsiteY16" fmla="*/ 35580 h 539126"/>
                <a:gd name="connsiteX17" fmla="*/ 915499 w 1978755"/>
                <a:gd name="connsiteY17" fmla="*/ 14315 h 539126"/>
                <a:gd name="connsiteX18" fmla="*/ 777276 w 1978755"/>
                <a:gd name="connsiteY18" fmla="*/ 3682 h 539126"/>
                <a:gd name="connsiteX19" fmla="*/ 75527 w 1978755"/>
                <a:gd name="connsiteY19" fmla="*/ 46213 h 539126"/>
                <a:gd name="connsiteX0" fmla="*/ 66084 w 1969312"/>
                <a:gd name="connsiteY0" fmla="*/ 46213 h 539126"/>
                <a:gd name="connsiteX1" fmla="*/ 30349 w 1969312"/>
                <a:gd name="connsiteY1" fmla="*/ 433146 h 539126"/>
                <a:gd name="connsiteX2" fmla="*/ 246838 w 1969312"/>
                <a:gd name="connsiteY2" fmla="*/ 535310 h 539126"/>
                <a:gd name="connsiteX3" fmla="*/ 1692865 w 1969312"/>
                <a:gd name="connsiteY3" fmla="*/ 514045 h 539126"/>
                <a:gd name="connsiteX4" fmla="*/ 1703498 w 1969312"/>
                <a:gd name="connsiteY4" fmla="*/ 482148 h 539126"/>
                <a:gd name="connsiteX5" fmla="*/ 1788558 w 1969312"/>
                <a:gd name="connsiteY5" fmla="*/ 418352 h 539126"/>
                <a:gd name="connsiteX6" fmla="*/ 1841721 w 1969312"/>
                <a:gd name="connsiteY6" fmla="*/ 375822 h 539126"/>
                <a:gd name="connsiteX7" fmla="*/ 1873619 w 1969312"/>
                <a:gd name="connsiteY7" fmla="*/ 365189 h 539126"/>
                <a:gd name="connsiteX8" fmla="*/ 1894884 w 1969312"/>
                <a:gd name="connsiteY8" fmla="*/ 333292 h 539126"/>
                <a:gd name="connsiteX9" fmla="*/ 1948047 w 1969312"/>
                <a:gd name="connsiteY9" fmla="*/ 290761 h 539126"/>
                <a:gd name="connsiteX10" fmla="*/ 1969312 w 1969312"/>
                <a:gd name="connsiteY10" fmla="*/ 258864 h 539126"/>
                <a:gd name="connsiteX11" fmla="*/ 1905517 w 1969312"/>
                <a:gd name="connsiteY11" fmla="*/ 216334 h 539126"/>
                <a:gd name="connsiteX12" fmla="*/ 1873619 w 1969312"/>
                <a:gd name="connsiteY12" fmla="*/ 195068 h 539126"/>
                <a:gd name="connsiteX13" fmla="*/ 1820456 w 1969312"/>
                <a:gd name="connsiteY13" fmla="*/ 163171 h 539126"/>
                <a:gd name="connsiteX14" fmla="*/ 1777926 w 1969312"/>
                <a:gd name="connsiteY14" fmla="*/ 152538 h 539126"/>
                <a:gd name="connsiteX15" fmla="*/ 1597172 w 1969312"/>
                <a:gd name="connsiteY15" fmla="*/ 56845 h 539126"/>
                <a:gd name="connsiteX16" fmla="*/ 1512112 w 1969312"/>
                <a:gd name="connsiteY16" fmla="*/ 35580 h 539126"/>
                <a:gd name="connsiteX17" fmla="*/ 906056 w 1969312"/>
                <a:gd name="connsiteY17" fmla="*/ 14315 h 539126"/>
                <a:gd name="connsiteX18" fmla="*/ 767833 w 1969312"/>
                <a:gd name="connsiteY18" fmla="*/ 3682 h 539126"/>
                <a:gd name="connsiteX19" fmla="*/ 66084 w 1969312"/>
                <a:gd name="connsiteY19" fmla="*/ 46213 h 539126"/>
                <a:gd name="connsiteX0" fmla="*/ 68276 w 1971504"/>
                <a:gd name="connsiteY0" fmla="*/ 43615 h 539690"/>
                <a:gd name="connsiteX1" fmla="*/ 27717 w 1971504"/>
                <a:gd name="connsiteY1" fmla="*/ 383087 h 539690"/>
                <a:gd name="connsiteX2" fmla="*/ 249030 w 1971504"/>
                <a:gd name="connsiteY2" fmla="*/ 532712 h 539690"/>
                <a:gd name="connsiteX3" fmla="*/ 1695057 w 1971504"/>
                <a:gd name="connsiteY3" fmla="*/ 511447 h 539690"/>
                <a:gd name="connsiteX4" fmla="*/ 1705690 w 1971504"/>
                <a:gd name="connsiteY4" fmla="*/ 479550 h 539690"/>
                <a:gd name="connsiteX5" fmla="*/ 1790750 w 1971504"/>
                <a:gd name="connsiteY5" fmla="*/ 415754 h 539690"/>
                <a:gd name="connsiteX6" fmla="*/ 1843913 w 1971504"/>
                <a:gd name="connsiteY6" fmla="*/ 373224 h 539690"/>
                <a:gd name="connsiteX7" fmla="*/ 1875811 w 1971504"/>
                <a:gd name="connsiteY7" fmla="*/ 362591 h 539690"/>
                <a:gd name="connsiteX8" fmla="*/ 1897076 w 1971504"/>
                <a:gd name="connsiteY8" fmla="*/ 330694 h 539690"/>
                <a:gd name="connsiteX9" fmla="*/ 1950239 w 1971504"/>
                <a:gd name="connsiteY9" fmla="*/ 288163 h 539690"/>
                <a:gd name="connsiteX10" fmla="*/ 1971504 w 1971504"/>
                <a:gd name="connsiteY10" fmla="*/ 256266 h 539690"/>
                <a:gd name="connsiteX11" fmla="*/ 1907709 w 1971504"/>
                <a:gd name="connsiteY11" fmla="*/ 213736 h 539690"/>
                <a:gd name="connsiteX12" fmla="*/ 1875811 w 1971504"/>
                <a:gd name="connsiteY12" fmla="*/ 192470 h 539690"/>
                <a:gd name="connsiteX13" fmla="*/ 1822648 w 1971504"/>
                <a:gd name="connsiteY13" fmla="*/ 160573 h 539690"/>
                <a:gd name="connsiteX14" fmla="*/ 1780118 w 1971504"/>
                <a:gd name="connsiteY14" fmla="*/ 149940 h 539690"/>
                <a:gd name="connsiteX15" fmla="*/ 1599364 w 1971504"/>
                <a:gd name="connsiteY15" fmla="*/ 54247 h 539690"/>
                <a:gd name="connsiteX16" fmla="*/ 1514304 w 1971504"/>
                <a:gd name="connsiteY16" fmla="*/ 32982 h 539690"/>
                <a:gd name="connsiteX17" fmla="*/ 908248 w 1971504"/>
                <a:gd name="connsiteY17" fmla="*/ 11717 h 539690"/>
                <a:gd name="connsiteX18" fmla="*/ 770025 w 1971504"/>
                <a:gd name="connsiteY18" fmla="*/ 1084 h 539690"/>
                <a:gd name="connsiteX19" fmla="*/ 68276 w 1971504"/>
                <a:gd name="connsiteY19" fmla="*/ 43615 h 539690"/>
                <a:gd name="connsiteX0" fmla="*/ 73008 w 1976236"/>
                <a:gd name="connsiteY0" fmla="*/ 43615 h 539690"/>
                <a:gd name="connsiteX1" fmla="*/ 32449 w 1976236"/>
                <a:gd name="connsiteY1" fmla="*/ 383087 h 539690"/>
                <a:gd name="connsiteX2" fmla="*/ 253762 w 1976236"/>
                <a:gd name="connsiteY2" fmla="*/ 532712 h 539690"/>
                <a:gd name="connsiteX3" fmla="*/ 1699789 w 1976236"/>
                <a:gd name="connsiteY3" fmla="*/ 511447 h 539690"/>
                <a:gd name="connsiteX4" fmla="*/ 1710422 w 1976236"/>
                <a:gd name="connsiteY4" fmla="*/ 479550 h 539690"/>
                <a:gd name="connsiteX5" fmla="*/ 1795482 w 1976236"/>
                <a:gd name="connsiteY5" fmla="*/ 415754 h 539690"/>
                <a:gd name="connsiteX6" fmla="*/ 1848645 w 1976236"/>
                <a:gd name="connsiteY6" fmla="*/ 373224 h 539690"/>
                <a:gd name="connsiteX7" fmla="*/ 1880543 w 1976236"/>
                <a:gd name="connsiteY7" fmla="*/ 362591 h 539690"/>
                <a:gd name="connsiteX8" fmla="*/ 1901808 w 1976236"/>
                <a:gd name="connsiteY8" fmla="*/ 330694 h 539690"/>
                <a:gd name="connsiteX9" fmla="*/ 1954971 w 1976236"/>
                <a:gd name="connsiteY9" fmla="*/ 288163 h 539690"/>
                <a:gd name="connsiteX10" fmla="*/ 1976236 w 1976236"/>
                <a:gd name="connsiteY10" fmla="*/ 256266 h 539690"/>
                <a:gd name="connsiteX11" fmla="*/ 1912441 w 1976236"/>
                <a:gd name="connsiteY11" fmla="*/ 213736 h 539690"/>
                <a:gd name="connsiteX12" fmla="*/ 1880543 w 1976236"/>
                <a:gd name="connsiteY12" fmla="*/ 192470 h 539690"/>
                <a:gd name="connsiteX13" fmla="*/ 1827380 w 1976236"/>
                <a:gd name="connsiteY13" fmla="*/ 160573 h 539690"/>
                <a:gd name="connsiteX14" fmla="*/ 1784850 w 1976236"/>
                <a:gd name="connsiteY14" fmla="*/ 149940 h 539690"/>
                <a:gd name="connsiteX15" fmla="*/ 1604096 w 1976236"/>
                <a:gd name="connsiteY15" fmla="*/ 54247 h 539690"/>
                <a:gd name="connsiteX16" fmla="*/ 1519036 w 1976236"/>
                <a:gd name="connsiteY16" fmla="*/ 32982 h 539690"/>
                <a:gd name="connsiteX17" fmla="*/ 912980 w 1976236"/>
                <a:gd name="connsiteY17" fmla="*/ 11717 h 539690"/>
                <a:gd name="connsiteX18" fmla="*/ 774757 w 1976236"/>
                <a:gd name="connsiteY18" fmla="*/ 1084 h 539690"/>
                <a:gd name="connsiteX19" fmla="*/ 73008 w 1976236"/>
                <a:gd name="connsiteY19" fmla="*/ 43615 h 539690"/>
                <a:gd name="connsiteX0" fmla="*/ 120290 w 1951167"/>
                <a:gd name="connsiteY0" fmla="*/ 56092 h 538606"/>
                <a:gd name="connsiteX1" fmla="*/ 7380 w 1951167"/>
                <a:gd name="connsiteY1" fmla="*/ 382003 h 538606"/>
                <a:gd name="connsiteX2" fmla="*/ 228693 w 1951167"/>
                <a:gd name="connsiteY2" fmla="*/ 531628 h 538606"/>
                <a:gd name="connsiteX3" fmla="*/ 1674720 w 1951167"/>
                <a:gd name="connsiteY3" fmla="*/ 510363 h 538606"/>
                <a:gd name="connsiteX4" fmla="*/ 1685353 w 1951167"/>
                <a:gd name="connsiteY4" fmla="*/ 478466 h 538606"/>
                <a:gd name="connsiteX5" fmla="*/ 1770413 w 1951167"/>
                <a:gd name="connsiteY5" fmla="*/ 414670 h 538606"/>
                <a:gd name="connsiteX6" fmla="*/ 1823576 w 1951167"/>
                <a:gd name="connsiteY6" fmla="*/ 372140 h 538606"/>
                <a:gd name="connsiteX7" fmla="*/ 1855474 w 1951167"/>
                <a:gd name="connsiteY7" fmla="*/ 361507 h 538606"/>
                <a:gd name="connsiteX8" fmla="*/ 1876739 w 1951167"/>
                <a:gd name="connsiteY8" fmla="*/ 329610 h 538606"/>
                <a:gd name="connsiteX9" fmla="*/ 1929902 w 1951167"/>
                <a:gd name="connsiteY9" fmla="*/ 287079 h 538606"/>
                <a:gd name="connsiteX10" fmla="*/ 1951167 w 1951167"/>
                <a:gd name="connsiteY10" fmla="*/ 255182 h 538606"/>
                <a:gd name="connsiteX11" fmla="*/ 1887372 w 1951167"/>
                <a:gd name="connsiteY11" fmla="*/ 212652 h 538606"/>
                <a:gd name="connsiteX12" fmla="*/ 1855474 w 1951167"/>
                <a:gd name="connsiteY12" fmla="*/ 191386 h 538606"/>
                <a:gd name="connsiteX13" fmla="*/ 1802311 w 1951167"/>
                <a:gd name="connsiteY13" fmla="*/ 159489 h 538606"/>
                <a:gd name="connsiteX14" fmla="*/ 1759781 w 1951167"/>
                <a:gd name="connsiteY14" fmla="*/ 148856 h 538606"/>
                <a:gd name="connsiteX15" fmla="*/ 1579027 w 1951167"/>
                <a:gd name="connsiteY15" fmla="*/ 53163 h 538606"/>
                <a:gd name="connsiteX16" fmla="*/ 1493967 w 1951167"/>
                <a:gd name="connsiteY16" fmla="*/ 31898 h 538606"/>
                <a:gd name="connsiteX17" fmla="*/ 887911 w 1951167"/>
                <a:gd name="connsiteY17" fmla="*/ 10633 h 538606"/>
                <a:gd name="connsiteX18" fmla="*/ 749688 w 1951167"/>
                <a:gd name="connsiteY18" fmla="*/ 0 h 538606"/>
                <a:gd name="connsiteX19" fmla="*/ 120290 w 1951167"/>
                <a:gd name="connsiteY19" fmla="*/ 56092 h 538606"/>
                <a:gd name="connsiteX0" fmla="*/ 77211 w 1908088"/>
                <a:gd name="connsiteY0" fmla="*/ 56092 h 540012"/>
                <a:gd name="connsiteX1" fmla="*/ 22181 w 1908088"/>
                <a:gd name="connsiteY1" fmla="*/ 361663 h 540012"/>
                <a:gd name="connsiteX2" fmla="*/ 185614 w 1908088"/>
                <a:gd name="connsiteY2" fmla="*/ 531628 h 540012"/>
                <a:gd name="connsiteX3" fmla="*/ 1631641 w 1908088"/>
                <a:gd name="connsiteY3" fmla="*/ 510363 h 540012"/>
                <a:gd name="connsiteX4" fmla="*/ 1642274 w 1908088"/>
                <a:gd name="connsiteY4" fmla="*/ 478466 h 540012"/>
                <a:gd name="connsiteX5" fmla="*/ 1727334 w 1908088"/>
                <a:gd name="connsiteY5" fmla="*/ 414670 h 540012"/>
                <a:gd name="connsiteX6" fmla="*/ 1780497 w 1908088"/>
                <a:gd name="connsiteY6" fmla="*/ 372140 h 540012"/>
                <a:gd name="connsiteX7" fmla="*/ 1812395 w 1908088"/>
                <a:gd name="connsiteY7" fmla="*/ 361507 h 540012"/>
                <a:gd name="connsiteX8" fmla="*/ 1833660 w 1908088"/>
                <a:gd name="connsiteY8" fmla="*/ 329610 h 540012"/>
                <a:gd name="connsiteX9" fmla="*/ 1886823 w 1908088"/>
                <a:gd name="connsiteY9" fmla="*/ 287079 h 540012"/>
                <a:gd name="connsiteX10" fmla="*/ 1908088 w 1908088"/>
                <a:gd name="connsiteY10" fmla="*/ 255182 h 540012"/>
                <a:gd name="connsiteX11" fmla="*/ 1844293 w 1908088"/>
                <a:gd name="connsiteY11" fmla="*/ 212652 h 540012"/>
                <a:gd name="connsiteX12" fmla="*/ 1812395 w 1908088"/>
                <a:gd name="connsiteY12" fmla="*/ 191386 h 540012"/>
                <a:gd name="connsiteX13" fmla="*/ 1759232 w 1908088"/>
                <a:gd name="connsiteY13" fmla="*/ 159489 h 540012"/>
                <a:gd name="connsiteX14" fmla="*/ 1716702 w 1908088"/>
                <a:gd name="connsiteY14" fmla="*/ 148856 h 540012"/>
                <a:gd name="connsiteX15" fmla="*/ 1535948 w 1908088"/>
                <a:gd name="connsiteY15" fmla="*/ 53163 h 540012"/>
                <a:gd name="connsiteX16" fmla="*/ 1450888 w 1908088"/>
                <a:gd name="connsiteY16" fmla="*/ 31898 h 540012"/>
                <a:gd name="connsiteX17" fmla="*/ 844832 w 1908088"/>
                <a:gd name="connsiteY17" fmla="*/ 10633 h 540012"/>
                <a:gd name="connsiteX18" fmla="*/ 706609 w 1908088"/>
                <a:gd name="connsiteY18" fmla="*/ 0 h 540012"/>
                <a:gd name="connsiteX19" fmla="*/ 77211 w 1908088"/>
                <a:gd name="connsiteY19" fmla="*/ 56092 h 540012"/>
                <a:gd name="connsiteX0" fmla="*/ 84349 w 1915226"/>
                <a:gd name="connsiteY0" fmla="*/ 56092 h 542927"/>
                <a:gd name="connsiteX1" fmla="*/ 29319 w 1915226"/>
                <a:gd name="connsiteY1" fmla="*/ 361663 h 542927"/>
                <a:gd name="connsiteX2" fmla="*/ 298867 w 1915226"/>
                <a:gd name="connsiteY2" fmla="*/ 535018 h 542927"/>
                <a:gd name="connsiteX3" fmla="*/ 1638779 w 1915226"/>
                <a:gd name="connsiteY3" fmla="*/ 510363 h 542927"/>
                <a:gd name="connsiteX4" fmla="*/ 1649412 w 1915226"/>
                <a:gd name="connsiteY4" fmla="*/ 478466 h 542927"/>
                <a:gd name="connsiteX5" fmla="*/ 1734472 w 1915226"/>
                <a:gd name="connsiteY5" fmla="*/ 414670 h 542927"/>
                <a:gd name="connsiteX6" fmla="*/ 1787635 w 1915226"/>
                <a:gd name="connsiteY6" fmla="*/ 372140 h 542927"/>
                <a:gd name="connsiteX7" fmla="*/ 1819533 w 1915226"/>
                <a:gd name="connsiteY7" fmla="*/ 361507 h 542927"/>
                <a:gd name="connsiteX8" fmla="*/ 1840798 w 1915226"/>
                <a:gd name="connsiteY8" fmla="*/ 329610 h 542927"/>
                <a:gd name="connsiteX9" fmla="*/ 1893961 w 1915226"/>
                <a:gd name="connsiteY9" fmla="*/ 287079 h 542927"/>
                <a:gd name="connsiteX10" fmla="*/ 1915226 w 1915226"/>
                <a:gd name="connsiteY10" fmla="*/ 255182 h 542927"/>
                <a:gd name="connsiteX11" fmla="*/ 1851431 w 1915226"/>
                <a:gd name="connsiteY11" fmla="*/ 212652 h 542927"/>
                <a:gd name="connsiteX12" fmla="*/ 1819533 w 1915226"/>
                <a:gd name="connsiteY12" fmla="*/ 191386 h 542927"/>
                <a:gd name="connsiteX13" fmla="*/ 1766370 w 1915226"/>
                <a:gd name="connsiteY13" fmla="*/ 159489 h 542927"/>
                <a:gd name="connsiteX14" fmla="*/ 1723840 w 1915226"/>
                <a:gd name="connsiteY14" fmla="*/ 148856 h 542927"/>
                <a:gd name="connsiteX15" fmla="*/ 1543086 w 1915226"/>
                <a:gd name="connsiteY15" fmla="*/ 53163 h 542927"/>
                <a:gd name="connsiteX16" fmla="*/ 1458026 w 1915226"/>
                <a:gd name="connsiteY16" fmla="*/ 31898 h 542927"/>
                <a:gd name="connsiteX17" fmla="*/ 851970 w 1915226"/>
                <a:gd name="connsiteY17" fmla="*/ 10633 h 542927"/>
                <a:gd name="connsiteX18" fmla="*/ 713747 w 1915226"/>
                <a:gd name="connsiteY18" fmla="*/ 0 h 542927"/>
                <a:gd name="connsiteX19" fmla="*/ 84349 w 1915226"/>
                <a:gd name="connsiteY19" fmla="*/ 5609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00720 w 1896413"/>
                <a:gd name="connsiteY7" fmla="*/ 361507 h 542927"/>
                <a:gd name="connsiteX8" fmla="*/ 1821985 w 1896413"/>
                <a:gd name="connsiteY8" fmla="*/ 329610 h 542927"/>
                <a:gd name="connsiteX9" fmla="*/ 1875148 w 1896413"/>
                <a:gd name="connsiteY9" fmla="*/ 287079 h 542927"/>
                <a:gd name="connsiteX10" fmla="*/ 1896413 w 1896413"/>
                <a:gd name="connsiteY10" fmla="*/ 255182 h 542927"/>
                <a:gd name="connsiteX11" fmla="*/ 1832618 w 1896413"/>
                <a:gd name="connsiteY11" fmla="*/ 212652 h 542927"/>
                <a:gd name="connsiteX12" fmla="*/ 1800720 w 1896413"/>
                <a:gd name="connsiteY12" fmla="*/ 191386 h 542927"/>
                <a:gd name="connsiteX13" fmla="*/ 1747557 w 1896413"/>
                <a:gd name="connsiteY13" fmla="*/ 159489 h 542927"/>
                <a:gd name="connsiteX14" fmla="*/ 1705027 w 1896413"/>
                <a:gd name="connsiteY14" fmla="*/ 148856 h 542927"/>
                <a:gd name="connsiteX15" fmla="*/ 1524273 w 1896413"/>
                <a:gd name="connsiteY15" fmla="*/ 53163 h 542927"/>
                <a:gd name="connsiteX16" fmla="*/ 1439213 w 1896413"/>
                <a:gd name="connsiteY16" fmla="*/ 31898 h 542927"/>
                <a:gd name="connsiteX17" fmla="*/ 833157 w 1896413"/>
                <a:gd name="connsiteY17" fmla="*/ 10633 h 542927"/>
                <a:gd name="connsiteX18" fmla="*/ 694934 w 1896413"/>
                <a:gd name="connsiteY18" fmla="*/ 0 h 542927"/>
                <a:gd name="connsiteX19" fmla="*/ 118593 w 1896413"/>
                <a:gd name="connsiteY19"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21985 w 1896413"/>
                <a:gd name="connsiteY7" fmla="*/ 329610 h 542927"/>
                <a:gd name="connsiteX8" fmla="*/ 1875148 w 1896413"/>
                <a:gd name="connsiteY8" fmla="*/ 287079 h 542927"/>
                <a:gd name="connsiteX9" fmla="*/ 1896413 w 1896413"/>
                <a:gd name="connsiteY9" fmla="*/ 255182 h 542927"/>
                <a:gd name="connsiteX10" fmla="*/ 1832618 w 1896413"/>
                <a:gd name="connsiteY10" fmla="*/ 212652 h 542927"/>
                <a:gd name="connsiteX11" fmla="*/ 1800720 w 1896413"/>
                <a:gd name="connsiteY11" fmla="*/ 191386 h 542927"/>
                <a:gd name="connsiteX12" fmla="*/ 1747557 w 1896413"/>
                <a:gd name="connsiteY12" fmla="*/ 159489 h 542927"/>
                <a:gd name="connsiteX13" fmla="*/ 1705027 w 1896413"/>
                <a:gd name="connsiteY13" fmla="*/ 148856 h 542927"/>
                <a:gd name="connsiteX14" fmla="*/ 1524273 w 1896413"/>
                <a:gd name="connsiteY14" fmla="*/ 53163 h 542927"/>
                <a:gd name="connsiteX15" fmla="*/ 1439213 w 1896413"/>
                <a:gd name="connsiteY15" fmla="*/ 31898 h 542927"/>
                <a:gd name="connsiteX16" fmla="*/ 833157 w 1896413"/>
                <a:gd name="connsiteY16" fmla="*/ 10633 h 542927"/>
                <a:gd name="connsiteX17" fmla="*/ 694934 w 1896413"/>
                <a:gd name="connsiteY17" fmla="*/ 0 h 542927"/>
                <a:gd name="connsiteX18" fmla="*/ 118593 w 1896413"/>
                <a:gd name="connsiteY18"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821985 w 1896413"/>
                <a:gd name="connsiteY6" fmla="*/ 329610 h 542927"/>
                <a:gd name="connsiteX7" fmla="*/ 1875148 w 1896413"/>
                <a:gd name="connsiteY7" fmla="*/ 287079 h 542927"/>
                <a:gd name="connsiteX8" fmla="*/ 1896413 w 1896413"/>
                <a:gd name="connsiteY8" fmla="*/ 255182 h 542927"/>
                <a:gd name="connsiteX9" fmla="*/ 1832618 w 1896413"/>
                <a:gd name="connsiteY9" fmla="*/ 212652 h 542927"/>
                <a:gd name="connsiteX10" fmla="*/ 1800720 w 1896413"/>
                <a:gd name="connsiteY10" fmla="*/ 191386 h 542927"/>
                <a:gd name="connsiteX11" fmla="*/ 1747557 w 1896413"/>
                <a:gd name="connsiteY11" fmla="*/ 159489 h 542927"/>
                <a:gd name="connsiteX12" fmla="*/ 1705027 w 1896413"/>
                <a:gd name="connsiteY12" fmla="*/ 148856 h 542927"/>
                <a:gd name="connsiteX13" fmla="*/ 1524273 w 1896413"/>
                <a:gd name="connsiteY13" fmla="*/ 53163 h 542927"/>
                <a:gd name="connsiteX14" fmla="*/ 1439213 w 1896413"/>
                <a:gd name="connsiteY14" fmla="*/ 31898 h 542927"/>
                <a:gd name="connsiteX15" fmla="*/ 833157 w 1896413"/>
                <a:gd name="connsiteY15" fmla="*/ 10633 h 542927"/>
                <a:gd name="connsiteX16" fmla="*/ 694934 w 1896413"/>
                <a:gd name="connsiteY16" fmla="*/ 0 h 542927"/>
                <a:gd name="connsiteX17" fmla="*/ 118593 w 1896413"/>
                <a:gd name="connsiteY17"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47557 w 1896413"/>
                <a:gd name="connsiteY10" fmla="*/ 159489 h 542927"/>
                <a:gd name="connsiteX11" fmla="*/ 1705027 w 1896413"/>
                <a:gd name="connsiteY11" fmla="*/ 148856 h 542927"/>
                <a:gd name="connsiteX12" fmla="*/ 1524273 w 1896413"/>
                <a:gd name="connsiteY12" fmla="*/ 53163 h 542927"/>
                <a:gd name="connsiteX13" fmla="*/ 1439213 w 1896413"/>
                <a:gd name="connsiteY13" fmla="*/ 31898 h 542927"/>
                <a:gd name="connsiteX14" fmla="*/ 833157 w 1896413"/>
                <a:gd name="connsiteY14" fmla="*/ 10633 h 542927"/>
                <a:gd name="connsiteX15" fmla="*/ 694934 w 1896413"/>
                <a:gd name="connsiteY15" fmla="*/ 0 h 542927"/>
                <a:gd name="connsiteX16" fmla="*/ 118593 w 1896413"/>
                <a:gd name="connsiteY16"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05027 w 1896413"/>
                <a:gd name="connsiteY10" fmla="*/ 148856 h 542927"/>
                <a:gd name="connsiteX11" fmla="*/ 1524273 w 1896413"/>
                <a:gd name="connsiteY11" fmla="*/ 53163 h 542927"/>
                <a:gd name="connsiteX12" fmla="*/ 1439213 w 1896413"/>
                <a:gd name="connsiteY12" fmla="*/ 31898 h 542927"/>
                <a:gd name="connsiteX13" fmla="*/ 833157 w 1896413"/>
                <a:gd name="connsiteY13" fmla="*/ 10633 h 542927"/>
                <a:gd name="connsiteX14" fmla="*/ 694934 w 1896413"/>
                <a:gd name="connsiteY14" fmla="*/ 0 h 542927"/>
                <a:gd name="connsiteX15" fmla="*/ 118593 w 1896413"/>
                <a:gd name="connsiteY15"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705027 w 1896413"/>
                <a:gd name="connsiteY9" fmla="*/ 148856 h 542927"/>
                <a:gd name="connsiteX10" fmla="*/ 1524273 w 1896413"/>
                <a:gd name="connsiteY10" fmla="*/ 53163 h 542927"/>
                <a:gd name="connsiteX11" fmla="*/ 1439213 w 1896413"/>
                <a:gd name="connsiteY11" fmla="*/ 31898 h 542927"/>
                <a:gd name="connsiteX12" fmla="*/ 833157 w 1896413"/>
                <a:gd name="connsiteY12" fmla="*/ 10633 h 542927"/>
                <a:gd name="connsiteX13" fmla="*/ 694934 w 1896413"/>
                <a:gd name="connsiteY13" fmla="*/ 0 h 542927"/>
                <a:gd name="connsiteX14" fmla="*/ 118593 w 1896413"/>
                <a:gd name="connsiteY14"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705027 w 1896413"/>
                <a:gd name="connsiteY8" fmla="*/ 148856 h 542927"/>
                <a:gd name="connsiteX9" fmla="*/ 1524273 w 1896413"/>
                <a:gd name="connsiteY9" fmla="*/ 53163 h 542927"/>
                <a:gd name="connsiteX10" fmla="*/ 1439213 w 1896413"/>
                <a:gd name="connsiteY10" fmla="*/ 31898 h 542927"/>
                <a:gd name="connsiteX11" fmla="*/ 833157 w 1896413"/>
                <a:gd name="connsiteY11" fmla="*/ 10633 h 542927"/>
                <a:gd name="connsiteX12" fmla="*/ 694934 w 1896413"/>
                <a:gd name="connsiteY12" fmla="*/ 0 h 542927"/>
                <a:gd name="connsiteX13" fmla="*/ 118593 w 1896413"/>
                <a:gd name="connsiteY13" fmla="*/ 62872 h 542927"/>
                <a:gd name="connsiteX0" fmla="*/ 118593 w 1881024"/>
                <a:gd name="connsiteY0" fmla="*/ 62872 h 542927"/>
                <a:gd name="connsiteX1" fmla="*/ 10506 w 1881024"/>
                <a:gd name="connsiteY1" fmla="*/ 361663 h 542927"/>
                <a:gd name="connsiteX2" fmla="*/ 280054 w 1881024"/>
                <a:gd name="connsiteY2" fmla="*/ 535018 h 542927"/>
                <a:gd name="connsiteX3" fmla="*/ 1619966 w 1881024"/>
                <a:gd name="connsiteY3" fmla="*/ 510363 h 542927"/>
                <a:gd name="connsiteX4" fmla="*/ 1630599 w 1881024"/>
                <a:gd name="connsiteY4" fmla="*/ 478466 h 542927"/>
                <a:gd name="connsiteX5" fmla="*/ 1821985 w 1881024"/>
                <a:gd name="connsiteY5" fmla="*/ 329610 h 542927"/>
                <a:gd name="connsiteX6" fmla="*/ 1875148 w 1881024"/>
                <a:gd name="connsiteY6" fmla="*/ 287079 h 542927"/>
                <a:gd name="connsiteX7" fmla="*/ 1705027 w 1881024"/>
                <a:gd name="connsiteY7" fmla="*/ 148856 h 542927"/>
                <a:gd name="connsiteX8" fmla="*/ 1524273 w 1881024"/>
                <a:gd name="connsiteY8" fmla="*/ 53163 h 542927"/>
                <a:gd name="connsiteX9" fmla="*/ 1439213 w 1881024"/>
                <a:gd name="connsiteY9" fmla="*/ 31898 h 542927"/>
                <a:gd name="connsiteX10" fmla="*/ 833157 w 1881024"/>
                <a:gd name="connsiteY10" fmla="*/ 10633 h 542927"/>
                <a:gd name="connsiteX11" fmla="*/ 694934 w 1881024"/>
                <a:gd name="connsiteY11" fmla="*/ 0 h 542927"/>
                <a:gd name="connsiteX12" fmla="*/ 118593 w 1881024"/>
                <a:gd name="connsiteY12" fmla="*/ 62872 h 542927"/>
                <a:gd name="connsiteX0" fmla="*/ 118593 w 1876013"/>
                <a:gd name="connsiteY0" fmla="*/ 62872 h 542927"/>
                <a:gd name="connsiteX1" fmla="*/ 10506 w 1876013"/>
                <a:gd name="connsiteY1" fmla="*/ 361663 h 542927"/>
                <a:gd name="connsiteX2" fmla="*/ 280054 w 1876013"/>
                <a:gd name="connsiteY2" fmla="*/ 535018 h 542927"/>
                <a:gd name="connsiteX3" fmla="*/ 1619966 w 1876013"/>
                <a:gd name="connsiteY3" fmla="*/ 510363 h 542927"/>
                <a:gd name="connsiteX4" fmla="*/ 1630599 w 1876013"/>
                <a:gd name="connsiteY4" fmla="*/ 478466 h 542927"/>
                <a:gd name="connsiteX5" fmla="*/ 1875148 w 1876013"/>
                <a:gd name="connsiteY5" fmla="*/ 287079 h 542927"/>
                <a:gd name="connsiteX6" fmla="*/ 1705027 w 1876013"/>
                <a:gd name="connsiteY6" fmla="*/ 148856 h 542927"/>
                <a:gd name="connsiteX7" fmla="*/ 1524273 w 1876013"/>
                <a:gd name="connsiteY7" fmla="*/ 53163 h 542927"/>
                <a:gd name="connsiteX8" fmla="*/ 1439213 w 1876013"/>
                <a:gd name="connsiteY8" fmla="*/ 31898 h 542927"/>
                <a:gd name="connsiteX9" fmla="*/ 833157 w 1876013"/>
                <a:gd name="connsiteY9" fmla="*/ 10633 h 542927"/>
                <a:gd name="connsiteX10" fmla="*/ 694934 w 1876013"/>
                <a:gd name="connsiteY10" fmla="*/ 0 h 542927"/>
                <a:gd name="connsiteX11" fmla="*/ 118593 w 1876013"/>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61996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57767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530" h="542927">
                  <a:moveTo>
                    <a:pt x="118593" y="62872"/>
                  </a:moveTo>
                  <a:cubicBezTo>
                    <a:pt x="4522" y="123149"/>
                    <a:pt x="-16404" y="282972"/>
                    <a:pt x="10506" y="361663"/>
                  </a:cubicBezTo>
                  <a:cubicBezTo>
                    <a:pt x="37416" y="440354"/>
                    <a:pt x="18859" y="510235"/>
                    <a:pt x="280054" y="535018"/>
                  </a:cubicBezTo>
                  <a:cubicBezTo>
                    <a:pt x="541249" y="559801"/>
                    <a:pt x="1334899" y="519223"/>
                    <a:pt x="1577676" y="510363"/>
                  </a:cubicBezTo>
                  <a:cubicBezTo>
                    <a:pt x="1581220" y="499731"/>
                    <a:pt x="1607451" y="517788"/>
                    <a:pt x="1657030" y="480574"/>
                  </a:cubicBezTo>
                  <a:cubicBezTo>
                    <a:pt x="1706609" y="443360"/>
                    <a:pt x="1867149" y="342365"/>
                    <a:pt x="1875148" y="287079"/>
                  </a:cubicBezTo>
                  <a:cubicBezTo>
                    <a:pt x="1883148" y="231793"/>
                    <a:pt x="1763506" y="187842"/>
                    <a:pt x="1705027" y="148856"/>
                  </a:cubicBezTo>
                  <a:cubicBezTo>
                    <a:pt x="1646548" y="109870"/>
                    <a:pt x="1568575" y="72656"/>
                    <a:pt x="1524273" y="53163"/>
                  </a:cubicBezTo>
                  <a:cubicBezTo>
                    <a:pt x="1479971" y="33670"/>
                    <a:pt x="1448770" y="32360"/>
                    <a:pt x="1439213" y="31898"/>
                  </a:cubicBezTo>
                  <a:cubicBezTo>
                    <a:pt x="1237306" y="22128"/>
                    <a:pt x="1035176" y="17721"/>
                    <a:pt x="833157" y="10633"/>
                  </a:cubicBezTo>
                  <a:lnTo>
                    <a:pt x="694934" y="0"/>
                  </a:lnTo>
                  <a:cubicBezTo>
                    <a:pt x="554939" y="5316"/>
                    <a:pt x="232664" y="2595"/>
                    <a:pt x="118593" y="62872"/>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Rút</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phích</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cắm</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điện</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bằng</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cách</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kéo</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dây</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nguồn</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5" name="Group 14">
            <a:extLst>
              <a:ext uri="{FF2B5EF4-FFF2-40B4-BE49-F238E27FC236}">
                <a16:creationId xmlns:a16="http://schemas.microsoft.com/office/drawing/2014/main" id="{FD1A92E2-C4C8-43B2-B887-39D119D6A6CB}"/>
              </a:ext>
            </a:extLst>
          </p:cNvPr>
          <p:cNvGrpSpPr/>
          <p:nvPr/>
        </p:nvGrpSpPr>
        <p:grpSpPr>
          <a:xfrm>
            <a:off x="5435172" y="746556"/>
            <a:ext cx="6476325" cy="5876314"/>
            <a:chOff x="5667646" y="720179"/>
            <a:chExt cx="6476325" cy="5876314"/>
          </a:xfrm>
        </p:grpSpPr>
        <p:sp>
          <p:nvSpPr>
            <p:cNvPr id="16" name="Rectangle 15">
              <a:extLst>
                <a:ext uri="{FF2B5EF4-FFF2-40B4-BE49-F238E27FC236}">
                  <a16:creationId xmlns:a16="http://schemas.microsoft.com/office/drawing/2014/main" id="{A24F44E6-69C2-47B6-A9A3-6FF3B0C53918}"/>
                </a:ext>
              </a:extLst>
            </p:cNvPr>
            <p:cNvSpPr/>
            <p:nvPr/>
          </p:nvSpPr>
          <p:spPr>
            <a:xfrm>
              <a:off x="6223321" y="1913395"/>
              <a:ext cx="5920650" cy="4683098"/>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just">
                <a:lnSpc>
                  <a:spcPct val="120000"/>
                </a:lnSpc>
                <a:tabLst>
                  <a:tab pos="160020" algn="l"/>
                </a:tabLst>
              </a:pPr>
              <a:r>
                <a:rPr lang="nl-NL" sz="3600" b="1" dirty="0">
                  <a:effectLst/>
                  <a:latin typeface="Times New Roman" panose="02020603050405020304" pitchFamily="18" charset="0"/>
                  <a:ea typeface="Times New Roman" panose="02020603050405020304" pitchFamily="18" charset="0"/>
                  <a:cs typeface="Times New Roman" panose="02020603050405020304" pitchFamily="18" charset="0"/>
                </a:rPr>
                <a:t>Khi rút phích ra khỏi ổ điện không nên kéo dây nguồn vì dễ làm đứt dây điện, hỏng phích cắm gây nguy hiểm cho người sử dụng, nên cầm phần phích thật chắc rồi rút nhanh ra khỏi ổ điện.</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pic>
        <p:nvPicPr>
          <p:cNvPr id="3" name="Picture 2">
            <a:extLst>
              <a:ext uri="{FF2B5EF4-FFF2-40B4-BE49-F238E27FC236}">
                <a16:creationId xmlns:a16="http://schemas.microsoft.com/office/drawing/2014/main" id="{87311DB5-34E8-82FB-9819-E71BA79640D4}"/>
              </a:ext>
            </a:extLst>
          </p:cNvPr>
          <p:cNvPicPr>
            <a:picLocks noChangeAspect="1"/>
          </p:cNvPicPr>
          <p:nvPr/>
        </p:nvPicPr>
        <p:blipFill>
          <a:blip r:embed="rId2"/>
          <a:stretch>
            <a:fillRect/>
          </a:stretch>
        </p:blipFill>
        <p:spPr>
          <a:xfrm>
            <a:off x="1509676" y="1306328"/>
            <a:ext cx="3295928" cy="3092476"/>
          </a:xfrm>
          <a:prstGeom prst="rect">
            <a:avLst/>
          </a:prstGeom>
        </p:spPr>
      </p:pic>
    </p:spTree>
    <p:extLst>
      <p:ext uri="{BB962C8B-B14F-4D97-AF65-F5344CB8AC3E}">
        <p14:creationId xmlns:p14="http://schemas.microsoft.com/office/powerpoint/2010/main" val="1495101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79578"/>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9278262B-5932-43B3-8411-8C78FA4F43FD}"/>
              </a:ext>
            </a:extLst>
          </p:cNvPr>
          <p:cNvGrpSpPr/>
          <p:nvPr/>
        </p:nvGrpSpPr>
        <p:grpSpPr>
          <a:xfrm>
            <a:off x="204274" y="823341"/>
            <a:ext cx="4756529" cy="5356744"/>
            <a:chOff x="184403" y="227461"/>
            <a:chExt cx="2719809" cy="2921866"/>
          </a:xfrm>
        </p:grpSpPr>
        <p:sp>
          <p:nvSpPr>
            <p:cNvPr id="13" name="Oval 12">
              <a:extLst>
                <a:ext uri="{FF2B5EF4-FFF2-40B4-BE49-F238E27FC236}">
                  <a16:creationId xmlns:a16="http://schemas.microsoft.com/office/drawing/2014/main" id="{E776F5E7-A09E-4561-B961-31C96231E548}"/>
                </a:ext>
              </a:extLst>
            </p:cNvPr>
            <p:cNvSpPr/>
            <p:nvPr/>
          </p:nvSpPr>
          <p:spPr>
            <a:xfrm>
              <a:off x="184403" y="227461"/>
              <a:ext cx="545471" cy="5093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cs typeface="Times New Roman" panose="02020603050405020304" pitchFamily="18" charset="0"/>
                </a:rPr>
                <a:t>4</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任意多边形: 形状 5">
              <a:extLst>
                <a:ext uri="{FF2B5EF4-FFF2-40B4-BE49-F238E27FC236}">
                  <a16:creationId xmlns:a16="http://schemas.microsoft.com/office/drawing/2014/main" id="{A45B7F1C-8A86-4654-8B31-D74CC76DB047}"/>
                </a:ext>
              </a:extLst>
            </p:cNvPr>
            <p:cNvSpPr/>
            <p:nvPr/>
          </p:nvSpPr>
          <p:spPr>
            <a:xfrm>
              <a:off x="514207" y="2401180"/>
              <a:ext cx="2390005" cy="748147"/>
            </a:xfrm>
            <a:custGeom>
              <a:avLst/>
              <a:gdLst>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626859 w 1924571"/>
                <a:gd name="connsiteY18" fmla="*/ 138223 h 584790"/>
                <a:gd name="connsiteX19" fmla="*/ 1552431 w 1924571"/>
                <a:gd name="connsiteY19" fmla="*/ 85060 h 584790"/>
                <a:gd name="connsiteX20" fmla="*/ 1467371 w 1924571"/>
                <a:gd name="connsiteY20" fmla="*/ 63795 h 584790"/>
                <a:gd name="connsiteX21" fmla="*/ 861315 w 1924571"/>
                <a:gd name="connsiteY21" fmla="*/ 42530 h 584790"/>
                <a:gd name="connsiteX22" fmla="*/ 723092 w 1924571"/>
                <a:gd name="connsiteY22" fmla="*/ 31897 h 584790"/>
                <a:gd name="connsiteX23" fmla="*/ 404115 w 1924571"/>
                <a:gd name="connsiteY23" fmla="*/ 0 h 584790"/>
                <a:gd name="connsiteX24" fmla="*/ 95771 w 1924571"/>
                <a:gd name="connsiteY24" fmla="*/ 10632 h 584790"/>
                <a:gd name="connsiteX25" fmla="*/ 21343 w 1924571"/>
                <a:gd name="connsiteY25"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701287 w 1924571"/>
                <a:gd name="connsiteY17" fmla="*/ 170121 h 584790"/>
                <a:gd name="connsiteX18" fmla="*/ 1552431 w 1924571"/>
                <a:gd name="connsiteY18" fmla="*/ 85060 h 584790"/>
                <a:gd name="connsiteX19" fmla="*/ 1467371 w 1924571"/>
                <a:gd name="connsiteY19" fmla="*/ 63795 h 584790"/>
                <a:gd name="connsiteX20" fmla="*/ 861315 w 1924571"/>
                <a:gd name="connsiteY20" fmla="*/ 42530 h 584790"/>
                <a:gd name="connsiteX21" fmla="*/ 723092 w 1924571"/>
                <a:gd name="connsiteY21" fmla="*/ 31897 h 584790"/>
                <a:gd name="connsiteX22" fmla="*/ 404115 w 1924571"/>
                <a:gd name="connsiteY22" fmla="*/ 0 h 584790"/>
                <a:gd name="connsiteX23" fmla="*/ 95771 w 1924571"/>
                <a:gd name="connsiteY23" fmla="*/ 10632 h 584790"/>
                <a:gd name="connsiteX24" fmla="*/ 21343 w 1924571"/>
                <a:gd name="connsiteY24" fmla="*/ 74428 h 584790"/>
                <a:gd name="connsiteX0" fmla="*/ 21343 w 1924571"/>
                <a:gd name="connsiteY0" fmla="*/ 74428 h 584790"/>
                <a:gd name="connsiteX1" fmla="*/ 78 w 1924571"/>
                <a:gd name="connsiteY1" fmla="*/ 552893 h 584790"/>
                <a:gd name="connsiteX2" fmla="*/ 21343 w 1924571"/>
                <a:gd name="connsiteY2" fmla="*/ 584790 h 584790"/>
                <a:gd name="connsiteX3" fmla="*/ 202097 w 1924571"/>
                <a:gd name="connsiteY3" fmla="*/ 563525 h 584790"/>
                <a:gd name="connsiteX4" fmla="*/ 393483 w 1924571"/>
                <a:gd name="connsiteY4" fmla="*/ 552893 h 584790"/>
                <a:gd name="connsiteX5" fmla="*/ 1648124 w 1924571"/>
                <a:gd name="connsiteY5" fmla="*/ 542260 h 584790"/>
                <a:gd name="connsiteX6" fmla="*/ 1658757 w 1924571"/>
                <a:gd name="connsiteY6" fmla="*/ 510363 h 584790"/>
                <a:gd name="connsiteX7" fmla="*/ 1743817 w 1924571"/>
                <a:gd name="connsiteY7" fmla="*/ 446567 h 584790"/>
                <a:gd name="connsiteX8" fmla="*/ 1796980 w 1924571"/>
                <a:gd name="connsiteY8" fmla="*/ 404037 h 584790"/>
                <a:gd name="connsiteX9" fmla="*/ 1828878 w 1924571"/>
                <a:gd name="connsiteY9" fmla="*/ 393404 h 584790"/>
                <a:gd name="connsiteX10" fmla="*/ 1850143 w 1924571"/>
                <a:gd name="connsiteY10" fmla="*/ 361507 h 584790"/>
                <a:gd name="connsiteX11" fmla="*/ 1903306 w 1924571"/>
                <a:gd name="connsiteY11" fmla="*/ 318976 h 584790"/>
                <a:gd name="connsiteX12" fmla="*/ 1924571 w 1924571"/>
                <a:gd name="connsiteY12" fmla="*/ 287079 h 584790"/>
                <a:gd name="connsiteX13" fmla="*/ 1860776 w 1924571"/>
                <a:gd name="connsiteY13" fmla="*/ 244549 h 584790"/>
                <a:gd name="connsiteX14" fmla="*/ 1828878 w 1924571"/>
                <a:gd name="connsiteY14" fmla="*/ 223283 h 584790"/>
                <a:gd name="connsiteX15" fmla="*/ 1775715 w 1924571"/>
                <a:gd name="connsiteY15" fmla="*/ 191386 h 584790"/>
                <a:gd name="connsiteX16" fmla="*/ 1733185 w 1924571"/>
                <a:gd name="connsiteY16" fmla="*/ 180753 h 584790"/>
                <a:gd name="connsiteX17" fmla="*/ 1552431 w 1924571"/>
                <a:gd name="connsiteY17" fmla="*/ 85060 h 584790"/>
                <a:gd name="connsiteX18" fmla="*/ 1467371 w 1924571"/>
                <a:gd name="connsiteY18" fmla="*/ 63795 h 584790"/>
                <a:gd name="connsiteX19" fmla="*/ 861315 w 1924571"/>
                <a:gd name="connsiteY19" fmla="*/ 42530 h 584790"/>
                <a:gd name="connsiteX20" fmla="*/ 723092 w 1924571"/>
                <a:gd name="connsiteY20" fmla="*/ 31897 h 584790"/>
                <a:gd name="connsiteX21" fmla="*/ 404115 w 1924571"/>
                <a:gd name="connsiteY21" fmla="*/ 0 h 584790"/>
                <a:gd name="connsiteX22" fmla="*/ 95771 w 1924571"/>
                <a:gd name="connsiteY22" fmla="*/ 10632 h 584790"/>
                <a:gd name="connsiteX23" fmla="*/ 21343 w 1924571"/>
                <a:gd name="connsiteY23" fmla="*/ 74428 h 584790"/>
                <a:gd name="connsiteX0" fmla="*/ 21343 w 1924571"/>
                <a:gd name="connsiteY0" fmla="*/ 65139 h 575501"/>
                <a:gd name="connsiteX1" fmla="*/ 78 w 1924571"/>
                <a:gd name="connsiteY1" fmla="*/ 543604 h 575501"/>
                <a:gd name="connsiteX2" fmla="*/ 21343 w 1924571"/>
                <a:gd name="connsiteY2" fmla="*/ 575501 h 575501"/>
                <a:gd name="connsiteX3" fmla="*/ 202097 w 1924571"/>
                <a:gd name="connsiteY3" fmla="*/ 554236 h 575501"/>
                <a:gd name="connsiteX4" fmla="*/ 393483 w 1924571"/>
                <a:gd name="connsiteY4" fmla="*/ 543604 h 575501"/>
                <a:gd name="connsiteX5" fmla="*/ 1648124 w 1924571"/>
                <a:gd name="connsiteY5" fmla="*/ 532971 h 575501"/>
                <a:gd name="connsiteX6" fmla="*/ 1658757 w 1924571"/>
                <a:gd name="connsiteY6" fmla="*/ 501074 h 575501"/>
                <a:gd name="connsiteX7" fmla="*/ 1743817 w 1924571"/>
                <a:gd name="connsiteY7" fmla="*/ 437278 h 575501"/>
                <a:gd name="connsiteX8" fmla="*/ 1796980 w 1924571"/>
                <a:gd name="connsiteY8" fmla="*/ 394748 h 575501"/>
                <a:gd name="connsiteX9" fmla="*/ 1828878 w 1924571"/>
                <a:gd name="connsiteY9" fmla="*/ 384115 h 575501"/>
                <a:gd name="connsiteX10" fmla="*/ 1850143 w 1924571"/>
                <a:gd name="connsiteY10" fmla="*/ 352218 h 575501"/>
                <a:gd name="connsiteX11" fmla="*/ 1903306 w 1924571"/>
                <a:gd name="connsiteY11" fmla="*/ 309687 h 575501"/>
                <a:gd name="connsiteX12" fmla="*/ 1924571 w 1924571"/>
                <a:gd name="connsiteY12" fmla="*/ 277790 h 575501"/>
                <a:gd name="connsiteX13" fmla="*/ 1860776 w 1924571"/>
                <a:gd name="connsiteY13" fmla="*/ 235260 h 575501"/>
                <a:gd name="connsiteX14" fmla="*/ 1828878 w 1924571"/>
                <a:gd name="connsiteY14" fmla="*/ 213994 h 575501"/>
                <a:gd name="connsiteX15" fmla="*/ 1775715 w 1924571"/>
                <a:gd name="connsiteY15" fmla="*/ 182097 h 575501"/>
                <a:gd name="connsiteX16" fmla="*/ 1733185 w 1924571"/>
                <a:gd name="connsiteY16" fmla="*/ 171464 h 575501"/>
                <a:gd name="connsiteX17" fmla="*/ 1552431 w 1924571"/>
                <a:gd name="connsiteY17" fmla="*/ 75771 h 575501"/>
                <a:gd name="connsiteX18" fmla="*/ 1467371 w 1924571"/>
                <a:gd name="connsiteY18" fmla="*/ 54506 h 575501"/>
                <a:gd name="connsiteX19" fmla="*/ 861315 w 1924571"/>
                <a:gd name="connsiteY19" fmla="*/ 33241 h 575501"/>
                <a:gd name="connsiteX20" fmla="*/ 723092 w 1924571"/>
                <a:gd name="connsiteY20" fmla="*/ 22608 h 575501"/>
                <a:gd name="connsiteX21" fmla="*/ 95771 w 1924571"/>
                <a:gd name="connsiteY21" fmla="*/ 1343 h 575501"/>
                <a:gd name="connsiteX22" fmla="*/ 21343 w 1924571"/>
                <a:gd name="connsiteY22" fmla="*/ 65139 h 575501"/>
                <a:gd name="connsiteX0" fmla="*/ 21343 w 1924571"/>
                <a:gd name="connsiteY0" fmla="*/ 51891 h 562253"/>
                <a:gd name="connsiteX1" fmla="*/ 78 w 1924571"/>
                <a:gd name="connsiteY1" fmla="*/ 530356 h 562253"/>
                <a:gd name="connsiteX2" fmla="*/ 21343 w 1924571"/>
                <a:gd name="connsiteY2" fmla="*/ 562253 h 562253"/>
                <a:gd name="connsiteX3" fmla="*/ 202097 w 1924571"/>
                <a:gd name="connsiteY3" fmla="*/ 540988 h 562253"/>
                <a:gd name="connsiteX4" fmla="*/ 393483 w 1924571"/>
                <a:gd name="connsiteY4" fmla="*/ 530356 h 562253"/>
                <a:gd name="connsiteX5" fmla="*/ 1648124 w 1924571"/>
                <a:gd name="connsiteY5" fmla="*/ 519723 h 562253"/>
                <a:gd name="connsiteX6" fmla="*/ 1658757 w 1924571"/>
                <a:gd name="connsiteY6" fmla="*/ 487826 h 562253"/>
                <a:gd name="connsiteX7" fmla="*/ 1743817 w 1924571"/>
                <a:gd name="connsiteY7" fmla="*/ 424030 h 562253"/>
                <a:gd name="connsiteX8" fmla="*/ 1796980 w 1924571"/>
                <a:gd name="connsiteY8" fmla="*/ 381500 h 562253"/>
                <a:gd name="connsiteX9" fmla="*/ 1828878 w 1924571"/>
                <a:gd name="connsiteY9" fmla="*/ 370867 h 562253"/>
                <a:gd name="connsiteX10" fmla="*/ 1850143 w 1924571"/>
                <a:gd name="connsiteY10" fmla="*/ 338970 h 562253"/>
                <a:gd name="connsiteX11" fmla="*/ 1903306 w 1924571"/>
                <a:gd name="connsiteY11" fmla="*/ 296439 h 562253"/>
                <a:gd name="connsiteX12" fmla="*/ 1924571 w 1924571"/>
                <a:gd name="connsiteY12" fmla="*/ 264542 h 562253"/>
                <a:gd name="connsiteX13" fmla="*/ 1860776 w 1924571"/>
                <a:gd name="connsiteY13" fmla="*/ 222012 h 562253"/>
                <a:gd name="connsiteX14" fmla="*/ 1828878 w 1924571"/>
                <a:gd name="connsiteY14" fmla="*/ 200746 h 562253"/>
                <a:gd name="connsiteX15" fmla="*/ 1775715 w 1924571"/>
                <a:gd name="connsiteY15" fmla="*/ 168849 h 562253"/>
                <a:gd name="connsiteX16" fmla="*/ 1733185 w 1924571"/>
                <a:gd name="connsiteY16" fmla="*/ 158216 h 562253"/>
                <a:gd name="connsiteX17" fmla="*/ 1552431 w 1924571"/>
                <a:gd name="connsiteY17" fmla="*/ 62523 h 562253"/>
                <a:gd name="connsiteX18" fmla="*/ 1467371 w 1924571"/>
                <a:gd name="connsiteY18" fmla="*/ 41258 h 562253"/>
                <a:gd name="connsiteX19" fmla="*/ 861315 w 1924571"/>
                <a:gd name="connsiteY19" fmla="*/ 19993 h 562253"/>
                <a:gd name="connsiteX20" fmla="*/ 723092 w 1924571"/>
                <a:gd name="connsiteY20" fmla="*/ 9360 h 562253"/>
                <a:gd name="connsiteX21" fmla="*/ 21343 w 1924571"/>
                <a:gd name="connsiteY21" fmla="*/ 51891 h 562253"/>
                <a:gd name="connsiteX0" fmla="*/ 43125 w 1946353"/>
                <a:gd name="connsiteY0" fmla="*/ 55932 h 566294"/>
                <a:gd name="connsiteX1" fmla="*/ 21860 w 1946353"/>
                <a:gd name="connsiteY1" fmla="*/ 534397 h 566294"/>
                <a:gd name="connsiteX2" fmla="*/ 43125 w 1946353"/>
                <a:gd name="connsiteY2" fmla="*/ 566294 h 566294"/>
                <a:gd name="connsiteX3" fmla="*/ 223879 w 1946353"/>
                <a:gd name="connsiteY3" fmla="*/ 545029 h 566294"/>
                <a:gd name="connsiteX4" fmla="*/ 415265 w 1946353"/>
                <a:gd name="connsiteY4" fmla="*/ 534397 h 566294"/>
                <a:gd name="connsiteX5" fmla="*/ 1669906 w 1946353"/>
                <a:gd name="connsiteY5" fmla="*/ 523764 h 566294"/>
                <a:gd name="connsiteX6" fmla="*/ 1680539 w 1946353"/>
                <a:gd name="connsiteY6" fmla="*/ 491867 h 566294"/>
                <a:gd name="connsiteX7" fmla="*/ 1765599 w 1946353"/>
                <a:gd name="connsiteY7" fmla="*/ 428071 h 566294"/>
                <a:gd name="connsiteX8" fmla="*/ 1818762 w 1946353"/>
                <a:gd name="connsiteY8" fmla="*/ 385541 h 566294"/>
                <a:gd name="connsiteX9" fmla="*/ 1850660 w 1946353"/>
                <a:gd name="connsiteY9" fmla="*/ 374908 h 566294"/>
                <a:gd name="connsiteX10" fmla="*/ 1871925 w 1946353"/>
                <a:gd name="connsiteY10" fmla="*/ 343011 h 566294"/>
                <a:gd name="connsiteX11" fmla="*/ 1925088 w 1946353"/>
                <a:gd name="connsiteY11" fmla="*/ 300480 h 566294"/>
                <a:gd name="connsiteX12" fmla="*/ 1946353 w 1946353"/>
                <a:gd name="connsiteY12" fmla="*/ 268583 h 566294"/>
                <a:gd name="connsiteX13" fmla="*/ 1882558 w 1946353"/>
                <a:gd name="connsiteY13" fmla="*/ 226053 h 566294"/>
                <a:gd name="connsiteX14" fmla="*/ 1850660 w 1946353"/>
                <a:gd name="connsiteY14" fmla="*/ 204787 h 566294"/>
                <a:gd name="connsiteX15" fmla="*/ 1797497 w 1946353"/>
                <a:gd name="connsiteY15" fmla="*/ 172890 h 566294"/>
                <a:gd name="connsiteX16" fmla="*/ 1754967 w 1946353"/>
                <a:gd name="connsiteY16" fmla="*/ 162257 h 566294"/>
                <a:gd name="connsiteX17" fmla="*/ 1574213 w 1946353"/>
                <a:gd name="connsiteY17" fmla="*/ 66564 h 566294"/>
                <a:gd name="connsiteX18" fmla="*/ 1489153 w 1946353"/>
                <a:gd name="connsiteY18" fmla="*/ 45299 h 566294"/>
                <a:gd name="connsiteX19" fmla="*/ 883097 w 1946353"/>
                <a:gd name="connsiteY19" fmla="*/ 24034 h 566294"/>
                <a:gd name="connsiteX20" fmla="*/ 744874 w 1946353"/>
                <a:gd name="connsiteY20" fmla="*/ 13401 h 566294"/>
                <a:gd name="connsiteX21" fmla="*/ 43125 w 1946353"/>
                <a:gd name="connsiteY21" fmla="*/ 55932 h 566294"/>
                <a:gd name="connsiteX0" fmla="*/ 52718 w 1955946"/>
                <a:gd name="connsiteY0" fmla="*/ 55932 h 573604"/>
                <a:gd name="connsiteX1" fmla="*/ 31453 w 1955946"/>
                <a:gd name="connsiteY1" fmla="*/ 534397 h 573604"/>
                <a:gd name="connsiteX2" fmla="*/ 233472 w 1955946"/>
                <a:gd name="connsiteY2" fmla="*/ 545029 h 573604"/>
                <a:gd name="connsiteX3" fmla="*/ 424858 w 1955946"/>
                <a:gd name="connsiteY3" fmla="*/ 534397 h 573604"/>
                <a:gd name="connsiteX4" fmla="*/ 1679499 w 1955946"/>
                <a:gd name="connsiteY4" fmla="*/ 523764 h 573604"/>
                <a:gd name="connsiteX5" fmla="*/ 1690132 w 1955946"/>
                <a:gd name="connsiteY5" fmla="*/ 491867 h 573604"/>
                <a:gd name="connsiteX6" fmla="*/ 1775192 w 1955946"/>
                <a:gd name="connsiteY6" fmla="*/ 428071 h 573604"/>
                <a:gd name="connsiteX7" fmla="*/ 1828355 w 1955946"/>
                <a:gd name="connsiteY7" fmla="*/ 385541 h 573604"/>
                <a:gd name="connsiteX8" fmla="*/ 1860253 w 1955946"/>
                <a:gd name="connsiteY8" fmla="*/ 374908 h 573604"/>
                <a:gd name="connsiteX9" fmla="*/ 1881518 w 1955946"/>
                <a:gd name="connsiteY9" fmla="*/ 343011 h 573604"/>
                <a:gd name="connsiteX10" fmla="*/ 1934681 w 1955946"/>
                <a:gd name="connsiteY10" fmla="*/ 300480 h 573604"/>
                <a:gd name="connsiteX11" fmla="*/ 1955946 w 1955946"/>
                <a:gd name="connsiteY11" fmla="*/ 268583 h 573604"/>
                <a:gd name="connsiteX12" fmla="*/ 1892151 w 1955946"/>
                <a:gd name="connsiteY12" fmla="*/ 226053 h 573604"/>
                <a:gd name="connsiteX13" fmla="*/ 1860253 w 1955946"/>
                <a:gd name="connsiteY13" fmla="*/ 204787 h 573604"/>
                <a:gd name="connsiteX14" fmla="*/ 1807090 w 1955946"/>
                <a:gd name="connsiteY14" fmla="*/ 172890 h 573604"/>
                <a:gd name="connsiteX15" fmla="*/ 1764560 w 1955946"/>
                <a:gd name="connsiteY15" fmla="*/ 162257 h 573604"/>
                <a:gd name="connsiteX16" fmla="*/ 1583806 w 1955946"/>
                <a:gd name="connsiteY16" fmla="*/ 66564 h 573604"/>
                <a:gd name="connsiteX17" fmla="*/ 1498746 w 1955946"/>
                <a:gd name="connsiteY17" fmla="*/ 45299 h 573604"/>
                <a:gd name="connsiteX18" fmla="*/ 892690 w 1955946"/>
                <a:gd name="connsiteY18" fmla="*/ 24034 h 573604"/>
                <a:gd name="connsiteX19" fmla="*/ 754467 w 1955946"/>
                <a:gd name="connsiteY19" fmla="*/ 13401 h 573604"/>
                <a:gd name="connsiteX20" fmla="*/ 52718 w 1955946"/>
                <a:gd name="connsiteY20" fmla="*/ 55932 h 573604"/>
                <a:gd name="connsiteX0" fmla="*/ 75527 w 1978755"/>
                <a:gd name="connsiteY0" fmla="*/ 46213 h 540237"/>
                <a:gd name="connsiteX1" fmla="*/ 39792 w 1978755"/>
                <a:gd name="connsiteY1" fmla="*/ 433146 h 540237"/>
                <a:gd name="connsiteX2" fmla="*/ 256281 w 1978755"/>
                <a:gd name="connsiteY2" fmla="*/ 535310 h 540237"/>
                <a:gd name="connsiteX3" fmla="*/ 447667 w 1978755"/>
                <a:gd name="connsiteY3" fmla="*/ 524678 h 540237"/>
                <a:gd name="connsiteX4" fmla="*/ 1702308 w 1978755"/>
                <a:gd name="connsiteY4" fmla="*/ 514045 h 540237"/>
                <a:gd name="connsiteX5" fmla="*/ 1712941 w 1978755"/>
                <a:gd name="connsiteY5" fmla="*/ 482148 h 540237"/>
                <a:gd name="connsiteX6" fmla="*/ 1798001 w 1978755"/>
                <a:gd name="connsiteY6" fmla="*/ 418352 h 540237"/>
                <a:gd name="connsiteX7" fmla="*/ 1851164 w 1978755"/>
                <a:gd name="connsiteY7" fmla="*/ 375822 h 540237"/>
                <a:gd name="connsiteX8" fmla="*/ 1883062 w 1978755"/>
                <a:gd name="connsiteY8" fmla="*/ 365189 h 540237"/>
                <a:gd name="connsiteX9" fmla="*/ 1904327 w 1978755"/>
                <a:gd name="connsiteY9" fmla="*/ 333292 h 540237"/>
                <a:gd name="connsiteX10" fmla="*/ 1957490 w 1978755"/>
                <a:gd name="connsiteY10" fmla="*/ 290761 h 540237"/>
                <a:gd name="connsiteX11" fmla="*/ 1978755 w 1978755"/>
                <a:gd name="connsiteY11" fmla="*/ 258864 h 540237"/>
                <a:gd name="connsiteX12" fmla="*/ 1914960 w 1978755"/>
                <a:gd name="connsiteY12" fmla="*/ 216334 h 540237"/>
                <a:gd name="connsiteX13" fmla="*/ 1883062 w 1978755"/>
                <a:gd name="connsiteY13" fmla="*/ 195068 h 540237"/>
                <a:gd name="connsiteX14" fmla="*/ 1829899 w 1978755"/>
                <a:gd name="connsiteY14" fmla="*/ 163171 h 540237"/>
                <a:gd name="connsiteX15" fmla="*/ 1787369 w 1978755"/>
                <a:gd name="connsiteY15" fmla="*/ 152538 h 540237"/>
                <a:gd name="connsiteX16" fmla="*/ 1606615 w 1978755"/>
                <a:gd name="connsiteY16" fmla="*/ 56845 h 540237"/>
                <a:gd name="connsiteX17" fmla="*/ 1521555 w 1978755"/>
                <a:gd name="connsiteY17" fmla="*/ 35580 h 540237"/>
                <a:gd name="connsiteX18" fmla="*/ 915499 w 1978755"/>
                <a:gd name="connsiteY18" fmla="*/ 14315 h 540237"/>
                <a:gd name="connsiteX19" fmla="*/ 777276 w 1978755"/>
                <a:gd name="connsiteY19" fmla="*/ 3682 h 540237"/>
                <a:gd name="connsiteX20" fmla="*/ 75527 w 1978755"/>
                <a:gd name="connsiteY20" fmla="*/ 46213 h 540237"/>
                <a:gd name="connsiteX0" fmla="*/ 75527 w 1978755"/>
                <a:gd name="connsiteY0" fmla="*/ 46213 h 539126"/>
                <a:gd name="connsiteX1" fmla="*/ 39792 w 1978755"/>
                <a:gd name="connsiteY1" fmla="*/ 433146 h 539126"/>
                <a:gd name="connsiteX2" fmla="*/ 256281 w 1978755"/>
                <a:gd name="connsiteY2" fmla="*/ 535310 h 539126"/>
                <a:gd name="connsiteX3" fmla="*/ 1702308 w 1978755"/>
                <a:gd name="connsiteY3" fmla="*/ 514045 h 539126"/>
                <a:gd name="connsiteX4" fmla="*/ 1712941 w 1978755"/>
                <a:gd name="connsiteY4" fmla="*/ 482148 h 539126"/>
                <a:gd name="connsiteX5" fmla="*/ 1798001 w 1978755"/>
                <a:gd name="connsiteY5" fmla="*/ 418352 h 539126"/>
                <a:gd name="connsiteX6" fmla="*/ 1851164 w 1978755"/>
                <a:gd name="connsiteY6" fmla="*/ 375822 h 539126"/>
                <a:gd name="connsiteX7" fmla="*/ 1883062 w 1978755"/>
                <a:gd name="connsiteY7" fmla="*/ 365189 h 539126"/>
                <a:gd name="connsiteX8" fmla="*/ 1904327 w 1978755"/>
                <a:gd name="connsiteY8" fmla="*/ 333292 h 539126"/>
                <a:gd name="connsiteX9" fmla="*/ 1957490 w 1978755"/>
                <a:gd name="connsiteY9" fmla="*/ 290761 h 539126"/>
                <a:gd name="connsiteX10" fmla="*/ 1978755 w 1978755"/>
                <a:gd name="connsiteY10" fmla="*/ 258864 h 539126"/>
                <a:gd name="connsiteX11" fmla="*/ 1914960 w 1978755"/>
                <a:gd name="connsiteY11" fmla="*/ 216334 h 539126"/>
                <a:gd name="connsiteX12" fmla="*/ 1883062 w 1978755"/>
                <a:gd name="connsiteY12" fmla="*/ 195068 h 539126"/>
                <a:gd name="connsiteX13" fmla="*/ 1829899 w 1978755"/>
                <a:gd name="connsiteY13" fmla="*/ 163171 h 539126"/>
                <a:gd name="connsiteX14" fmla="*/ 1787369 w 1978755"/>
                <a:gd name="connsiteY14" fmla="*/ 152538 h 539126"/>
                <a:gd name="connsiteX15" fmla="*/ 1606615 w 1978755"/>
                <a:gd name="connsiteY15" fmla="*/ 56845 h 539126"/>
                <a:gd name="connsiteX16" fmla="*/ 1521555 w 1978755"/>
                <a:gd name="connsiteY16" fmla="*/ 35580 h 539126"/>
                <a:gd name="connsiteX17" fmla="*/ 915499 w 1978755"/>
                <a:gd name="connsiteY17" fmla="*/ 14315 h 539126"/>
                <a:gd name="connsiteX18" fmla="*/ 777276 w 1978755"/>
                <a:gd name="connsiteY18" fmla="*/ 3682 h 539126"/>
                <a:gd name="connsiteX19" fmla="*/ 75527 w 1978755"/>
                <a:gd name="connsiteY19" fmla="*/ 46213 h 539126"/>
                <a:gd name="connsiteX0" fmla="*/ 66084 w 1969312"/>
                <a:gd name="connsiteY0" fmla="*/ 46213 h 539126"/>
                <a:gd name="connsiteX1" fmla="*/ 30349 w 1969312"/>
                <a:gd name="connsiteY1" fmla="*/ 433146 h 539126"/>
                <a:gd name="connsiteX2" fmla="*/ 246838 w 1969312"/>
                <a:gd name="connsiteY2" fmla="*/ 535310 h 539126"/>
                <a:gd name="connsiteX3" fmla="*/ 1692865 w 1969312"/>
                <a:gd name="connsiteY3" fmla="*/ 514045 h 539126"/>
                <a:gd name="connsiteX4" fmla="*/ 1703498 w 1969312"/>
                <a:gd name="connsiteY4" fmla="*/ 482148 h 539126"/>
                <a:gd name="connsiteX5" fmla="*/ 1788558 w 1969312"/>
                <a:gd name="connsiteY5" fmla="*/ 418352 h 539126"/>
                <a:gd name="connsiteX6" fmla="*/ 1841721 w 1969312"/>
                <a:gd name="connsiteY6" fmla="*/ 375822 h 539126"/>
                <a:gd name="connsiteX7" fmla="*/ 1873619 w 1969312"/>
                <a:gd name="connsiteY7" fmla="*/ 365189 h 539126"/>
                <a:gd name="connsiteX8" fmla="*/ 1894884 w 1969312"/>
                <a:gd name="connsiteY8" fmla="*/ 333292 h 539126"/>
                <a:gd name="connsiteX9" fmla="*/ 1948047 w 1969312"/>
                <a:gd name="connsiteY9" fmla="*/ 290761 h 539126"/>
                <a:gd name="connsiteX10" fmla="*/ 1969312 w 1969312"/>
                <a:gd name="connsiteY10" fmla="*/ 258864 h 539126"/>
                <a:gd name="connsiteX11" fmla="*/ 1905517 w 1969312"/>
                <a:gd name="connsiteY11" fmla="*/ 216334 h 539126"/>
                <a:gd name="connsiteX12" fmla="*/ 1873619 w 1969312"/>
                <a:gd name="connsiteY12" fmla="*/ 195068 h 539126"/>
                <a:gd name="connsiteX13" fmla="*/ 1820456 w 1969312"/>
                <a:gd name="connsiteY13" fmla="*/ 163171 h 539126"/>
                <a:gd name="connsiteX14" fmla="*/ 1777926 w 1969312"/>
                <a:gd name="connsiteY14" fmla="*/ 152538 h 539126"/>
                <a:gd name="connsiteX15" fmla="*/ 1597172 w 1969312"/>
                <a:gd name="connsiteY15" fmla="*/ 56845 h 539126"/>
                <a:gd name="connsiteX16" fmla="*/ 1512112 w 1969312"/>
                <a:gd name="connsiteY16" fmla="*/ 35580 h 539126"/>
                <a:gd name="connsiteX17" fmla="*/ 906056 w 1969312"/>
                <a:gd name="connsiteY17" fmla="*/ 14315 h 539126"/>
                <a:gd name="connsiteX18" fmla="*/ 767833 w 1969312"/>
                <a:gd name="connsiteY18" fmla="*/ 3682 h 539126"/>
                <a:gd name="connsiteX19" fmla="*/ 66084 w 1969312"/>
                <a:gd name="connsiteY19" fmla="*/ 46213 h 539126"/>
                <a:gd name="connsiteX0" fmla="*/ 68276 w 1971504"/>
                <a:gd name="connsiteY0" fmla="*/ 43615 h 539690"/>
                <a:gd name="connsiteX1" fmla="*/ 27717 w 1971504"/>
                <a:gd name="connsiteY1" fmla="*/ 383087 h 539690"/>
                <a:gd name="connsiteX2" fmla="*/ 249030 w 1971504"/>
                <a:gd name="connsiteY2" fmla="*/ 532712 h 539690"/>
                <a:gd name="connsiteX3" fmla="*/ 1695057 w 1971504"/>
                <a:gd name="connsiteY3" fmla="*/ 511447 h 539690"/>
                <a:gd name="connsiteX4" fmla="*/ 1705690 w 1971504"/>
                <a:gd name="connsiteY4" fmla="*/ 479550 h 539690"/>
                <a:gd name="connsiteX5" fmla="*/ 1790750 w 1971504"/>
                <a:gd name="connsiteY5" fmla="*/ 415754 h 539690"/>
                <a:gd name="connsiteX6" fmla="*/ 1843913 w 1971504"/>
                <a:gd name="connsiteY6" fmla="*/ 373224 h 539690"/>
                <a:gd name="connsiteX7" fmla="*/ 1875811 w 1971504"/>
                <a:gd name="connsiteY7" fmla="*/ 362591 h 539690"/>
                <a:gd name="connsiteX8" fmla="*/ 1897076 w 1971504"/>
                <a:gd name="connsiteY8" fmla="*/ 330694 h 539690"/>
                <a:gd name="connsiteX9" fmla="*/ 1950239 w 1971504"/>
                <a:gd name="connsiteY9" fmla="*/ 288163 h 539690"/>
                <a:gd name="connsiteX10" fmla="*/ 1971504 w 1971504"/>
                <a:gd name="connsiteY10" fmla="*/ 256266 h 539690"/>
                <a:gd name="connsiteX11" fmla="*/ 1907709 w 1971504"/>
                <a:gd name="connsiteY11" fmla="*/ 213736 h 539690"/>
                <a:gd name="connsiteX12" fmla="*/ 1875811 w 1971504"/>
                <a:gd name="connsiteY12" fmla="*/ 192470 h 539690"/>
                <a:gd name="connsiteX13" fmla="*/ 1822648 w 1971504"/>
                <a:gd name="connsiteY13" fmla="*/ 160573 h 539690"/>
                <a:gd name="connsiteX14" fmla="*/ 1780118 w 1971504"/>
                <a:gd name="connsiteY14" fmla="*/ 149940 h 539690"/>
                <a:gd name="connsiteX15" fmla="*/ 1599364 w 1971504"/>
                <a:gd name="connsiteY15" fmla="*/ 54247 h 539690"/>
                <a:gd name="connsiteX16" fmla="*/ 1514304 w 1971504"/>
                <a:gd name="connsiteY16" fmla="*/ 32982 h 539690"/>
                <a:gd name="connsiteX17" fmla="*/ 908248 w 1971504"/>
                <a:gd name="connsiteY17" fmla="*/ 11717 h 539690"/>
                <a:gd name="connsiteX18" fmla="*/ 770025 w 1971504"/>
                <a:gd name="connsiteY18" fmla="*/ 1084 h 539690"/>
                <a:gd name="connsiteX19" fmla="*/ 68276 w 1971504"/>
                <a:gd name="connsiteY19" fmla="*/ 43615 h 539690"/>
                <a:gd name="connsiteX0" fmla="*/ 73008 w 1976236"/>
                <a:gd name="connsiteY0" fmla="*/ 43615 h 539690"/>
                <a:gd name="connsiteX1" fmla="*/ 32449 w 1976236"/>
                <a:gd name="connsiteY1" fmla="*/ 383087 h 539690"/>
                <a:gd name="connsiteX2" fmla="*/ 253762 w 1976236"/>
                <a:gd name="connsiteY2" fmla="*/ 532712 h 539690"/>
                <a:gd name="connsiteX3" fmla="*/ 1699789 w 1976236"/>
                <a:gd name="connsiteY3" fmla="*/ 511447 h 539690"/>
                <a:gd name="connsiteX4" fmla="*/ 1710422 w 1976236"/>
                <a:gd name="connsiteY4" fmla="*/ 479550 h 539690"/>
                <a:gd name="connsiteX5" fmla="*/ 1795482 w 1976236"/>
                <a:gd name="connsiteY5" fmla="*/ 415754 h 539690"/>
                <a:gd name="connsiteX6" fmla="*/ 1848645 w 1976236"/>
                <a:gd name="connsiteY6" fmla="*/ 373224 h 539690"/>
                <a:gd name="connsiteX7" fmla="*/ 1880543 w 1976236"/>
                <a:gd name="connsiteY7" fmla="*/ 362591 h 539690"/>
                <a:gd name="connsiteX8" fmla="*/ 1901808 w 1976236"/>
                <a:gd name="connsiteY8" fmla="*/ 330694 h 539690"/>
                <a:gd name="connsiteX9" fmla="*/ 1954971 w 1976236"/>
                <a:gd name="connsiteY9" fmla="*/ 288163 h 539690"/>
                <a:gd name="connsiteX10" fmla="*/ 1976236 w 1976236"/>
                <a:gd name="connsiteY10" fmla="*/ 256266 h 539690"/>
                <a:gd name="connsiteX11" fmla="*/ 1912441 w 1976236"/>
                <a:gd name="connsiteY11" fmla="*/ 213736 h 539690"/>
                <a:gd name="connsiteX12" fmla="*/ 1880543 w 1976236"/>
                <a:gd name="connsiteY12" fmla="*/ 192470 h 539690"/>
                <a:gd name="connsiteX13" fmla="*/ 1827380 w 1976236"/>
                <a:gd name="connsiteY13" fmla="*/ 160573 h 539690"/>
                <a:gd name="connsiteX14" fmla="*/ 1784850 w 1976236"/>
                <a:gd name="connsiteY14" fmla="*/ 149940 h 539690"/>
                <a:gd name="connsiteX15" fmla="*/ 1604096 w 1976236"/>
                <a:gd name="connsiteY15" fmla="*/ 54247 h 539690"/>
                <a:gd name="connsiteX16" fmla="*/ 1519036 w 1976236"/>
                <a:gd name="connsiteY16" fmla="*/ 32982 h 539690"/>
                <a:gd name="connsiteX17" fmla="*/ 912980 w 1976236"/>
                <a:gd name="connsiteY17" fmla="*/ 11717 h 539690"/>
                <a:gd name="connsiteX18" fmla="*/ 774757 w 1976236"/>
                <a:gd name="connsiteY18" fmla="*/ 1084 h 539690"/>
                <a:gd name="connsiteX19" fmla="*/ 73008 w 1976236"/>
                <a:gd name="connsiteY19" fmla="*/ 43615 h 539690"/>
                <a:gd name="connsiteX0" fmla="*/ 120290 w 1951167"/>
                <a:gd name="connsiteY0" fmla="*/ 56092 h 538606"/>
                <a:gd name="connsiteX1" fmla="*/ 7380 w 1951167"/>
                <a:gd name="connsiteY1" fmla="*/ 382003 h 538606"/>
                <a:gd name="connsiteX2" fmla="*/ 228693 w 1951167"/>
                <a:gd name="connsiteY2" fmla="*/ 531628 h 538606"/>
                <a:gd name="connsiteX3" fmla="*/ 1674720 w 1951167"/>
                <a:gd name="connsiteY3" fmla="*/ 510363 h 538606"/>
                <a:gd name="connsiteX4" fmla="*/ 1685353 w 1951167"/>
                <a:gd name="connsiteY4" fmla="*/ 478466 h 538606"/>
                <a:gd name="connsiteX5" fmla="*/ 1770413 w 1951167"/>
                <a:gd name="connsiteY5" fmla="*/ 414670 h 538606"/>
                <a:gd name="connsiteX6" fmla="*/ 1823576 w 1951167"/>
                <a:gd name="connsiteY6" fmla="*/ 372140 h 538606"/>
                <a:gd name="connsiteX7" fmla="*/ 1855474 w 1951167"/>
                <a:gd name="connsiteY7" fmla="*/ 361507 h 538606"/>
                <a:gd name="connsiteX8" fmla="*/ 1876739 w 1951167"/>
                <a:gd name="connsiteY8" fmla="*/ 329610 h 538606"/>
                <a:gd name="connsiteX9" fmla="*/ 1929902 w 1951167"/>
                <a:gd name="connsiteY9" fmla="*/ 287079 h 538606"/>
                <a:gd name="connsiteX10" fmla="*/ 1951167 w 1951167"/>
                <a:gd name="connsiteY10" fmla="*/ 255182 h 538606"/>
                <a:gd name="connsiteX11" fmla="*/ 1887372 w 1951167"/>
                <a:gd name="connsiteY11" fmla="*/ 212652 h 538606"/>
                <a:gd name="connsiteX12" fmla="*/ 1855474 w 1951167"/>
                <a:gd name="connsiteY12" fmla="*/ 191386 h 538606"/>
                <a:gd name="connsiteX13" fmla="*/ 1802311 w 1951167"/>
                <a:gd name="connsiteY13" fmla="*/ 159489 h 538606"/>
                <a:gd name="connsiteX14" fmla="*/ 1759781 w 1951167"/>
                <a:gd name="connsiteY14" fmla="*/ 148856 h 538606"/>
                <a:gd name="connsiteX15" fmla="*/ 1579027 w 1951167"/>
                <a:gd name="connsiteY15" fmla="*/ 53163 h 538606"/>
                <a:gd name="connsiteX16" fmla="*/ 1493967 w 1951167"/>
                <a:gd name="connsiteY16" fmla="*/ 31898 h 538606"/>
                <a:gd name="connsiteX17" fmla="*/ 887911 w 1951167"/>
                <a:gd name="connsiteY17" fmla="*/ 10633 h 538606"/>
                <a:gd name="connsiteX18" fmla="*/ 749688 w 1951167"/>
                <a:gd name="connsiteY18" fmla="*/ 0 h 538606"/>
                <a:gd name="connsiteX19" fmla="*/ 120290 w 1951167"/>
                <a:gd name="connsiteY19" fmla="*/ 56092 h 538606"/>
                <a:gd name="connsiteX0" fmla="*/ 77211 w 1908088"/>
                <a:gd name="connsiteY0" fmla="*/ 56092 h 540012"/>
                <a:gd name="connsiteX1" fmla="*/ 22181 w 1908088"/>
                <a:gd name="connsiteY1" fmla="*/ 361663 h 540012"/>
                <a:gd name="connsiteX2" fmla="*/ 185614 w 1908088"/>
                <a:gd name="connsiteY2" fmla="*/ 531628 h 540012"/>
                <a:gd name="connsiteX3" fmla="*/ 1631641 w 1908088"/>
                <a:gd name="connsiteY3" fmla="*/ 510363 h 540012"/>
                <a:gd name="connsiteX4" fmla="*/ 1642274 w 1908088"/>
                <a:gd name="connsiteY4" fmla="*/ 478466 h 540012"/>
                <a:gd name="connsiteX5" fmla="*/ 1727334 w 1908088"/>
                <a:gd name="connsiteY5" fmla="*/ 414670 h 540012"/>
                <a:gd name="connsiteX6" fmla="*/ 1780497 w 1908088"/>
                <a:gd name="connsiteY6" fmla="*/ 372140 h 540012"/>
                <a:gd name="connsiteX7" fmla="*/ 1812395 w 1908088"/>
                <a:gd name="connsiteY7" fmla="*/ 361507 h 540012"/>
                <a:gd name="connsiteX8" fmla="*/ 1833660 w 1908088"/>
                <a:gd name="connsiteY8" fmla="*/ 329610 h 540012"/>
                <a:gd name="connsiteX9" fmla="*/ 1886823 w 1908088"/>
                <a:gd name="connsiteY9" fmla="*/ 287079 h 540012"/>
                <a:gd name="connsiteX10" fmla="*/ 1908088 w 1908088"/>
                <a:gd name="connsiteY10" fmla="*/ 255182 h 540012"/>
                <a:gd name="connsiteX11" fmla="*/ 1844293 w 1908088"/>
                <a:gd name="connsiteY11" fmla="*/ 212652 h 540012"/>
                <a:gd name="connsiteX12" fmla="*/ 1812395 w 1908088"/>
                <a:gd name="connsiteY12" fmla="*/ 191386 h 540012"/>
                <a:gd name="connsiteX13" fmla="*/ 1759232 w 1908088"/>
                <a:gd name="connsiteY13" fmla="*/ 159489 h 540012"/>
                <a:gd name="connsiteX14" fmla="*/ 1716702 w 1908088"/>
                <a:gd name="connsiteY14" fmla="*/ 148856 h 540012"/>
                <a:gd name="connsiteX15" fmla="*/ 1535948 w 1908088"/>
                <a:gd name="connsiteY15" fmla="*/ 53163 h 540012"/>
                <a:gd name="connsiteX16" fmla="*/ 1450888 w 1908088"/>
                <a:gd name="connsiteY16" fmla="*/ 31898 h 540012"/>
                <a:gd name="connsiteX17" fmla="*/ 844832 w 1908088"/>
                <a:gd name="connsiteY17" fmla="*/ 10633 h 540012"/>
                <a:gd name="connsiteX18" fmla="*/ 706609 w 1908088"/>
                <a:gd name="connsiteY18" fmla="*/ 0 h 540012"/>
                <a:gd name="connsiteX19" fmla="*/ 77211 w 1908088"/>
                <a:gd name="connsiteY19" fmla="*/ 56092 h 540012"/>
                <a:gd name="connsiteX0" fmla="*/ 84349 w 1915226"/>
                <a:gd name="connsiteY0" fmla="*/ 56092 h 542927"/>
                <a:gd name="connsiteX1" fmla="*/ 29319 w 1915226"/>
                <a:gd name="connsiteY1" fmla="*/ 361663 h 542927"/>
                <a:gd name="connsiteX2" fmla="*/ 298867 w 1915226"/>
                <a:gd name="connsiteY2" fmla="*/ 535018 h 542927"/>
                <a:gd name="connsiteX3" fmla="*/ 1638779 w 1915226"/>
                <a:gd name="connsiteY3" fmla="*/ 510363 h 542927"/>
                <a:gd name="connsiteX4" fmla="*/ 1649412 w 1915226"/>
                <a:gd name="connsiteY4" fmla="*/ 478466 h 542927"/>
                <a:gd name="connsiteX5" fmla="*/ 1734472 w 1915226"/>
                <a:gd name="connsiteY5" fmla="*/ 414670 h 542927"/>
                <a:gd name="connsiteX6" fmla="*/ 1787635 w 1915226"/>
                <a:gd name="connsiteY6" fmla="*/ 372140 h 542927"/>
                <a:gd name="connsiteX7" fmla="*/ 1819533 w 1915226"/>
                <a:gd name="connsiteY7" fmla="*/ 361507 h 542927"/>
                <a:gd name="connsiteX8" fmla="*/ 1840798 w 1915226"/>
                <a:gd name="connsiteY8" fmla="*/ 329610 h 542927"/>
                <a:gd name="connsiteX9" fmla="*/ 1893961 w 1915226"/>
                <a:gd name="connsiteY9" fmla="*/ 287079 h 542927"/>
                <a:gd name="connsiteX10" fmla="*/ 1915226 w 1915226"/>
                <a:gd name="connsiteY10" fmla="*/ 255182 h 542927"/>
                <a:gd name="connsiteX11" fmla="*/ 1851431 w 1915226"/>
                <a:gd name="connsiteY11" fmla="*/ 212652 h 542927"/>
                <a:gd name="connsiteX12" fmla="*/ 1819533 w 1915226"/>
                <a:gd name="connsiteY12" fmla="*/ 191386 h 542927"/>
                <a:gd name="connsiteX13" fmla="*/ 1766370 w 1915226"/>
                <a:gd name="connsiteY13" fmla="*/ 159489 h 542927"/>
                <a:gd name="connsiteX14" fmla="*/ 1723840 w 1915226"/>
                <a:gd name="connsiteY14" fmla="*/ 148856 h 542927"/>
                <a:gd name="connsiteX15" fmla="*/ 1543086 w 1915226"/>
                <a:gd name="connsiteY15" fmla="*/ 53163 h 542927"/>
                <a:gd name="connsiteX16" fmla="*/ 1458026 w 1915226"/>
                <a:gd name="connsiteY16" fmla="*/ 31898 h 542927"/>
                <a:gd name="connsiteX17" fmla="*/ 851970 w 1915226"/>
                <a:gd name="connsiteY17" fmla="*/ 10633 h 542927"/>
                <a:gd name="connsiteX18" fmla="*/ 713747 w 1915226"/>
                <a:gd name="connsiteY18" fmla="*/ 0 h 542927"/>
                <a:gd name="connsiteX19" fmla="*/ 84349 w 1915226"/>
                <a:gd name="connsiteY19" fmla="*/ 5609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00720 w 1896413"/>
                <a:gd name="connsiteY7" fmla="*/ 361507 h 542927"/>
                <a:gd name="connsiteX8" fmla="*/ 1821985 w 1896413"/>
                <a:gd name="connsiteY8" fmla="*/ 329610 h 542927"/>
                <a:gd name="connsiteX9" fmla="*/ 1875148 w 1896413"/>
                <a:gd name="connsiteY9" fmla="*/ 287079 h 542927"/>
                <a:gd name="connsiteX10" fmla="*/ 1896413 w 1896413"/>
                <a:gd name="connsiteY10" fmla="*/ 255182 h 542927"/>
                <a:gd name="connsiteX11" fmla="*/ 1832618 w 1896413"/>
                <a:gd name="connsiteY11" fmla="*/ 212652 h 542927"/>
                <a:gd name="connsiteX12" fmla="*/ 1800720 w 1896413"/>
                <a:gd name="connsiteY12" fmla="*/ 191386 h 542927"/>
                <a:gd name="connsiteX13" fmla="*/ 1747557 w 1896413"/>
                <a:gd name="connsiteY13" fmla="*/ 159489 h 542927"/>
                <a:gd name="connsiteX14" fmla="*/ 1705027 w 1896413"/>
                <a:gd name="connsiteY14" fmla="*/ 148856 h 542927"/>
                <a:gd name="connsiteX15" fmla="*/ 1524273 w 1896413"/>
                <a:gd name="connsiteY15" fmla="*/ 53163 h 542927"/>
                <a:gd name="connsiteX16" fmla="*/ 1439213 w 1896413"/>
                <a:gd name="connsiteY16" fmla="*/ 31898 h 542927"/>
                <a:gd name="connsiteX17" fmla="*/ 833157 w 1896413"/>
                <a:gd name="connsiteY17" fmla="*/ 10633 h 542927"/>
                <a:gd name="connsiteX18" fmla="*/ 694934 w 1896413"/>
                <a:gd name="connsiteY18" fmla="*/ 0 h 542927"/>
                <a:gd name="connsiteX19" fmla="*/ 118593 w 1896413"/>
                <a:gd name="connsiteY19"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768822 w 1896413"/>
                <a:gd name="connsiteY6" fmla="*/ 372140 h 542927"/>
                <a:gd name="connsiteX7" fmla="*/ 1821985 w 1896413"/>
                <a:gd name="connsiteY7" fmla="*/ 329610 h 542927"/>
                <a:gd name="connsiteX8" fmla="*/ 1875148 w 1896413"/>
                <a:gd name="connsiteY8" fmla="*/ 287079 h 542927"/>
                <a:gd name="connsiteX9" fmla="*/ 1896413 w 1896413"/>
                <a:gd name="connsiteY9" fmla="*/ 255182 h 542927"/>
                <a:gd name="connsiteX10" fmla="*/ 1832618 w 1896413"/>
                <a:gd name="connsiteY10" fmla="*/ 212652 h 542927"/>
                <a:gd name="connsiteX11" fmla="*/ 1800720 w 1896413"/>
                <a:gd name="connsiteY11" fmla="*/ 191386 h 542927"/>
                <a:gd name="connsiteX12" fmla="*/ 1747557 w 1896413"/>
                <a:gd name="connsiteY12" fmla="*/ 159489 h 542927"/>
                <a:gd name="connsiteX13" fmla="*/ 1705027 w 1896413"/>
                <a:gd name="connsiteY13" fmla="*/ 148856 h 542927"/>
                <a:gd name="connsiteX14" fmla="*/ 1524273 w 1896413"/>
                <a:gd name="connsiteY14" fmla="*/ 53163 h 542927"/>
                <a:gd name="connsiteX15" fmla="*/ 1439213 w 1896413"/>
                <a:gd name="connsiteY15" fmla="*/ 31898 h 542927"/>
                <a:gd name="connsiteX16" fmla="*/ 833157 w 1896413"/>
                <a:gd name="connsiteY16" fmla="*/ 10633 h 542927"/>
                <a:gd name="connsiteX17" fmla="*/ 694934 w 1896413"/>
                <a:gd name="connsiteY17" fmla="*/ 0 h 542927"/>
                <a:gd name="connsiteX18" fmla="*/ 118593 w 1896413"/>
                <a:gd name="connsiteY18"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715659 w 1896413"/>
                <a:gd name="connsiteY5" fmla="*/ 414670 h 542927"/>
                <a:gd name="connsiteX6" fmla="*/ 1821985 w 1896413"/>
                <a:gd name="connsiteY6" fmla="*/ 329610 h 542927"/>
                <a:gd name="connsiteX7" fmla="*/ 1875148 w 1896413"/>
                <a:gd name="connsiteY7" fmla="*/ 287079 h 542927"/>
                <a:gd name="connsiteX8" fmla="*/ 1896413 w 1896413"/>
                <a:gd name="connsiteY8" fmla="*/ 255182 h 542927"/>
                <a:gd name="connsiteX9" fmla="*/ 1832618 w 1896413"/>
                <a:gd name="connsiteY9" fmla="*/ 212652 h 542927"/>
                <a:gd name="connsiteX10" fmla="*/ 1800720 w 1896413"/>
                <a:gd name="connsiteY10" fmla="*/ 191386 h 542927"/>
                <a:gd name="connsiteX11" fmla="*/ 1747557 w 1896413"/>
                <a:gd name="connsiteY11" fmla="*/ 159489 h 542927"/>
                <a:gd name="connsiteX12" fmla="*/ 1705027 w 1896413"/>
                <a:gd name="connsiteY12" fmla="*/ 148856 h 542927"/>
                <a:gd name="connsiteX13" fmla="*/ 1524273 w 1896413"/>
                <a:gd name="connsiteY13" fmla="*/ 53163 h 542927"/>
                <a:gd name="connsiteX14" fmla="*/ 1439213 w 1896413"/>
                <a:gd name="connsiteY14" fmla="*/ 31898 h 542927"/>
                <a:gd name="connsiteX15" fmla="*/ 833157 w 1896413"/>
                <a:gd name="connsiteY15" fmla="*/ 10633 h 542927"/>
                <a:gd name="connsiteX16" fmla="*/ 694934 w 1896413"/>
                <a:gd name="connsiteY16" fmla="*/ 0 h 542927"/>
                <a:gd name="connsiteX17" fmla="*/ 118593 w 1896413"/>
                <a:gd name="connsiteY17"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47557 w 1896413"/>
                <a:gd name="connsiteY10" fmla="*/ 159489 h 542927"/>
                <a:gd name="connsiteX11" fmla="*/ 1705027 w 1896413"/>
                <a:gd name="connsiteY11" fmla="*/ 148856 h 542927"/>
                <a:gd name="connsiteX12" fmla="*/ 1524273 w 1896413"/>
                <a:gd name="connsiteY12" fmla="*/ 53163 h 542927"/>
                <a:gd name="connsiteX13" fmla="*/ 1439213 w 1896413"/>
                <a:gd name="connsiteY13" fmla="*/ 31898 h 542927"/>
                <a:gd name="connsiteX14" fmla="*/ 833157 w 1896413"/>
                <a:gd name="connsiteY14" fmla="*/ 10633 h 542927"/>
                <a:gd name="connsiteX15" fmla="*/ 694934 w 1896413"/>
                <a:gd name="connsiteY15" fmla="*/ 0 h 542927"/>
                <a:gd name="connsiteX16" fmla="*/ 118593 w 1896413"/>
                <a:gd name="connsiteY16"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800720 w 1896413"/>
                <a:gd name="connsiteY9" fmla="*/ 191386 h 542927"/>
                <a:gd name="connsiteX10" fmla="*/ 1705027 w 1896413"/>
                <a:gd name="connsiteY10" fmla="*/ 148856 h 542927"/>
                <a:gd name="connsiteX11" fmla="*/ 1524273 w 1896413"/>
                <a:gd name="connsiteY11" fmla="*/ 53163 h 542927"/>
                <a:gd name="connsiteX12" fmla="*/ 1439213 w 1896413"/>
                <a:gd name="connsiteY12" fmla="*/ 31898 h 542927"/>
                <a:gd name="connsiteX13" fmla="*/ 833157 w 1896413"/>
                <a:gd name="connsiteY13" fmla="*/ 10633 h 542927"/>
                <a:gd name="connsiteX14" fmla="*/ 694934 w 1896413"/>
                <a:gd name="connsiteY14" fmla="*/ 0 h 542927"/>
                <a:gd name="connsiteX15" fmla="*/ 118593 w 1896413"/>
                <a:gd name="connsiteY15"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832618 w 1896413"/>
                <a:gd name="connsiteY8" fmla="*/ 212652 h 542927"/>
                <a:gd name="connsiteX9" fmla="*/ 1705027 w 1896413"/>
                <a:gd name="connsiteY9" fmla="*/ 148856 h 542927"/>
                <a:gd name="connsiteX10" fmla="*/ 1524273 w 1896413"/>
                <a:gd name="connsiteY10" fmla="*/ 53163 h 542927"/>
                <a:gd name="connsiteX11" fmla="*/ 1439213 w 1896413"/>
                <a:gd name="connsiteY11" fmla="*/ 31898 h 542927"/>
                <a:gd name="connsiteX12" fmla="*/ 833157 w 1896413"/>
                <a:gd name="connsiteY12" fmla="*/ 10633 h 542927"/>
                <a:gd name="connsiteX13" fmla="*/ 694934 w 1896413"/>
                <a:gd name="connsiteY13" fmla="*/ 0 h 542927"/>
                <a:gd name="connsiteX14" fmla="*/ 118593 w 1896413"/>
                <a:gd name="connsiteY14" fmla="*/ 62872 h 542927"/>
                <a:gd name="connsiteX0" fmla="*/ 118593 w 1896413"/>
                <a:gd name="connsiteY0" fmla="*/ 62872 h 542927"/>
                <a:gd name="connsiteX1" fmla="*/ 10506 w 1896413"/>
                <a:gd name="connsiteY1" fmla="*/ 361663 h 542927"/>
                <a:gd name="connsiteX2" fmla="*/ 280054 w 1896413"/>
                <a:gd name="connsiteY2" fmla="*/ 535018 h 542927"/>
                <a:gd name="connsiteX3" fmla="*/ 1619966 w 1896413"/>
                <a:gd name="connsiteY3" fmla="*/ 510363 h 542927"/>
                <a:gd name="connsiteX4" fmla="*/ 1630599 w 1896413"/>
                <a:gd name="connsiteY4" fmla="*/ 478466 h 542927"/>
                <a:gd name="connsiteX5" fmla="*/ 1821985 w 1896413"/>
                <a:gd name="connsiteY5" fmla="*/ 329610 h 542927"/>
                <a:gd name="connsiteX6" fmla="*/ 1875148 w 1896413"/>
                <a:gd name="connsiteY6" fmla="*/ 287079 h 542927"/>
                <a:gd name="connsiteX7" fmla="*/ 1896413 w 1896413"/>
                <a:gd name="connsiteY7" fmla="*/ 255182 h 542927"/>
                <a:gd name="connsiteX8" fmla="*/ 1705027 w 1896413"/>
                <a:gd name="connsiteY8" fmla="*/ 148856 h 542927"/>
                <a:gd name="connsiteX9" fmla="*/ 1524273 w 1896413"/>
                <a:gd name="connsiteY9" fmla="*/ 53163 h 542927"/>
                <a:gd name="connsiteX10" fmla="*/ 1439213 w 1896413"/>
                <a:gd name="connsiteY10" fmla="*/ 31898 h 542927"/>
                <a:gd name="connsiteX11" fmla="*/ 833157 w 1896413"/>
                <a:gd name="connsiteY11" fmla="*/ 10633 h 542927"/>
                <a:gd name="connsiteX12" fmla="*/ 694934 w 1896413"/>
                <a:gd name="connsiteY12" fmla="*/ 0 h 542927"/>
                <a:gd name="connsiteX13" fmla="*/ 118593 w 1896413"/>
                <a:gd name="connsiteY13" fmla="*/ 62872 h 542927"/>
                <a:gd name="connsiteX0" fmla="*/ 118593 w 1881024"/>
                <a:gd name="connsiteY0" fmla="*/ 62872 h 542927"/>
                <a:gd name="connsiteX1" fmla="*/ 10506 w 1881024"/>
                <a:gd name="connsiteY1" fmla="*/ 361663 h 542927"/>
                <a:gd name="connsiteX2" fmla="*/ 280054 w 1881024"/>
                <a:gd name="connsiteY2" fmla="*/ 535018 h 542927"/>
                <a:gd name="connsiteX3" fmla="*/ 1619966 w 1881024"/>
                <a:gd name="connsiteY3" fmla="*/ 510363 h 542927"/>
                <a:gd name="connsiteX4" fmla="*/ 1630599 w 1881024"/>
                <a:gd name="connsiteY4" fmla="*/ 478466 h 542927"/>
                <a:gd name="connsiteX5" fmla="*/ 1821985 w 1881024"/>
                <a:gd name="connsiteY5" fmla="*/ 329610 h 542927"/>
                <a:gd name="connsiteX6" fmla="*/ 1875148 w 1881024"/>
                <a:gd name="connsiteY6" fmla="*/ 287079 h 542927"/>
                <a:gd name="connsiteX7" fmla="*/ 1705027 w 1881024"/>
                <a:gd name="connsiteY7" fmla="*/ 148856 h 542927"/>
                <a:gd name="connsiteX8" fmla="*/ 1524273 w 1881024"/>
                <a:gd name="connsiteY8" fmla="*/ 53163 h 542927"/>
                <a:gd name="connsiteX9" fmla="*/ 1439213 w 1881024"/>
                <a:gd name="connsiteY9" fmla="*/ 31898 h 542927"/>
                <a:gd name="connsiteX10" fmla="*/ 833157 w 1881024"/>
                <a:gd name="connsiteY10" fmla="*/ 10633 h 542927"/>
                <a:gd name="connsiteX11" fmla="*/ 694934 w 1881024"/>
                <a:gd name="connsiteY11" fmla="*/ 0 h 542927"/>
                <a:gd name="connsiteX12" fmla="*/ 118593 w 1881024"/>
                <a:gd name="connsiteY12" fmla="*/ 62872 h 542927"/>
                <a:gd name="connsiteX0" fmla="*/ 118593 w 1876013"/>
                <a:gd name="connsiteY0" fmla="*/ 62872 h 542927"/>
                <a:gd name="connsiteX1" fmla="*/ 10506 w 1876013"/>
                <a:gd name="connsiteY1" fmla="*/ 361663 h 542927"/>
                <a:gd name="connsiteX2" fmla="*/ 280054 w 1876013"/>
                <a:gd name="connsiteY2" fmla="*/ 535018 h 542927"/>
                <a:gd name="connsiteX3" fmla="*/ 1619966 w 1876013"/>
                <a:gd name="connsiteY3" fmla="*/ 510363 h 542927"/>
                <a:gd name="connsiteX4" fmla="*/ 1630599 w 1876013"/>
                <a:gd name="connsiteY4" fmla="*/ 478466 h 542927"/>
                <a:gd name="connsiteX5" fmla="*/ 1875148 w 1876013"/>
                <a:gd name="connsiteY5" fmla="*/ 287079 h 542927"/>
                <a:gd name="connsiteX6" fmla="*/ 1705027 w 1876013"/>
                <a:gd name="connsiteY6" fmla="*/ 148856 h 542927"/>
                <a:gd name="connsiteX7" fmla="*/ 1524273 w 1876013"/>
                <a:gd name="connsiteY7" fmla="*/ 53163 h 542927"/>
                <a:gd name="connsiteX8" fmla="*/ 1439213 w 1876013"/>
                <a:gd name="connsiteY8" fmla="*/ 31898 h 542927"/>
                <a:gd name="connsiteX9" fmla="*/ 833157 w 1876013"/>
                <a:gd name="connsiteY9" fmla="*/ 10633 h 542927"/>
                <a:gd name="connsiteX10" fmla="*/ 694934 w 1876013"/>
                <a:gd name="connsiteY10" fmla="*/ 0 h 542927"/>
                <a:gd name="connsiteX11" fmla="*/ 118593 w 1876013"/>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61996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 name="connsiteX0" fmla="*/ 118593 w 1875530"/>
                <a:gd name="connsiteY0" fmla="*/ 62872 h 542927"/>
                <a:gd name="connsiteX1" fmla="*/ 10506 w 1875530"/>
                <a:gd name="connsiteY1" fmla="*/ 361663 h 542927"/>
                <a:gd name="connsiteX2" fmla="*/ 280054 w 1875530"/>
                <a:gd name="connsiteY2" fmla="*/ 535018 h 542927"/>
                <a:gd name="connsiteX3" fmla="*/ 1577676 w 1875530"/>
                <a:gd name="connsiteY3" fmla="*/ 510363 h 542927"/>
                <a:gd name="connsiteX4" fmla="*/ 1657030 w 1875530"/>
                <a:gd name="connsiteY4" fmla="*/ 480574 h 542927"/>
                <a:gd name="connsiteX5" fmla="*/ 1875148 w 1875530"/>
                <a:gd name="connsiteY5" fmla="*/ 287079 h 542927"/>
                <a:gd name="connsiteX6" fmla="*/ 1705027 w 1875530"/>
                <a:gd name="connsiteY6" fmla="*/ 148856 h 542927"/>
                <a:gd name="connsiteX7" fmla="*/ 1524273 w 1875530"/>
                <a:gd name="connsiteY7" fmla="*/ 53163 h 542927"/>
                <a:gd name="connsiteX8" fmla="*/ 1439213 w 1875530"/>
                <a:gd name="connsiteY8" fmla="*/ 31898 h 542927"/>
                <a:gd name="connsiteX9" fmla="*/ 833157 w 1875530"/>
                <a:gd name="connsiteY9" fmla="*/ 10633 h 542927"/>
                <a:gd name="connsiteX10" fmla="*/ 694934 w 1875530"/>
                <a:gd name="connsiteY10" fmla="*/ 0 h 542927"/>
                <a:gd name="connsiteX11" fmla="*/ 118593 w 1875530"/>
                <a:gd name="connsiteY11" fmla="*/ 62872 h 5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5530" h="542927">
                  <a:moveTo>
                    <a:pt x="118593" y="62872"/>
                  </a:moveTo>
                  <a:cubicBezTo>
                    <a:pt x="4522" y="123149"/>
                    <a:pt x="-16404" y="282972"/>
                    <a:pt x="10506" y="361663"/>
                  </a:cubicBezTo>
                  <a:cubicBezTo>
                    <a:pt x="37416" y="440354"/>
                    <a:pt x="18859" y="510235"/>
                    <a:pt x="280054" y="535018"/>
                  </a:cubicBezTo>
                  <a:cubicBezTo>
                    <a:pt x="541249" y="559801"/>
                    <a:pt x="1334899" y="519223"/>
                    <a:pt x="1577676" y="510363"/>
                  </a:cubicBezTo>
                  <a:cubicBezTo>
                    <a:pt x="1581220" y="499731"/>
                    <a:pt x="1607451" y="517788"/>
                    <a:pt x="1657030" y="480574"/>
                  </a:cubicBezTo>
                  <a:cubicBezTo>
                    <a:pt x="1706609" y="443360"/>
                    <a:pt x="1867149" y="342365"/>
                    <a:pt x="1875148" y="287079"/>
                  </a:cubicBezTo>
                  <a:cubicBezTo>
                    <a:pt x="1883148" y="231793"/>
                    <a:pt x="1763506" y="187842"/>
                    <a:pt x="1705027" y="148856"/>
                  </a:cubicBezTo>
                  <a:cubicBezTo>
                    <a:pt x="1646548" y="109870"/>
                    <a:pt x="1568575" y="72656"/>
                    <a:pt x="1524273" y="53163"/>
                  </a:cubicBezTo>
                  <a:cubicBezTo>
                    <a:pt x="1479971" y="33670"/>
                    <a:pt x="1448770" y="32360"/>
                    <a:pt x="1439213" y="31898"/>
                  </a:cubicBezTo>
                  <a:cubicBezTo>
                    <a:pt x="1237306" y="22128"/>
                    <a:pt x="1035176" y="17721"/>
                    <a:pt x="833157" y="10633"/>
                  </a:cubicBezTo>
                  <a:lnTo>
                    <a:pt x="694934" y="0"/>
                  </a:lnTo>
                  <a:cubicBezTo>
                    <a:pt x="554939" y="5316"/>
                    <a:pt x="232664" y="2595"/>
                    <a:pt x="118593" y="62872"/>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Tháo</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bóng</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đèn</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khi</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không</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có</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sự</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hướng</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dẫn</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của</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người</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dirty="0" err="1">
                  <a:solidFill>
                    <a:prstClr val="black"/>
                  </a:solidFill>
                  <a:latin typeface="Times New Roman" panose="02020603050405020304" pitchFamily="18" charset="0"/>
                  <a:ea typeface="等线" panose="02010600030101010101" pitchFamily="2" charset="-122"/>
                  <a:cs typeface="Times New Roman" panose="02020603050405020304" pitchFamily="18" charset="0"/>
                </a:rPr>
                <a:t>lớn</a:t>
              </a:r>
              <a:r>
                <a:rPr lang="en-US" altLang="zh-CN" sz="2800" b="1" dirty="0">
                  <a:solidFill>
                    <a:prstClr val="black"/>
                  </a:solidFill>
                  <a:latin typeface="Times New Roman" panose="02020603050405020304" pitchFamily="18" charset="0"/>
                  <a:ea typeface="等线" panose="02010600030101010101" pitchFamily="2" charset="-122"/>
                  <a:cs typeface="Times New Roman" panose="02020603050405020304" pitchFamily="18" charset="0"/>
                </a:rPr>
                <a:t>.</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5" name="Group 14">
            <a:extLst>
              <a:ext uri="{FF2B5EF4-FFF2-40B4-BE49-F238E27FC236}">
                <a16:creationId xmlns:a16="http://schemas.microsoft.com/office/drawing/2014/main" id="{FD1A92E2-C4C8-43B2-B887-39D119D6A6CB}"/>
              </a:ext>
            </a:extLst>
          </p:cNvPr>
          <p:cNvGrpSpPr/>
          <p:nvPr/>
        </p:nvGrpSpPr>
        <p:grpSpPr>
          <a:xfrm>
            <a:off x="5435172" y="654760"/>
            <a:ext cx="6476325" cy="5775256"/>
            <a:chOff x="5667646" y="628383"/>
            <a:chExt cx="6476325" cy="6792343"/>
          </a:xfrm>
        </p:grpSpPr>
        <p:sp>
          <p:nvSpPr>
            <p:cNvPr id="16" name="Rectangle 15">
              <a:extLst>
                <a:ext uri="{FF2B5EF4-FFF2-40B4-BE49-F238E27FC236}">
                  <a16:creationId xmlns:a16="http://schemas.microsoft.com/office/drawing/2014/main" id="{A24F44E6-69C2-47B6-A9A3-6FF3B0C53918}"/>
                </a:ext>
              </a:extLst>
            </p:cNvPr>
            <p:cNvSpPr/>
            <p:nvPr/>
          </p:nvSpPr>
          <p:spPr>
            <a:xfrm>
              <a:off x="6223321" y="628383"/>
              <a:ext cx="5920650" cy="6792343"/>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just">
                <a:lnSpc>
                  <a:spcPct val="120000"/>
                </a:lnSpc>
                <a:tabLst>
                  <a:tab pos="160020" algn="l"/>
                </a:tabLst>
              </a:pPr>
              <a:r>
                <a:rPr lang="en-US" sz="6000" b="1" i="0" dirty="0">
                  <a:solidFill>
                    <a:srgbClr val="000000"/>
                  </a:solidFill>
                  <a:effectLst/>
                  <a:latin typeface="Times New Roman" panose="02020603050405020304" pitchFamily="18" charset="0"/>
                  <a:cs typeface="Times New Roman" panose="02020603050405020304" pitchFamily="18" charset="0"/>
                </a:rPr>
                <a:t>  </a:t>
              </a:r>
              <a:r>
                <a:rPr lang="nl-NL" sz="4000" b="1" dirty="0">
                  <a:effectLst/>
                  <a:latin typeface="Times New Roman" panose="02020603050405020304" pitchFamily="18" charset="0"/>
                  <a:ea typeface="Times New Roman" panose="02020603050405020304" pitchFamily="18" charset="0"/>
                  <a:cs typeface="Times New Roman" panose="02020603050405020304" pitchFamily="18" charset="0"/>
                </a:rPr>
                <a:t>Tuyệt đối không được tháo bóng đèn khi đang có điện và không có sự hướng dẫn của người lớn vì sẽ gây nguy hiểm cho bản thân.</a:t>
              </a:r>
              <a:endPar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tabLst>
                  <a:tab pos="160020" algn="l"/>
                </a:tabLs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pic>
        <p:nvPicPr>
          <p:cNvPr id="3" name="Picture 2">
            <a:extLst>
              <a:ext uri="{FF2B5EF4-FFF2-40B4-BE49-F238E27FC236}">
                <a16:creationId xmlns:a16="http://schemas.microsoft.com/office/drawing/2014/main" id="{06EEDF4A-7980-42D2-9074-00ECA6B63A96}"/>
              </a:ext>
            </a:extLst>
          </p:cNvPr>
          <p:cNvPicPr>
            <a:picLocks noChangeAspect="1"/>
          </p:cNvPicPr>
          <p:nvPr/>
        </p:nvPicPr>
        <p:blipFill>
          <a:blip r:embed="rId2"/>
          <a:stretch>
            <a:fillRect/>
          </a:stretch>
        </p:blipFill>
        <p:spPr>
          <a:xfrm>
            <a:off x="1566941" y="1477693"/>
            <a:ext cx="3169744" cy="3169744"/>
          </a:xfrm>
          <a:prstGeom prst="rect">
            <a:avLst/>
          </a:prstGeom>
        </p:spPr>
      </p:pic>
    </p:spTree>
    <p:extLst>
      <p:ext uri="{BB962C8B-B14F-4D97-AF65-F5344CB8AC3E}">
        <p14:creationId xmlns:p14="http://schemas.microsoft.com/office/powerpoint/2010/main" val="1457738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5" name="Picture 2" descr="Feliz Menino Bonitinho Garoto Com Idéia De Luz | Art drawings for kids,  School art activities, Back to school art activity">
            <a:extLst>
              <a:ext uri="{FF2B5EF4-FFF2-40B4-BE49-F238E27FC236}">
                <a16:creationId xmlns:a16="http://schemas.microsoft.com/office/drawing/2014/main" id="{08F395DF-3ED8-489B-B8F5-C67F5FCA0BF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6571" y="1750533"/>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3D4C33F-B63F-42C6-8D5F-DDD1BF3F0FD3}"/>
              </a:ext>
            </a:extLst>
          </p:cNvPr>
          <p:cNvGrpSpPr/>
          <p:nvPr/>
        </p:nvGrpSpPr>
        <p:grpSpPr>
          <a:xfrm>
            <a:off x="3068938" y="488031"/>
            <a:ext cx="6204379" cy="970323"/>
            <a:chOff x="2873170" y="343910"/>
            <a:chExt cx="4312010" cy="1280575"/>
          </a:xfrm>
        </p:grpSpPr>
        <p:sp>
          <p:nvSpPr>
            <p:cNvPr id="18" name="îṥḷíďê">
              <a:extLst>
                <a:ext uri="{FF2B5EF4-FFF2-40B4-BE49-F238E27FC236}">
                  <a16:creationId xmlns:a16="http://schemas.microsoft.com/office/drawing/2014/main" id="{CA2DE6BC-3B28-481B-BC2C-4F72BA732A84}"/>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9" name="Google Shape;5317;p41">
              <a:extLst>
                <a:ext uri="{FF2B5EF4-FFF2-40B4-BE49-F238E27FC236}">
                  <a16:creationId xmlns:a16="http://schemas.microsoft.com/office/drawing/2014/main" id="{3383C46C-EDE3-4D91-B4F0-7676DB7A9FCD}"/>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5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Các</a:t>
              </a:r>
              <a:r>
                <a:rPr kumimoji="0" lang="en-US" sz="5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 </a:t>
              </a:r>
              <a:r>
                <a:rPr kumimoji="0" lang="en-US" sz="5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em</a:t>
              </a:r>
              <a:r>
                <a:rPr kumimoji="0" lang="en-US" sz="5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 </a:t>
              </a:r>
              <a:r>
                <a:rPr kumimoji="0" lang="en-US" sz="5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cần</a:t>
              </a:r>
              <a:r>
                <a:rPr kumimoji="0" lang="en-US" sz="5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 </a:t>
              </a:r>
              <a:r>
                <a:rPr kumimoji="0" lang="en-US" sz="5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nhớ</a:t>
              </a:r>
              <a:r>
                <a:rPr kumimoji="0" lang="en-US" sz="5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Gloria Hallelujah"/>
                </a:rPr>
                <a:t>:</a:t>
              </a:r>
            </a:p>
          </p:txBody>
        </p:sp>
      </p:grpSp>
      <p:sp>
        <p:nvSpPr>
          <p:cNvPr id="20" name="Speech Bubble: Rectangle with Corners Rounded 4">
            <a:extLst>
              <a:ext uri="{FF2B5EF4-FFF2-40B4-BE49-F238E27FC236}">
                <a16:creationId xmlns:a16="http://schemas.microsoft.com/office/drawing/2014/main" id="{19A89EC2-A18B-4314-9C33-30EC116876AF}"/>
              </a:ext>
            </a:extLst>
          </p:cNvPr>
          <p:cNvSpPr/>
          <p:nvPr/>
        </p:nvSpPr>
        <p:spPr>
          <a:xfrm flipH="1">
            <a:off x="2947733" y="2614315"/>
            <a:ext cx="6278880" cy="1505695"/>
          </a:xfrm>
          <a:prstGeom prst="wedgeRoundRectCallout">
            <a:avLst>
              <a:gd name="adj1" fmla="val 57055"/>
              <a:gd name="adj2" fmla="val -68532"/>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i="1" dirty="0">
                <a:solidFill>
                  <a:schemeClr val="tx1"/>
                </a:solidFill>
                <a:latin typeface="Times New Roman" panose="02020603050405020304" pitchFamily="18" charset="0"/>
                <a:cs typeface="Times New Roman" panose="02020603050405020304" pitchFamily="18" charset="0"/>
              </a:rPr>
              <a:t>Khi </a:t>
            </a:r>
            <a:r>
              <a:rPr lang="en-US" sz="3600" b="1" i="1" dirty="0" err="1">
                <a:solidFill>
                  <a:schemeClr val="tx1"/>
                </a:solidFill>
                <a:latin typeface="Times New Roman" panose="02020603050405020304" pitchFamily="18" charset="0"/>
                <a:cs typeface="Times New Roman" panose="02020603050405020304" pitchFamily="18" charset="0"/>
              </a:rPr>
              <a:t>sử</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dụng</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đèn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học</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cần</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đảm</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bảo</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tuyệt</a:t>
            </a:r>
            <a:r>
              <a:rPr lang="en-US" sz="3600" b="1" i="1" dirty="0">
                <a:solidFill>
                  <a:schemeClr val="tx1"/>
                </a:solidFill>
                <a:latin typeface="Times New Roman" panose="02020603050405020304" pitchFamily="18" charset="0"/>
                <a:cs typeface="Times New Roman" panose="02020603050405020304" pitchFamily="18" charset="0"/>
              </a:rPr>
              <a:t> </a:t>
            </a:r>
            <a:r>
              <a:rPr lang="en-US" sz="3600" b="1" i="1" dirty="0" err="1">
                <a:solidFill>
                  <a:schemeClr val="tx1"/>
                </a:solidFill>
                <a:latin typeface="Times New Roman" panose="02020603050405020304" pitchFamily="18" charset="0"/>
                <a:cs typeface="Times New Roman" panose="02020603050405020304" pitchFamily="18" charset="0"/>
              </a:rPr>
              <a:t>đối</a:t>
            </a:r>
            <a:r>
              <a:rPr lang="en-US" sz="3600" b="1" i="1" dirty="0">
                <a:solidFill>
                  <a:schemeClr val="tx1"/>
                </a:solidFill>
                <a:latin typeface="Times New Roman" panose="02020603050405020304" pitchFamily="18" charset="0"/>
                <a:cs typeface="Times New Roman" panose="02020603050405020304" pitchFamily="18" charset="0"/>
              </a:rPr>
              <a:t> an </a:t>
            </a:r>
            <a:r>
              <a:rPr lang="en-US" sz="3600" b="1" i="1" dirty="0" err="1">
                <a:solidFill>
                  <a:schemeClr val="tx1"/>
                </a:solidFill>
                <a:latin typeface="Times New Roman" panose="02020603050405020304" pitchFamily="18" charset="0"/>
                <a:cs typeface="Times New Roman" panose="02020603050405020304" pitchFamily="18" charset="0"/>
              </a:rPr>
              <a:t>toàn</a:t>
            </a:r>
            <a:endPar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1" name="Speech Bubble: Rectangle with Corners Rounded 4">
            <a:extLst>
              <a:ext uri="{FF2B5EF4-FFF2-40B4-BE49-F238E27FC236}">
                <a16:creationId xmlns:a16="http://schemas.microsoft.com/office/drawing/2014/main" id="{CA654C78-7569-4F19-BD48-17C36596FA0B}"/>
              </a:ext>
            </a:extLst>
          </p:cNvPr>
          <p:cNvSpPr/>
          <p:nvPr/>
        </p:nvSpPr>
        <p:spPr>
          <a:xfrm flipH="1">
            <a:off x="2902168" y="4790099"/>
            <a:ext cx="8698942" cy="1505695"/>
          </a:xfrm>
          <a:prstGeom prst="wedgeRoundRectCallout">
            <a:avLst>
              <a:gd name="adj1" fmla="val 57055"/>
              <a:gd name="adj2" fmla="val -68532"/>
              <a:gd name="adj3" fmla="val 166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b="1" i="1" dirty="0">
                <a:solidFill>
                  <a:schemeClr val="tx1"/>
                </a:solidFill>
                <a:latin typeface="Times New Roman" panose="02020603050405020304" pitchFamily="18" charset="0"/>
                <a:cs typeface="Times New Roman" panose="02020603050405020304" pitchFamily="18" charset="0"/>
              </a:rPr>
              <a:t>không nên tắt các loại đèn trong phòng để tránh mỏi mắt và bị lóa khi nhìn từ sáng ra tối.</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944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934958" y="1723918"/>
            <a:ext cx="7879644" cy="3023827"/>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6"/>
          <a:srcRect l="11411" t="28946" r="70326" b="61026"/>
          <a:stretch/>
        </p:blipFill>
        <p:spPr>
          <a:xfrm>
            <a:off x="1384677" y="-923217"/>
            <a:ext cx="2226705" cy="687754"/>
          </a:xfrm>
          <a:prstGeom prst="rect">
            <a:avLst/>
          </a:prstGeom>
        </p:spPr>
      </p:pic>
      <p:sp>
        <p:nvSpPr>
          <p:cNvPr id="30" name="TextBox 29">
            <a:extLst>
              <a:ext uri="{FF2B5EF4-FFF2-40B4-BE49-F238E27FC236}">
                <a16:creationId xmlns:a16="http://schemas.microsoft.com/office/drawing/2014/main" id="{8561C565-DE2A-4BFE-9B86-D96580834402}"/>
              </a:ext>
            </a:extLst>
          </p:cNvPr>
          <p:cNvSpPr txBox="1"/>
          <p:nvPr/>
        </p:nvSpPr>
        <p:spPr>
          <a:xfrm>
            <a:off x="3188255" y="2286124"/>
            <a:ext cx="5647700"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4C4C"/>
                </a:solidFill>
                <a:effectLst/>
                <a:uLnTx/>
                <a:uFillTx/>
                <a:latin typeface="Times New Roman" panose="02020603050405020304" pitchFamily="18" charset="0"/>
                <a:cs typeface="Times New Roman" panose="02020603050405020304" pitchFamily="18" charset="0"/>
              </a:rPr>
              <a:t>Tạm</a:t>
            </a:r>
            <a:r>
              <a:rPr kumimoji="0" lang="en-US" sz="7200" b="1" i="0" u="none" strike="noStrike" kern="1200" cap="none" spc="0" normalizeH="0" baseline="0" noProof="0" dirty="0">
                <a:ln>
                  <a:noFill/>
                </a:ln>
                <a:solidFill>
                  <a:srgbClr val="FF4C4C"/>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FF4C4C"/>
                </a:solidFill>
                <a:effectLst/>
                <a:uLnTx/>
                <a:uFillTx/>
                <a:latin typeface="Times New Roman" panose="02020603050405020304" pitchFamily="18" charset="0"/>
                <a:cs typeface="Times New Roman" panose="02020603050405020304" pitchFamily="18" charset="0"/>
              </a:rPr>
              <a:t>biệt</a:t>
            </a:r>
            <a:endParaRPr kumimoji="0" lang="en-US" sz="7200" b="1" i="0" u="none" strike="noStrike" kern="1200" cap="none" spc="0" normalizeH="0" baseline="0" noProof="0" dirty="0">
              <a:ln>
                <a:noFill/>
              </a:ln>
              <a:solidFill>
                <a:srgbClr val="FF4C4C"/>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4C4C"/>
                </a:solidFill>
                <a:effectLst/>
                <a:uLnTx/>
                <a:uFillTx/>
                <a:latin typeface="Times New Roman" panose="02020603050405020304" pitchFamily="18" charset="0"/>
                <a:cs typeface="Times New Roman" panose="02020603050405020304" pitchFamily="18" charset="0"/>
              </a:rPr>
              <a:t>và</a:t>
            </a:r>
            <a:r>
              <a:rPr kumimoji="0" lang="en-US" sz="7200" b="1" i="0" u="none" strike="noStrike" kern="1200" cap="none" spc="0" normalizeH="0" baseline="0" noProof="0" dirty="0">
                <a:ln>
                  <a:noFill/>
                </a:ln>
                <a:solidFill>
                  <a:srgbClr val="FF4C4C"/>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FF4C4C"/>
                </a:solidFill>
                <a:effectLst/>
                <a:uLnTx/>
                <a:uFillTx/>
                <a:latin typeface="Times New Roman" panose="02020603050405020304" pitchFamily="18" charset="0"/>
                <a:cs typeface="Times New Roman" panose="02020603050405020304" pitchFamily="18" charset="0"/>
              </a:rPr>
              <a:t>hẹn</a:t>
            </a:r>
            <a:r>
              <a:rPr kumimoji="0" lang="en-US" sz="7200" b="1" i="0" u="none" strike="noStrike" kern="1200" cap="none" spc="0" normalizeH="0" baseline="0" noProof="0" dirty="0">
                <a:ln>
                  <a:noFill/>
                </a:ln>
                <a:solidFill>
                  <a:srgbClr val="FF4C4C"/>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FF4C4C"/>
                </a:solidFill>
                <a:effectLst/>
                <a:uLnTx/>
                <a:uFillTx/>
                <a:latin typeface="Times New Roman" panose="02020603050405020304" pitchFamily="18" charset="0"/>
                <a:cs typeface="Times New Roman" panose="02020603050405020304" pitchFamily="18" charset="0"/>
              </a:rPr>
              <a:t>gặp</a:t>
            </a:r>
            <a:r>
              <a:rPr kumimoji="0" lang="en-US" sz="7200" b="1" i="0" u="none" strike="noStrike" kern="1200" cap="none" spc="0" normalizeH="0" baseline="0" noProof="0" dirty="0">
                <a:ln>
                  <a:noFill/>
                </a:ln>
                <a:solidFill>
                  <a:srgbClr val="FF4C4C"/>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FF4C4C"/>
                </a:solidFill>
                <a:effectLst/>
                <a:uLnTx/>
                <a:uFillTx/>
                <a:latin typeface="Times New Roman" panose="02020603050405020304" pitchFamily="18" charset="0"/>
                <a:cs typeface="Times New Roman" panose="02020603050405020304" pitchFamily="18" charset="0"/>
              </a:rPr>
              <a:t>lại</a:t>
            </a:r>
            <a:endParaRPr kumimoji="0" lang="en-US" sz="7200" b="1" i="0" u="none" strike="noStrike" kern="1200" cap="none" spc="0" normalizeH="0" baseline="0" noProof="0" dirty="0">
              <a:ln>
                <a:noFill/>
              </a:ln>
              <a:solidFill>
                <a:srgbClr val="FF4C4C"/>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065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6000">
                                          <p:cBhvr additive="base">
                                            <p:cTn id="27" dur="75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750" fill="hold"/>
                                            <p:tgtEl>
                                              <p:spTgt spid="4"/>
                                            </p:tgtEl>
                                            <p:attrNameLst>
                                              <p:attrName>ppt_x</p:attrName>
                                            </p:attrNameLst>
                                          </p:cBhvr>
                                          <p:tavLst>
                                            <p:tav tm="0">
                                              <p:val>
                                                <p:strVal val="1+#ppt_w/2"/>
                                              </p:val>
                                            </p:tav>
                                            <p:tav tm="100000">
                                              <p:val>
                                                <p:strVal val="#ppt_x"/>
                                              </p:val>
                                            </p:tav>
                                          </p:tavLst>
                                        </p:anim>
                                        <p:anim calcmode="lin" valueType="num">
                                          <p:cBhvr additive="base">
                                            <p:cTn id="32" dur="75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750" fill="hold"/>
                                            <p:tgtEl>
                                              <p:spTgt spid="6"/>
                                            </p:tgtEl>
                                            <p:attrNameLst>
                                              <p:attrName>ppt_x</p:attrName>
                                            </p:attrNameLst>
                                          </p:cBhvr>
                                          <p:tavLst>
                                            <p:tav tm="0">
                                              <p:val>
                                                <p:strVal val="0-#ppt_w/2"/>
                                              </p:val>
                                            </p:tav>
                                            <p:tav tm="100000">
                                              <p:val>
                                                <p:strVal val="#ppt_x"/>
                                              </p:val>
                                            </p:tav>
                                          </p:tavLst>
                                        </p:anim>
                                        <p:anim calcmode="lin" valueType="num">
                                          <p:cBhvr additive="base">
                                            <p:cTn id="36" dur="75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000" fill="hold"/>
                                            <p:tgtEl>
                                              <p:spTgt spid="2"/>
                                            </p:tgtEl>
                                            <p:attrNameLst>
                                              <p:attrName>ppt_x</p:attrName>
                                            </p:attrNameLst>
                                          </p:cBhvr>
                                          <p:tavLst>
                                            <p:tav tm="0">
                                              <p:val>
                                                <p:strVal val="#ppt_x"/>
                                              </p:val>
                                            </p:tav>
                                            <p:tav tm="100000">
                                              <p:val>
                                                <p:strVal val="#ppt_x"/>
                                              </p:val>
                                            </p:tav>
                                          </p:tavLst>
                                        </p:anim>
                                        <p:anim calcmode="lin" valueType="num">
                                          <p:cBhvr additive="base">
                                            <p:cTn id="40" dur="1000" fill="hold"/>
                                            <p:tgtEl>
                                              <p:spTgt spid="2"/>
                                            </p:tgtEl>
                                            <p:attrNameLst>
                                              <p:attrName>ppt_y</p:attrName>
                                            </p:attrNameLst>
                                          </p:cBhvr>
                                          <p:tavLst>
                                            <p:tav tm="0">
                                              <p:val>
                                                <p:strVal val="1+#ppt_h/2"/>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33E7B57C-3BB5-40FE-8459-23F3BE780657}"/>
              </a:ext>
            </a:extLst>
          </p:cNvPr>
          <p:cNvSpPr/>
          <p:nvPr/>
        </p:nvSpPr>
        <p:spPr>
          <a:xfrm>
            <a:off x="10678160" y="0"/>
            <a:ext cx="1422400" cy="62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tên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từng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bộ</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phận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đèn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24CB3701-B568-4ADF-A02C-F081529480A8}"/>
              </a:ext>
            </a:extLst>
          </p:cNvPr>
          <p:cNvGrpSpPr/>
          <p:nvPr/>
        </p:nvGrpSpPr>
        <p:grpSpPr>
          <a:xfrm>
            <a:off x="4257040" y="2085955"/>
            <a:ext cx="7287053" cy="2201565"/>
            <a:chOff x="3582960" y="2258675"/>
            <a:chExt cx="7479401" cy="2201565"/>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nl-NL" sz="3600" b="1" dirty="0">
                  <a:latin typeface="Times New Roman" panose="02020603050405020304" pitchFamily="18" charset="0"/>
                  <a:cs typeface="Times New Roman" panose="02020603050405020304" pitchFamily="18" charset="0"/>
                </a:rPr>
                <a:t>6 bộ phận chính, bóng đèn, thân đèn, chụp đèn, đế đèn, công tắc, dây nguồn.</a:t>
              </a:r>
              <a:endParaRPr lang="en-US" sz="3600" b="1" dirty="0">
                <a:latin typeface="Times New Roman" panose="02020603050405020304" pitchFamily="18" charset="0"/>
                <a:cs typeface="Times New Roman" panose="02020603050405020304" pitchFamily="18"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9125" y="4799169"/>
            <a:ext cx="3044321" cy="24354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973394" y="412955"/>
            <a:ext cx="10176387" cy="830997"/>
          </a:xfrm>
          <a:prstGeom prst="rect">
            <a:avLst/>
          </a:prstGeom>
          <a:noFill/>
        </p:spPr>
        <p:txBody>
          <a:bodyPr wrap="square" rtlCol="0">
            <a:spAutoFit/>
          </a:bodyPr>
          <a:lstStyle/>
          <a:p>
            <a:pPr lvl="0" algn="ct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2.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Công</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tắc</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đèn</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học</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có</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tác</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gì</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lang="vi-VN"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4257040" y="2085955"/>
            <a:ext cx="7287053" cy="2201565"/>
            <a:chOff x="3582960" y="2258675"/>
            <a:chExt cx="7479401" cy="22015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b="1" dirty="0">
                  <a:latin typeface="Times New Roman" panose="02020603050405020304" pitchFamily="18" charset="0"/>
                  <a:cs typeface="Times New Roman" panose="02020603050405020304" pitchFamily="18" charset="0"/>
                </a:rPr>
                <a:t>Đáp án: Bật và tắt đèn</a:t>
              </a:r>
              <a:endParaRPr lang="en-US" sz="4400" b="1" dirty="0">
                <a:latin typeface="Times New Roman" panose="02020603050405020304" pitchFamily="18" charset="0"/>
                <a:cs typeface="Times New Roman" panose="02020603050405020304" pitchFamily="18"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031" y="5257718"/>
            <a:ext cx="1800679" cy="17373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973394" y="412955"/>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3.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Dây</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nguồn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đèn</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học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có</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tác</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gì</a:t>
            </a:r>
            <a:r>
              <a:rPr lang="en-US"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lang="vi-VN" sz="4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4257040" y="2085955"/>
            <a:ext cx="7287053" cy="2201565"/>
            <a:chOff x="3582960" y="2258675"/>
            <a:chExt cx="7479401" cy="2201565"/>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b="1" dirty="0">
                  <a:latin typeface="Times New Roman" panose="02020603050405020304" pitchFamily="18" charset="0"/>
                  <a:cs typeface="Times New Roman" panose="02020603050405020304" pitchFamily="18" charset="0"/>
                </a:rPr>
                <a:t>Nối đèn học với </a:t>
              </a:r>
            </a:p>
            <a:p>
              <a:pPr algn="ctr"/>
              <a:r>
                <a:rPr lang="nl-NL" sz="4400" b="1" dirty="0">
                  <a:latin typeface="Times New Roman" panose="02020603050405020304" pitchFamily="18" charset="0"/>
                  <a:cs typeface="Times New Roman" panose="02020603050405020304" pitchFamily="18" charset="0"/>
                </a:rPr>
                <a:t>nguồn điện</a:t>
              </a: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934958" y="1723918"/>
            <a:ext cx="7879644" cy="3023827"/>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97" y="334947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5"/>
          <a:srcRect l="11411" t="28946" r="70326" b="61026"/>
          <a:stretch/>
        </p:blipFill>
        <p:spPr>
          <a:xfrm>
            <a:off x="1384677" y="-923217"/>
            <a:ext cx="2226705" cy="687754"/>
          </a:xfrm>
          <a:prstGeom prst="rect">
            <a:avLst/>
          </a:prstGeom>
        </p:spPr>
      </p:pic>
      <p:pic>
        <p:nvPicPr>
          <p:cNvPr id="5" name="Picture 4" descr="A picture containing pink&#10;&#10;Description automatically generated">
            <a:extLst>
              <a:ext uri="{FF2B5EF4-FFF2-40B4-BE49-F238E27FC236}">
                <a16:creationId xmlns:a16="http://schemas.microsoft.com/office/drawing/2014/main" id="{15BB0595-A08A-468F-8096-B474BBB52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402" y="3378222"/>
            <a:ext cx="3387112" cy="3380338"/>
          </a:xfrm>
          <a:prstGeom prst="rect">
            <a:avLst/>
          </a:prstGeom>
        </p:spPr>
      </p:pic>
      <p:pic>
        <p:nvPicPr>
          <p:cNvPr id="30" name="Picture 29">
            <a:extLst>
              <a:ext uri="{FF2B5EF4-FFF2-40B4-BE49-F238E27FC236}">
                <a16:creationId xmlns:a16="http://schemas.microsoft.com/office/drawing/2014/main" id="{003CE3D0-C2D2-49BF-8F1C-B6597D1866D5}"/>
              </a:ext>
            </a:extLst>
          </p:cNvPr>
          <p:cNvPicPr>
            <a:picLocks noChangeAspect="1"/>
          </p:cNvPicPr>
          <p:nvPr/>
        </p:nvPicPr>
        <p:blipFill>
          <a:blip r:embed="rId7"/>
          <a:stretch>
            <a:fillRect/>
          </a:stretch>
        </p:blipFill>
        <p:spPr>
          <a:xfrm>
            <a:off x="1909756" y="2347971"/>
            <a:ext cx="7563560" cy="867056"/>
          </a:xfrm>
          <a:prstGeom prst="rect">
            <a:avLst/>
          </a:prstGeom>
        </p:spPr>
      </p:pic>
      <p:pic>
        <p:nvPicPr>
          <p:cNvPr id="10" name="Picture 9">
            <a:extLst>
              <a:ext uri="{FF2B5EF4-FFF2-40B4-BE49-F238E27FC236}">
                <a16:creationId xmlns:a16="http://schemas.microsoft.com/office/drawing/2014/main" id="{F82288AF-D508-4C70-82A7-E660F00B4E7C}"/>
              </a:ext>
            </a:extLst>
          </p:cNvPr>
          <p:cNvPicPr>
            <a:picLocks noChangeAspect="1"/>
          </p:cNvPicPr>
          <p:nvPr/>
        </p:nvPicPr>
        <p:blipFill>
          <a:blip r:embed="rId8"/>
          <a:stretch>
            <a:fillRect/>
          </a:stretch>
        </p:blipFill>
        <p:spPr>
          <a:xfrm>
            <a:off x="2288939" y="2822888"/>
            <a:ext cx="7102456" cy="1865538"/>
          </a:xfrm>
          <a:prstGeom prst="rect">
            <a:avLst/>
          </a:prstGeom>
        </p:spPr>
      </p:pic>
      <p:pic>
        <p:nvPicPr>
          <p:cNvPr id="11" name="Picture 10">
            <a:extLst>
              <a:ext uri="{FF2B5EF4-FFF2-40B4-BE49-F238E27FC236}">
                <a16:creationId xmlns:a16="http://schemas.microsoft.com/office/drawing/2014/main" id="{52604CF2-EC09-4580-9CF9-45FBE36C8ACD}"/>
              </a:ext>
            </a:extLst>
          </p:cNvPr>
          <p:cNvPicPr>
            <a:picLocks noChangeAspect="1"/>
          </p:cNvPicPr>
          <p:nvPr/>
        </p:nvPicPr>
        <p:blipFill>
          <a:blip r:embed="rId9"/>
          <a:stretch>
            <a:fillRect/>
          </a:stretch>
        </p:blipFill>
        <p:spPr>
          <a:xfrm>
            <a:off x="4247266" y="1245439"/>
            <a:ext cx="3596952" cy="1072989"/>
          </a:xfrm>
          <a:prstGeom prst="rect">
            <a:avLst/>
          </a:prstGeom>
        </p:spPr>
      </p:pic>
    </p:spTree>
    <p:extLst>
      <p:ext uri="{BB962C8B-B14F-4D97-AF65-F5344CB8AC3E}">
        <p14:creationId xmlns:p14="http://schemas.microsoft.com/office/powerpoint/2010/main" val="4124216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sp>
        <p:nvSpPr>
          <p:cNvPr id="32" name="TextBox 31">
            <a:extLst>
              <a:ext uri="{FF2B5EF4-FFF2-40B4-BE49-F238E27FC236}">
                <a16:creationId xmlns:a16="http://schemas.microsoft.com/office/drawing/2014/main" id="{B11F5685-8E1D-468C-BA04-32A479A18E3A}"/>
              </a:ext>
            </a:extLst>
          </p:cNvPr>
          <p:cNvSpPr txBox="1"/>
          <p:nvPr/>
        </p:nvSpPr>
        <p:spPr>
          <a:xfrm rot="21360500">
            <a:off x="2748396" y="2108457"/>
            <a:ext cx="9087401" cy="1077218"/>
          </a:xfrm>
          <a:prstGeom prst="rect">
            <a:avLst/>
          </a:prstGeom>
          <a:noFill/>
        </p:spPr>
        <p:txBody>
          <a:bodyPr wrap="square">
            <a:spAutoFit/>
          </a:bodyPr>
          <a:lstStyle/>
          <a:p>
            <a:pPr marL="457200" lvl="0" indent="-457200">
              <a:buFont typeface="Arial" panose="020B0604020202020204" pitchFamily="34" charset="0"/>
              <a:buChar char="•"/>
              <a:defRPr/>
            </a:pPr>
            <a:r>
              <a:rPr lang="vi-VN" sz="3200" b="1" dirty="0">
                <a:solidFill>
                  <a:srgbClr val="FF0000"/>
                </a:solidFill>
                <a:latin typeface="+mj-lt"/>
                <a:ea typeface="Times New Roman" panose="02020603050405020304" pitchFamily="18" charset="0"/>
                <a:cs typeface="Pattaya" panose="00000500000000000000" pitchFamily="2" charset="-34"/>
              </a:rPr>
              <a:t>Nêu được tác dụng và cách sử dụng được đèn học.</a:t>
            </a:r>
            <a:endParaRPr kumimoji="0" lang="en-US" sz="3200" b="1" i="0" u="none" strike="noStrike" kern="1200" cap="none" spc="0" normalizeH="0" baseline="0" noProof="0" dirty="0">
              <a:ln>
                <a:noFill/>
              </a:ln>
              <a:solidFill>
                <a:srgbClr val="FF0000"/>
              </a:solidFill>
              <a:effectLst/>
              <a:uLnTx/>
              <a:uFillTx/>
              <a:latin typeface="+mj-lt"/>
              <a:cs typeface="Pattaya" panose="00000500000000000000" pitchFamily="2" charset="-34"/>
            </a:endParaRPr>
          </a:p>
        </p:txBody>
      </p:sp>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0"/>
            <a:ext cx="4980864" cy="963251"/>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845549" y="3219619"/>
            <a:ext cx="8825294" cy="1077218"/>
          </a:xfrm>
          <a:prstGeom prst="rect">
            <a:avLst/>
          </a:prstGeom>
          <a:noFill/>
        </p:spPr>
        <p:txBody>
          <a:bodyPr wrap="square">
            <a:spAutoFit/>
          </a:bodyPr>
          <a:lstStyle/>
          <a:p>
            <a:pPr marL="457200" lvl="0" indent="-457200">
              <a:buFont typeface="Arial" panose="020B0604020202020204" pitchFamily="34" charset="0"/>
              <a:buChar char="•"/>
              <a:defRPr/>
            </a:pPr>
            <a:r>
              <a:rPr lang="vi-VN" sz="3200" b="1" dirty="0">
                <a:solidFill>
                  <a:srgbClr val="FF0000"/>
                </a:solidFill>
                <a:latin typeface="+mj-lt"/>
                <a:ea typeface="Times New Roman" panose="02020603050405020304" pitchFamily="18" charset="0"/>
                <a:cs typeface="Pattaya" panose="00000500000000000000" pitchFamily="2" charset="-34"/>
              </a:rPr>
              <a:t>Xác định vị trí đặt đèn, bật tắt, điều chỉnh được độ sáng của đèn học.</a:t>
            </a:r>
            <a:endParaRPr kumimoji="0" lang="en-US" sz="3200" b="1" i="0" u="none" strike="noStrike" kern="1200" cap="none" spc="0" normalizeH="0" baseline="0" noProof="0" dirty="0">
              <a:ln>
                <a:noFill/>
              </a:ln>
              <a:solidFill>
                <a:srgbClr val="FF0000"/>
              </a:solidFill>
              <a:effectLst/>
              <a:uLnTx/>
              <a:uFillTx/>
              <a:latin typeface="+mj-lt"/>
              <a:cs typeface="Pattaya" panose="00000500000000000000" pitchFamily="2" charset="-34"/>
            </a:endParaRPr>
          </a:p>
        </p:txBody>
      </p:sp>
      <p:sp>
        <p:nvSpPr>
          <p:cNvPr id="18" name="TextBox 17">
            <a:extLst>
              <a:ext uri="{FF2B5EF4-FFF2-40B4-BE49-F238E27FC236}">
                <a16:creationId xmlns:a16="http://schemas.microsoft.com/office/drawing/2014/main" id="{E4560288-A947-4B89-9573-022759FB23C8}"/>
              </a:ext>
            </a:extLst>
          </p:cNvPr>
          <p:cNvSpPr txBox="1"/>
          <p:nvPr/>
        </p:nvSpPr>
        <p:spPr>
          <a:xfrm rot="21360500">
            <a:off x="2748397" y="4378142"/>
            <a:ext cx="9087401" cy="1077218"/>
          </a:xfrm>
          <a:prstGeom prst="rect">
            <a:avLst/>
          </a:prstGeom>
          <a:noFill/>
        </p:spPr>
        <p:txBody>
          <a:bodyPr wrap="square">
            <a:spAutoFit/>
          </a:bodyPr>
          <a:lstStyle/>
          <a:p>
            <a:pPr marL="457200" lvl="0" indent="-457200">
              <a:buFont typeface="Arial" panose="020B0604020202020204" pitchFamily="34" charset="0"/>
              <a:buChar char="•"/>
              <a:defRPr/>
            </a:pPr>
            <a:r>
              <a:rPr lang="vi-VN" sz="3200" b="1" dirty="0">
                <a:solidFill>
                  <a:srgbClr val="FF0000"/>
                </a:solidFill>
                <a:latin typeface="+mj-lt"/>
                <a:ea typeface="Times New Roman" panose="02020603050405020304" pitchFamily="18" charset="0"/>
                <a:cs typeface="Pattaya" panose="00000500000000000000" pitchFamily="2" charset="-34"/>
              </a:rPr>
              <a:t>Nhận biết và phòng tránh được những tình huống mất an toàn khi sử dụng đèn học</a:t>
            </a:r>
            <a:endParaRPr kumimoji="0" lang="en-US" sz="3200" b="1" i="0" u="none" strike="noStrike" kern="1200" cap="none" spc="0" normalizeH="0" baseline="0" noProof="0" dirty="0">
              <a:ln>
                <a:noFill/>
              </a:ln>
              <a:solidFill>
                <a:srgbClr val="FF0000"/>
              </a:solidFill>
              <a:effectLst/>
              <a:uLnTx/>
              <a:uFillTx/>
              <a:latin typeface="+mj-lt"/>
              <a:cs typeface="Pattaya" panose="00000500000000000000" pitchFamily="2" charset="-34"/>
            </a:endParaRPr>
          </a:p>
        </p:txBody>
      </p:sp>
    </p:spTree>
    <p:extLst>
      <p:ext uri="{BB962C8B-B14F-4D97-AF65-F5344CB8AC3E}">
        <p14:creationId xmlns:p14="http://schemas.microsoft.com/office/powerpoint/2010/main" val="1659028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Vertical)">
                                          <p:cBhvr>
                                            <p:cTn id="44" dur="500"/>
                                            <p:tgtEl>
                                              <p:spTgt spid="17"/>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out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par>
                                    <p:cTn id="34" presetID="16" presetClass="entr" presetSubtype="37"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out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Vertical)">
                                          <p:cBhvr>
                                            <p:cTn id="44" dur="500"/>
                                            <p:tgtEl>
                                              <p:spTgt spid="17"/>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out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7" grpId="0"/>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2" name="Picture 1">
            <a:extLst>
              <a:ext uri="{FF2B5EF4-FFF2-40B4-BE49-F238E27FC236}">
                <a16:creationId xmlns:a16="http://schemas.microsoft.com/office/drawing/2014/main" id="{1E794791-D0DA-41DF-BB7D-0CE7D4AA0D39}"/>
              </a:ext>
            </a:extLst>
          </p:cNvPr>
          <p:cNvPicPr>
            <a:picLocks noChangeAspect="1"/>
          </p:cNvPicPr>
          <p:nvPr/>
        </p:nvPicPr>
        <p:blipFill>
          <a:blip r:embed="rId4"/>
          <a:stretch>
            <a:fillRect/>
          </a:stretch>
        </p:blipFill>
        <p:spPr>
          <a:xfrm>
            <a:off x="4532827" y="2359059"/>
            <a:ext cx="6541575" cy="2139881"/>
          </a:xfrm>
          <a:prstGeom prst="rect">
            <a:avLst/>
          </a:prstGeom>
        </p:spPr>
      </p:pic>
    </p:spTree>
    <p:extLst>
      <p:ext uri="{BB962C8B-B14F-4D97-AF65-F5344CB8AC3E}">
        <p14:creationId xmlns:p14="http://schemas.microsoft.com/office/powerpoint/2010/main" val="3825964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TotalTime>
  <Words>496</Words>
  <Application>Microsoft Office PowerPoint</Application>
  <PresentationFormat>Widescreen</PresentationFormat>
  <Paragraphs>44</Paragraphs>
  <Slides>23</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23</vt:i4>
      </vt:variant>
    </vt:vector>
  </HeadingPairs>
  <TitlesOfParts>
    <vt:vector size="37" baseType="lpstr">
      <vt:lpstr>等线</vt:lpstr>
      <vt:lpstr>等线 Light</vt:lpstr>
      <vt:lpstr>微软雅黑</vt:lpstr>
      <vt:lpstr>Arial</vt:lpstr>
      <vt:lpstr>Calibri</vt:lpstr>
      <vt:lpstr>Calibri Light</vt:lpstr>
      <vt:lpstr>Georgia</vt:lpstr>
      <vt:lpstr>Gloria Hallelujah</vt:lpstr>
      <vt:lpstr>Open Sans</vt:lpstr>
      <vt:lpstr>Times New Roman</vt:lpstr>
      <vt:lpstr>Office 主题​​</vt:lpstr>
      <vt:lpstr>1_Office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Ngọc Diệp</cp:lastModifiedBy>
  <cp:revision>45</cp:revision>
  <dcterms:created xsi:type="dcterms:W3CDTF">2022-07-17T00:36:39Z</dcterms:created>
  <dcterms:modified xsi:type="dcterms:W3CDTF">2023-09-19T06:44:11Z</dcterms:modified>
</cp:coreProperties>
</file>