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tags/tag5.xml" ContentType="application/vnd.openxmlformats-officedocument.presentationml.tags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  <p:sldMasterId id="2147483684" r:id="rId3"/>
    <p:sldMasterId id="2147483696" r:id="rId4"/>
  </p:sldMasterIdLst>
  <p:notesMasterIdLst>
    <p:notesMasterId r:id="rId39"/>
  </p:notesMasterIdLst>
  <p:sldIdLst>
    <p:sldId id="327" r:id="rId5"/>
    <p:sldId id="265" r:id="rId6"/>
    <p:sldId id="271" r:id="rId7"/>
    <p:sldId id="276" r:id="rId8"/>
    <p:sldId id="279" r:id="rId9"/>
    <p:sldId id="303" r:id="rId10"/>
    <p:sldId id="304" r:id="rId11"/>
    <p:sldId id="284" r:id="rId12"/>
    <p:sldId id="285" r:id="rId13"/>
    <p:sldId id="306" r:id="rId14"/>
    <p:sldId id="308" r:id="rId15"/>
    <p:sldId id="309" r:id="rId16"/>
    <p:sldId id="310" r:id="rId17"/>
    <p:sldId id="305" r:id="rId18"/>
    <p:sldId id="307" r:id="rId19"/>
    <p:sldId id="290" r:id="rId20"/>
    <p:sldId id="294" r:id="rId21"/>
    <p:sldId id="286" r:id="rId22"/>
    <p:sldId id="311" r:id="rId23"/>
    <p:sldId id="313" r:id="rId24"/>
    <p:sldId id="312" r:id="rId25"/>
    <p:sldId id="314" r:id="rId26"/>
    <p:sldId id="315" r:id="rId27"/>
    <p:sldId id="316" r:id="rId28"/>
    <p:sldId id="317" r:id="rId29"/>
    <p:sldId id="318" r:id="rId30"/>
    <p:sldId id="319" r:id="rId31"/>
    <p:sldId id="320" r:id="rId32"/>
    <p:sldId id="321" r:id="rId33"/>
    <p:sldId id="259" r:id="rId34"/>
    <p:sldId id="322" r:id="rId35"/>
    <p:sldId id="323" r:id="rId36"/>
    <p:sldId id="324" r:id="rId37"/>
    <p:sldId id="297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995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107" autoAdjust="0"/>
    <p:restoredTop sz="87719" autoAdjust="0"/>
  </p:normalViewPr>
  <p:slideViewPr>
    <p:cSldViewPr snapToGrid="0">
      <p:cViewPr varScale="1">
        <p:scale>
          <a:sx n="59" d="100"/>
          <a:sy n="59" d="100"/>
        </p:scale>
        <p:origin x="990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ableStyles" Target="tableStyles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B276F7F4-FD4B-4560-94EF-17B96239FD45}" type="datetimeFigureOut">
              <a:rPr lang="en-US" smtClean="0"/>
              <a:pPr/>
              <a:t>9/18/2023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36044324-AE21-4AF2-A937-93342E6FF0F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45404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304AFD-CBB6-49B9-97BF-B7ECE65EE1B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86561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393214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279223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063120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5429325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591724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270531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625444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427122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714815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16127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70965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5667417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49811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 err="1"/>
              <a:t>Hướng</a:t>
            </a:r>
            <a:r>
              <a:rPr lang="en-US" dirty="0"/>
              <a:t> </a:t>
            </a:r>
            <a:r>
              <a:rPr lang="en-US" dirty="0" err="1"/>
              <a:t>dẫn</a:t>
            </a:r>
            <a:r>
              <a:rPr lang="en-US" dirty="0"/>
              <a:t>: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đụn</a:t>
            </a:r>
            <a:r>
              <a:rPr lang="en-US" dirty="0"/>
              <a:t> </a:t>
            </a:r>
            <a:r>
              <a:rPr lang="en-US" dirty="0" err="1"/>
              <a:t>đất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, </a:t>
            </a:r>
            <a:r>
              <a:rPr lang="en-US" dirty="0" err="1"/>
              <a:t>sau</a:t>
            </a:r>
            <a:r>
              <a:rPr lang="en-US" dirty="0"/>
              <a:t>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,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biểu</a:t>
            </a:r>
            <a:r>
              <a:rPr lang="en-US" dirty="0"/>
              <a:t> </a:t>
            </a:r>
            <a:r>
              <a:rPr lang="en-US" dirty="0" err="1"/>
              <a:t>tượng</a:t>
            </a:r>
            <a:r>
              <a:rPr lang="en-US" dirty="0"/>
              <a:t> </a:t>
            </a:r>
            <a:r>
              <a:rPr lang="en-US" dirty="0" err="1"/>
              <a:t>cà</a:t>
            </a:r>
            <a:r>
              <a:rPr lang="en-US" dirty="0"/>
              <a:t> </a:t>
            </a:r>
            <a:r>
              <a:rPr lang="en-US" dirty="0" err="1"/>
              <a:t>rốt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lên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quay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màn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chính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5706013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9" name="Google Shape;3569;ga1157f5700_1_3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70" name="Google Shape;3570;ga1157f5700_1_3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7501144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9" name="Google Shape;3569;ga1157f5700_1_3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70" name="Google Shape;3570;ga1157f5700_1_3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0719967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9" name="Google Shape;3569;ga1157f5700_1_3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70" name="Google Shape;3570;ga1157f5700_1_3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7728620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11883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36007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527248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79535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02918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36099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45183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24065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D53FCCC-BC76-46CB-98F8-FDE5A16864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00BCC1D3-27D6-42E0-8D84-959AF38271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77265E5-2478-4708-A3AB-10C2C3AF42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BFBBC3-DC52-43D9-B2DD-0275893A520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D49A71B-2B95-4E34-AA3C-2FD675F7D3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3D324AB-AD8F-4995-9C7D-B7886F0F61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9052B5-471B-4F9D-B8AC-7194FB67EA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81993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A83ABA0-CB18-434E-9118-DA4681A046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318E44B-44E8-4FBB-ADC4-3BE20217D2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A4248BE-11B3-4544-8D7F-20BE61AE38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BFBBC3-DC52-43D9-B2DD-0275893A520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0CC8237-01CD-43A4-B570-8CFC5296B3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0325C02-339A-4885-B5EB-A631ADBC26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9052B5-471B-4F9D-B8AC-7194FB67EA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791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3BC4CF14-E210-4D1B-ADD9-423FFE32CE3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959F70C-9CA8-4DE0-8E87-4B2AD343E5B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6DE7D05-57DA-447D-A194-50A8995EB4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BFBBC3-DC52-43D9-B2DD-0275893A520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DF1B88C-FAA2-4C29-ACA7-AF45DCED15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20F5B83-D254-4081-B609-6F647CFCB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9052B5-471B-4F9D-B8AC-7194FB67EA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22137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86312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854199"/>
            <a:ext cx="9144000" cy="1655763"/>
          </a:xfrm>
        </p:spPr>
        <p:txBody>
          <a:bodyPr anchor="b">
            <a:normAutofit/>
          </a:bodyPr>
          <a:lstStyle>
            <a:lvl1pPr algn="ctr">
              <a:defRPr sz="72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2023/9/18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69763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anchor="ctr" anchorCtr="0"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2023/9/18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23358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DD7636-5BE1-44BC-BB5F-15739D9E18E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7C0E1D-24C4-406F-9615-DBDA8D2D1F9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5" name="标题 4"/>
          <p:cNvSpPr>
            <a:spLocks noGrp="1"/>
          </p:cNvSpPr>
          <p:nvPr>
            <p:ph type="title" hasCustomPrompt="1"/>
          </p:nvPr>
        </p:nvSpPr>
        <p:spPr>
          <a:xfrm>
            <a:off x="838200" y="2187443"/>
            <a:ext cx="10515600" cy="2483115"/>
          </a:xfrm>
        </p:spPr>
        <p:txBody>
          <a:bodyPr>
            <a:normAutofit/>
          </a:bodyPr>
          <a:lstStyle>
            <a:lvl1pPr algn="ctr">
              <a:defRPr sz="60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</p:spTree>
    <p:extLst>
      <p:ext uri="{BB962C8B-B14F-4D97-AF65-F5344CB8AC3E}">
        <p14:creationId xmlns:p14="http://schemas.microsoft.com/office/powerpoint/2010/main" val="52764092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82305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744961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615609"/>
            <a:ext cx="5157787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744961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615609"/>
            <a:ext cx="5183188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131637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3238500" y="2159000"/>
            <a:ext cx="5715000" cy="1382450"/>
          </a:xfrm>
        </p:spPr>
        <p:txBody>
          <a:bodyPr anchor="b" anchorCtr="0">
            <a:normAutofit/>
          </a:bodyPr>
          <a:lstStyle>
            <a:lvl1pPr algn="ctr"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DD7636-5BE1-44BC-BB5F-15739D9E18E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7C0E1D-24C4-406F-9615-DBDA8D2D1F9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37" name="内容占位符 36"/>
          <p:cNvSpPr>
            <a:spLocks noGrp="1"/>
          </p:cNvSpPr>
          <p:nvPr>
            <p:ph sz="quarter" idx="13" hasCustomPrompt="1"/>
          </p:nvPr>
        </p:nvSpPr>
        <p:spPr>
          <a:xfrm>
            <a:off x="3238500" y="3733201"/>
            <a:ext cx="5715000" cy="1185937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dirty="0"/>
              <a:t>编辑文本</a:t>
            </a:r>
          </a:p>
        </p:txBody>
      </p:sp>
    </p:spTree>
    <p:extLst>
      <p:ext uri="{BB962C8B-B14F-4D97-AF65-F5344CB8AC3E}">
        <p14:creationId xmlns:p14="http://schemas.microsoft.com/office/powerpoint/2010/main" val="25429881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73686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544C6D1-43B1-4D48-A51C-5451677BF5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C6C72FC-E722-47E0-9373-6D042DBBB4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1C18998-A77D-4140-957D-1C34631C08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BFBBC3-DC52-43D9-B2DD-0275893A520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9176E0D-CC11-4B56-BD95-A7577EE145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5CF9A2A-1EC3-4A53-8811-A1110454D1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9052B5-471B-4F9D-B8AC-7194FB67EA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264428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8200" y="713673"/>
            <a:ext cx="4681654" cy="1428161"/>
          </a:xfrm>
        </p:spPr>
        <p:txBody>
          <a:bodyPr anchor="t" anchorCtr="0">
            <a:normAutofit/>
          </a:bodyPr>
          <a:lstStyle>
            <a:lvl1pPr>
              <a:defRPr sz="36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5642517" y="713673"/>
            <a:ext cx="5711882" cy="5403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8200" y="2313873"/>
            <a:ext cx="4681654" cy="381158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FD9D74-47D9-4702-A33C-335B63B48DB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2023/9/18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BC47A4-756D-490B-A52F-7D9E2C9FC05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465070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10444898" y="365125"/>
            <a:ext cx="908901" cy="5811838"/>
          </a:xfrm>
        </p:spPr>
        <p:txBody>
          <a:bodyPr vert="eaVert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199" y="365125"/>
            <a:ext cx="9446443" cy="5811838"/>
          </a:xfrm>
        </p:spPr>
        <p:txBody>
          <a:bodyPr vert="eaVert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822489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838200" y="551543"/>
            <a:ext cx="10515600" cy="5558971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7259251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849113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509198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282804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125165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307549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929369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61076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50B394D-725A-4926-80BD-42B57CEF81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0ED3A8D-2ABD-412A-933A-39620D9454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8DC9B96-81B6-4116-B103-71AC308D3A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BFBBC3-DC52-43D9-B2DD-0275893A520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37D2071-448B-40ED-AFC1-96C3CF8A9B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1F26043-A49F-4586-95FE-E48CA539AE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9052B5-471B-4F9D-B8AC-7194FB67EA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633180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290803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57284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285903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793538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374A8299-2C2B-4A5F-BA96-4F21A431E3B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784" y="-1252330"/>
            <a:ext cx="12262784" cy="8110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270707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334865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390953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850959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227193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60135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A087E0E-F1BF-42D4-9860-A67FDAA447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9ED0565-0B69-49AC-8BEC-03C1333C888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A99270E-B7CC-42BC-A8EA-96C1FB3BC4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982F030-2F52-4B50-8553-93D268A149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BFBBC3-DC52-43D9-B2DD-0275893A520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2C44098-72CC-46FA-A45D-12124668CC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8EF1A85-244D-476D-AD0E-CB1CD8D91F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9052B5-471B-4F9D-B8AC-7194FB67EA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188515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054883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062345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782683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999698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948891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307484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6611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94809A6-D1DA-47C0-A94C-B9A63D7BA8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5B6FBE7-46D8-47BF-AA7B-456C1E632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2EE75A7-D811-4771-A8BD-B25B603AAE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B12793B8-7923-4C25-81DF-85218395AA9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0D04EB6D-BE76-4BEE-A3AE-764A2C66871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A1AFC7F3-B051-4AE0-AB49-D5F5960F87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BFBBC3-DC52-43D9-B2DD-0275893A520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4FE74D87-91E7-41AA-B2F0-F9219DFBDC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8FE4231D-1DD9-4A72-B93F-0C02F0AC4D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9052B5-471B-4F9D-B8AC-7194FB67EA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89694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6F0577E-CA9F-41FE-9CC2-AAC54EAA9A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CF684E6D-2C7E-4C69-8320-348AC0D1F1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BFBBC3-DC52-43D9-B2DD-0275893A520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B8C910A0-FE55-4094-AB4D-73F4801488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E7CC89BF-D0BC-4A81-8703-EB8FEEF39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9052B5-471B-4F9D-B8AC-7194FB67EA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63236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EB626672-E906-4943-90CC-FCB17F0C17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BFBBC3-DC52-43D9-B2DD-0275893A520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B13B6658-E929-4FEA-8568-D8CE06650D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9D444C6-3AF1-407E-87ED-E2FC8DF8EF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9052B5-471B-4F9D-B8AC-7194FB67EA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05453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9045E2A-5D82-4158-A525-3612F690C0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B9A4DD5-6966-4C17-9A70-51EE370A3A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526F4F51-8D94-4C89-A895-5A7AF4E094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A6D703D-3477-41AE-804F-C610A57F20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BFBBC3-DC52-43D9-B2DD-0275893A520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56F9C8E-7BB4-4629-BBD6-A1785AA113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A79512B-0ECE-42B7-87D3-03EF9597C2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9052B5-471B-4F9D-B8AC-7194FB67EA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91564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50C41E0-F19B-4622-A923-EC82870076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07037EF-58EF-434B-B67D-CC9456CDC05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C139E1A-6D02-4451-B158-5EFFE2A9D0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D5157B7-8A1C-47E3-A7CA-CB25A09F9E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BFBBC3-DC52-43D9-B2DD-0275893A520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D46B5E1-03F1-419E-98F8-D8E4585F1E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329E593-711D-47AE-B409-2A8A43995A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9052B5-471B-4F9D-B8AC-7194FB67EA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37661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ags" Target="../tags/tag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ags" Target="../tags/tag1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ags" Target="../tags/tag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2.jp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27E22EFB-2602-4063-BC24-EBAEB60F9A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4327056-3157-4DFA-859C-911275C1E1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92F0829-502C-42AD-81D2-360F3C2EE13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BFBBC3-DC52-43D9-B2DD-0275893A520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D5353C7-CA47-417B-9870-6A6ABD26D6F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1A7ED42-7CC7-4799-87D0-012C705B4A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9052B5-471B-4F9D-B8AC-7194FB67EA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17827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1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8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9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2023/9/18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10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11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2" name="KSO_TEMPLATE" hidden="1"/>
          <p:cNvSpPr/>
          <p:nvPr userDrawn="1">
            <p:custDataLst>
              <p:tags r:id="rId14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59号-创粗黑"/>
              <a:ea typeface="思源黑体 CN Medium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31538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思源黑体 CN Medium" pitchFamily="3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思源黑体 CN Medium" pitchFamily="34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思源黑体 CN Medium" pitchFamily="34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思源黑体 CN Medium" pitchFamily="34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思源黑体 CN Medium" pitchFamily="34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思源黑体 CN Medium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09121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727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579999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4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48.png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5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52.emf"/><Relationship Id="rId5" Type="http://schemas.openxmlformats.org/officeDocument/2006/relationships/image" Target="../media/image26.jpg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9.xml"/><Relationship Id="rId5" Type="http://schemas.microsoft.com/office/2007/relationships/hdphoto" Target="../media/hdphoto1.wdp"/><Relationship Id="rId4" Type="http://schemas.openxmlformats.org/officeDocument/2006/relationships/image" Target="../media/image5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5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5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9.xml"/><Relationship Id="rId4" Type="http://schemas.microsoft.com/office/2007/relationships/hdphoto" Target="../media/hdphoto2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5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60.png"/><Relationship Id="rId4" Type="http://schemas.openxmlformats.org/officeDocument/2006/relationships/image" Target="../media/image3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9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58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12" Type="http://schemas.openxmlformats.org/officeDocument/2006/relationships/image" Target="../media/image52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23.png"/><Relationship Id="rId11" Type="http://schemas.openxmlformats.org/officeDocument/2006/relationships/image" Target="../media/image64.png"/><Relationship Id="rId5" Type="http://schemas.openxmlformats.org/officeDocument/2006/relationships/image" Target="../media/image22.png"/><Relationship Id="rId10" Type="http://schemas.openxmlformats.org/officeDocument/2006/relationships/image" Target="../media/image63.png"/><Relationship Id="rId4" Type="http://schemas.openxmlformats.org/officeDocument/2006/relationships/image" Target="../media/image21.png"/><Relationship Id="rId9" Type="http://schemas.openxmlformats.org/officeDocument/2006/relationships/image" Target="../media/image26.jpg"/><Relationship Id="rId14" Type="http://schemas.microsoft.com/office/2007/relationships/hdphoto" Target="../media/hdphoto2.wdp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2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65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13" Type="http://schemas.openxmlformats.org/officeDocument/2006/relationships/image" Target="../media/image72.png"/><Relationship Id="rId3" Type="http://schemas.openxmlformats.org/officeDocument/2006/relationships/audio" Target="../media/audio1.wav"/><Relationship Id="rId7" Type="http://schemas.openxmlformats.org/officeDocument/2006/relationships/slide" Target="slide30.xml"/><Relationship Id="rId12" Type="http://schemas.openxmlformats.org/officeDocument/2006/relationships/image" Target="../media/image7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68.png"/><Relationship Id="rId11" Type="http://schemas.openxmlformats.org/officeDocument/2006/relationships/slide" Target="slide32.xml"/><Relationship Id="rId5" Type="http://schemas.openxmlformats.org/officeDocument/2006/relationships/image" Target="../media/image67.png"/><Relationship Id="rId10" Type="http://schemas.openxmlformats.org/officeDocument/2006/relationships/image" Target="../media/image70.png"/><Relationship Id="rId4" Type="http://schemas.openxmlformats.org/officeDocument/2006/relationships/image" Target="../media/image66.png"/><Relationship Id="rId9" Type="http://schemas.openxmlformats.org/officeDocument/2006/relationships/slide" Target="slide3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4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2.jpg"/><Relationship Id="rId9" Type="http://schemas.openxmlformats.org/officeDocument/2006/relationships/image" Target="../media/image16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13" Type="http://schemas.openxmlformats.org/officeDocument/2006/relationships/image" Target="../media/image78.png"/><Relationship Id="rId3" Type="http://schemas.openxmlformats.org/officeDocument/2006/relationships/slideLayout" Target="../slideLayouts/slideLayout34.xml"/><Relationship Id="rId7" Type="http://schemas.openxmlformats.org/officeDocument/2006/relationships/image" Target="../media/image73.png"/><Relationship Id="rId12" Type="http://schemas.openxmlformats.org/officeDocument/2006/relationships/image" Target="../media/image7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1.wav"/><Relationship Id="rId11" Type="http://schemas.openxmlformats.org/officeDocument/2006/relationships/slide" Target="slide29.xml"/><Relationship Id="rId5" Type="http://schemas.openxmlformats.org/officeDocument/2006/relationships/audio" Target="../media/audio2.wav"/><Relationship Id="rId10" Type="http://schemas.openxmlformats.org/officeDocument/2006/relationships/image" Target="../media/image76.png"/><Relationship Id="rId4" Type="http://schemas.openxmlformats.org/officeDocument/2006/relationships/notesSlide" Target="../notesSlides/notesSlide23.xml"/><Relationship Id="rId9" Type="http://schemas.openxmlformats.org/officeDocument/2006/relationships/image" Target="../media/image75.png"/><Relationship Id="rId14" Type="http://schemas.openxmlformats.org/officeDocument/2006/relationships/image" Target="../media/image79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13" Type="http://schemas.openxmlformats.org/officeDocument/2006/relationships/image" Target="../media/image78.png"/><Relationship Id="rId3" Type="http://schemas.openxmlformats.org/officeDocument/2006/relationships/slideLayout" Target="../slideLayouts/slideLayout34.xml"/><Relationship Id="rId7" Type="http://schemas.openxmlformats.org/officeDocument/2006/relationships/image" Target="../media/image73.png"/><Relationship Id="rId12" Type="http://schemas.openxmlformats.org/officeDocument/2006/relationships/image" Target="../media/image7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1.wav"/><Relationship Id="rId11" Type="http://schemas.openxmlformats.org/officeDocument/2006/relationships/slide" Target="slide29.xml"/><Relationship Id="rId5" Type="http://schemas.openxmlformats.org/officeDocument/2006/relationships/audio" Target="../media/audio2.wav"/><Relationship Id="rId10" Type="http://schemas.openxmlformats.org/officeDocument/2006/relationships/image" Target="../media/image76.png"/><Relationship Id="rId4" Type="http://schemas.openxmlformats.org/officeDocument/2006/relationships/notesSlide" Target="../notesSlides/notesSlide24.xml"/><Relationship Id="rId9" Type="http://schemas.openxmlformats.org/officeDocument/2006/relationships/image" Target="../media/image75.png"/><Relationship Id="rId14" Type="http://schemas.openxmlformats.org/officeDocument/2006/relationships/image" Target="../media/image67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slideLayout" Target="../slideLayouts/slideLayout34.xml"/><Relationship Id="rId7" Type="http://schemas.openxmlformats.org/officeDocument/2006/relationships/image" Target="../media/image80.png"/><Relationship Id="rId12" Type="http://schemas.openxmlformats.org/officeDocument/2006/relationships/image" Target="../media/image8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3.png"/><Relationship Id="rId11" Type="http://schemas.openxmlformats.org/officeDocument/2006/relationships/image" Target="../media/image78.png"/><Relationship Id="rId5" Type="http://schemas.openxmlformats.org/officeDocument/2006/relationships/audio" Target="../media/audio2.wav"/><Relationship Id="rId10" Type="http://schemas.openxmlformats.org/officeDocument/2006/relationships/image" Target="../media/image77.png"/><Relationship Id="rId4" Type="http://schemas.openxmlformats.org/officeDocument/2006/relationships/notesSlide" Target="../notesSlides/notesSlide25.xml"/><Relationship Id="rId9" Type="http://schemas.openxmlformats.org/officeDocument/2006/relationships/slide" Target="slide29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notesSlide" Target="../notesSlides/notesSlide26.xml"/><Relationship Id="rId7" Type="http://schemas.openxmlformats.org/officeDocument/2006/relationships/image" Target="../media/image15.png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5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8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9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3173E4B-263C-47B8-81E9-0E60891C7E77}"/>
              </a:ext>
            </a:extLst>
          </p:cNvPr>
          <p:cNvSpPr/>
          <p:nvPr/>
        </p:nvSpPr>
        <p:spPr>
          <a:xfrm>
            <a:off x="0" y="0"/>
            <a:ext cx="12192000" cy="1038845"/>
          </a:xfrm>
          <a:prstGeom prst="rect">
            <a:avLst/>
          </a:prstGeom>
          <a:solidFill>
            <a:srgbClr val="3995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788500" y="84738"/>
            <a:ext cx="86149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UBND QUẬN LONG BIÊN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TRƯỜNG TIỂU HỌC ÁI MỘ B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122744" y="1851414"/>
            <a:ext cx="1006754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>
                <a:solidFill>
                  <a:srgbClr val="FF0000"/>
                </a:solidFill>
                <a:latin typeface="Arial" panose="020B0604020202020204" pitchFamily="34" charset="0"/>
                <a:ea typeface="Zilla Slab" pitchFamily="2" charset="0"/>
                <a:cs typeface="Arial" panose="020B0604020202020204" pitchFamily="34" charset="0"/>
              </a:rPr>
              <a:t>Công</a:t>
            </a:r>
            <a:r>
              <a:rPr lang="en-US" sz="5400" b="1" dirty="0">
                <a:solidFill>
                  <a:srgbClr val="FF0000"/>
                </a:solidFill>
                <a:latin typeface="Arial" panose="020B0604020202020204" pitchFamily="34" charset="0"/>
                <a:ea typeface="Zilla Slab" pitchFamily="2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Arial" panose="020B0604020202020204" pitchFamily="34" charset="0"/>
                <a:ea typeface="Zilla Slab" pitchFamily="2" charset="0"/>
                <a:cs typeface="Arial" panose="020B0604020202020204" pitchFamily="34" charset="0"/>
              </a:rPr>
              <a:t>nghệ</a:t>
            </a:r>
            <a:r>
              <a:rPr lang="en-US" sz="5400" b="1" dirty="0">
                <a:solidFill>
                  <a:srgbClr val="FF0000"/>
                </a:solidFill>
                <a:latin typeface="Arial" panose="020B0604020202020204" pitchFamily="34" charset="0"/>
                <a:ea typeface="Zilla Slab" pitchFamily="2" charset="0"/>
                <a:cs typeface="Arial" panose="020B0604020202020204" pitchFamily="34" charset="0"/>
              </a:rPr>
              <a:t> 3</a:t>
            </a:r>
          </a:p>
          <a:p>
            <a:pPr algn="ctr"/>
            <a:r>
              <a:rPr lang="en-US" sz="5400" b="1" dirty="0" err="1">
                <a:solidFill>
                  <a:srgbClr val="FF0000"/>
                </a:solidFill>
                <a:latin typeface="Arial" panose="020B0604020202020204" pitchFamily="34" charset="0"/>
                <a:ea typeface="Zilla Slab" pitchFamily="2" charset="0"/>
                <a:cs typeface="Arial" panose="020B0604020202020204" pitchFamily="34" charset="0"/>
              </a:rPr>
              <a:t>Bài</a:t>
            </a:r>
            <a:r>
              <a:rPr lang="en-US" sz="5400" b="1" dirty="0">
                <a:solidFill>
                  <a:srgbClr val="FF0000"/>
                </a:solidFill>
                <a:latin typeface="Arial" panose="020B0604020202020204" pitchFamily="34" charset="0"/>
                <a:ea typeface="Zilla Slab" pitchFamily="2" charset="0"/>
                <a:cs typeface="Arial" panose="020B0604020202020204" pitchFamily="34" charset="0"/>
              </a:rPr>
              <a:t> 1:</a:t>
            </a:r>
          </a:p>
          <a:p>
            <a:pPr algn="ctr"/>
            <a:r>
              <a:rPr lang="en-US" sz="54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Zilla Slab" pitchFamily="2" charset="0"/>
                <a:cs typeface="Arial" panose="020B0604020202020204" pitchFamily="34" charset="0"/>
              </a:rPr>
              <a:t>Tự</a:t>
            </a:r>
            <a:r>
              <a:rPr lang="en-US" sz="54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Zilla Slab" pitchFamily="2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Zilla Slab" pitchFamily="2" charset="0"/>
                <a:cs typeface="Arial" panose="020B0604020202020204" pitchFamily="34" charset="0"/>
              </a:rPr>
              <a:t>nhiên</a:t>
            </a:r>
            <a:r>
              <a:rPr lang="en-US" sz="54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Zilla Slab" pitchFamily="2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Zilla Slab" pitchFamily="2" charset="0"/>
                <a:cs typeface="Arial" panose="020B0604020202020204" pitchFamily="34" charset="0"/>
              </a:rPr>
              <a:t>và</a:t>
            </a:r>
            <a:r>
              <a:rPr lang="en-US" sz="54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Zilla Slab" pitchFamily="2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Zilla Slab" pitchFamily="2" charset="0"/>
                <a:cs typeface="Arial" panose="020B0604020202020204" pitchFamily="34" charset="0"/>
              </a:rPr>
              <a:t>công</a:t>
            </a:r>
            <a:r>
              <a:rPr lang="en-US" sz="54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Zilla Slab" pitchFamily="2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Zilla Slab" pitchFamily="2" charset="0"/>
                <a:cs typeface="Arial" panose="020B0604020202020204" pitchFamily="34" charset="0"/>
              </a:rPr>
              <a:t>nghệ</a:t>
            </a:r>
            <a:endParaRPr lang="vi-VN" sz="5400" b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ea typeface="Zilla Slab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92245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4206C1D-467A-4C5F-81D7-A634C153446C}"/>
              </a:ext>
            </a:extLst>
          </p:cNvPr>
          <p:cNvSpPr/>
          <p:nvPr/>
        </p:nvSpPr>
        <p:spPr>
          <a:xfrm>
            <a:off x="1778000" y="193040"/>
            <a:ext cx="8585200" cy="1107440"/>
          </a:xfrm>
          <a:prstGeom prst="roundRect">
            <a:avLst/>
          </a:prstGeom>
          <a:ln w="57150"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Những đối tượng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do con người làm ra: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CA70470-45D7-4A1C-842A-F9F169FBBA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0015" y="2345213"/>
            <a:ext cx="2574454" cy="279177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B910FBC-AEA0-48C6-83B7-8EF8AEB430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7717" y="2327536"/>
            <a:ext cx="4231323" cy="2782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444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62621412-8950-4118-BFFB-DA090AC0C3E6}"/>
              </a:ext>
            </a:extLst>
          </p:cNvPr>
          <p:cNvGrpSpPr/>
          <p:nvPr/>
        </p:nvGrpSpPr>
        <p:grpSpPr>
          <a:xfrm flipH="1">
            <a:off x="3838594" y="691804"/>
            <a:ext cx="6035153" cy="3755663"/>
            <a:chOff x="8599614" y="1959266"/>
            <a:chExt cx="3829418" cy="2407020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A3084198-6B5E-4E1E-AAB4-F793011C0210}"/>
                </a:ext>
              </a:extLst>
            </p:cNvPr>
            <p:cNvGrpSpPr/>
            <p:nvPr/>
          </p:nvGrpSpPr>
          <p:grpSpPr>
            <a:xfrm>
              <a:off x="8599614" y="1959266"/>
              <a:ext cx="3829418" cy="2407020"/>
              <a:chOff x="7562960" y="2029855"/>
              <a:chExt cx="2844356" cy="2037887"/>
            </a:xfrm>
          </p:grpSpPr>
          <p:sp>
            <p:nvSpPr>
              <p:cNvPr id="18" name="ïsḻîdé">
                <a:extLst>
                  <a:ext uri="{FF2B5EF4-FFF2-40B4-BE49-F238E27FC236}">
                    <a16:creationId xmlns:a16="http://schemas.microsoft.com/office/drawing/2014/main" id="{D2820BA3-0C67-4E4C-B943-69F49FF0370C}"/>
                  </a:ext>
                </a:extLst>
              </p:cNvPr>
              <p:cNvSpPr/>
              <p:nvPr/>
            </p:nvSpPr>
            <p:spPr bwMode="auto">
              <a:xfrm>
                <a:off x="7671479" y="2075243"/>
                <a:ext cx="2615461" cy="1947112"/>
              </a:xfrm>
              <a:custGeom>
                <a:avLst/>
                <a:gdLst>
                  <a:gd name="T0" fmla="*/ 1263 w 1300"/>
                  <a:gd name="T1" fmla="*/ 334 h 892"/>
                  <a:gd name="T2" fmla="*/ 1095 w 1300"/>
                  <a:gd name="T3" fmla="*/ 267 h 892"/>
                  <a:gd name="T4" fmla="*/ 1070 w 1300"/>
                  <a:gd name="T5" fmla="*/ 268 h 892"/>
                  <a:gd name="T6" fmla="*/ 1000 w 1300"/>
                  <a:gd name="T7" fmla="*/ 123 h 892"/>
                  <a:gd name="T8" fmla="*/ 880 w 1300"/>
                  <a:gd name="T9" fmla="*/ 82 h 892"/>
                  <a:gd name="T10" fmla="*/ 782 w 1300"/>
                  <a:gd name="T11" fmla="*/ 100 h 892"/>
                  <a:gd name="T12" fmla="*/ 573 w 1300"/>
                  <a:gd name="T13" fmla="*/ 0 h 892"/>
                  <a:gd name="T14" fmla="*/ 561 w 1300"/>
                  <a:gd name="T15" fmla="*/ 1 h 892"/>
                  <a:gd name="T16" fmla="*/ 346 w 1300"/>
                  <a:gd name="T17" fmla="*/ 165 h 892"/>
                  <a:gd name="T18" fmla="*/ 307 w 1300"/>
                  <a:gd name="T19" fmla="*/ 161 h 892"/>
                  <a:gd name="T20" fmla="*/ 183 w 1300"/>
                  <a:gd name="T21" fmla="*/ 245 h 892"/>
                  <a:gd name="T22" fmla="*/ 168 w 1300"/>
                  <a:gd name="T23" fmla="*/ 244 h 892"/>
                  <a:gd name="T24" fmla="*/ 38 w 1300"/>
                  <a:gd name="T25" fmla="*/ 320 h 892"/>
                  <a:gd name="T26" fmla="*/ 33 w 1300"/>
                  <a:gd name="T27" fmla="*/ 496 h 892"/>
                  <a:gd name="T28" fmla="*/ 214 w 1300"/>
                  <a:gd name="T29" fmla="*/ 587 h 892"/>
                  <a:gd name="T30" fmla="*/ 283 w 1300"/>
                  <a:gd name="T31" fmla="*/ 580 h 892"/>
                  <a:gd name="T32" fmla="*/ 405 w 1300"/>
                  <a:gd name="T33" fmla="*/ 685 h 892"/>
                  <a:gd name="T34" fmla="*/ 437 w 1300"/>
                  <a:gd name="T35" fmla="*/ 687 h 892"/>
                  <a:gd name="T36" fmla="*/ 576 w 1300"/>
                  <a:gd name="T37" fmla="*/ 627 h 892"/>
                  <a:gd name="T38" fmla="*/ 792 w 1300"/>
                  <a:gd name="T39" fmla="*/ 752 h 892"/>
                  <a:gd name="T40" fmla="*/ 702 w 1300"/>
                  <a:gd name="T41" fmla="*/ 892 h 892"/>
                  <a:gd name="T42" fmla="*/ 983 w 1300"/>
                  <a:gd name="T43" fmla="*/ 619 h 892"/>
                  <a:gd name="T44" fmla="*/ 985 w 1300"/>
                  <a:gd name="T45" fmla="*/ 616 h 892"/>
                  <a:gd name="T46" fmla="*/ 1039 w 1300"/>
                  <a:gd name="T47" fmla="*/ 623 h 892"/>
                  <a:gd name="T48" fmla="*/ 1149 w 1300"/>
                  <a:gd name="T49" fmla="*/ 570 h 892"/>
                  <a:gd name="T50" fmla="*/ 1270 w 1300"/>
                  <a:gd name="T51" fmla="*/ 489 h 892"/>
                  <a:gd name="T52" fmla="*/ 1263 w 1300"/>
                  <a:gd name="T53" fmla="*/ 334 h 8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300" h="892">
                    <a:moveTo>
                      <a:pt x="1263" y="334"/>
                    </a:moveTo>
                    <a:cubicBezTo>
                      <a:pt x="1215" y="275"/>
                      <a:pt x="1137" y="267"/>
                      <a:pt x="1095" y="267"/>
                    </a:cubicBezTo>
                    <a:cubicBezTo>
                      <a:pt x="1085" y="267"/>
                      <a:pt x="1077" y="267"/>
                      <a:pt x="1070" y="268"/>
                    </a:cubicBezTo>
                    <a:cubicBezTo>
                      <a:pt x="1074" y="242"/>
                      <a:pt x="1073" y="183"/>
                      <a:pt x="1000" y="123"/>
                    </a:cubicBezTo>
                    <a:cubicBezTo>
                      <a:pt x="968" y="96"/>
                      <a:pt x="927" y="82"/>
                      <a:pt x="880" y="82"/>
                    </a:cubicBezTo>
                    <a:cubicBezTo>
                      <a:pt x="836" y="82"/>
                      <a:pt x="799" y="94"/>
                      <a:pt x="782" y="100"/>
                    </a:cubicBezTo>
                    <a:cubicBezTo>
                      <a:pt x="768" y="75"/>
                      <a:pt x="714" y="0"/>
                      <a:pt x="573" y="0"/>
                    </a:cubicBezTo>
                    <a:cubicBezTo>
                      <a:pt x="569" y="0"/>
                      <a:pt x="565" y="0"/>
                      <a:pt x="561" y="1"/>
                    </a:cubicBezTo>
                    <a:cubicBezTo>
                      <a:pt x="391" y="6"/>
                      <a:pt x="353" y="129"/>
                      <a:pt x="346" y="165"/>
                    </a:cubicBezTo>
                    <a:cubicBezTo>
                      <a:pt x="332" y="162"/>
                      <a:pt x="319" y="161"/>
                      <a:pt x="307" y="161"/>
                    </a:cubicBezTo>
                    <a:cubicBezTo>
                      <a:pt x="220" y="161"/>
                      <a:pt x="191" y="222"/>
                      <a:pt x="183" y="245"/>
                    </a:cubicBezTo>
                    <a:cubicBezTo>
                      <a:pt x="178" y="244"/>
                      <a:pt x="173" y="244"/>
                      <a:pt x="168" y="244"/>
                    </a:cubicBezTo>
                    <a:cubicBezTo>
                      <a:pt x="118" y="244"/>
                      <a:pt x="68" y="273"/>
                      <a:pt x="38" y="320"/>
                    </a:cubicBezTo>
                    <a:cubicBezTo>
                      <a:pt x="2" y="376"/>
                      <a:pt x="0" y="442"/>
                      <a:pt x="33" y="496"/>
                    </a:cubicBezTo>
                    <a:cubicBezTo>
                      <a:pt x="78" y="571"/>
                      <a:pt x="157" y="587"/>
                      <a:pt x="214" y="587"/>
                    </a:cubicBezTo>
                    <a:cubicBezTo>
                      <a:pt x="245" y="587"/>
                      <a:pt x="270" y="582"/>
                      <a:pt x="283" y="580"/>
                    </a:cubicBezTo>
                    <a:cubicBezTo>
                      <a:pt x="288" y="605"/>
                      <a:pt x="310" y="669"/>
                      <a:pt x="405" y="685"/>
                    </a:cubicBezTo>
                    <a:cubicBezTo>
                      <a:pt x="416" y="686"/>
                      <a:pt x="426" y="687"/>
                      <a:pt x="437" y="687"/>
                    </a:cubicBezTo>
                    <a:cubicBezTo>
                      <a:pt x="508" y="687"/>
                      <a:pt x="555" y="649"/>
                      <a:pt x="576" y="627"/>
                    </a:cubicBezTo>
                    <a:cubicBezTo>
                      <a:pt x="586" y="650"/>
                      <a:pt x="654" y="737"/>
                      <a:pt x="792" y="752"/>
                    </a:cubicBezTo>
                    <a:cubicBezTo>
                      <a:pt x="780" y="798"/>
                      <a:pt x="763" y="849"/>
                      <a:pt x="702" y="892"/>
                    </a:cubicBezTo>
                    <a:cubicBezTo>
                      <a:pt x="702" y="892"/>
                      <a:pt x="864" y="847"/>
                      <a:pt x="983" y="619"/>
                    </a:cubicBezTo>
                    <a:cubicBezTo>
                      <a:pt x="984" y="618"/>
                      <a:pt x="984" y="617"/>
                      <a:pt x="985" y="616"/>
                    </a:cubicBezTo>
                    <a:cubicBezTo>
                      <a:pt x="1004" y="621"/>
                      <a:pt x="1022" y="623"/>
                      <a:pt x="1039" y="623"/>
                    </a:cubicBezTo>
                    <a:cubicBezTo>
                      <a:pt x="1107" y="623"/>
                      <a:pt x="1139" y="584"/>
                      <a:pt x="1149" y="570"/>
                    </a:cubicBezTo>
                    <a:cubicBezTo>
                      <a:pt x="1197" y="569"/>
                      <a:pt x="1243" y="538"/>
                      <a:pt x="1270" y="489"/>
                    </a:cubicBezTo>
                    <a:cubicBezTo>
                      <a:pt x="1300" y="435"/>
                      <a:pt x="1297" y="375"/>
                      <a:pt x="1263" y="334"/>
                    </a:cubicBezTo>
                  </a:path>
                </a:pathLst>
              </a:custGeom>
              <a:solidFill>
                <a:srgbClr val="FFF4D1"/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68580" tIns="34290" rIns="68580" bIns="34290" anchor="b" anchorCtr="1" compatLnSpc="1">
                <a:prstTxWarp prst="textNoShape">
                  <a:avLst/>
                </a:prstTxWarp>
                <a:norm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768395"/>
                  </a:solidFill>
                  <a:effectLst/>
                  <a:uLnTx/>
                  <a:uFillTx/>
                  <a:latin typeface="+mj-lt"/>
                  <a:ea typeface="Microsoft YaHei"/>
                  <a:cs typeface="+mn-cs"/>
                </a:endParaRPr>
              </a:p>
            </p:txBody>
          </p:sp>
          <p:sp>
            <p:nvSpPr>
              <p:cNvPr id="19" name="iŝ1iḍe">
                <a:extLst>
                  <a:ext uri="{FF2B5EF4-FFF2-40B4-BE49-F238E27FC236}">
                    <a16:creationId xmlns:a16="http://schemas.microsoft.com/office/drawing/2014/main" id="{CAA229E9-D371-4A83-B662-54EEE1ADC711}"/>
                  </a:ext>
                </a:extLst>
              </p:cNvPr>
              <p:cNvSpPr/>
              <p:nvPr/>
            </p:nvSpPr>
            <p:spPr bwMode="auto">
              <a:xfrm>
                <a:off x="7562960" y="2029855"/>
                <a:ext cx="2844356" cy="2037887"/>
              </a:xfrm>
              <a:custGeom>
                <a:avLst/>
                <a:gdLst>
                  <a:gd name="T0" fmla="*/ 1413 w 1454"/>
                  <a:gd name="T1" fmla="*/ 410 h 1042"/>
                  <a:gd name="T2" fmla="*/ 1224 w 1454"/>
                  <a:gd name="T3" fmla="*/ 327 h 1042"/>
                  <a:gd name="T4" fmla="*/ 1197 w 1454"/>
                  <a:gd name="T5" fmla="*/ 328 h 1042"/>
                  <a:gd name="T6" fmla="*/ 1119 w 1454"/>
                  <a:gd name="T7" fmla="*/ 150 h 1042"/>
                  <a:gd name="T8" fmla="*/ 984 w 1454"/>
                  <a:gd name="T9" fmla="*/ 101 h 1042"/>
                  <a:gd name="T10" fmla="*/ 875 w 1454"/>
                  <a:gd name="T11" fmla="*/ 122 h 1042"/>
                  <a:gd name="T12" fmla="*/ 641 w 1454"/>
                  <a:gd name="T13" fmla="*/ 0 h 1042"/>
                  <a:gd name="T14" fmla="*/ 627 w 1454"/>
                  <a:gd name="T15" fmla="*/ 0 h 1042"/>
                  <a:gd name="T16" fmla="*/ 386 w 1454"/>
                  <a:gd name="T17" fmla="*/ 202 h 1042"/>
                  <a:gd name="T18" fmla="*/ 343 w 1454"/>
                  <a:gd name="T19" fmla="*/ 198 h 1042"/>
                  <a:gd name="T20" fmla="*/ 205 w 1454"/>
                  <a:gd name="T21" fmla="*/ 300 h 1042"/>
                  <a:gd name="T22" fmla="*/ 188 w 1454"/>
                  <a:gd name="T23" fmla="*/ 299 h 1042"/>
                  <a:gd name="T24" fmla="*/ 42 w 1454"/>
                  <a:gd name="T25" fmla="*/ 393 h 1042"/>
                  <a:gd name="T26" fmla="*/ 37 w 1454"/>
                  <a:gd name="T27" fmla="*/ 610 h 1042"/>
                  <a:gd name="T28" fmla="*/ 240 w 1454"/>
                  <a:gd name="T29" fmla="*/ 721 h 1042"/>
                  <a:gd name="T30" fmla="*/ 317 w 1454"/>
                  <a:gd name="T31" fmla="*/ 712 h 1042"/>
                  <a:gd name="T32" fmla="*/ 453 w 1454"/>
                  <a:gd name="T33" fmla="*/ 841 h 1042"/>
                  <a:gd name="T34" fmla="*/ 489 w 1454"/>
                  <a:gd name="T35" fmla="*/ 844 h 1042"/>
                  <a:gd name="T36" fmla="*/ 644 w 1454"/>
                  <a:gd name="T37" fmla="*/ 770 h 1042"/>
                  <a:gd name="T38" fmla="*/ 791 w 1454"/>
                  <a:gd name="T39" fmla="*/ 873 h 1042"/>
                  <a:gd name="T40" fmla="*/ 673 w 1454"/>
                  <a:gd name="T41" fmla="*/ 1042 h 1042"/>
                  <a:gd name="T42" fmla="*/ 1099 w 1454"/>
                  <a:gd name="T43" fmla="*/ 761 h 1042"/>
                  <a:gd name="T44" fmla="*/ 1102 w 1454"/>
                  <a:gd name="T45" fmla="*/ 757 h 1042"/>
                  <a:gd name="T46" fmla="*/ 1162 w 1454"/>
                  <a:gd name="T47" fmla="*/ 766 h 1042"/>
                  <a:gd name="T48" fmla="*/ 1285 w 1454"/>
                  <a:gd name="T49" fmla="*/ 700 h 1042"/>
                  <a:gd name="T50" fmla="*/ 1420 w 1454"/>
                  <a:gd name="T51" fmla="*/ 601 h 1042"/>
                  <a:gd name="T52" fmla="*/ 1413 w 1454"/>
                  <a:gd name="T53" fmla="*/ 410 h 10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454" h="1042">
                    <a:moveTo>
                      <a:pt x="1413" y="410"/>
                    </a:moveTo>
                    <a:cubicBezTo>
                      <a:pt x="1359" y="338"/>
                      <a:pt x="1272" y="327"/>
                      <a:pt x="1224" y="327"/>
                    </a:cubicBezTo>
                    <a:cubicBezTo>
                      <a:pt x="1214" y="327"/>
                      <a:pt x="1204" y="328"/>
                      <a:pt x="1197" y="328"/>
                    </a:cubicBezTo>
                    <a:cubicBezTo>
                      <a:pt x="1201" y="297"/>
                      <a:pt x="1200" y="224"/>
                      <a:pt x="1119" y="150"/>
                    </a:cubicBezTo>
                    <a:cubicBezTo>
                      <a:pt x="1082" y="117"/>
                      <a:pt x="1037" y="101"/>
                      <a:pt x="984" y="101"/>
                    </a:cubicBezTo>
                    <a:cubicBezTo>
                      <a:pt x="935" y="101"/>
                      <a:pt x="893" y="115"/>
                      <a:pt x="875" y="122"/>
                    </a:cubicBezTo>
                    <a:cubicBezTo>
                      <a:pt x="859" y="91"/>
                      <a:pt x="799" y="0"/>
                      <a:pt x="641" y="0"/>
                    </a:cubicBezTo>
                    <a:cubicBezTo>
                      <a:pt x="637" y="0"/>
                      <a:pt x="632" y="0"/>
                      <a:pt x="627" y="0"/>
                    </a:cubicBezTo>
                    <a:cubicBezTo>
                      <a:pt x="437" y="6"/>
                      <a:pt x="395" y="158"/>
                      <a:pt x="386" y="202"/>
                    </a:cubicBezTo>
                    <a:cubicBezTo>
                      <a:pt x="371" y="199"/>
                      <a:pt x="357" y="198"/>
                      <a:pt x="343" y="198"/>
                    </a:cubicBezTo>
                    <a:cubicBezTo>
                      <a:pt x="246" y="198"/>
                      <a:pt x="214" y="273"/>
                      <a:pt x="205" y="300"/>
                    </a:cubicBezTo>
                    <a:cubicBezTo>
                      <a:pt x="200" y="300"/>
                      <a:pt x="194" y="299"/>
                      <a:pt x="188" y="299"/>
                    </a:cubicBezTo>
                    <a:cubicBezTo>
                      <a:pt x="132" y="299"/>
                      <a:pt x="76" y="335"/>
                      <a:pt x="42" y="393"/>
                    </a:cubicBezTo>
                    <a:cubicBezTo>
                      <a:pt x="2" y="461"/>
                      <a:pt x="0" y="542"/>
                      <a:pt x="37" y="610"/>
                    </a:cubicBezTo>
                    <a:cubicBezTo>
                      <a:pt x="88" y="702"/>
                      <a:pt x="175" y="721"/>
                      <a:pt x="240" y="721"/>
                    </a:cubicBezTo>
                    <a:cubicBezTo>
                      <a:pt x="274" y="721"/>
                      <a:pt x="302" y="716"/>
                      <a:pt x="317" y="712"/>
                    </a:cubicBezTo>
                    <a:cubicBezTo>
                      <a:pt x="322" y="744"/>
                      <a:pt x="347" y="823"/>
                      <a:pt x="453" y="841"/>
                    </a:cubicBezTo>
                    <a:cubicBezTo>
                      <a:pt x="465" y="843"/>
                      <a:pt x="477" y="844"/>
                      <a:pt x="489" y="844"/>
                    </a:cubicBezTo>
                    <a:cubicBezTo>
                      <a:pt x="568" y="844"/>
                      <a:pt x="621" y="797"/>
                      <a:pt x="644" y="770"/>
                    </a:cubicBezTo>
                    <a:cubicBezTo>
                      <a:pt x="655" y="799"/>
                      <a:pt x="689" y="847"/>
                      <a:pt x="791" y="873"/>
                    </a:cubicBezTo>
                    <a:cubicBezTo>
                      <a:pt x="778" y="928"/>
                      <a:pt x="746" y="1003"/>
                      <a:pt x="673" y="1042"/>
                    </a:cubicBezTo>
                    <a:cubicBezTo>
                      <a:pt x="673" y="1042"/>
                      <a:pt x="966" y="1042"/>
                      <a:pt x="1099" y="761"/>
                    </a:cubicBezTo>
                    <a:cubicBezTo>
                      <a:pt x="1100" y="760"/>
                      <a:pt x="1101" y="758"/>
                      <a:pt x="1102" y="757"/>
                    </a:cubicBezTo>
                    <a:cubicBezTo>
                      <a:pt x="1123" y="763"/>
                      <a:pt x="1143" y="766"/>
                      <a:pt x="1162" y="766"/>
                    </a:cubicBezTo>
                    <a:cubicBezTo>
                      <a:pt x="1238" y="766"/>
                      <a:pt x="1274" y="717"/>
                      <a:pt x="1285" y="700"/>
                    </a:cubicBezTo>
                    <a:cubicBezTo>
                      <a:pt x="1339" y="699"/>
                      <a:pt x="1390" y="661"/>
                      <a:pt x="1420" y="601"/>
                    </a:cubicBezTo>
                    <a:cubicBezTo>
                      <a:pt x="1454" y="534"/>
                      <a:pt x="1451" y="461"/>
                      <a:pt x="1413" y="410"/>
                    </a:cubicBezTo>
                  </a:path>
                </a:pathLst>
              </a:custGeom>
              <a:noFill/>
              <a:ln w="38100" cap="rnd" cmpd="thickThin">
                <a:solidFill>
                  <a:srgbClr val="7A4E48"/>
                </a:solidFill>
                <a:prstDash val="sysDash"/>
                <a:round/>
                <a:headEnd/>
                <a:tailEnd/>
              </a:ln>
            </p:spPr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Microsoft YaHei"/>
                  <a:cs typeface="+mn-cs"/>
                </a:endParaRPr>
              </a:p>
            </p:txBody>
          </p:sp>
        </p:grpSp>
        <p:sp>
          <p:nvSpPr>
            <p:cNvPr id="17" name="Speech Bubble: Rectangle with Corners Rounded 16">
              <a:extLst>
                <a:ext uri="{FF2B5EF4-FFF2-40B4-BE49-F238E27FC236}">
                  <a16:creationId xmlns:a16="http://schemas.microsoft.com/office/drawing/2014/main" id="{9B502088-344C-40DA-8275-80E92CD1CBA3}"/>
                </a:ext>
              </a:extLst>
            </p:cNvPr>
            <p:cNvSpPr/>
            <p:nvPr/>
          </p:nvSpPr>
          <p:spPr>
            <a:xfrm rot="9134">
              <a:off x="8666354" y="2508320"/>
              <a:ext cx="3682345" cy="1303180"/>
            </a:xfrm>
            <a:prstGeom prst="wedgeRoundRectCallout">
              <a:avLst>
                <a:gd name="adj1" fmla="val -20935"/>
                <a:gd name="adj2" fmla="val 23304"/>
                <a:gd name="adj3" fmla="val 16667"/>
              </a:avLst>
            </a:prstGeom>
            <a:no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33020" algn="ctr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000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Em</a:t>
              </a:r>
              <a:r>
                <a:rPr lang="en-US" sz="3000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hã</a:t>
              </a:r>
              <a:r>
                <a:rPr lang="en-US" sz="3000" dirty="0" err="1">
                  <a:solidFill>
                    <a:srgbClr val="FF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y</a:t>
              </a:r>
              <a:r>
                <a:rPr lang="en-US" sz="3000" dirty="0">
                  <a:solidFill>
                    <a:srgbClr val="FF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solidFill>
                    <a:srgbClr val="FF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kể</a:t>
              </a:r>
              <a:r>
                <a:rPr lang="en-US" sz="3000" dirty="0">
                  <a:solidFill>
                    <a:srgbClr val="FF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solidFill>
                    <a:srgbClr val="FF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tên</a:t>
              </a:r>
              <a:r>
                <a:rPr lang="en-US" sz="3000" dirty="0">
                  <a:solidFill>
                    <a:srgbClr val="FF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nl-NL" sz="3000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đối tượng tự nhiên và sản phẩm công nghệ mà em </a:t>
              </a:r>
              <a:r>
                <a:rPr lang="en-US" sz="3000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biết</a:t>
              </a:r>
              <a:r>
                <a:rPr lang="en-US" sz="3000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?</a:t>
              </a:r>
              <a:endParaRPr lang="en-US" sz="30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33660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D42D78F-3EAA-410A-B57C-2BDFB9BA46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68478" y="78226"/>
            <a:ext cx="5745372" cy="1377621"/>
          </a:xfrm>
          <a:prstGeom prst="rect">
            <a:avLst/>
          </a:prstGeom>
          <a:solidFill>
            <a:srgbClr val="FFF5D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altLang="en-US" sz="3600" b="1" dirty="0" err="1">
                <a:solidFill>
                  <a:srgbClr val="002060"/>
                </a:solidFill>
                <a:ea typeface="Microsoft YaHei" panose="020B0503020204020204" pitchFamily="34" charset="-122"/>
              </a:rPr>
              <a:t>Một</a:t>
            </a:r>
            <a:r>
              <a:rPr lang="en-US" altLang="en-US" sz="3600" b="1" dirty="0">
                <a:solidFill>
                  <a:srgbClr val="002060"/>
                </a:solidFill>
                <a:ea typeface="Microsoft YaHei" panose="020B0503020204020204" pitchFamily="34" charset="-122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ea typeface="Microsoft YaHei" panose="020B0503020204020204" pitchFamily="34" charset="-122"/>
              </a:rPr>
              <a:t>số</a:t>
            </a:r>
            <a:r>
              <a:rPr lang="en-US" altLang="en-US" sz="3600" b="1" dirty="0">
                <a:solidFill>
                  <a:srgbClr val="002060"/>
                </a:solidFill>
                <a:ea typeface="Microsoft YaHei" panose="020B0503020204020204" pitchFamily="34" charset="-122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ea typeface="Microsoft YaHei" panose="020B0503020204020204" pitchFamily="34" charset="-122"/>
              </a:rPr>
              <a:t>đối</a:t>
            </a:r>
            <a:r>
              <a:rPr lang="en-US" altLang="en-US" sz="3600" b="1" dirty="0">
                <a:solidFill>
                  <a:srgbClr val="002060"/>
                </a:solidFill>
                <a:ea typeface="Microsoft YaHei" panose="020B0503020204020204" pitchFamily="34" charset="-122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ea typeface="Microsoft YaHei" panose="020B0503020204020204" pitchFamily="34" charset="-122"/>
              </a:rPr>
              <a:t>tượng</a:t>
            </a:r>
            <a:r>
              <a:rPr lang="en-US" altLang="en-US" sz="3600" b="1" dirty="0">
                <a:solidFill>
                  <a:srgbClr val="002060"/>
                </a:solidFill>
                <a:ea typeface="Microsoft YaHei" panose="020B0503020204020204" pitchFamily="34" charset="-122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ea typeface="Microsoft YaHei" panose="020B0503020204020204" pitchFamily="34" charset="-122"/>
              </a:rPr>
              <a:t>tự</a:t>
            </a:r>
            <a:r>
              <a:rPr lang="en-US" altLang="en-US" sz="3600" b="1" dirty="0">
                <a:solidFill>
                  <a:srgbClr val="002060"/>
                </a:solidFill>
                <a:ea typeface="Microsoft YaHei" panose="020B0503020204020204" pitchFamily="34" charset="-122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ea typeface="Microsoft YaHei" panose="020B0503020204020204" pitchFamily="34" charset="-122"/>
              </a:rPr>
              <a:t>nhiên</a:t>
            </a:r>
            <a:endParaRPr lang="en-US" altLang="en-US" sz="3600" b="1" dirty="0">
              <a:solidFill>
                <a:srgbClr val="002060"/>
              </a:solidFill>
              <a:ea typeface="Microsoft YaHei" panose="020B0503020204020204" pitchFamily="34" charset="-122"/>
            </a:endParaRPr>
          </a:p>
        </p:txBody>
      </p:sp>
      <p:pic>
        <p:nvPicPr>
          <p:cNvPr id="4" name="Picture 3" descr="A picture containing nature, mountain&#10;&#10;Description automatically generated">
            <a:extLst>
              <a:ext uri="{FF2B5EF4-FFF2-40B4-BE49-F238E27FC236}">
                <a16:creationId xmlns:a16="http://schemas.microsoft.com/office/drawing/2014/main" id="{F970D90B-56D8-4045-8CCF-6DBFACE0093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8881" y="2023378"/>
            <a:ext cx="5093119" cy="2101582"/>
          </a:xfrm>
          <a:prstGeom prst="rect">
            <a:avLst/>
          </a:prstGeom>
        </p:spPr>
      </p:pic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B57DBB38-C4BA-435C-B3DE-A45204C8ED8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240" y="1165720"/>
            <a:ext cx="3711080" cy="3711080"/>
          </a:xfrm>
          <a:prstGeom prst="rect">
            <a:avLst/>
          </a:prstGeom>
        </p:spPr>
      </p:pic>
      <p:pic>
        <p:nvPicPr>
          <p:cNvPr id="11" name="Picture 10" descr="A picture containing blur&#10;&#10;Description automatically generated">
            <a:extLst>
              <a:ext uri="{FF2B5EF4-FFF2-40B4-BE49-F238E27FC236}">
                <a16:creationId xmlns:a16="http://schemas.microsoft.com/office/drawing/2014/main" id="{DE03323D-AD21-48A2-BD6B-4BCED40EC8E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1284" y="890224"/>
            <a:ext cx="4085750" cy="4085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1177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D42D78F-3EAA-410A-B57C-2BDFB9BA46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68478" y="78226"/>
            <a:ext cx="5745372" cy="1377621"/>
          </a:xfrm>
          <a:prstGeom prst="rect">
            <a:avLst/>
          </a:prstGeom>
          <a:solidFill>
            <a:srgbClr val="FFF5D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Microsoft YaHei" panose="020B0503020204020204" pitchFamily="34" charset="-122"/>
                <a:cs typeface="+mn-cs"/>
              </a:rPr>
              <a:t>Một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Microsoft YaHei" panose="020B0503020204020204" pitchFamily="34" charset="-122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Microsoft YaHei" panose="020B0503020204020204" pitchFamily="34" charset="-122"/>
                <a:cs typeface="+mn-cs"/>
              </a:rPr>
              <a:t>số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Microsoft YaHei" panose="020B0503020204020204" pitchFamily="34" charset="-122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Microsoft YaHei" panose="020B0503020204020204" pitchFamily="34" charset="-122"/>
                <a:cs typeface="+mn-cs"/>
              </a:rPr>
              <a:t>sản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Microsoft YaHei" panose="020B0503020204020204" pitchFamily="34" charset="-122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Microsoft YaHei" panose="020B0503020204020204" pitchFamily="34" charset="-122"/>
                <a:cs typeface="+mn-cs"/>
              </a:rPr>
              <a:t>phẩm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Microsoft YaHei" panose="020B0503020204020204" pitchFamily="34" charset="-122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Microsoft YaHei" panose="020B0503020204020204" pitchFamily="34" charset="-122"/>
                <a:cs typeface="+mn-cs"/>
              </a:rPr>
              <a:t>công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Microsoft YaHei" panose="020B0503020204020204" pitchFamily="34" charset="-122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Microsoft YaHei" panose="020B0503020204020204" pitchFamily="34" charset="-122"/>
                <a:cs typeface="+mn-cs"/>
              </a:rPr>
              <a:t>nghệ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ea typeface="Microsoft YaHei" panose="020B0503020204020204" pitchFamily="34" charset="-122"/>
              <a:cs typeface="+mn-cs"/>
            </a:endParaRPr>
          </a:p>
        </p:txBody>
      </p:sp>
      <p:pic>
        <p:nvPicPr>
          <p:cNvPr id="3" name="Picture 2" descr="A picture containing aircraft&#10;&#10;Description automatically generated">
            <a:extLst>
              <a:ext uri="{FF2B5EF4-FFF2-40B4-BE49-F238E27FC236}">
                <a16:creationId xmlns:a16="http://schemas.microsoft.com/office/drawing/2014/main" id="{A04A2C88-D36A-4A46-B830-BF7B38DA0AF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5496" y="1975103"/>
            <a:ext cx="4141296" cy="2907794"/>
          </a:xfrm>
          <a:prstGeom prst="rect">
            <a:avLst/>
          </a:prstGeom>
        </p:spPr>
      </p:pic>
      <p:pic>
        <p:nvPicPr>
          <p:cNvPr id="7" name="Picture 6" descr="A white car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F17DCD56-EA0D-48AB-856A-4A9375006B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3185" y="2123544"/>
            <a:ext cx="4768789" cy="2610912"/>
          </a:xfrm>
          <a:prstGeom prst="rect">
            <a:avLst/>
          </a:prstGeom>
        </p:spPr>
      </p:pic>
      <p:pic>
        <p:nvPicPr>
          <p:cNvPr id="10" name="Picture 9" descr="A picture containing text, refrigerator, appliance, white&#10;&#10;Description automatically generated">
            <a:extLst>
              <a:ext uri="{FF2B5EF4-FFF2-40B4-BE49-F238E27FC236}">
                <a16:creationId xmlns:a16="http://schemas.microsoft.com/office/drawing/2014/main" id="{177594A3-9D58-42A4-A237-A8498331CF5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0800" y="944868"/>
            <a:ext cx="3598259" cy="4546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826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813609" y="0"/>
            <a:ext cx="7574794" cy="4840220"/>
            <a:chOff x="4144021" y="1484380"/>
            <a:chExt cx="7574794" cy="4840220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AF270C3B-6AC7-4798-9A39-CAA25D6D4844}"/>
                </a:ext>
              </a:extLst>
            </p:cNvPr>
            <p:cNvGrpSpPr/>
            <p:nvPr/>
          </p:nvGrpSpPr>
          <p:grpSpPr>
            <a:xfrm>
              <a:off x="4144021" y="1484380"/>
              <a:ext cx="7574794" cy="4840220"/>
              <a:chOff x="4436414" y="1551563"/>
              <a:chExt cx="7327378" cy="4327762"/>
            </a:xfrm>
          </p:grpSpPr>
          <p:sp>
            <p:nvSpPr>
              <p:cNvPr id="11" name="Rectangle: Diagonal Corners Rounded 4">
                <a:extLst>
                  <a:ext uri="{FF2B5EF4-FFF2-40B4-BE49-F238E27FC236}">
                    <a16:creationId xmlns:a16="http://schemas.microsoft.com/office/drawing/2014/main" id="{4BA07609-55CC-46E8-BD31-18050AE963AC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2" name="Rectangle: Diagonal Corners Rounded 30">
                <a:extLst>
                  <a:ext uri="{FF2B5EF4-FFF2-40B4-BE49-F238E27FC236}">
                    <a16:creationId xmlns:a16="http://schemas.microsoft.com/office/drawing/2014/main" id="{C518D648-3B7D-4540-932D-42F4EE6BA389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10" name="TextBox 9"/>
            <p:cNvSpPr txBox="1"/>
            <p:nvPr/>
          </p:nvSpPr>
          <p:spPr>
            <a:xfrm>
              <a:off x="4593718" y="2222023"/>
              <a:ext cx="6815563" cy="31472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marR="0" lvl="0" indent="-45720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nl-NL" sz="2800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Sản phẩm công nghệ là sản phẩm do con người tạo ra để phục vụ cuộc sống. </a:t>
              </a:r>
            </a:p>
            <a:p>
              <a:pPr marL="457200" marR="0" lvl="0" indent="-45720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nl-NL" sz="2800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Đối tượng tự nhiên không phải do con người tạo ra mà có sẵn trong tự nhiên như: động vật, thực vật, đất, nước,...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51129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39">
            <a:extLst>
              <a:ext uri="{FF2B5EF4-FFF2-40B4-BE49-F238E27FC236}">
                <a16:creationId xmlns:a16="http://schemas.microsoft.com/office/drawing/2014/main" id="{05FA9F27-87EC-4097-BA4A-322F1C0B1B34}"/>
              </a:ext>
            </a:extLst>
          </p:cNvPr>
          <p:cNvSpPr/>
          <p:nvPr/>
        </p:nvSpPr>
        <p:spPr>
          <a:xfrm>
            <a:off x="481183" y="312327"/>
            <a:ext cx="11392860" cy="6233346"/>
          </a:xfrm>
          <a:prstGeom prst="rect">
            <a:avLst/>
          </a:prstGeom>
          <a:noFill/>
          <a:ln w="57150">
            <a:solidFill>
              <a:srgbClr val="9FDEE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12" name="图片 40">
            <a:extLst>
              <a:ext uri="{FF2B5EF4-FFF2-40B4-BE49-F238E27FC236}">
                <a16:creationId xmlns:a16="http://schemas.microsoft.com/office/drawing/2014/main" id="{076C82DF-BC8D-48AF-9823-065BD7559E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453" b="40138"/>
          <a:stretch>
            <a:fillRect/>
          </a:stretch>
        </p:blipFill>
        <p:spPr>
          <a:xfrm>
            <a:off x="-42601" y="0"/>
            <a:ext cx="1896259" cy="3107252"/>
          </a:xfrm>
          <a:prstGeom prst="rect">
            <a:avLst/>
          </a:prstGeom>
        </p:spPr>
      </p:pic>
      <p:pic>
        <p:nvPicPr>
          <p:cNvPr id="24" name="图片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8391" y="3107252"/>
            <a:ext cx="3976535" cy="397653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BC6A915-7047-4943-BFF5-282F861E3A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5528" y="1039691"/>
            <a:ext cx="10358002" cy="238930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3F20FE7-1BE6-49C3-A096-3EBC8AF33D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32651" y="1553626"/>
            <a:ext cx="9089924" cy="1518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7961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47040" y="111760"/>
            <a:ext cx="11541760" cy="1412240"/>
            <a:chOff x="4144021" y="1484380"/>
            <a:chExt cx="7574794" cy="4840220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AF270C3B-6AC7-4798-9A39-CAA25D6D4844}"/>
                </a:ext>
              </a:extLst>
            </p:cNvPr>
            <p:cNvGrpSpPr/>
            <p:nvPr/>
          </p:nvGrpSpPr>
          <p:grpSpPr>
            <a:xfrm>
              <a:off x="4144021" y="1484380"/>
              <a:ext cx="7574794" cy="4840220"/>
              <a:chOff x="4436414" y="1551563"/>
              <a:chExt cx="7327378" cy="4327762"/>
            </a:xfrm>
          </p:grpSpPr>
          <p:sp>
            <p:nvSpPr>
              <p:cNvPr id="5" name="Rectangle: Diagonal Corners Rounded 4">
                <a:extLst>
                  <a:ext uri="{FF2B5EF4-FFF2-40B4-BE49-F238E27FC236}">
                    <a16:creationId xmlns:a16="http://schemas.microsoft.com/office/drawing/2014/main" id="{4BA07609-55CC-46E8-BD31-18050AE963AC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6" name="Rectangle: Diagonal Corners Rounded 30">
                <a:extLst>
                  <a:ext uri="{FF2B5EF4-FFF2-40B4-BE49-F238E27FC236}">
                    <a16:creationId xmlns:a16="http://schemas.microsoft.com/office/drawing/2014/main" id="{C518D648-3B7D-4540-932D-42F4EE6BA389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4" name="TextBox 3"/>
            <p:cNvSpPr txBox="1"/>
            <p:nvPr/>
          </p:nvSpPr>
          <p:spPr>
            <a:xfrm>
              <a:off x="4357395" y="1624003"/>
              <a:ext cx="7168930" cy="4524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Quan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sát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hình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2,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dựa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vào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từ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gợi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ý: </a:t>
              </a:r>
              <a:r>
                <a:rPr kumimoji="0" lang="en-US" sz="2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giải</a:t>
              </a:r>
              <a:r>
                <a:rPr kumimoji="0" lang="en-US" sz="24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trí</a:t>
              </a:r>
              <a:r>
                <a:rPr kumimoji="0" lang="en-US" sz="24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kumimoji="0" lang="en-US" sz="2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làm</a:t>
              </a:r>
              <a:r>
                <a:rPr kumimoji="0" lang="en-US" sz="24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mát</a:t>
              </a:r>
              <a:r>
                <a:rPr kumimoji="0" lang="en-US" sz="24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kumimoji="0" lang="en-US" sz="2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chiếu</a:t>
              </a:r>
              <a:r>
                <a:rPr kumimoji="0" lang="en-US" sz="24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sáng</a:t>
              </a:r>
              <a:r>
                <a:rPr kumimoji="0" lang="en-US" sz="24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kumimoji="0" lang="en-US" sz="2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bảo</a:t>
              </a:r>
              <a:r>
                <a:rPr kumimoji="0" lang="en-US" sz="24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quản</a:t>
              </a:r>
              <a:r>
                <a:rPr kumimoji="0" lang="en-US" sz="24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thực</a:t>
              </a:r>
              <a:r>
                <a:rPr kumimoji="0" lang="en-US" sz="24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phẩm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Em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hãy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nêu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tác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dụng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sản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phẩm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công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nghệ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tên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hình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7DD85570-7825-44CF-AF6B-42F9240ACB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64737"/>
            <a:ext cx="6780178" cy="519686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4C659F7-5D12-479A-A7E4-58A46BB242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9125" y="1564737"/>
            <a:ext cx="5019675" cy="277177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9EF489D-FF0A-4DE4-975F-FB31EE85E4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99680" y="4336512"/>
            <a:ext cx="3129131" cy="2540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832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Google Shape;59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057525" y="1036034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78126" y="1193527"/>
            <a:ext cx="4945599" cy="66575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3667B00-C672-4A7E-9529-D99C2458412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47403" y="2131759"/>
            <a:ext cx="2927736" cy="2244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8326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peech Bubble: Rectangle with Corners Rounded 4">
            <a:extLst>
              <a:ext uri="{FF2B5EF4-FFF2-40B4-BE49-F238E27FC236}">
                <a16:creationId xmlns:a16="http://schemas.microsoft.com/office/drawing/2014/main" id="{F05EBE59-6458-40F2-9EFF-212C108A6CD2}"/>
              </a:ext>
            </a:extLst>
          </p:cNvPr>
          <p:cNvSpPr/>
          <p:nvPr/>
        </p:nvSpPr>
        <p:spPr>
          <a:xfrm flipH="1">
            <a:off x="5679439" y="2206735"/>
            <a:ext cx="5423989" cy="2438400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Tivi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máy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thanh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trí</a:t>
            </a:r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0696" y="55292"/>
            <a:ext cx="7010400" cy="94370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0BED4FB-C74B-42B3-A061-7BD3E19488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9279" y="1065624"/>
            <a:ext cx="3831955" cy="30118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0304130-80C5-4F4A-AF7E-4DBB109CA7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9279" y="4105918"/>
            <a:ext cx="3728721" cy="26967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25257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peech Bubble: Rectangle with Corners Rounded 4">
            <a:extLst>
              <a:ext uri="{FF2B5EF4-FFF2-40B4-BE49-F238E27FC236}">
                <a16:creationId xmlns:a16="http://schemas.microsoft.com/office/drawing/2014/main" id="{F05EBE59-6458-40F2-9EFF-212C108A6CD2}"/>
              </a:ext>
            </a:extLst>
          </p:cNvPr>
          <p:cNvSpPr/>
          <p:nvPr/>
        </p:nvSpPr>
        <p:spPr>
          <a:xfrm flipH="1">
            <a:off x="5679439" y="2206735"/>
            <a:ext cx="5423989" cy="2438400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Quạt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4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4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4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4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mát</a:t>
            </a:r>
            <a:r>
              <a:rPr lang="en-US" sz="4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0696" y="55292"/>
            <a:ext cx="7010400" cy="94370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398D6C1-0558-4663-8387-36A35E04D2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3842" y="1583054"/>
            <a:ext cx="4410783" cy="3578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5062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图片 40">
            <a:extLst>
              <a:ext uri="{FF2B5EF4-FFF2-40B4-BE49-F238E27FC236}">
                <a16:creationId xmlns:a16="http://schemas.microsoft.com/office/drawing/2014/main" id="{076C82DF-BC8D-48AF-9823-065BD7559E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453" b="40138"/>
          <a:stretch>
            <a:fillRect/>
          </a:stretch>
        </p:blipFill>
        <p:spPr>
          <a:xfrm>
            <a:off x="424297" y="288816"/>
            <a:ext cx="1896259" cy="3107252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2F279F1D-AD08-4B45-B1EB-44BB66A162B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23083">
            <a:off x="-300634" y="4692781"/>
            <a:ext cx="2640061" cy="2640061"/>
          </a:xfrm>
          <a:prstGeom prst="rect">
            <a:avLst/>
          </a:prstGeom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id="{555ABCE1-5BDD-4F37-99CE-827B9212E845}"/>
              </a:ext>
            </a:extLst>
          </p:cNvPr>
          <p:cNvGrpSpPr/>
          <p:nvPr/>
        </p:nvGrpSpPr>
        <p:grpSpPr>
          <a:xfrm>
            <a:off x="2088196" y="1120329"/>
            <a:ext cx="649803" cy="475581"/>
            <a:chOff x="704959" y="1554141"/>
            <a:chExt cx="649803" cy="475581"/>
          </a:xfrm>
          <a:solidFill>
            <a:srgbClr val="00B0F0"/>
          </a:solidFill>
          <a:effectLst>
            <a:outerShdw blurRad="50800" dist="38100" dir="8100000" algn="tr" rotWithShape="0">
              <a:schemeClr val="bg1">
                <a:lumMod val="50000"/>
                <a:alpha val="40000"/>
              </a:schemeClr>
            </a:outerShdw>
          </a:effectLst>
        </p:grpSpPr>
        <p:sp>
          <p:nvSpPr>
            <p:cNvPr id="10" name="流程图: 合并 9">
              <a:extLst>
                <a:ext uri="{FF2B5EF4-FFF2-40B4-BE49-F238E27FC236}">
                  <a16:creationId xmlns:a16="http://schemas.microsoft.com/office/drawing/2014/main" id="{24419F8B-E282-4D14-80A5-0D00875D9F99}"/>
                </a:ext>
              </a:extLst>
            </p:cNvPr>
            <p:cNvSpPr/>
            <p:nvPr/>
          </p:nvSpPr>
          <p:spPr>
            <a:xfrm rot="17433031">
              <a:off x="1055928" y="1424037"/>
              <a:ext cx="168730" cy="428938"/>
            </a:xfrm>
            <a:prstGeom prst="flowChartMerge">
              <a:avLst/>
            </a:prstGeom>
            <a:grp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" name="流程图: 合并 10">
              <a:extLst>
                <a:ext uri="{FF2B5EF4-FFF2-40B4-BE49-F238E27FC236}">
                  <a16:creationId xmlns:a16="http://schemas.microsoft.com/office/drawing/2014/main" id="{DB6C4316-9B7E-4C02-BFD6-077C14E31614}"/>
                </a:ext>
              </a:extLst>
            </p:cNvPr>
            <p:cNvSpPr/>
            <p:nvPr/>
          </p:nvSpPr>
          <p:spPr>
            <a:xfrm rot="15569834">
              <a:off x="835063" y="1730888"/>
              <a:ext cx="168730" cy="428938"/>
            </a:xfrm>
            <a:prstGeom prst="flowChartMerge">
              <a:avLst/>
            </a:prstGeom>
            <a:grp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AE063398-5BD6-46EC-B6DE-F01069B1C1D5}"/>
              </a:ext>
            </a:extLst>
          </p:cNvPr>
          <p:cNvGrpSpPr/>
          <p:nvPr/>
        </p:nvGrpSpPr>
        <p:grpSpPr>
          <a:xfrm flipH="1">
            <a:off x="7886387" y="3864085"/>
            <a:ext cx="428938" cy="581283"/>
            <a:chOff x="925824" y="1554141"/>
            <a:chExt cx="428938" cy="581283"/>
          </a:xfrm>
          <a:solidFill>
            <a:srgbClr val="FFC000"/>
          </a:solidFill>
          <a:effectLst>
            <a:outerShdw blurRad="50800" dist="38100" dir="8100000" algn="tr" rotWithShape="0">
              <a:schemeClr val="bg1">
                <a:lumMod val="50000"/>
                <a:alpha val="40000"/>
              </a:schemeClr>
            </a:outerShdw>
          </a:effectLst>
        </p:grpSpPr>
        <p:sp>
          <p:nvSpPr>
            <p:cNvPr id="14" name="流程图: 合并 13">
              <a:extLst>
                <a:ext uri="{FF2B5EF4-FFF2-40B4-BE49-F238E27FC236}">
                  <a16:creationId xmlns:a16="http://schemas.microsoft.com/office/drawing/2014/main" id="{52DAC12D-262D-49C2-B454-377E16788656}"/>
                </a:ext>
              </a:extLst>
            </p:cNvPr>
            <p:cNvSpPr/>
            <p:nvPr/>
          </p:nvSpPr>
          <p:spPr>
            <a:xfrm rot="14192251">
              <a:off x="1055928" y="1424037"/>
              <a:ext cx="168730" cy="428938"/>
            </a:xfrm>
            <a:prstGeom prst="flowChartMerge">
              <a:avLst/>
            </a:prstGeom>
            <a:grp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" name="流程图: 合并 14">
              <a:extLst>
                <a:ext uri="{FF2B5EF4-FFF2-40B4-BE49-F238E27FC236}">
                  <a16:creationId xmlns:a16="http://schemas.microsoft.com/office/drawing/2014/main" id="{E9CCE040-4F3E-47C2-B3D7-311F2536A62F}"/>
                </a:ext>
              </a:extLst>
            </p:cNvPr>
            <p:cNvSpPr/>
            <p:nvPr/>
          </p:nvSpPr>
          <p:spPr>
            <a:xfrm rot="12037197">
              <a:off x="1145952" y="1726496"/>
              <a:ext cx="199771" cy="408928"/>
            </a:xfrm>
            <a:prstGeom prst="flowChartMerge">
              <a:avLst/>
            </a:prstGeom>
            <a:grp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40" name="矩形 39">
            <a:extLst>
              <a:ext uri="{FF2B5EF4-FFF2-40B4-BE49-F238E27FC236}">
                <a16:creationId xmlns:a16="http://schemas.microsoft.com/office/drawing/2014/main" id="{05FA9F27-87EC-4097-BA4A-322F1C0B1B34}"/>
              </a:ext>
            </a:extLst>
          </p:cNvPr>
          <p:cNvSpPr/>
          <p:nvPr/>
        </p:nvSpPr>
        <p:spPr>
          <a:xfrm>
            <a:off x="442859" y="279395"/>
            <a:ext cx="11392860" cy="6233346"/>
          </a:xfrm>
          <a:prstGeom prst="rect">
            <a:avLst/>
          </a:prstGeom>
          <a:noFill/>
          <a:ln w="57150">
            <a:solidFill>
              <a:srgbClr val="9FDEE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59E0306-8516-4506-9B97-731C761E76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50295" y="662506"/>
            <a:ext cx="3078747" cy="117663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4768BDF-5695-402A-B08F-817EA78FBEE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4194" y="1460926"/>
            <a:ext cx="7315834" cy="112176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38F2F63-8132-4B77-8A6F-4F906DB0402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30454" y="2277581"/>
            <a:ext cx="7315834" cy="140220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1A4690D-6AF9-4E94-9460-7E0CC26D0AA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43859" y="3702895"/>
            <a:ext cx="1810669" cy="591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478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peech Bubble: Rectangle with Corners Rounded 4">
            <a:extLst>
              <a:ext uri="{FF2B5EF4-FFF2-40B4-BE49-F238E27FC236}">
                <a16:creationId xmlns:a16="http://schemas.microsoft.com/office/drawing/2014/main" id="{F05EBE59-6458-40F2-9EFF-212C108A6CD2}"/>
              </a:ext>
            </a:extLst>
          </p:cNvPr>
          <p:cNvSpPr/>
          <p:nvPr/>
        </p:nvSpPr>
        <p:spPr>
          <a:xfrm flipH="1">
            <a:off x="5679439" y="2206735"/>
            <a:ext cx="5423989" cy="2438400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Tủ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lạnh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4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4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4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sz="4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quản</a:t>
            </a:r>
            <a:r>
              <a:rPr lang="en-US" sz="4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4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phẩm</a:t>
            </a:r>
            <a:r>
              <a:rPr lang="en-US" sz="4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0696" y="55292"/>
            <a:ext cx="7010400" cy="94370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24FC16A-312F-444F-B943-9639BF30C4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044" y="1698307"/>
            <a:ext cx="4176757" cy="3239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01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peech Bubble: Rectangle with Corners Rounded 4">
            <a:extLst>
              <a:ext uri="{FF2B5EF4-FFF2-40B4-BE49-F238E27FC236}">
                <a16:creationId xmlns:a16="http://schemas.microsoft.com/office/drawing/2014/main" id="{F05EBE59-6458-40F2-9EFF-212C108A6CD2}"/>
              </a:ext>
            </a:extLst>
          </p:cNvPr>
          <p:cNvSpPr/>
          <p:nvPr/>
        </p:nvSpPr>
        <p:spPr>
          <a:xfrm flipH="1">
            <a:off x="6512742" y="2332990"/>
            <a:ext cx="5423989" cy="2438400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đèn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4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4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4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chiếu</a:t>
            </a:r>
            <a:r>
              <a:rPr lang="en-US" sz="4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sáng</a:t>
            </a:r>
            <a:r>
              <a:rPr lang="en-US" sz="4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0696" y="55292"/>
            <a:ext cx="7010400" cy="94370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1CDAEEE-4968-4DC9-A0DA-C0BB82245B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5269" y="2332990"/>
            <a:ext cx="5532413" cy="2787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493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813609" y="0"/>
            <a:ext cx="7574794" cy="4840220"/>
            <a:chOff x="4144021" y="1484380"/>
            <a:chExt cx="7574794" cy="4840220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AF270C3B-6AC7-4798-9A39-CAA25D6D4844}"/>
                </a:ext>
              </a:extLst>
            </p:cNvPr>
            <p:cNvGrpSpPr/>
            <p:nvPr/>
          </p:nvGrpSpPr>
          <p:grpSpPr>
            <a:xfrm>
              <a:off x="4144021" y="1484380"/>
              <a:ext cx="7574794" cy="4840220"/>
              <a:chOff x="4436414" y="1551563"/>
              <a:chExt cx="7327378" cy="4327762"/>
            </a:xfrm>
          </p:grpSpPr>
          <p:sp>
            <p:nvSpPr>
              <p:cNvPr id="11" name="Rectangle: Diagonal Corners Rounded 4">
                <a:extLst>
                  <a:ext uri="{FF2B5EF4-FFF2-40B4-BE49-F238E27FC236}">
                    <a16:creationId xmlns:a16="http://schemas.microsoft.com/office/drawing/2014/main" id="{4BA07609-55CC-46E8-BD31-18050AE963AC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2" name="Rectangle: Diagonal Corners Rounded 30">
                <a:extLst>
                  <a:ext uri="{FF2B5EF4-FFF2-40B4-BE49-F238E27FC236}">
                    <a16:creationId xmlns:a16="http://schemas.microsoft.com/office/drawing/2014/main" id="{C518D648-3B7D-4540-932D-42F4EE6BA389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10" name="TextBox 9"/>
            <p:cNvSpPr txBox="1"/>
            <p:nvPr/>
          </p:nvSpPr>
          <p:spPr>
            <a:xfrm>
              <a:off x="4593718" y="2222023"/>
              <a:ext cx="6815563" cy="31472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marR="0" lvl="0" indent="-45720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sz="28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Các sản phẩm công nghệ có vai trò rất quan trọng trong đời sống của chúng ta. </a:t>
              </a:r>
              <a:endPara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  <a:p>
              <a:pPr marL="457200" marR="0" lvl="0" indent="-45720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sz="28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Càng ngày những sản phẩm công nghệ càng hiện đại giúp cho con người có cuộc sống tốt đẹp hơn.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13" name="Picture 2" descr="Feliz Menino Bonitinho Garoto Com Idéia De Luz | Art drawings for kids,  School art activities, Back to school art activity">
            <a:extLst>
              <a:ext uri="{FF2B5EF4-FFF2-40B4-BE49-F238E27FC236}">
                <a16:creationId xmlns:a16="http://schemas.microsoft.com/office/drawing/2014/main" id="{66E8A4E7-1FAC-49E0-AB73-E1E43B816E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8999" y="2311247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0094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9218" y="1419665"/>
            <a:ext cx="5438335" cy="543833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9ABC55F-4D2D-4955-AC7D-F87D6616D0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81458" y="1702752"/>
            <a:ext cx="3822523" cy="1481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729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39">
            <a:extLst>
              <a:ext uri="{FF2B5EF4-FFF2-40B4-BE49-F238E27FC236}">
                <a16:creationId xmlns:a16="http://schemas.microsoft.com/office/drawing/2014/main" id="{05FA9F27-87EC-4097-BA4A-322F1C0B1B34}"/>
              </a:ext>
            </a:extLst>
          </p:cNvPr>
          <p:cNvSpPr/>
          <p:nvPr/>
        </p:nvSpPr>
        <p:spPr>
          <a:xfrm>
            <a:off x="481183" y="312327"/>
            <a:ext cx="11392860" cy="6233346"/>
          </a:xfrm>
          <a:prstGeom prst="rect">
            <a:avLst/>
          </a:prstGeom>
          <a:noFill/>
          <a:ln w="57150">
            <a:solidFill>
              <a:srgbClr val="9FDEE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12" name="图片 40">
            <a:extLst>
              <a:ext uri="{FF2B5EF4-FFF2-40B4-BE49-F238E27FC236}">
                <a16:creationId xmlns:a16="http://schemas.microsoft.com/office/drawing/2014/main" id="{076C82DF-BC8D-48AF-9823-065BD7559E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453" b="40138"/>
          <a:stretch>
            <a:fillRect/>
          </a:stretch>
        </p:blipFill>
        <p:spPr>
          <a:xfrm>
            <a:off x="-42601" y="0"/>
            <a:ext cx="1896259" cy="3107252"/>
          </a:xfrm>
          <a:prstGeom prst="rect">
            <a:avLst/>
          </a:prstGeom>
        </p:spPr>
      </p:pic>
      <p:pic>
        <p:nvPicPr>
          <p:cNvPr id="24" name="图片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8391" y="3107252"/>
            <a:ext cx="3976535" cy="397653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BC6A915-7047-4943-BFF5-282F861E3A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5528" y="1039691"/>
            <a:ext cx="10358002" cy="238930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787D354-F6B9-445F-A86C-193633B99F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51631" y="1357102"/>
            <a:ext cx="8888738" cy="1682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192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AD1BE65-4937-4205-B19D-1184FCDC7260}"/>
              </a:ext>
            </a:extLst>
          </p:cNvPr>
          <p:cNvSpPr/>
          <p:nvPr/>
        </p:nvSpPr>
        <p:spPr>
          <a:xfrm>
            <a:off x="365760" y="314960"/>
            <a:ext cx="11470640" cy="5867400"/>
          </a:xfrm>
          <a:prstGeom prst="round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05D694A-305B-4747-9849-8E7841BD8695}"/>
              </a:ext>
            </a:extLst>
          </p:cNvPr>
          <p:cNvGrpSpPr/>
          <p:nvPr/>
        </p:nvGrpSpPr>
        <p:grpSpPr>
          <a:xfrm>
            <a:off x="892354" y="3758439"/>
            <a:ext cx="4278451" cy="2175001"/>
            <a:chOff x="892354" y="3758439"/>
            <a:chExt cx="4278451" cy="2175001"/>
          </a:xfrm>
        </p:grpSpPr>
        <p:pic>
          <p:nvPicPr>
            <p:cNvPr id="8" name="Picture 9">
              <a:extLst>
                <a:ext uri="{FF2B5EF4-FFF2-40B4-BE49-F238E27FC236}">
                  <a16:creationId xmlns:a16="http://schemas.microsoft.com/office/drawing/2014/main" id="{F14F802D-95B6-420B-8A88-8CE8977D277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2354" y="3758439"/>
              <a:ext cx="4278451" cy="21710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931804B2-FC97-4FF3-AF23-C3058724D7BB}"/>
                </a:ext>
              </a:extLst>
            </p:cNvPr>
            <p:cNvSpPr/>
            <p:nvPr/>
          </p:nvSpPr>
          <p:spPr>
            <a:xfrm>
              <a:off x="1442720" y="5405120"/>
              <a:ext cx="3169920" cy="52832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Thảo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luận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nhóm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4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D447AE5-C932-4865-B477-D0C8675FC922}"/>
              </a:ext>
            </a:extLst>
          </p:cNvPr>
          <p:cNvGrpSpPr/>
          <p:nvPr/>
        </p:nvGrpSpPr>
        <p:grpSpPr>
          <a:xfrm>
            <a:off x="1178560" y="665577"/>
            <a:ext cx="10302240" cy="1412240"/>
            <a:chOff x="4144021" y="1484380"/>
            <a:chExt cx="7574794" cy="4840220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531DDEBE-A1DB-4D34-AAA5-6FE70B42AC17}"/>
                </a:ext>
              </a:extLst>
            </p:cNvPr>
            <p:cNvGrpSpPr/>
            <p:nvPr/>
          </p:nvGrpSpPr>
          <p:grpSpPr>
            <a:xfrm>
              <a:off x="4144021" y="1484380"/>
              <a:ext cx="7574794" cy="4840220"/>
              <a:chOff x="4436414" y="1551563"/>
              <a:chExt cx="7327378" cy="4327762"/>
            </a:xfrm>
          </p:grpSpPr>
          <p:sp>
            <p:nvSpPr>
              <p:cNvPr id="16" name="Rectangle: Diagonal Corners Rounded 15">
                <a:extLst>
                  <a:ext uri="{FF2B5EF4-FFF2-40B4-BE49-F238E27FC236}">
                    <a16:creationId xmlns:a16="http://schemas.microsoft.com/office/drawing/2014/main" id="{BF72A0D7-FF12-49FC-9CFA-6F9406A5CC80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7" name="Rectangle: Diagonal Corners Rounded 30">
                <a:extLst>
                  <a:ext uri="{FF2B5EF4-FFF2-40B4-BE49-F238E27FC236}">
                    <a16:creationId xmlns:a16="http://schemas.microsoft.com/office/drawing/2014/main" id="{54A1A757-28E5-4D1D-8368-67C24C9DE1D0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70509ED-DCEC-4B7A-B3BF-7BDA55BD9660}"/>
                </a:ext>
              </a:extLst>
            </p:cNvPr>
            <p:cNvSpPr txBox="1"/>
            <p:nvPr/>
          </p:nvSpPr>
          <p:spPr>
            <a:xfrm>
              <a:off x="4357395" y="1624003"/>
              <a:ext cx="7168930" cy="4003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ể tên các sản phẩm công nghệ mà em biết có tác dụng như mô tả dưới đây: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B25F7AB6-37E1-4D62-892D-5042ADD44E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5753" y="2197028"/>
            <a:ext cx="4407218" cy="3739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252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339612" y="2128100"/>
            <a:ext cx="5877496" cy="791198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327064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AD1BE65-4937-4205-B19D-1184FCDC7260}"/>
              </a:ext>
            </a:extLst>
          </p:cNvPr>
          <p:cNvSpPr/>
          <p:nvPr/>
        </p:nvSpPr>
        <p:spPr>
          <a:xfrm>
            <a:off x="243840" y="314960"/>
            <a:ext cx="11704320" cy="6278880"/>
          </a:xfrm>
          <a:prstGeom prst="round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982BD9A-83D6-4BDD-961C-AF8B8550BB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9896" y="381000"/>
            <a:ext cx="7010400" cy="943704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86C5F39-1A69-422C-88F8-3EB4274A97C6}"/>
              </a:ext>
            </a:extLst>
          </p:cNvPr>
          <p:cNvSpPr/>
          <p:nvPr/>
        </p:nvSpPr>
        <p:spPr>
          <a:xfrm>
            <a:off x="762000" y="1595120"/>
            <a:ext cx="9672320" cy="79130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mát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căn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phòng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quạt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máy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hoà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,...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C8BA72EB-731C-4EE1-A2EA-725653922003}"/>
              </a:ext>
            </a:extLst>
          </p:cNvPr>
          <p:cNvSpPr/>
          <p:nvPr/>
        </p:nvSpPr>
        <p:spPr>
          <a:xfrm>
            <a:off x="762000" y="2609168"/>
            <a:ext cx="9753600" cy="79130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Chiếu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sáng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căn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phòng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đèn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đèn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áp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...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482643B9-2202-41E3-9C82-AD6F097396DE}"/>
              </a:ext>
            </a:extLst>
          </p:cNvPr>
          <p:cNvSpPr/>
          <p:nvPr/>
        </p:nvSpPr>
        <p:spPr>
          <a:xfrm>
            <a:off x="833120" y="3618912"/>
            <a:ext cx="9753600" cy="79130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Cất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giữ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quản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tủ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lạnh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tủ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đông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...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CF78F33A-2E14-4595-996C-A49DFF414BD5}"/>
              </a:ext>
            </a:extLst>
          </p:cNvPr>
          <p:cNvSpPr/>
          <p:nvPr/>
        </p:nvSpPr>
        <p:spPr>
          <a:xfrm>
            <a:off x="833120" y="4658748"/>
            <a:ext cx="9753600" cy="79130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Chiếu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bộ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phim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hay: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Tivi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máy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chiếu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...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53F1D25A-27DD-4DC3-A21C-C51BB9B31868}"/>
              </a:ext>
            </a:extLst>
          </p:cNvPr>
          <p:cNvSpPr/>
          <p:nvPr/>
        </p:nvSpPr>
        <p:spPr>
          <a:xfrm>
            <a:off x="792480" y="5626294"/>
            <a:ext cx="9753600" cy="791304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nóng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bếp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bếp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ga,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lò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vi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sóng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,...</a:t>
            </a:r>
          </a:p>
        </p:txBody>
      </p:sp>
    </p:spTree>
    <p:extLst>
      <p:ext uri="{BB962C8B-B14F-4D97-AF65-F5344CB8AC3E}">
        <p14:creationId xmlns:p14="http://schemas.microsoft.com/office/powerpoint/2010/main" val="3268936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9218" y="1419665"/>
            <a:ext cx="5438335" cy="543833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37281B7-1870-4E2D-9B1E-4ADABC452C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11603" y="1276024"/>
            <a:ext cx="4541914" cy="1664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52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id="{87FCFFEC-0BB5-F387-7220-2920F69C466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45" r="12345"/>
          <a:stretch/>
        </p:blipFill>
        <p:spPr>
          <a:xfrm>
            <a:off x="6205287" y="1043393"/>
            <a:ext cx="2409552" cy="3199495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5E7E6427-F3E8-736D-06DE-D6600ED85EC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5" r="6795"/>
          <a:stretch/>
        </p:blipFill>
        <p:spPr>
          <a:xfrm rot="928165">
            <a:off x="4725535" y="3321572"/>
            <a:ext cx="2550781" cy="2951981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F2AE68EA-0FD1-2CA2-8437-0991965754B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5" r="4005"/>
          <a:stretch/>
        </p:blipFill>
        <p:spPr>
          <a:xfrm rot="21208351" flipH="1">
            <a:off x="2435089" y="1819947"/>
            <a:ext cx="2680364" cy="2913733"/>
          </a:xfrm>
          <a:prstGeom prst="rect">
            <a:avLst/>
          </a:prstGeom>
        </p:spPr>
      </p:pic>
      <p:pic>
        <p:nvPicPr>
          <p:cNvPr id="23" name="Picture 22">
            <a:hlinkClick r:id="rId7" action="ppaction://hlinksldjump"/>
            <a:extLst>
              <a:ext uri="{FF2B5EF4-FFF2-40B4-BE49-F238E27FC236}">
                <a16:creationId xmlns:a16="http://schemas.microsoft.com/office/drawing/2014/main" id="{D37BD97C-8E81-4241-CB22-A5B0D0CBFD6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17918" y="3671604"/>
            <a:ext cx="3032007" cy="1520068"/>
          </a:xfrm>
          <a:prstGeom prst="rect">
            <a:avLst/>
          </a:prstGeom>
        </p:spPr>
      </p:pic>
      <p:pic>
        <p:nvPicPr>
          <p:cNvPr id="1025" name="Picture 1024">
            <a:hlinkClick r:id="rId9" action="ppaction://hlinksldjump"/>
            <a:extLst>
              <a:ext uri="{FF2B5EF4-FFF2-40B4-BE49-F238E27FC236}">
                <a16:creationId xmlns:a16="http://schemas.microsoft.com/office/drawing/2014/main" id="{6899834E-4257-C44B-00DA-A00952B6D57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032656" y="5217392"/>
            <a:ext cx="3452773" cy="1862044"/>
          </a:xfrm>
          <a:prstGeom prst="rect">
            <a:avLst/>
          </a:prstGeom>
        </p:spPr>
      </p:pic>
      <p:pic>
        <p:nvPicPr>
          <p:cNvPr id="1027" name="Picture 1026">
            <a:hlinkClick r:id="rId11" action="ppaction://hlinksldjump"/>
            <a:extLst>
              <a:ext uri="{FF2B5EF4-FFF2-40B4-BE49-F238E27FC236}">
                <a16:creationId xmlns:a16="http://schemas.microsoft.com/office/drawing/2014/main" id="{41BBA4B8-5FA7-C3B3-E8FD-8EFFC195516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720653" y="2682348"/>
            <a:ext cx="3283775" cy="157696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8AF8BE8-1261-4886-81C1-25E10D40983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001618" y="-9770"/>
            <a:ext cx="6578154" cy="1694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043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0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0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7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971607" y="3244334"/>
            <a:ext cx="2487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cs typeface="+mn-cs"/>
              </a:rPr>
              <a:t> </a:t>
            </a:r>
          </a:p>
        </p:txBody>
      </p:sp>
      <p:grpSp>
        <p:nvGrpSpPr>
          <p:cNvPr id="21" name="组合 35">
            <a:extLst>
              <a:ext uri="{FF2B5EF4-FFF2-40B4-BE49-F238E27FC236}">
                <a16:creationId xmlns:a16="http://schemas.microsoft.com/office/drawing/2014/main" id="{58031344-F0E3-47BA-BF76-2A75161A7F63}"/>
              </a:ext>
            </a:extLst>
          </p:cNvPr>
          <p:cNvGrpSpPr/>
          <p:nvPr/>
        </p:nvGrpSpPr>
        <p:grpSpPr>
          <a:xfrm>
            <a:off x="-1177159" y="0"/>
            <a:ext cx="13369159" cy="6858000"/>
            <a:chOff x="3446310" y="0"/>
            <a:chExt cx="8745690" cy="6858000"/>
          </a:xfrm>
        </p:grpSpPr>
        <p:pic>
          <p:nvPicPr>
            <p:cNvPr id="22" name="图片 4">
              <a:extLst>
                <a:ext uri="{FF2B5EF4-FFF2-40B4-BE49-F238E27FC236}">
                  <a16:creationId xmlns:a16="http://schemas.microsoft.com/office/drawing/2014/main" id="{04AF4418-F885-40BF-8E37-952884393A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2067"/>
            <a:stretch/>
          </p:blipFill>
          <p:spPr>
            <a:xfrm>
              <a:off x="4233069" y="0"/>
              <a:ext cx="7958931" cy="6858000"/>
            </a:xfrm>
            <a:prstGeom prst="rect">
              <a:avLst/>
            </a:prstGeom>
          </p:spPr>
        </p:pic>
        <p:pic>
          <p:nvPicPr>
            <p:cNvPr id="23" name="图片 6">
              <a:extLst>
                <a:ext uri="{FF2B5EF4-FFF2-40B4-BE49-F238E27FC236}">
                  <a16:creationId xmlns:a16="http://schemas.microsoft.com/office/drawing/2014/main" id="{6A5F9765-BA61-4550-849E-E21E4EED553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57937" y="5648325"/>
              <a:ext cx="695325" cy="733425"/>
            </a:xfrm>
            <a:prstGeom prst="rect">
              <a:avLst/>
            </a:prstGeom>
          </p:spPr>
        </p:pic>
        <p:pic>
          <p:nvPicPr>
            <p:cNvPr id="24" name="图片 8">
              <a:extLst>
                <a:ext uri="{FF2B5EF4-FFF2-40B4-BE49-F238E27FC236}">
                  <a16:creationId xmlns:a16="http://schemas.microsoft.com/office/drawing/2014/main" id="{0FF684D6-58E3-437E-913D-707CEB8D84E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96633" y="430187"/>
              <a:ext cx="455560" cy="607413"/>
            </a:xfrm>
            <a:prstGeom prst="rect">
              <a:avLst/>
            </a:prstGeom>
          </p:spPr>
        </p:pic>
        <p:pic>
          <p:nvPicPr>
            <p:cNvPr id="31" name="图片 10">
              <a:extLst>
                <a:ext uri="{FF2B5EF4-FFF2-40B4-BE49-F238E27FC236}">
                  <a16:creationId xmlns:a16="http://schemas.microsoft.com/office/drawing/2014/main" id="{F85E080C-FAAD-403A-9F84-E609AC6B6D4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86586" y="2025821"/>
              <a:ext cx="896088" cy="1006134"/>
            </a:xfrm>
            <a:prstGeom prst="rect">
              <a:avLst/>
            </a:prstGeom>
          </p:spPr>
        </p:pic>
        <p:pic>
          <p:nvPicPr>
            <p:cNvPr id="34" name="图片 12">
              <a:extLst>
                <a:ext uri="{FF2B5EF4-FFF2-40B4-BE49-F238E27FC236}">
                  <a16:creationId xmlns:a16="http://schemas.microsoft.com/office/drawing/2014/main" id="{4B5C21D8-3D61-4482-8829-2A01E3BE485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89292" y="4142968"/>
              <a:ext cx="783488" cy="554038"/>
            </a:xfrm>
            <a:prstGeom prst="rect">
              <a:avLst/>
            </a:prstGeom>
          </p:spPr>
        </p:pic>
        <p:pic>
          <p:nvPicPr>
            <p:cNvPr id="35" name="图片 14">
              <a:extLst>
                <a:ext uri="{FF2B5EF4-FFF2-40B4-BE49-F238E27FC236}">
                  <a16:creationId xmlns:a16="http://schemas.microsoft.com/office/drawing/2014/main" id="{60C01AFC-0EEE-4175-805C-1C06CC65F4C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46310" y="1528960"/>
              <a:ext cx="851499" cy="654050"/>
            </a:xfrm>
            <a:prstGeom prst="rect">
              <a:avLst/>
            </a:prstGeom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4767BAA5-2188-4488-9142-8FD457C8108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735508" y="361616"/>
            <a:ext cx="4980864" cy="96325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312CC0A-1924-4171-8E44-59163F8F6739}"/>
              </a:ext>
            </a:extLst>
          </p:cNvPr>
          <p:cNvSpPr txBox="1"/>
          <p:nvPr/>
        </p:nvSpPr>
        <p:spPr>
          <a:xfrm>
            <a:off x="4734560" y="1528960"/>
            <a:ext cx="72847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Phân biệt được đối tượng tự nhiên và sản phẩm công nghệ.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FAB32A1-FC98-42D5-871B-41619492A296}"/>
              </a:ext>
            </a:extLst>
          </p:cNvPr>
          <p:cNvSpPr txBox="1"/>
          <p:nvPr/>
        </p:nvSpPr>
        <p:spPr>
          <a:xfrm>
            <a:off x="5776148" y="2848918"/>
            <a:ext cx="64158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Nêu được tác dụng một số sản phẩm công nghệ trong gia đình.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9FE11E5-BC14-4ADA-AB8B-FF3D7134F98B}"/>
              </a:ext>
            </a:extLst>
          </p:cNvPr>
          <p:cNvSpPr txBox="1"/>
          <p:nvPr/>
        </p:nvSpPr>
        <p:spPr>
          <a:xfrm>
            <a:off x="6096000" y="4142968"/>
            <a:ext cx="617728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Nêu được vai trò của các sản phẩm công nghệ trong đời sống gia đình.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93761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E02247F8-DA93-0786-0FA4-EC02125FAC2B}"/>
              </a:ext>
            </a:extLst>
          </p:cNvPr>
          <p:cNvGrpSpPr/>
          <p:nvPr/>
        </p:nvGrpSpPr>
        <p:grpSpPr>
          <a:xfrm>
            <a:off x="415225" y="4688591"/>
            <a:ext cx="5632627" cy="1288256"/>
            <a:chOff x="311419" y="3516443"/>
            <a:chExt cx="4224470" cy="966192"/>
          </a:xfrm>
        </p:grpSpPr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541DE1E8-5315-AAD2-A062-33E7A87C4583}"/>
                </a:ext>
              </a:extLst>
            </p:cNvPr>
            <p:cNvGrpSpPr/>
            <p:nvPr/>
          </p:nvGrpSpPr>
          <p:grpSpPr>
            <a:xfrm>
              <a:off x="619802" y="3516443"/>
              <a:ext cx="3916087" cy="966192"/>
              <a:chOff x="129540" y="128016"/>
              <a:chExt cx="11932920" cy="1710781"/>
            </a:xfrm>
          </p:grpSpPr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6AE021BD-C32E-B18C-90F1-58C6F7A9D692}"/>
                  </a:ext>
                </a:extLst>
              </p:cNvPr>
              <p:cNvSpPr/>
              <p:nvPr/>
            </p:nvSpPr>
            <p:spPr>
              <a:xfrm>
                <a:off x="129540" y="128016"/>
                <a:ext cx="11932920" cy="1710781"/>
              </a:xfrm>
              <a:custGeom>
                <a:avLst/>
                <a:gdLst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3894799" y="-133017"/>
                      <a:pt x="6957242" y="-123057"/>
                      <a:pt x="11932920" y="0"/>
                    </a:cubicBezTo>
                    <a:cubicBezTo>
                      <a:pt x="11781855" y="306264"/>
                      <a:pt x="11935788" y="1228254"/>
                      <a:pt x="11932920" y="1710781"/>
                    </a:cubicBezTo>
                    <a:cubicBezTo>
                      <a:pt x="6069223" y="1708580"/>
                      <a:pt x="2854444" y="1581010"/>
                      <a:pt x="0" y="1710781"/>
                    </a:cubicBezTo>
                    <a:cubicBezTo>
                      <a:pt x="66034" y="1169151"/>
                      <a:pt x="34881" y="356270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5260551" y="-157587"/>
                      <a:pt x="8849332" y="-63908"/>
                      <a:pt x="11932920" y="0"/>
                    </a:cubicBezTo>
                    <a:cubicBezTo>
                      <a:pt x="11890298" y="255585"/>
                      <a:pt x="11929257" y="1165646"/>
                      <a:pt x="11932920" y="1710781"/>
                    </a:cubicBezTo>
                    <a:cubicBezTo>
                      <a:pt x="7499845" y="1609783"/>
                      <a:pt x="2568714" y="1831837"/>
                      <a:pt x="0" y="1710781"/>
                    </a:cubicBezTo>
                    <a:cubicBezTo>
                      <a:pt x="119464" y="1236510"/>
                      <a:pt x="102617" y="813765"/>
                      <a:pt x="0" y="0"/>
                    </a:cubicBezTo>
                    <a:close/>
                  </a:path>
                </a:pathLst>
              </a:custGeom>
              <a:solidFill>
                <a:sysClr val="window" lastClr="FFFFFF">
                  <a:alpha val="80000"/>
                </a:sys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sd="101832881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algn="ctr" defTabSz="1219170">
                  <a:defRPr/>
                </a:pPr>
                <a:r>
                  <a:rPr lang="en-US" sz="5400" dirty="0">
                    <a:solidFill>
                      <a:prstClr val="white"/>
                    </a:solidFill>
                    <a:latin typeface="Arial" panose="020B0604020202020204" pitchFamily="34" charset="0"/>
                    <a:cs typeface="Arial"/>
                    <a:sym typeface="Arial"/>
                  </a:rPr>
                  <a:t>*</a:t>
                </a:r>
              </a:p>
            </p:txBody>
          </p:sp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FE67C09E-5B64-8E22-83EA-FD73AE7E5C59}"/>
                  </a:ext>
                </a:extLst>
              </p:cNvPr>
              <p:cNvSpPr txBox="1"/>
              <p:nvPr/>
            </p:nvSpPr>
            <p:spPr>
              <a:xfrm>
                <a:off x="3775600" y="389224"/>
                <a:ext cx="4599917" cy="122616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defTabSz="1219170">
                  <a:spcBef>
                    <a:spcPct val="50000"/>
                  </a:spcBef>
                  <a:defRPr/>
                </a:pPr>
                <a:r>
                  <a:rPr lang="en-US" altLang="en-US" sz="5400" b="1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Gió</a:t>
                </a:r>
                <a:endParaRPr lang="en-US" altLang="en-US" sz="5400" b="1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43671B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5048999A-CCF7-9903-4990-EE04A70A2F51}"/>
                </a:ext>
              </a:extLst>
            </p:cNvPr>
            <p:cNvGrpSpPr/>
            <p:nvPr/>
          </p:nvGrpSpPr>
          <p:grpSpPr>
            <a:xfrm>
              <a:off x="311419" y="3516443"/>
              <a:ext cx="918025" cy="912332"/>
              <a:chOff x="314258" y="3228962"/>
              <a:chExt cx="1228335" cy="1224365"/>
            </a:xfrm>
          </p:grpSpPr>
          <p:grpSp>
            <p:nvGrpSpPr>
              <p:cNvPr id="31" name="Google Shape;3605;p43">
                <a:extLst>
                  <a:ext uri="{FF2B5EF4-FFF2-40B4-BE49-F238E27FC236}">
                    <a16:creationId xmlns:a16="http://schemas.microsoft.com/office/drawing/2014/main" id="{2662C93B-D5C8-AC43-6CFA-6A38D5E88B59}"/>
                  </a:ext>
                </a:extLst>
              </p:cNvPr>
              <p:cNvGrpSpPr/>
              <p:nvPr/>
            </p:nvGrpSpPr>
            <p:grpSpPr>
              <a:xfrm>
                <a:off x="314258" y="3228962"/>
                <a:ext cx="1228335" cy="1224365"/>
                <a:chOff x="3190585" y="1598925"/>
                <a:chExt cx="1225500" cy="1225500"/>
              </a:xfrm>
            </p:grpSpPr>
            <p:sp>
              <p:nvSpPr>
                <p:cNvPr id="32" name="Google Shape;3606;p43">
                  <a:extLst>
                    <a:ext uri="{FF2B5EF4-FFF2-40B4-BE49-F238E27FC236}">
                      <a16:creationId xmlns:a16="http://schemas.microsoft.com/office/drawing/2014/main" id="{816A1477-8C8A-7B38-3A9B-7BD9B1785152}"/>
                    </a:ext>
                  </a:extLst>
                </p:cNvPr>
                <p:cNvSpPr/>
                <p:nvPr/>
              </p:nvSpPr>
              <p:spPr>
                <a:xfrm>
                  <a:off x="3190585" y="1598925"/>
                  <a:ext cx="1225500" cy="1225500"/>
                </a:xfrm>
                <a:prstGeom prst="ellipse">
                  <a:avLst/>
                </a:prstGeom>
                <a:solidFill>
                  <a:schemeClr val="accent2"/>
                </a:solidFill>
                <a:ln w="76200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5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" name="Google Shape;3607;p43">
                  <a:extLst>
                    <a:ext uri="{FF2B5EF4-FFF2-40B4-BE49-F238E27FC236}">
                      <a16:creationId xmlns:a16="http://schemas.microsoft.com/office/drawing/2014/main" id="{B6157954-3E70-21D1-BBFF-65DA830EE862}"/>
                    </a:ext>
                  </a:extLst>
                </p:cNvPr>
                <p:cNvSpPr/>
                <p:nvPr/>
              </p:nvSpPr>
              <p:spPr>
                <a:xfrm>
                  <a:off x="3281377" y="1701500"/>
                  <a:ext cx="1044000" cy="1044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5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88544890-1B4B-6663-ADA6-78801922CC2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9048" t="-1048" r="31571" b="50944"/>
              <a:stretch/>
            </p:blipFill>
            <p:spPr>
              <a:xfrm>
                <a:off x="610075" y="3389084"/>
                <a:ext cx="858567" cy="927750"/>
              </a:xfrm>
              <a:prstGeom prst="rect">
                <a:avLst/>
              </a:prstGeom>
            </p:spPr>
          </p:pic>
        </p:grp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5FF1D0E-F169-B9EC-94CE-787B6E3F2A49}"/>
              </a:ext>
            </a:extLst>
          </p:cNvPr>
          <p:cNvGrpSpPr/>
          <p:nvPr/>
        </p:nvGrpSpPr>
        <p:grpSpPr>
          <a:xfrm>
            <a:off x="6245508" y="2307668"/>
            <a:ext cx="5826497" cy="1360987"/>
            <a:chOff x="4684130" y="1730750"/>
            <a:chExt cx="4369873" cy="1020740"/>
          </a:xfrm>
        </p:grpSpPr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05D587AB-459C-A11B-5BD7-B79D0C20355C}"/>
                </a:ext>
              </a:extLst>
            </p:cNvPr>
            <p:cNvGrpSpPr/>
            <p:nvPr/>
          </p:nvGrpSpPr>
          <p:grpSpPr>
            <a:xfrm>
              <a:off x="5066055" y="1785298"/>
              <a:ext cx="3987948" cy="966192"/>
              <a:chOff x="129540" y="128016"/>
              <a:chExt cx="11932920" cy="1710781"/>
            </a:xfrm>
          </p:grpSpPr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09CFA3DB-B7F3-2597-BB00-5E7732F62336}"/>
                  </a:ext>
                </a:extLst>
              </p:cNvPr>
              <p:cNvSpPr/>
              <p:nvPr/>
            </p:nvSpPr>
            <p:spPr>
              <a:xfrm>
                <a:off x="129540" y="128016"/>
                <a:ext cx="11932920" cy="1710781"/>
              </a:xfrm>
              <a:custGeom>
                <a:avLst/>
                <a:gdLst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3894799" y="-133017"/>
                      <a:pt x="6957242" y="-123057"/>
                      <a:pt x="11932920" y="0"/>
                    </a:cubicBezTo>
                    <a:cubicBezTo>
                      <a:pt x="11781855" y="306264"/>
                      <a:pt x="11935788" y="1228254"/>
                      <a:pt x="11932920" y="1710781"/>
                    </a:cubicBezTo>
                    <a:cubicBezTo>
                      <a:pt x="6069223" y="1708580"/>
                      <a:pt x="2854444" y="1581010"/>
                      <a:pt x="0" y="1710781"/>
                    </a:cubicBezTo>
                    <a:cubicBezTo>
                      <a:pt x="66034" y="1169151"/>
                      <a:pt x="34881" y="356270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5260551" y="-157587"/>
                      <a:pt x="8849332" y="-63908"/>
                      <a:pt x="11932920" y="0"/>
                    </a:cubicBezTo>
                    <a:cubicBezTo>
                      <a:pt x="11890298" y="255585"/>
                      <a:pt x="11929257" y="1165646"/>
                      <a:pt x="11932920" y="1710781"/>
                    </a:cubicBezTo>
                    <a:cubicBezTo>
                      <a:pt x="7499845" y="1609783"/>
                      <a:pt x="2568714" y="1831837"/>
                      <a:pt x="0" y="1710781"/>
                    </a:cubicBezTo>
                    <a:cubicBezTo>
                      <a:pt x="119464" y="1236510"/>
                      <a:pt x="102617" y="813765"/>
                      <a:pt x="0" y="0"/>
                    </a:cubicBezTo>
                    <a:close/>
                  </a:path>
                </a:pathLst>
              </a:custGeom>
              <a:solidFill>
                <a:schemeClr val="bg2">
                  <a:alpha val="80000"/>
                </a:scheme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sd="101832881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algn="ctr" defTabSz="1219170">
                  <a:defRPr/>
                </a:pPr>
                <a:r>
                  <a:rPr lang="en-US" sz="5400" dirty="0">
                    <a:solidFill>
                      <a:prstClr val="white"/>
                    </a:solidFill>
                    <a:latin typeface="Arial" panose="020B0604020202020204" pitchFamily="34" charset="0"/>
                    <a:cs typeface="Arial"/>
                    <a:sym typeface="Arial"/>
                  </a:rPr>
                  <a:t>*</a:t>
                </a:r>
              </a:p>
            </p:txBody>
          </p:sp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E649C732-004C-7D6C-65CE-4829F0F70DA0}"/>
                  </a:ext>
                </a:extLst>
              </p:cNvPr>
              <p:cNvSpPr txBox="1"/>
              <p:nvPr/>
            </p:nvSpPr>
            <p:spPr>
              <a:xfrm>
                <a:off x="1907834" y="261457"/>
                <a:ext cx="8670881" cy="122616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defTabSz="1219170">
                  <a:spcBef>
                    <a:spcPct val="50000"/>
                  </a:spcBef>
                  <a:defRPr/>
                </a:pPr>
                <a:r>
                  <a:rPr lang="en-US" altLang="en-US" sz="5400" b="1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Ngôi</a:t>
                </a:r>
                <a:r>
                  <a:rPr lang="en-US" altLang="en-US" sz="5400" b="1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 </a:t>
                </a:r>
                <a:r>
                  <a:rPr lang="en-US" altLang="en-US" sz="5400" b="1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sao</a:t>
                </a:r>
                <a:endParaRPr lang="en-US" altLang="en-US" sz="5400" b="1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43671B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68B3C73C-0893-2677-C26E-8B9FC91D519E}"/>
                </a:ext>
              </a:extLst>
            </p:cNvPr>
            <p:cNvGrpSpPr/>
            <p:nvPr/>
          </p:nvGrpSpPr>
          <p:grpSpPr>
            <a:xfrm>
              <a:off x="4684130" y="1730750"/>
              <a:ext cx="990103" cy="988223"/>
              <a:chOff x="5304987" y="1743054"/>
              <a:chExt cx="1228335" cy="1224365"/>
            </a:xfrm>
          </p:grpSpPr>
          <p:grpSp>
            <p:nvGrpSpPr>
              <p:cNvPr id="34" name="Google Shape;3605;p43">
                <a:extLst>
                  <a:ext uri="{FF2B5EF4-FFF2-40B4-BE49-F238E27FC236}">
                    <a16:creationId xmlns:a16="http://schemas.microsoft.com/office/drawing/2014/main" id="{A424AC23-4803-A0CF-8B44-81C546CA3F45}"/>
                  </a:ext>
                </a:extLst>
              </p:cNvPr>
              <p:cNvGrpSpPr/>
              <p:nvPr/>
            </p:nvGrpSpPr>
            <p:grpSpPr>
              <a:xfrm>
                <a:off x="5304987" y="1743054"/>
                <a:ext cx="1228335" cy="1224365"/>
                <a:chOff x="3190585" y="1598925"/>
                <a:chExt cx="1225500" cy="1225500"/>
              </a:xfrm>
            </p:grpSpPr>
            <p:sp>
              <p:nvSpPr>
                <p:cNvPr id="35" name="Google Shape;3606;p43">
                  <a:extLst>
                    <a:ext uri="{FF2B5EF4-FFF2-40B4-BE49-F238E27FC236}">
                      <a16:creationId xmlns:a16="http://schemas.microsoft.com/office/drawing/2014/main" id="{BB6DB16E-CDF7-4B0C-C268-06F609239B4D}"/>
                    </a:ext>
                  </a:extLst>
                </p:cNvPr>
                <p:cNvSpPr/>
                <p:nvPr/>
              </p:nvSpPr>
              <p:spPr>
                <a:xfrm>
                  <a:off x="3190585" y="1598925"/>
                  <a:ext cx="1225500" cy="1225500"/>
                </a:xfrm>
                <a:prstGeom prst="ellipse">
                  <a:avLst/>
                </a:prstGeom>
                <a:solidFill>
                  <a:schemeClr val="accent2"/>
                </a:solidFill>
                <a:ln w="76200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5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6" name="Google Shape;3607;p43">
                  <a:extLst>
                    <a:ext uri="{FF2B5EF4-FFF2-40B4-BE49-F238E27FC236}">
                      <a16:creationId xmlns:a16="http://schemas.microsoft.com/office/drawing/2014/main" id="{98D30DBD-10AF-ABC5-6219-AC7556A498B1}"/>
                    </a:ext>
                  </a:extLst>
                </p:cNvPr>
                <p:cNvSpPr/>
                <p:nvPr/>
              </p:nvSpPr>
              <p:spPr>
                <a:xfrm>
                  <a:off x="3281377" y="1701500"/>
                  <a:ext cx="1044000" cy="1044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5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243B3E65-C1EA-31F0-BD68-0A91D87EA53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1354" t="-1449" r="-735" b="51345"/>
              <a:stretch/>
            </p:blipFill>
            <p:spPr>
              <a:xfrm rot="21281818">
                <a:off x="5421313" y="1921213"/>
                <a:ext cx="884835" cy="956135"/>
              </a:xfrm>
              <a:prstGeom prst="rect">
                <a:avLst/>
              </a:prstGeom>
            </p:spPr>
          </p:pic>
        </p:grp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5859EE6C-990A-80F9-7446-B3ABFFE36C1D}"/>
              </a:ext>
            </a:extLst>
          </p:cNvPr>
          <p:cNvGrpSpPr/>
          <p:nvPr/>
        </p:nvGrpSpPr>
        <p:grpSpPr>
          <a:xfrm>
            <a:off x="352774" y="2353645"/>
            <a:ext cx="5646933" cy="1288256"/>
            <a:chOff x="264580" y="1765233"/>
            <a:chExt cx="4235200" cy="966192"/>
          </a:xfrm>
        </p:grpSpPr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122E8B3C-F94E-7608-1FC0-437336C2D4E5}"/>
                </a:ext>
              </a:extLst>
            </p:cNvPr>
            <p:cNvGrpSpPr/>
            <p:nvPr/>
          </p:nvGrpSpPr>
          <p:grpSpPr>
            <a:xfrm>
              <a:off x="655913" y="1765233"/>
              <a:ext cx="3843867" cy="966192"/>
              <a:chOff x="129540" y="128016"/>
              <a:chExt cx="11932920" cy="1710781"/>
            </a:xfrm>
          </p:grpSpPr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27405422-B596-98A9-D9AA-FAAE1FC0B251}"/>
                  </a:ext>
                </a:extLst>
              </p:cNvPr>
              <p:cNvSpPr/>
              <p:nvPr/>
            </p:nvSpPr>
            <p:spPr>
              <a:xfrm>
                <a:off x="129540" y="128016"/>
                <a:ext cx="11932920" cy="1710781"/>
              </a:xfrm>
              <a:custGeom>
                <a:avLst/>
                <a:gdLst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3894799" y="-133017"/>
                      <a:pt x="6957242" y="-123057"/>
                      <a:pt x="11932920" y="0"/>
                    </a:cubicBezTo>
                    <a:cubicBezTo>
                      <a:pt x="11781855" y="306264"/>
                      <a:pt x="11935788" y="1228254"/>
                      <a:pt x="11932920" y="1710781"/>
                    </a:cubicBezTo>
                    <a:cubicBezTo>
                      <a:pt x="6069223" y="1708580"/>
                      <a:pt x="2854444" y="1581010"/>
                      <a:pt x="0" y="1710781"/>
                    </a:cubicBezTo>
                    <a:cubicBezTo>
                      <a:pt x="66034" y="1169151"/>
                      <a:pt x="34881" y="356270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5260551" y="-157587"/>
                      <a:pt x="8849332" y="-63908"/>
                      <a:pt x="11932920" y="0"/>
                    </a:cubicBezTo>
                    <a:cubicBezTo>
                      <a:pt x="11890298" y="255585"/>
                      <a:pt x="11929257" y="1165646"/>
                      <a:pt x="11932920" y="1710781"/>
                    </a:cubicBezTo>
                    <a:cubicBezTo>
                      <a:pt x="7499845" y="1609783"/>
                      <a:pt x="2568714" y="1831837"/>
                      <a:pt x="0" y="1710781"/>
                    </a:cubicBezTo>
                    <a:cubicBezTo>
                      <a:pt x="119464" y="1236510"/>
                      <a:pt x="102617" y="813765"/>
                      <a:pt x="0" y="0"/>
                    </a:cubicBezTo>
                    <a:close/>
                  </a:path>
                </a:pathLst>
              </a:custGeom>
              <a:solidFill>
                <a:sysClr val="window" lastClr="FFFFFF">
                  <a:alpha val="80000"/>
                </a:sys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sd="101832881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algn="ctr" defTabSz="1219170">
                  <a:defRPr/>
                </a:pPr>
                <a:r>
                  <a:rPr lang="en-US" sz="5400" dirty="0">
                    <a:solidFill>
                      <a:prstClr val="white"/>
                    </a:solidFill>
                    <a:latin typeface="Arial" panose="020B0604020202020204" pitchFamily="34" charset="0"/>
                    <a:cs typeface="Arial"/>
                    <a:sym typeface="Arial"/>
                  </a:rPr>
                  <a:t>*</a:t>
                </a:r>
              </a:p>
            </p:txBody>
          </p:sp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49EADB0C-1406-41D9-6C96-9EECD2981848}"/>
                  </a:ext>
                </a:extLst>
              </p:cNvPr>
              <p:cNvSpPr txBox="1"/>
              <p:nvPr/>
            </p:nvSpPr>
            <p:spPr>
              <a:xfrm>
                <a:off x="3795813" y="230745"/>
                <a:ext cx="5480101" cy="12261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defTabSz="1219170">
                  <a:spcBef>
                    <a:spcPct val="50000"/>
                  </a:spcBef>
                  <a:defRPr/>
                </a:pPr>
                <a:r>
                  <a:rPr lang="en-US" altLang="en-US" sz="5400" b="1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Biển</a:t>
                </a:r>
                <a:endParaRPr lang="en-US" altLang="en-US" sz="5400" b="1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43671B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7B2FDAB1-82FB-B88D-A331-6C81AE4AD131}"/>
                </a:ext>
              </a:extLst>
            </p:cNvPr>
            <p:cNvGrpSpPr/>
            <p:nvPr/>
          </p:nvGrpSpPr>
          <p:grpSpPr>
            <a:xfrm>
              <a:off x="264580" y="1783360"/>
              <a:ext cx="918025" cy="912332"/>
              <a:chOff x="223256" y="1570336"/>
              <a:chExt cx="1228335" cy="1224365"/>
            </a:xfrm>
          </p:grpSpPr>
          <p:grpSp>
            <p:nvGrpSpPr>
              <p:cNvPr id="28" name="Google Shape;3605;p43">
                <a:extLst>
                  <a:ext uri="{FF2B5EF4-FFF2-40B4-BE49-F238E27FC236}">
                    <a16:creationId xmlns:a16="http://schemas.microsoft.com/office/drawing/2014/main" id="{8F21DAAA-4126-28FA-3F7F-B5464FBD7D79}"/>
                  </a:ext>
                </a:extLst>
              </p:cNvPr>
              <p:cNvGrpSpPr/>
              <p:nvPr/>
            </p:nvGrpSpPr>
            <p:grpSpPr>
              <a:xfrm>
                <a:off x="223256" y="1570336"/>
                <a:ext cx="1228335" cy="1224365"/>
                <a:chOff x="3190585" y="1598925"/>
                <a:chExt cx="1225500" cy="1225500"/>
              </a:xfrm>
            </p:grpSpPr>
            <p:sp>
              <p:nvSpPr>
                <p:cNvPr id="29" name="Google Shape;3606;p43">
                  <a:extLst>
                    <a:ext uri="{FF2B5EF4-FFF2-40B4-BE49-F238E27FC236}">
                      <a16:creationId xmlns:a16="http://schemas.microsoft.com/office/drawing/2014/main" id="{41E993A4-6AA8-CFD4-EA59-9F193ECB777C}"/>
                    </a:ext>
                  </a:extLst>
                </p:cNvPr>
                <p:cNvSpPr/>
                <p:nvPr/>
              </p:nvSpPr>
              <p:spPr>
                <a:xfrm>
                  <a:off x="3190585" y="1598925"/>
                  <a:ext cx="1225500" cy="1225500"/>
                </a:xfrm>
                <a:prstGeom prst="ellipse">
                  <a:avLst/>
                </a:prstGeom>
                <a:solidFill>
                  <a:schemeClr val="accent2"/>
                </a:solidFill>
                <a:ln w="76200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5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" name="Google Shape;3607;p43">
                  <a:extLst>
                    <a:ext uri="{FF2B5EF4-FFF2-40B4-BE49-F238E27FC236}">
                      <a16:creationId xmlns:a16="http://schemas.microsoft.com/office/drawing/2014/main" id="{6F5930F6-EA8F-AAF9-F667-ECADDBB0D33D}"/>
                    </a:ext>
                  </a:extLst>
                </p:cNvPr>
                <p:cNvSpPr/>
                <p:nvPr/>
              </p:nvSpPr>
              <p:spPr>
                <a:xfrm>
                  <a:off x="3281377" y="1701500"/>
                  <a:ext cx="1044000" cy="1044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5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2ADEFAD2-FA9B-2F13-F51C-496494F4239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-1991" r="64831" b="51887"/>
              <a:stretch/>
            </p:blipFill>
            <p:spPr>
              <a:xfrm>
                <a:off x="428425" y="1667516"/>
                <a:ext cx="807883" cy="947137"/>
              </a:xfrm>
              <a:prstGeom prst="rect">
                <a:avLst/>
              </a:prstGeom>
            </p:spPr>
          </p:pic>
        </p:grp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AB07A9A-DA78-BB44-97CC-598B8B83C3AF}"/>
              </a:ext>
            </a:extLst>
          </p:cNvPr>
          <p:cNvGrpSpPr/>
          <p:nvPr/>
        </p:nvGrpSpPr>
        <p:grpSpPr>
          <a:xfrm>
            <a:off x="6319414" y="4659131"/>
            <a:ext cx="6130673" cy="1317717"/>
            <a:chOff x="4739560" y="3494348"/>
            <a:chExt cx="4598005" cy="988288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0E159824-0C09-BDBF-CBDA-9408BF85F98D}"/>
                </a:ext>
              </a:extLst>
            </p:cNvPr>
            <p:cNvGrpSpPr/>
            <p:nvPr/>
          </p:nvGrpSpPr>
          <p:grpSpPr>
            <a:xfrm>
              <a:off x="5081288" y="3516443"/>
              <a:ext cx="4256277" cy="966193"/>
              <a:chOff x="129540" y="128016"/>
              <a:chExt cx="12784663" cy="1710781"/>
            </a:xfrm>
          </p:grpSpPr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50A97128-235C-FBC3-F5E3-931A523B5CD0}"/>
                  </a:ext>
                </a:extLst>
              </p:cNvPr>
              <p:cNvSpPr/>
              <p:nvPr/>
            </p:nvSpPr>
            <p:spPr>
              <a:xfrm>
                <a:off x="129540" y="128016"/>
                <a:ext cx="11932920" cy="1710781"/>
              </a:xfrm>
              <a:custGeom>
                <a:avLst/>
                <a:gdLst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3894799" y="-133017"/>
                      <a:pt x="6957242" y="-123057"/>
                      <a:pt x="11932920" y="0"/>
                    </a:cubicBezTo>
                    <a:cubicBezTo>
                      <a:pt x="11781855" y="306264"/>
                      <a:pt x="11935788" y="1228254"/>
                      <a:pt x="11932920" y="1710781"/>
                    </a:cubicBezTo>
                    <a:cubicBezTo>
                      <a:pt x="6069223" y="1708580"/>
                      <a:pt x="2854444" y="1581010"/>
                      <a:pt x="0" y="1710781"/>
                    </a:cubicBezTo>
                    <a:cubicBezTo>
                      <a:pt x="66034" y="1169151"/>
                      <a:pt x="34881" y="356270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5260551" y="-157587"/>
                      <a:pt x="8849332" y="-63908"/>
                      <a:pt x="11932920" y="0"/>
                    </a:cubicBezTo>
                    <a:cubicBezTo>
                      <a:pt x="11890298" y="255585"/>
                      <a:pt x="11929257" y="1165646"/>
                      <a:pt x="11932920" y="1710781"/>
                    </a:cubicBezTo>
                    <a:cubicBezTo>
                      <a:pt x="7499845" y="1609783"/>
                      <a:pt x="2568714" y="1831837"/>
                      <a:pt x="0" y="1710781"/>
                    </a:cubicBezTo>
                    <a:cubicBezTo>
                      <a:pt x="119464" y="1236510"/>
                      <a:pt x="102617" y="813765"/>
                      <a:pt x="0" y="0"/>
                    </a:cubicBezTo>
                    <a:close/>
                  </a:path>
                </a:pathLst>
              </a:custGeom>
              <a:solidFill>
                <a:sysClr val="window" lastClr="FFFFFF">
                  <a:alpha val="80000"/>
                </a:sys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sd="101832881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algn="ctr" defTabSz="1219170">
                  <a:defRPr/>
                </a:pPr>
                <a:r>
                  <a:rPr lang="en-US" sz="5400" dirty="0">
                    <a:solidFill>
                      <a:prstClr val="white"/>
                    </a:solidFill>
                    <a:latin typeface="Arial" panose="020B0604020202020204" pitchFamily="34" charset="0"/>
                    <a:cs typeface="Arial"/>
                    <a:sym typeface="Arial"/>
                  </a:rPr>
                  <a:t>*</a:t>
                </a:r>
              </a:p>
            </p:txBody>
          </p:sp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73752A04-EA5E-A93A-65C5-9CA5555363B2}"/>
                  </a:ext>
                </a:extLst>
              </p:cNvPr>
              <p:cNvSpPr txBox="1"/>
              <p:nvPr/>
            </p:nvSpPr>
            <p:spPr>
              <a:xfrm>
                <a:off x="2221223" y="348987"/>
                <a:ext cx="10692980" cy="12261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defTabSz="1219170">
                  <a:spcBef>
                    <a:spcPct val="50000"/>
                  </a:spcBef>
                  <a:defRPr/>
                </a:pPr>
                <a:r>
                  <a:rPr lang="en-US" altLang="en-US" sz="5400" b="1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Tàu</a:t>
                </a:r>
                <a:r>
                  <a:rPr lang="en-US" altLang="en-US" sz="5400" b="1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 </a:t>
                </a:r>
                <a:r>
                  <a:rPr lang="en-US" altLang="en-US" sz="5400" b="1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điện</a:t>
                </a:r>
                <a:endParaRPr lang="en-US" altLang="en-US" sz="5400" b="1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43671B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DB5DBFDF-B4DD-19B6-2B88-E1EE70ECE7BF}"/>
                </a:ext>
              </a:extLst>
            </p:cNvPr>
            <p:cNvGrpSpPr/>
            <p:nvPr/>
          </p:nvGrpSpPr>
          <p:grpSpPr>
            <a:xfrm>
              <a:off x="4739560" y="3494348"/>
              <a:ext cx="1009385" cy="967608"/>
              <a:chOff x="5233286" y="3228963"/>
              <a:chExt cx="1228335" cy="1224365"/>
            </a:xfrm>
          </p:grpSpPr>
          <p:grpSp>
            <p:nvGrpSpPr>
              <p:cNvPr id="25" name="Google Shape;3605;p43">
                <a:extLst>
                  <a:ext uri="{FF2B5EF4-FFF2-40B4-BE49-F238E27FC236}">
                    <a16:creationId xmlns:a16="http://schemas.microsoft.com/office/drawing/2014/main" id="{1A79BDE6-FF95-8A61-F6A6-0FFB84DFAA57}"/>
                  </a:ext>
                </a:extLst>
              </p:cNvPr>
              <p:cNvGrpSpPr/>
              <p:nvPr/>
            </p:nvGrpSpPr>
            <p:grpSpPr>
              <a:xfrm>
                <a:off x="5233286" y="3228963"/>
                <a:ext cx="1228335" cy="1224365"/>
                <a:chOff x="3190585" y="1598925"/>
                <a:chExt cx="1225500" cy="1225500"/>
              </a:xfrm>
            </p:grpSpPr>
            <p:sp>
              <p:nvSpPr>
                <p:cNvPr id="26" name="Google Shape;3606;p43">
                  <a:extLst>
                    <a:ext uri="{FF2B5EF4-FFF2-40B4-BE49-F238E27FC236}">
                      <a16:creationId xmlns:a16="http://schemas.microsoft.com/office/drawing/2014/main" id="{4EF2A05F-A485-2DAF-A280-390BCB03F30F}"/>
                    </a:ext>
                  </a:extLst>
                </p:cNvPr>
                <p:cNvSpPr/>
                <p:nvPr/>
              </p:nvSpPr>
              <p:spPr>
                <a:xfrm>
                  <a:off x="3190585" y="1598925"/>
                  <a:ext cx="1225500" cy="1225500"/>
                </a:xfrm>
                <a:prstGeom prst="ellipse">
                  <a:avLst/>
                </a:prstGeom>
                <a:solidFill>
                  <a:schemeClr val="accent2"/>
                </a:solidFill>
                <a:ln w="76200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5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" name="Google Shape;3607;p43">
                  <a:extLst>
                    <a:ext uri="{FF2B5EF4-FFF2-40B4-BE49-F238E27FC236}">
                      <a16:creationId xmlns:a16="http://schemas.microsoft.com/office/drawing/2014/main" id="{371D978E-AEC3-AA4E-45AB-1CE35E5C1567}"/>
                    </a:ext>
                  </a:extLst>
                </p:cNvPr>
                <p:cNvSpPr/>
                <p:nvPr/>
              </p:nvSpPr>
              <p:spPr>
                <a:xfrm>
                  <a:off x="3281377" y="1701500"/>
                  <a:ext cx="1044000" cy="1044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5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pic>
            <p:nvPicPr>
              <p:cNvPr id="37" name="Picture 36">
                <a:extLst>
                  <a:ext uri="{FF2B5EF4-FFF2-40B4-BE49-F238E27FC236}">
                    <a16:creationId xmlns:a16="http://schemas.microsoft.com/office/drawing/2014/main" id="{1C906E05-8EAB-CA36-6D8A-F52EE4E058D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6" t="49417" r="65744" b="-2609"/>
              <a:stretch/>
            </p:blipFill>
            <p:spPr>
              <a:xfrm rot="21345065">
                <a:off x="5431008" y="3334994"/>
                <a:ext cx="989259" cy="980682"/>
              </a:xfrm>
              <a:prstGeom prst="rect">
                <a:avLst/>
              </a:prstGeom>
            </p:spPr>
          </p:pic>
        </p:grp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A023E6D-B049-ACA0-E973-73D06CC416F0}"/>
              </a:ext>
            </a:extLst>
          </p:cNvPr>
          <p:cNvGrpSpPr/>
          <p:nvPr/>
        </p:nvGrpSpPr>
        <p:grpSpPr>
          <a:xfrm>
            <a:off x="354991" y="-267268"/>
            <a:ext cx="11482018" cy="2424034"/>
            <a:chOff x="256704" y="-199080"/>
            <a:chExt cx="8611513" cy="1818025"/>
          </a:xfrm>
        </p:grpSpPr>
        <p:grpSp>
          <p:nvGrpSpPr>
            <p:cNvPr id="15" name="Google Shape;3579;p43">
              <a:extLst>
                <a:ext uri="{FF2B5EF4-FFF2-40B4-BE49-F238E27FC236}">
                  <a16:creationId xmlns:a16="http://schemas.microsoft.com/office/drawing/2014/main" id="{E21ED265-735A-6F49-7E70-97082C546DF2}"/>
                </a:ext>
              </a:extLst>
            </p:cNvPr>
            <p:cNvGrpSpPr/>
            <p:nvPr/>
          </p:nvGrpSpPr>
          <p:grpSpPr>
            <a:xfrm>
              <a:off x="646746" y="192450"/>
              <a:ext cx="8221471" cy="1336219"/>
              <a:chOff x="3374500" y="2400975"/>
              <a:chExt cx="2395004" cy="1696203"/>
            </a:xfrm>
          </p:grpSpPr>
          <p:sp>
            <p:nvSpPr>
              <p:cNvPr id="16" name="Google Shape;3580;p43">
                <a:extLst>
                  <a:ext uri="{FF2B5EF4-FFF2-40B4-BE49-F238E27FC236}">
                    <a16:creationId xmlns:a16="http://schemas.microsoft.com/office/drawing/2014/main" id="{E3234B8D-54C0-C413-90FE-CD58EC1E7EB0}"/>
                  </a:ext>
                </a:extLst>
              </p:cNvPr>
              <p:cNvSpPr/>
              <p:nvPr/>
            </p:nvSpPr>
            <p:spPr>
              <a:xfrm rot="10800000">
                <a:off x="3374500" y="2400975"/>
                <a:ext cx="2395004" cy="1696203"/>
              </a:xfrm>
              <a:custGeom>
                <a:avLst/>
                <a:gdLst/>
                <a:ahLst/>
                <a:cxnLst/>
                <a:rect l="l" t="t" r="r" b="b"/>
                <a:pathLst>
                  <a:path w="170001" h="120399" extrusionOk="0">
                    <a:moveTo>
                      <a:pt x="93411" y="0"/>
                    </a:moveTo>
                    <a:lnTo>
                      <a:pt x="88487" y="39"/>
                    </a:lnTo>
                    <a:lnTo>
                      <a:pt x="83601" y="118"/>
                    </a:lnTo>
                    <a:lnTo>
                      <a:pt x="78756" y="197"/>
                    </a:lnTo>
                    <a:lnTo>
                      <a:pt x="73949" y="355"/>
                    </a:lnTo>
                    <a:lnTo>
                      <a:pt x="69221" y="512"/>
                    </a:lnTo>
                    <a:lnTo>
                      <a:pt x="64572" y="709"/>
                    </a:lnTo>
                    <a:lnTo>
                      <a:pt x="60002" y="906"/>
                    </a:lnTo>
                    <a:lnTo>
                      <a:pt x="55511" y="1143"/>
                    </a:lnTo>
                    <a:lnTo>
                      <a:pt x="51138" y="1379"/>
                    </a:lnTo>
                    <a:lnTo>
                      <a:pt x="42746" y="1930"/>
                    </a:lnTo>
                    <a:lnTo>
                      <a:pt x="34867" y="2482"/>
                    </a:lnTo>
                    <a:lnTo>
                      <a:pt x="27578" y="3112"/>
                    </a:lnTo>
                    <a:lnTo>
                      <a:pt x="20999" y="3664"/>
                    </a:lnTo>
                    <a:lnTo>
                      <a:pt x="15207" y="4255"/>
                    </a:lnTo>
                    <a:lnTo>
                      <a:pt x="14419" y="4334"/>
                    </a:lnTo>
                    <a:lnTo>
                      <a:pt x="13632" y="4452"/>
                    </a:lnTo>
                    <a:lnTo>
                      <a:pt x="12844" y="4649"/>
                    </a:lnTo>
                    <a:lnTo>
                      <a:pt x="12095" y="4846"/>
                    </a:lnTo>
                    <a:lnTo>
                      <a:pt x="11346" y="5082"/>
                    </a:lnTo>
                    <a:lnTo>
                      <a:pt x="10637" y="5358"/>
                    </a:lnTo>
                    <a:lnTo>
                      <a:pt x="9928" y="5634"/>
                    </a:lnTo>
                    <a:lnTo>
                      <a:pt x="9219" y="5988"/>
                    </a:lnTo>
                    <a:lnTo>
                      <a:pt x="8549" y="6343"/>
                    </a:lnTo>
                    <a:lnTo>
                      <a:pt x="7919" y="6737"/>
                    </a:lnTo>
                    <a:lnTo>
                      <a:pt x="7289" y="7131"/>
                    </a:lnTo>
                    <a:lnTo>
                      <a:pt x="6658" y="7604"/>
                    </a:lnTo>
                    <a:lnTo>
                      <a:pt x="6067" y="8076"/>
                    </a:lnTo>
                    <a:lnTo>
                      <a:pt x="5516" y="8549"/>
                    </a:lnTo>
                    <a:lnTo>
                      <a:pt x="4964" y="9061"/>
                    </a:lnTo>
                    <a:lnTo>
                      <a:pt x="4452" y="9613"/>
                    </a:lnTo>
                    <a:lnTo>
                      <a:pt x="3940" y="10165"/>
                    </a:lnTo>
                    <a:lnTo>
                      <a:pt x="3467" y="10755"/>
                    </a:lnTo>
                    <a:lnTo>
                      <a:pt x="3034" y="11386"/>
                    </a:lnTo>
                    <a:lnTo>
                      <a:pt x="2600" y="12016"/>
                    </a:lnTo>
                    <a:lnTo>
                      <a:pt x="2206" y="12647"/>
                    </a:lnTo>
                    <a:lnTo>
                      <a:pt x="1852" y="13316"/>
                    </a:lnTo>
                    <a:lnTo>
                      <a:pt x="1537" y="13986"/>
                    </a:lnTo>
                    <a:lnTo>
                      <a:pt x="1221" y="14695"/>
                    </a:lnTo>
                    <a:lnTo>
                      <a:pt x="946" y="15404"/>
                    </a:lnTo>
                    <a:lnTo>
                      <a:pt x="709" y="16153"/>
                    </a:lnTo>
                    <a:lnTo>
                      <a:pt x="512" y="16901"/>
                    </a:lnTo>
                    <a:lnTo>
                      <a:pt x="355" y="17650"/>
                    </a:lnTo>
                    <a:lnTo>
                      <a:pt x="197" y="18438"/>
                    </a:lnTo>
                    <a:lnTo>
                      <a:pt x="118" y="19187"/>
                    </a:lnTo>
                    <a:lnTo>
                      <a:pt x="39" y="19974"/>
                    </a:lnTo>
                    <a:lnTo>
                      <a:pt x="0" y="20802"/>
                    </a:lnTo>
                    <a:lnTo>
                      <a:pt x="0" y="26908"/>
                    </a:lnTo>
                    <a:lnTo>
                      <a:pt x="39" y="32976"/>
                    </a:lnTo>
                    <a:lnTo>
                      <a:pt x="197" y="39043"/>
                    </a:lnTo>
                    <a:lnTo>
                      <a:pt x="394" y="45031"/>
                    </a:lnTo>
                    <a:lnTo>
                      <a:pt x="670" y="50941"/>
                    </a:lnTo>
                    <a:lnTo>
                      <a:pt x="1024" y="56772"/>
                    </a:lnTo>
                    <a:lnTo>
                      <a:pt x="1418" y="62445"/>
                    </a:lnTo>
                    <a:lnTo>
                      <a:pt x="1812" y="68000"/>
                    </a:lnTo>
                    <a:lnTo>
                      <a:pt x="2285" y="73358"/>
                    </a:lnTo>
                    <a:lnTo>
                      <a:pt x="2758" y="78519"/>
                    </a:lnTo>
                    <a:lnTo>
                      <a:pt x="3270" y="83483"/>
                    </a:lnTo>
                    <a:lnTo>
                      <a:pt x="3782" y="88171"/>
                    </a:lnTo>
                    <a:lnTo>
                      <a:pt x="4294" y="92623"/>
                    </a:lnTo>
                    <a:lnTo>
                      <a:pt x="4806" y="96799"/>
                    </a:lnTo>
                    <a:lnTo>
                      <a:pt x="5752" y="104167"/>
                    </a:lnTo>
                    <a:lnTo>
                      <a:pt x="5870" y="104915"/>
                    </a:lnTo>
                    <a:lnTo>
                      <a:pt x="6028" y="105664"/>
                    </a:lnTo>
                    <a:lnTo>
                      <a:pt x="6225" y="106373"/>
                    </a:lnTo>
                    <a:lnTo>
                      <a:pt x="6422" y="107082"/>
                    </a:lnTo>
                    <a:lnTo>
                      <a:pt x="6658" y="107752"/>
                    </a:lnTo>
                    <a:lnTo>
                      <a:pt x="6934" y="108422"/>
                    </a:lnTo>
                    <a:lnTo>
                      <a:pt x="7210" y="109091"/>
                    </a:lnTo>
                    <a:lnTo>
                      <a:pt x="7525" y="109722"/>
                    </a:lnTo>
                    <a:lnTo>
                      <a:pt x="7879" y="110352"/>
                    </a:lnTo>
                    <a:lnTo>
                      <a:pt x="8273" y="110982"/>
                    </a:lnTo>
                    <a:lnTo>
                      <a:pt x="8667" y="111573"/>
                    </a:lnTo>
                    <a:lnTo>
                      <a:pt x="9061" y="112164"/>
                    </a:lnTo>
                    <a:lnTo>
                      <a:pt x="9534" y="112716"/>
                    </a:lnTo>
                    <a:lnTo>
                      <a:pt x="9968" y="113228"/>
                    </a:lnTo>
                    <a:lnTo>
                      <a:pt x="10480" y="113740"/>
                    </a:lnTo>
                    <a:lnTo>
                      <a:pt x="10992" y="114252"/>
                    </a:lnTo>
                    <a:lnTo>
                      <a:pt x="11504" y="114725"/>
                    </a:lnTo>
                    <a:lnTo>
                      <a:pt x="12056" y="115158"/>
                    </a:lnTo>
                    <a:lnTo>
                      <a:pt x="12647" y="115592"/>
                    </a:lnTo>
                    <a:lnTo>
                      <a:pt x="13238" y="116025"/>
                    </a:lnTo>
                    <a:lnTo>
                      <a:pt x="13829" y="116380"/>
                    </a:lnTo>
                    <a:lnTo>
                      <a:pt x="14459" y="116734"/>
                    </a:lnTo>
                    <a:lnTo>
                      <a:pt x="15089" y="117050"/>
                    </a:lnTo>
                    <a:lnTo>
                      <a:pt x="15720" y="117365"/>
                    </a:lnTo>
                    <a:lnTo>
                      <a:pt x="16389" y="117640"/>
                    </a:lnTo>
                    <a:lnTo>
                      <a:pt x="17059" y="117877"/>
                    </a:lnTo>
                    <a:lnTo>
                      <a:pt x="17768" y="118113"/>
                    </a:lnTo>
                    <a:lnTo>
                      <a:pt x="18477" y="118271"/>
                    </a:lnTo>
                    <a:lnTo>
                      <a:pt x="19187" y="118428"/>
                    </a:lnTo>
                    <a:lnTo>
                      <a:pt x="19935" y="118547"/>
                    </a:lnTo>
                    <a:lnTo>
                      <a:pt x="20644" y="118665"/>
                    </a:lnTo>
                    <a:lnTo>
                      <a:pt x="21393" y="118704"/>
                    </a:lnTo>
                    <a:lnTo>
                      <a:pt x="26239" y="118980"/>
                    </a:lnTo>
                    <a:lnTo>
                      <a:pt x="31085" y="119256"/>
                    </a:lnTo>
                    <a:lnTo>
                      <a:pt x="35931" y="119453"/>
                    </a:lnTo>
                    <a:lnTo>
                      <a:pt x="40776" y="119650"/>
                    </a:lnTo>
                    <a:lnTo>
                      <a:pt x="45622" y="119807"/>
                    </a:lnTo>
                    <a:lnTo>
                      <a:pt x="50429" y="119965"/>
                    </a:lnTo>
                    <a:lnTo>
                      <a:pt x="60002" y="120201"/>
                    </a:lnTo>
                    <a:lnTo>
                      <a:pt x="69418" y="120319"/>
                    </a:lnTo>
                    <a:lnTo>
                      <a:pt x="78677" y="120398"/>
                    </a:lnTo>
                    <a:lnTo>
                      <a:pt x="87699" y="120359"/>
                    </a:lnTo>
                    <a:lnTo>
                      <a:pt x="96445" y="120280"/>
                    </a:lnTo>
                    <a:lnTo>
                      <a:pt x="104876" y="120162"/>
                    </a:lnTo>
                    <a:lnTo>
                      <a:pt x="112953" y="120004"/>
                    </a:lnTo>
                    <a:lnTo>
                      <a:pt x="120635" y="119807"/>
                    </a:lnTo>
                    <a:lnTo>
                      <a:pt x="127845" y="119610"/>
                    </a:lnTo>
                    <a:lnTo>
                      <a:pt x="134582" y="119335"/>
                    </a:lnTo>
                    <a:lnTo>
                      <a:pt x="140807" y="119098"/>
                    </a:lnTo>
                    <a:lnTo>
                      <a:pt x="151405" y="118625"/>
                    </a:lnTo>
                    <a:lnTo>
                      <a:pt x="152193" y="118547"/>
                    </a:lnTo>
                    <a:lnTo>
                      <a:pt x="152980" y="118468"/>
                    </a:lnTo>
                    <a:lnTo>
                      <a:pt x="153729" y="118350"/>
                    </a:lnTo>
                    <a:lnTo>
                      <a:pt x="154478" y="118153"/>
                    </a:lnTo>
                    <a:lnTo>
                      <a:pt x="155187" y="117995"/>
                    </a:lnTo>
                    <a:lnTo>
                      <a:pt x="155935" y="117759"/>
                    </a:lnTo>
                    <a:lnTo>
                      <a:pt x="156644" y="117483"/>
                    </a:lnTo>
                    <a:lnTo>
                      <a:pt x="157314" y="117207"/>
                    </a:lnTo>
                    <a:lnTo>
                      <a:pt x="157984" y="116892"/>
                    </a:lnTo>
                    <a:lnTo>
                      <a:pt x="158654" y="116537"/>
                    </a:lnTo>
                    <a:lnTo>
                      <a:pt x="159323" y="116183"/>
                    </a:lnTo>
                    <a:lnTo>
                      <a:pt x="159914" y="115789"/>
                    </a:lnTo>
                    <a:lnTo>
                      <a:pt x="160545" y="115355"/>
                    </a:lnTo>
                    <a:lnTo>
                      <a:pt x="161136" y="114922"/>
                    </a:lnTo>
                    <a:lnTo>
                      <a:pt x="161687" y="114449"/>
                    </a:lnTo>
                    <a:lnTo>
                      <a:pt x="162239" y="113937"/>
                    </a:lnTo>
                    <a:lnTo>
                      <a:pt x="162751" y="113425"/>
                    </a:lnTo>
                    <a:lnTo>
                      <a:pt x="163263" y="112873"/>
                    </a:lnTo>
                    <a:lnTo>
                      <a:pt x="163736" y="112322"/>
                    </a:lnTo>
                    <a:lnTo>
                      <a:pt x="164169" y="111731"/>
                    </a:lnTo>
                    <a:lnTo>
                      <a:pt x="164603" y="111101"/>
                    </a:lnTo>
                    <a:lnTo>
                      <a:pt x="164997" y="110470"/>
                    </a:lnTo>
                    <a:lnTo>
                      <a:pt x="165351" y="109840"/>
                    </a:lnTo>
                    <a:lnTo>
                      <a:pt x="165706" y="109170"/>
                    </a:lnTo>
                    <a:lnTo>
                      <a:pt x="166021" y="108500"/>
                    </a:lnTo>
                    <a:lnTo>
                      <a:pt x="166297" y="107791"/>
                    </a:lnTo>
                    <a:lnTo>
                      <a:pt x="166573" y="107082"/>
                    </a:lnTo>
                    <a:lnTo>
                      <a:pt x="166770" y="106373"/>
                    </a:lnTo>
                    <a:lnTo>
                      <a:pt x="166967" y="105624"/>
                    </a:lnTo>
                    <a:lnTo>
                      <a:pt x="167124" y="104876"/>
                    </a:lnTo>
                    <a:lnTo>
                      <a:pt x="167242" y="104088"/>
                    </a:lnTo>
                    <a:lnTo>
                      <a:pt x="167321" y="103339"/>
                    </a:lnTo>
                    <a:lnTo>
                      <a:pt x="167833" y="97548"/>
                    </a:lnTo>
                    <a:lnTo>
                      <a:pt x="168267" y="91678"/>
                    </a:lnTo>
                    <a:lnTo>
                      <a:pt x="168661" y="85847"/>
                    </a:lnTo>
                    <a:lnTo>
                      <a:pt x="168976" y="79977"/>
                    </a:lnTo>
                    <a:lnTo>
                      <a:pt x="169252" y="74185"/>
                    </a:lnTo>
                    <a:lnTo>
                      <a:pt x="169449" y="68433"/>
                    </a:lnTo>
                    <a:lnTo>
                      <a:pt x="169646" y="62760"/>
                    </a:lnTo>
                    <a:lnTo>
                      <a:pt x="169764" y="57244"/>
                    </a:lnTo>
                    <a:lnTo>
                      <a:pt x="169882" y="51847"/>
                    </a:lnTo>
                    <a:lnTo>
                      <a:pt x="169921" y="46607"/>
                    </a:lnTo>
                    <a:lnTo>
                      <a:pt x="169961" y="41604"/>
                    </a:lnTo>
                    <a:lnTo>
                      <a:pt x="170000" y="36797"/>
                    </a:lnTo>
                    <a:lnTo>
                      <a:pt x="169961" y="28012"/>
                    </a:lnTo>
                    <a:lnTo>
                      <a:pt x="169843" y="20447"/>
                    </a:lnTo>
                    <a:lnTo>
                      <a:pt x="169843" y="19699"/>
                    </a:lnTo>
                    <a:lnTo>
                      <a:pt x="169764" y="18950"/>
                    </a:lnTo>
                    <a:lnTo>
                      <a:pt x="169685" y="18202"/>
                    </a:lnTo>
                    <a:lnTo>
                      <a:pt x="169527" y="17492"/>
                    </a:lnTo>
                    <a:lnTo>
                      <a:pt x="169370" y="16783"/>
                    </a:lnTo>
                    <a:lnTo>
                      <a:pt x="169212" y="16074"/>
                    </a:lnTo>
                    <a:lnTo>
                      <a:pt x="168976" y="15365"/>
                    </a:lnTo>
                    <a:lnTo>
                      <a:pt x="168739" y="14695"/>
                    </a:lnTo>
                    <a:lnTo>
                      <a:pt x="168464" y="14025"/>
                    </a:lnTo>
                    <a:lnTo>
                      <a:pt x="168148" y="13356"/>
                    </a:lnTo>
                    <a:lnTo>
                      <a:pt x="167833" y="12725"/>
                    </a:lnTo>
                    <a:lnTo>
                      <a:pt x="167479" y="12095"/>
                    </a:lnTo>
                    <a:lnTo>
                      <a:pt x="167085" y="11465"/>
                    </a:lnTo>
                    <a:lnTo>
                      <a:pt x="166691" y="10874"/>
                    </a:lnTo>
                    <a:lnTo>
                      <a:pt x="166257" y="10322"/>
                    </a:lnTo>
                    <a:lnTo>
                      <a:pt x="165785" y="9771"/>
                    </a:lnTo>
                    <a:lnTo>
                      <a:pt x="165312" y="9219"/>
                    </a:lnTo>
                    <a:lnTo>
                      <a:pt x="164800" y="8707"/>
                    </a:lnTo>
                    <a:lnTo>
                      <a:pt x="164288" y="8234"/>
                    </a:lnTo>
                    <a:lnTo>
                      <a:pt x="163736" y="7761"/>
                    </a:lnTo>
                    <a:lnTo>
                      <a:pt x="163184" y="7289"/>
                    </a:lnTo>
                    <a:lnTo>
                      <a:pt x="162593" y="6895"/>
                    </a:lnTo>
                    <a:lnTo>
                      <a:pt x="162002" y="6461"/>
                    </a:lnTo>
                    <a:lnTo>
                      <a:pt x="161372" y="6107"/>
                    </a:lnTo>
                    <a:lnTo>
                      <a:pt x="160742" y="5752"/>
                    </a:lnTo>
                    <a:lnTo>
                      <a:pt x="160072" y="5437"/>
                    </a:lnTo>
                    <a:lnTo>
                      <a:pt x="159402" y="5161"/>
                    </a:lnTo>
                    <a:lnTo>
                      <a:pt x="158732" y="4885"/>
                    </a:lnTo>
                    <a:lnTo>
                      <a:pt x="158023" y="4649"/>
                    </a:lnTo>
                    <a:lnTo>
                      <a:pt x="157314" y="4452"/>
                    </a:lnTo>
                    <a:lnTo>
                      <a:pt x="156566" y="4294"/>
                    </a:lnTo>
                    <a:lnTo>
                      <a:pt x="155817" y="4137"/>
                    </a:lnTo>
                    <a:lnTo>
                      <a:pt x="151405" y="3428"/>
                    </a:lnTo>
                    <a:lnTo>
                      <a:pt x="146834" y="2837"/>
                    </a:lnTo>
                    <a:lnTo>
                      <a:pt x="142225" y="2285"/>
                    </a:lnTo>
                    <a:lnTo>
                      <a:pt x="137537" y="1812"/>
                    </a:lnTo>
                    <a:lnTo>
                      <a:pt x="132770" y="1379"/>
                    </a:lnTo>
                    <a:lnTo>
                      <a:pt x="127924" y="1024"/>
                    </a:lnTo>
                    <a:lnTo>
                      <a:pt x="123078" y="709"/>
                    </a:lnTo>
                    <a:lnTo>
                      <a:pt x="118153" y="473"/>
                    </a:lnTo>
                    <a:lnTo>
                      <a:pt x="113228" y="276"/>
                    </a:lnTo>
                    <a:lnTo>
                      <a:pt x="108264" y="158"/>
                    </a:lnTo>
                    <a:lnTo>
                      <a:pt x="103300" y="39"/>
                    </a:lnTo>
                    <a:lnTo>
                      <a:pt x="98336" y="0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422B24">
                      <a:lumMod val="75000"/>
                    </a:srgbClr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" name="Google Shape;3581;p43">
                <a:extLst>
                  <a:ext uri="{FF2B5EF4-FFF2-40B4-BE49-F238E27FC236}">
                    <a16:creationId xmlns:a16="http://schemas.microsoft.com/office/drawing/2014/main" id="{39CC1EDF-03DE-12D5-162D-2E1D5A099F2A}"/>
                  </a:ext>
                </a:extLst>
              </p:cNvPr>
              <p:cNvSpPr/>
              <p:nvPr/>
            </p:nvSpPr>
            <p:spPr>
              <a:xfrm rot="10800000">
                <a:off x="3448299" y="2416583"/>
                <a:ext cx="2247815" cy="1557233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extrusionOk="0">
                    <a:moveTo>
                      <a:pt x="90852" y="1"/>
                    </a:move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1" y="19660"/>
                    </a:lnTo>
                    <a:lnTo>
                      <a:pt x="1" y="22694"/>
                    </a:lnTo>
                    <a:lnTo>
                      <a:pt x="40" y="28800"/>
                    </a:lnTo>
                    <a:lnTo>
                      <a:pt x="198" y="34868"/>
                    </a:lnTo>
                    <a:lnTo>
                      <a:pt x="434" y="40895"/>
                    </a:lnTo>
                    <a:lnTo>
                      <a:pt x="710" y="46844"/>
                    </a:lnTo>
                    <a:lnTo>
                      <a:pt x="1065" y="52636"/>
                    </a:lnTo>
                    <a:lnTo>
                      <a:pt x="1419" y="58348"/>
                    </a:lnTo>
                    <a:lnTo>
                      <a:pt x="1853" y="63864"/>
                    </a:lnTo>
                    <a:lnTo>
                      <a:pt x="2325" y="69183"/>
                    </a:lnTo>
                    <a:lnTo>
                      <a:pt x="2798" y="74344"/>
                    </a:lnTo>
                    <a:lnTo>
                      <a:pt x="3310" y="79229"/>
                    </a:lnTo>
                    <a:lnTo>
                      <a:pt x="3822" y="83878"/>
                    </a:lnTo>
                    <a:lnTo>
                      <a:pt x="4335" y="88212"/>
                    </a:lnTo>
                    <a:lnTo>
                      <a:pt x="4807" y="92270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9324" y="92900"/>
                    </a:lnTo>
                    <a:lnTo>
                      <a:pt x="159758" y="87030"/>
                    </a:lnTo>
                    <a:lnTo>
                      <a:pt x="160152" y="81159"/>
                    </a:lnTo>
                    <a:lnTo>
                      <a:pt x="160467" y="75289"/>
                    </a:lnTo>
                    <a:lnTo>
                      <a:pt x="160743" y="69498"/>
                    </a:lnTo>
                    <a:lnTo>
                      <a:pt x="160940" y="63706"/>
                    </a:lnTo>
                    <a:lnTo>
                      <a:pt x="161137" y="58073"/>
                    </a:lnTo>
                    <a:lnTo>
                      <a:pt x="161255" y="52518"/>
                    </a:lnTo>
                    <a:lnTo>
                      <a:pt x="161334" y="47160"/>
                    </a:lnTo>
                    <a:lnTo>
                      <a:pt x="161412" y="41959"/>
                    </a:lnTo>
                    <a:lnTo>
                      <a:pt x="161452" y="36995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  <a:close/>
                  </a:path>
                </a:pathLst>
              </a:custGeom>
              <a:solidFill>
                <a:srgbClr val="CCFF3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" name="Google Shape;3582;p43">
                <a:extLst>
                  <a:ext uri="{FF2B5EF4-FFF2-40B4-BE49-F238E27FC236}">
                    <a16:creationId xmlns:a16="http://schemas.microsoft.com/office/drawing/2014/main" id="{C3D328A6-A152-42F1-0FFA-423A100AFFD5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fill="none" extrusionOk="0">
                    <a:moveTo>
                      <a:pt x="158852" y="98691"/>
                    </a:moveTo>
                    <a:lnTo>
                      <a:pt x="158852" y="98691"/>
                    </a:lnTo>
                    <a:lnTo>
                      <a:pt x="158773" y="99243"/>
                    </a:lnTo>
                    <a:lnTo>
                      <a:pt x="158694" y="99834"/>
                    </a:lnTo>
                    <a:lnTo>
                      <a:pt x="158576" y="100385"/>
                    </a:lnTo>
                    <a:lnTo>
                      <a:pt x="158418" y="100937"/>
                    </a:lnTo>
                    <a:lnTo>
                      <a:pt x="158261" y="101488"/>
                    </a:lnTo>
                    <a:lnTo>
                      <a:pt x="158064" y="102001"/>
                    </a:lnTo>
                    <a:lnTo>
                      <a:pt x="157867" y="102513"/>
                    </a:lnTo>
                    <a:lnTo>
                      <a:pt x="157630" y="103025"/>
                    </a:lnTo>
                    <a:lnTo>
                      <a:pt x="157355" y="103537"/>
                    </a:lnTo>
                    <a:lnTo>
                      <a:pt x="157079" y="104010"/>
                    </a:lnTo>
                    <a:lnTo>
                      <a:pt x="156764" y="104483"/>
                    </a:lnTo>
                    <a:lnTo>
                      <a:pt x="156448" y="104916"/>
                    </a:lnTo>
                    <a:lnTo>
                      <a:pt x="156133" y="105389"/>
                    </a:lnTo>
                    <a:lnTo>
                      <a:pt x="155779" y="105783"/>
                    </a:lnTo>
                    <a:lnTo>
                      <a:pt x="155385" y="106216"/>
                    </a:lnTo>
                    <a:lnTo>
                      <a:pt x="154991" y="106610"/>
                    </a:lnTo>
                    <a:lnTo>
                      <a:pt x="154597" y="106965"/>
                    </a:lnTo>
                    <a:lnTo>
                      <a:pt x="154163" y="107319"/>
                    </a:lnTo>
                    <a:lnTo>
                      <a:pt x="153730" y="107674"/>
                    </a:lnTo>
                    <a:lnTo>
                      <a:pt x="153297" y="107989"/>
                    </a:lnTo>
                    <a:lnTo>
                      <a:pt x="152824" y="108265"/>
                    </a:lnTo>
                    <a:lnTo>
                      <a:pt x="152351" y="108541"/>
                    </a:lnTo>
                    <a:lnTo>
                      <a:pt x="151839" y="108816"/>
                    </a:lnTo>
                    <a:lnTo>
                      <a:pt x="151327" y="109053"/>
                    </a:lnTo>
                    <a:lnTo>
                      <a:pt x="150815" y="109250"/>
                    </a:lnTo>
                    <a:lnTo>
                      <a:pt x="150302" y="109447"/>
                    </a:lnTo>
                    <a:lnTo>
                      <a:pt x="149751" y="109604"/>
                    </a:lnTo>
                    <a:lnTo>
                      <a:pt x="149199" y="109762"/>
                    </a:lnTo>
                    <a:lnTo>
                      <a:pt x="148648" y="109880"/>
                    </a:lnTo>
                    <a:lnTo>
                      <a:pt x="148096" y="109998"/>
                    </a:lnTo>
                    <a:lnTo>
                      <a:pt x="147505" y="110038"/>
                    </a:lnTo>
                    <a:lnTo>
                      <a:pt x="146954" y="110077"/>
                    </a:lnTo>
                    <a:lnTo>
                      <a:pt x="146954" y="110077"/>
                    </a:lnTo>
                    <a:lnTo>
                      <a:pt x="140571" y="110392"/>
                    </a:lnTo>
                    <a:lnTo>
                      <a:pt x="133401" y="110707"/>
                    </a:lnTo>
                    <a:lnTo>
                      <a:pt x="125482" y="111023"/>
                    </a:lnTo>
                    <a:lnTo>
                      <a:pt x="116933" y="111298"/>
                    </a:lnTo>
                    <a:lnTo>
                      <a:pt x="107792" y="111535"/>
                    </a:lnTo>
                    <a:lnTo>
                      <a:pt x="98140" y="111692"/>
                    </a:lnTo>
                    <a:lnTo>
                      <a:pt x="88015" y="111811"/>
                    </a:lnTo>
                    <a:lnTo>
                      <a:pt x="77456" y="111850"/>
                    </a:lnTo>
                    <a:lnTo>
                      <a:pt x="77456" y="111850"/>
                    </a:lnTo>
                    <a:lnTo>
                      <a:pt x="69459" y="111850"/>
                    </a:lnTo>
                    <a:lnTo>
                      <a:pt x="61540" y="111771"/>
                    </a:lnTo>
                    <a:lnTo>
                      <a:pt x="53818" y="111614"/>
                    </a:lnTo>
                    <a:lnTo>
                      <a:pt x="46214" y="111456"/>
                    </a:lnTo>
                    <a:lnTo>
                      <a:pt x="38768" y="111220"/>
                    </a:lnTo>
                    <a:lnTo>
                      <a:pt x="31480" y="110944"/>
                    </a:lnTo>
                    <a:lnTo>
                      <a:pt x="24349" y="110589"/>
                    </a:lnTo>
                    <a:lnTo>
                      <a:pt x="17415" y="110195"/>
                    </a:lnTo>
                    <a:lnTo>
                      <a:pt x="17415" y="110195"/>
                    </a:lnTo>
                    <a:lnTo>
                      <a:pt x="16863" y="110156"/>
                    </a:lnTo>
                    <a:lnTo>
                      <a:pt x="16311" y="110077"/>
                    </a:lnTo>
                    <a:lnTo>
                      <a:pt x="15760" y="109998"/>
                    </a:lnTo>
                    <a:lnTo>
                      <a:pt x="15208" y="109880"/>
                    </a:lnTo>
                    <a:lnTo>
                      <a:pt x="14696" y="109762"/>
                    </a:lnTo>
                    <a:lnTo>
                      <a:pt x="14184" y="109565"/>
                    </a:lnTo>
                    <a:lnTo>
                      <a:pt x="13199" y="109210"/>
                    </a:lnTo>
                    <a:lnTo>
                      <a:pt x="12214" y="108738"/>
                    </a:lnTo>
                    <a:lnTo>
                      <a:pt x="11308" y="108186"/>
                    </a:lnTo>
                    <a:lnTo>
                      <a:pt x="10441" y="107556"/>
                    </a:lnTo>
                    <a:lnTo>
                      <a:pt x="9653" y="106886"/>
                    </a:lnTo>
                    <a:lnTo>
                      <a:pt x="8905" y="106098"/>
                    </a:lnTo>
                    <a:lnTo>
                      <a:pt x="8196" y="105310"/>
                    </a:lnTo>
                    <a:lnTo>
                      <a:pt x="7605" y="104443"/>
                    </a:lnTo>
                    <a:lnTo>
                      <a:pt x="7053" y="103498"/>
                    </a:lnTo>
                    <a:lnTo>
                      <a:pt x="6620" y="102513"/>
                    </a:lnTo>
                    <a:lnTo>
                      <a:pt x="6423" y="102040"/>
                    </a:lnTo>
                    <a:lnTo>
                      <a:pt x="6226" y="101488"/>
                    </a:lnTo>
                    <a:lnTo>
                      <a:pt x="6068" y="100976"/>
                    </a:lnTo>
                    <a:lnTo>
                      <a:pt x="5950" y="100464"/>
                    </a:lnTo>
                    <a:lnTo>
                      <a:pt x="5832" y="99913"/>
                    </a:lnTo>
                    <a:lnTo>
                      <a:pt x="5753" y="99361"/>
                    </a:lnTo>
                    <a:lnTo>
                      <a:pt x="5753" y="99361"/>
                    </a:lnTo>
                    <a:lnTo>
                      <a:pt x="4807" y="92270"/>
                    </a:lnTo>
                    <a:lnTo>
                      <a:pt x="4335" y="88212"/>
                    </a:lnTo>
                    <a:lnTo>
                      <a:pt x="3822" y="83878"/>
                    </a:lnTo>
                    <a:lnTo>
                      <a:pt x="3310" y="79229"/>
                    </a:lnTo>
                    <a:lnTo>
                      <a:pt x="2798" y="74344"/>
                    </a:lnTo>
                    <a:lnTo>
                      <a:pt x="2325" y="69183"/>
                    </a:lnTo>
                    <a:lnTo>
                      <a:pt x="1853" y="63864"/>
                    </a:lnTo>
                    <a:lnTo>
                      <a:pt x="1419" y="58348"/>
                    </a:lnTo>
                    <a:lnTo>
                      <a:pt x="1065" y="52636"/>
                    </a:lnTo>
                    <a:lnTo>
                      <a:pt x="710" y="46844"/>
                    </a:lnTo>
                    <a:lnTo>
                      <a:pt x="434" y="40895"/>
                    </a:lnTo>
                    <a:lnTo>
                      <a:pt x="198" y="34868"/>
                    </a:lnTo>
                    <a:lnTo>
                      <a:pt x="40" y="28800"/>
                    </a:lnTo>
                    <a:lnTo>
                      <a:pt x="1" y="22694"/>
                    </a:lnTo>
                    <a:lnTo>
                      <a:pt x="1" y="19660"/>
                    </a:lnTo>
                    <a:lnTo>
                      <a:pt x="40" y="16587"/>
                    </a:lnTo>
                    <a:lnTo>
                      <a:pt x="40" y="16587"/>
                    </a:lnTo>
                    <a:lnTo>
                      <a:pt x="80" y="15720"/>
                    </a:lnTo>
                    <a:lnTo>
                      <a:pt x="159" y="14893"/>
                    </a:lnTo>
                    <a:lnTo>
                      <a:pt x="316" y="14066"/>
                    </a:lnTo>
                    <a:lnTo>
                      <a:pt x="513" y="13278"/>
                    </a:lnTo>
                    <a:lnTo>
                      <a:pt x="513" y="13278"/>
                    </a:lnTo>
                    <a:lnTo>
                      <a:pt x="671" y="12687"/>
                    </a:lnTo>
                    <a:lnTo>
                      <a:pt x="907" y="12135"/>
                    </a:lnTo>
                    <a:lnTo>
                      <a:pt x="1143" y="11584"/>
                    </a:lnTo>
                    <a:lnTo>
                      <a:pt x="1380" y="11032"/>
                    </a:lnTo>
                    <a:lnTo>
                      <a:pt x="1656" y="10520"/>
                    </a:lnTo>
                    <a:lnTo>
                      <a:pt x="1971" y="10008"/>
                    </a:lnTo>
                    <a:lnTo>
                      <a:pt x="2286" y="9535"/>
                    </a:lnTo>
                    <a:lnTo>
                      <a:pt x="2641" y="9023"/>
                    </a:lnTo>
                    <a:lnTo>
                      <a:pt x="3035" y="8590"/>
                    </a:lnTo>
                    <a:lnTo>
                      <a:pt x="3429" y="8156"/>
                    </a:lnTo>
                    <a:lnTo>
                      <a:pt x="3862" y="7723"/>
                    </a:lnTo>
                    <a:lnTo>
                      <a:pt x="4295" y="7329"/>
                    </a:lnTo>
                    <a:lnTo>
                      <a:pt x="4729" y="6935"/>
                    </a:lnTo>
                    <a:lnTo>
                      <a:pt x="5201" y="6580"/>
                    </a:lnTo>
                    <a:lnTo>
                      <a:pt x="5714" y="6226"/>
                    </a:lnTo>
                    <a:lnTo>
                      <a:pt x="6186" y="5911"/>
                    </a:lnTo>
                    <a:lnTo>
                      <a:pt x="6186" y="5911"/>
                    </a:lnTo>
                    <a:lnTo>
                      <a:pt x="6777" y="5595"/>
                    </a:lnTo>
                    <a:lnTo>
                      <a:pt x="7408" y="5280"/>
                    </a:lnTo>
                    <a:lnTo>
                      <a:pt x="7999" y="5044"/>
                    </a:lnTo>
                    <a:lnTo>
                      <a:pt x="8668" y="4807"/>
                    </a:lnTo>
                    <a:lnTo>
                      <a:pt x="9299" y="4610"/>
                    </a:lnTo>
                    <a:lnTo>
                      <a:pt x="9968" y="4453"/>
                    </a:lnTo>
                    <a:lnTo>
                      <a:pt x="10678" y="4335"/>
                    </a:lnTo>
                    <a:lnTo>
                      <a:pt x="11347" y="4216"/>
                    </a:lnTo>
                    <a:lnTo>
                      <a:pt x="11347" y="4216"/>
                    </a:lnTo>
                    <a:lnTo>
                      <a:pt x="18006" y="3586"/>
                    </a:lnTo>
                    <a:lnTo>
                      <a:pt x="25924" y="2916"/>
                    </a:lnTo>
                    <a:lnTo>
                      <a:pt x="34947" y="2207"/>
                    </a:lnTo>
                    <a:lnTo>
                      <a:pt x="39832" y="1853"/>
                    </a:lnTo>
                    <a:lnTo>
                      <a:pt x="44914" y="1537"/>
                    </a:lnTo>
                    <a:lnTo>
                      <a:pt x="50193" y="1222"/>
                    </a:lnTo>
                    <a:lnTo>
                      <a:pt x="55670" y="946"/>
                    </a:lnTo>
                    <a:lnTo>
                      <a:pt x="61264" y="671"/>
                    </a:lnTo>
                    <a:lnTo>
                      <a:pt x="67016" y="434"/>
                    </a:lnTo>
                    <a:lnTo>
                      <a:pt x="72847" y="277"/>
                    </a:lnTo>
                    <a:lnTo>
                      <a:pt x="78796" y="119"/>
                    </a:lnTo>
                    <a:lnTo>
                      <a:pt x="84784" y="40"/>
                    </a:lnTo>
                    <a:lnTo>
                      <a:pt x="90852" y="1"/>
                    </a:lnTo>
                    <a:lnTo>
                      <a:pt x="90852" y="1"/>
                    </a:lnTo>
                    <a:lnTo>
                      <a:pt x="95225" y="40"/>
                    </a:lnTo>
                    <a:lnTo>
                      <a:pt x="99480" y="80"/>
                    </a:lnTo>
                    <a:lnTo>
                      <a:pt x="103695" y="159"/>
                    </a:lnTo>
                    <a:lnTo>
                      <a:pt x="107832" y="277"/>
                    </a:lnTo>
                    <a:lnTo>
                      <a:pt x="111890" y="395"/>
                    </a:lnTo>
                    <a:lnTo>
                      <a:pt x="115830" y="592"/>
                    </a:lnTo>
                    <a:lnTo>
                      <a:pt x="119730" y="789"/>
                    </a:lnTo>
                    <a:lnTo>
                      <a:pt x="123551" y="1025"/>
                    </a:lnTo>
                    <a:lnTo>
                      <a:pt x="127255" y="1301"/>
                    </a:lnTo>
                    <a:lnTo>
                      <a:pt x="130879" y="1616"/>
                    </a:lnTo>
                    <a:lnTo>
                      <a:pt x="134425" y="1931"/>
                    </a:lnTo>
                    <a:lnTo>
                      <a:pt x="137892" y="2325"/>
                    </a:lnTo>
                    <a:lnTo>
                      <a:pt x="141280" y="2719"/>
                    </a:lnTo>
                    <a:lnTo>
                      <a:pt x="144550" y="3153"/>
                    </a:lnTo>
                    <a:lnTo>
                      <a:pt x="147781" y="3586"/>
                    </a:lnTo>
                    <a:lnTo>
                      <a:pt x="150893" y="4098"/>
                    </a:lnTo>
                    <a:lnTo>
                      <a:pt x="150893" y="4098"/>
                    </a:lnTo>
                    <a:lnTo>
                      <a:pt x="151445" y="4177"/>
                    </a:lnTo>
                    <a:lnTo>
                      <a:pt x="151957" y="4335"/>
                    </a:lnTo>
                    <a:lnTo>
                      <a:pt x="152509" y="4492"/>
                    </a:lnTo>
                    <a:lnTo>
                      <a:pt x="153021" y="4650"/>
                    </a:lnTo>
                    <a:lnTo>
                      <a:pt x="153533" y="4847"/>
                    </a:lnTo>
                    <a:lnTo>
                      <a:pt x="154045" y="5044"/>
                    </a:lnTo>
                    <a:lnTo>
                      <a:pt x="154518" y="5280"/>
                    </a:lnTo>
                    <a:lnTo>
                      <a:pt x="155030" y="5556"/>
                    </a:lnTo>
                    <a:lnTo>
                      <a:pt x="155936" y="6147"/>
                    </a:lnTo>
                    <a:lnTo>
                      <a:pt x="156764" y="6777"/>
                    </a:lnTo>
                    <a:lnTo>
                      <a:pt x="157591" y="7486"/>
                    </a:lnTo>
                    <a:lnTo>
                      <a:pt x="158300" y="8274"/>
                    </a:lnTo>
                    <a:lnTo>
                      <a:pt x="158970" y="9102"/>
                    </a:lnTo>
                    <a:lnTo>
                      <a:pt x="159561" y="10008"/>
                    </a:lnTo>
                    <a:lnTo>
                      <a:pt x="160073" y="10953"/>
                    </a:lnTo>
                    <a:lnTo>
                      <a:pt x="160506" y="11938"/>
                    </a:lnTo>
                    <a:lnTo>
                      <a:pt x="160664" y="12450"/>
                    </a:lnTo>
                    <a:lnTo>
                      <a:pt x="160861" y="12963"/>
                    </a:lnTo>
                    <a:lnTo>
                      <a:pt x="160979" y="13514"/>
                    </a:lnTo>
                    <a:lnTo>
                      <a:pt x="161097" y="14066"/>
                    </a:lnTo>
                    <a:lnTo>
                      <a:pt x="161215" y="14578"/>
                    </a:lnTo>
                    <a:lnTo>
                      <a:pt x="161255" y="15169"/>
                    </a:lnTo>
                    <a:lnTo>
                      <a:pt x="161334" y="15720"/>
                    </a:lnTo>
                    <a:lnTo>
                      <a:pt x="161334" y="16272"/>
                    </a:lnTo>
                    <a:lnTo>
                      <a:pt x="161334" y="16272"/>
                    </a:lnTo>
                    <a:lnTo>
                      <a:pt x="161412" y="23600"/>
                    </a:lnTo>
                    <a:lnTo>
                      <a:pt x="161452" y="32228"/>
                    </a:lnTo>
                    <a:lnTo>
                      <a:pt x="161452" y="36995"/>
                    </a:lnTo>
                    <a:lnTo>
                      <a:pt x="161412" y="41959"/>
                    </a:lnTo>
                    <a:lnTo>
                      <a:pt x="161334" y="47160"/>
                    </a:lnTo>
                    <a:lnTo>
                      <a:pt x="161255" y="52518"/>
                    </a:lnTo>
                    <a:lnTo>
                      <a:pt x="161137" y="58073"/>
                    </a:lnTo>
                    <a:lnTo>
                      <a:pt x="160940" y="63706"/>
                    </a:lnTo>
                    <a:lnTo>
                      <a:pt x="160743" y="69498"/>
                    </a:lnTo>
                    <a:lnTo>
                      <a:pt x="160467" y="75289"/>
                    </a:lnTo>
                    <a:lnTo>
                      <a:pt x="160152" y="81159"/>
                    </a:lnTo>
                    <a:lnTo>
                      <a:pt x="159758" y="87030"/>
                    </a:lnTo>
                    <a:lnTo>
                      <a:pt x="159324" y="92900"/>
                    </a:lnTo>
                    <a:lnTo>
                      <a:pt x="158852" y="9869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" name="Google Shape;3583;p43">
                <a:extLst>
                  <a:ext uri="{FF2B5EF4-FFF2-40B4-BE49-F238E27FC236}">
                    <a16:creationId xmlns:a16="http://schemas.microsoft.com/office/drawing/2014/main" id="{1358F90A-0275-7962-4CD5-473BDBECC0DF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extrusionOk="0">
                    <a:moveTo>
                      <a:pt x="98928" y="3389"/>
                    </a:moveTo>
                    <a:lnTo>
                      <a:pt x="102474" y="3468"/>
                    </a:lnTo>
                    <a:lnTo>
                      <a:pt x="106020" y="3547"/>
                    </a:lnTo>
                    <a:lnTo>
                      <a:pt x="109565" y="3665"/>
                    </a:lnTo>
                    <a:lnTo>
                      <a:pt x="113072" y="3822"/>
                    </a:lnTo>
                    <a:lnTo>
                      <a:pt x="116539" y="3980"/>
                    </a:lnTo>
                    <a:lnTo>
                      <a:pt x="119966" y="4216"/>
                    </a:lnTo>
                    <a:lnTo>
                      <a:pt x="123394" y="4492"/>
                    </a:lnTo>
                    <a:lnTo>
                      <a:pt x="126743" y="4807"/>
                    </a:lnTo>
                    <a:lnTo>
                      <a:pt x="130052" y="5201"/>
                    </a:lnTo>
                    <a:lnTo>
                      <a:pt x="133283" y="5595"/>
                    </a:lnTo>
                    <a:lnTo>
                      <a:pt x="136474" y="6068"/>
                    </a:lnTo>
                    <a:lnTo>
                      <a:pt x="139586" y="6580"/>
                    </a:lnTo>
                    <a:lnTo>
                      <a:pt x="142620" y="7132"/>
                    </a:lnTo>
                    <a:lnTo>
                      <a:pt x="145575" y="7723"/>
                    </a:lnTo>
                    <a:lnTo>
                      <a:pt x="148490" y="8393"/>
                    </a:lnTo>
                    <a:lnTo>
                      <a:pt x="149278" y="8629"/>
                    </a:lnTo>
                    <a:lnTo>
                      <a:pt x="150027" y="8905"/>
                    </a:lnTo>
                    <a:lnTo>
                      <a:pt x="150775" y="9259"/>
                    </a:lnTo>
                    <a:lnTo>
                      <a:pt x="151484" y="9653"/>
                    </a:lnTo>
                    <a:lnTo>
                      <a:pt x="152154" y="10087"/>
                    </a:lnTo>
                    <a:lnTo>
                      <a:pt x="152784" y="10599"/>
                    </a:lnTo>
                    <a:lnTo>
                      <a:pt x="153375" y="11150"/>
                    </a:lnTo>
                    <a:lnTo>
                      <a:pt x="153927" y="11702"/>
                    </a:lnTo>
                    <a:lnTo>
                      <a:pt x="154400" y="12332"/>
                    </a:lnTo>
                    <a:lnTo>
                      <a:pt x="154872" y="13002"/>
                    </a:lnTo>
                    <a:lnTo>
                      <a:pt x="155266" y="13672"/>
                    </a:lnTo>
                    <a:lnTo>
                      <a:pt x="155621" y="14420"/>
                    </a:lnTo>
                    <a:lnTo>
                      <a:pt x="155936" y="15169"/>
                    </a:lnTo>
                    <a:lnTo>
                      <a:pt x="156173" y="15917"/>
                    </a:lnTo>
                    <a:lnTo>
                      <a:pt x="156330" y="16745"/>
                    </a:lnTo>
                    <a:lnTo>
                      <a:pt x="156448" y="17533"/>
                    </a:lnTo>
                    <a:lnTo>
                      <a:pt x="156803" y="20685"/>
                    </a:lnTo>
                    <a:lnTo>
                      <a:pt x="157118" y="24309"/>
                    </a:lnTo>
                    <a:lnTo>
                      <a:pt x="157473" y="28328"/>
                    </a:lnTo>
                    <a:lnTo>
                      <a:pt x="157788" y="32740"/>
                    </a:lnTo>
                    <a:lnTo>
                      <a:pt x="158064" y="37468"/>
                    </a:lnTo>
                    <a:lnTo>
                      <a:pt x="158300" y="42471"/>
                    </a:lnTo>
                    <a:lnTo>
                      <a:pt x="158458" y="47711"/>
                    </a:lnTo>
                    <a:lnTo>
                      <a:pt x="158576" y="53148"/>
                    </a:lnTo>
                    <a:lnTo>
                      <a:pt x="158576" y="55945"/>
                    </a:lnTo>
                    <a:lnTo>
                      <a:pt x="158576" y="58742"/>
                    </a:lnTo>
                    <a:lnTo>
                      <a:pt x="158536" y="61579"/>
                    </a:lnTo>
                    <a:lnTo>
                      <a:pt x="158458" y="64416"/>
                    </a:lnTo>
                    <a:lnTo>
                      <a:pt x="158339" y="67292"/>
                    </a:lnTo>
                    <a:lnTo>
                      <a:pt x="158221" y="70128"/>
                    </a:lnTo>
                    <a:lnTo>
                      <a:pt x="158064" y="73004"/>
                    </a:lnTo>
                    <a:lnTo>
                      <a:pt x="157867" y="75880"/>
                    </a:lnTo>
                    <a:lnTo>
                      <a:pt x="157591" y="78717"/>
                    </a:lnTo>
                    <a:lnTo>
                      <a:pt x="157315" y="81553"/>
                    </a:lnTo>
                    <a:lnTo>
                      <a:pt x="157000" y="84351"/>
                    </a:lnTo>
                    <a:lnTo>
                      <a:pt x="156606" y="87148"/>
                    </a:lnTo>
                    <a:lnTo>
                      <a:pt x="156212" y="89866"/>
                    </a:lnTo>
                    <a:lnTo>
                      <a:pt x="155739" y="92585"/>
                    </a:lnTo>
                    <a:lnTo>
                      <a:pt x="155227" y="95264"/>
                    </a:lnTo>
                    <a:lnTo>
                      <a:pt x="154636" y="97864"/>
                    </a:lnTo>
                    <a:lnTo>
                      <a:pt x="154400" y="98652"/>
                    </a:lnTo>
                    <a:lnTo>
                      <a:pt x="154124" y="99440"/>
                    </a:lnTo>
                    <a:lnTo>
                      <a:pt x="153769" y="100188"/>
                    </a:lnTo>
                    <a:lnTo>
                      <a:pt x="153375" y="100937"/>
                    </a:lnTo>
                    <a:lnTo>
                      <a:pt x="152942" y="101607"/>
                    </a:lnTo>
                    <a:lnTo>
                      <a:pt x="152430" y="102237"/>
                    </a:lnTo>
                    <a:lnTo>
                      <a:pt x="151878" y="102828"/>
                    </a:lnTo>
                    <a:lnTo>
                      <a:pt x="151287" y="103380"/>
                    </a:lnTo>
                    <a:lnTo>
                      <a:pt x="150657" y="103892"/>
                    </a:lnTo>
                    <a:lnTo>
                      <a:pt x="149987" y="104364"/>
                    </a:lnTo>
                    <a:lnTo>
                      <a:pt x="149278" y="104758"/>
                    </a:lnTo>
                    <a:lnTo>
                      <a:pt x="148569" y="105113"/>
                    </a:lnTo>
                    <a:lnTo>
                      <a:pt x="147781" y="105428"/>
                    </a:lnTo>
                    <a:lnTo>
                      <a:pt x="146993" y="105665"/>
                    </a:lnTo>
                    <a:lnTo>
                      <a:pt x="146166" y="105822"/>
                    </a:lnTo>
                    <a:lnTo>
                      <a:pt x="145338" y="105940"/>
                    </a:lnTo>
                    <a:lnTo>
                      <a:pt x="140768" y="106334"/>
                    </a:lnTo>
                    <a:lnTo>
                      <a:pt x="135134" y="106807"/>
                    </a:lnTo>
                    <a:lnTo>
                      <a:pt x="128594" y="107240"/>
                    </a:lnTo>
                    <a:lnTo>
                      <a:pt x="121148" y="107674"/>
                    </a:lnTo>
                    <a:lnTo>
                      <a:pt x="117090" y="107871"/>
                    </a:lnTo>
                    <a:lnTo>
                      <a:pt x="112835" y="108068"/>
                    </a:lnTo>
                    <a:lnTo>
                      <a:pt x="108383" y="108225"/>
                    </a:lnTo>
                    <a:lnTo>
                      <a:pt x="103735" y="108383"/>
                    </a:lnTo>
                    <a:lnTo>
                      <a:pt x="98928" y="108501"/>
                    </a:lnTo>
                    <a:lnTo>
                      <a:pt x="93964" y="108580"/>
                    </a:lnTo>
                    <a:lnTo>
                      <a:pt x="88803" y="108619"/>
                    </a:lnTo>
                    <a:lnTo>
                      <a:pt x="83484" y="108659"/>
                    </a:lnTo>
                    <a:lnTo>
                      <a:pt x="76393" y="108619"/>
                    </a:lnTo>
                    <a:lnTo>
                      <a:pt x="69065" y="108501"/>
                    </a:lnTo>
                    <a:lnTo>
                      <a:pt x="61500" y="108304"/>
                    </a:lnTo>
                    <a:lnTo>
                      <a:pt x="53739" y="108028"/>
                    </a:lnTo>
                    <a:lnTo>
                      <a:pt x="45781" y="107674"/>
                    </a:lnTo>
                    <a:lnTo>
                      <a:pt x="41762" y="107437"/>
                    </a:lnTo>
                    <a:lnTo>
                      <a:pt x="37665" y="107201"/>
                    </a:lnTo>
                    <a:lnTo>
                      <a:pt x="33528" y="106925"/>
                    </a:lnTo>
                    <a:lnTo>
                      <a:pt x="29352" y="106610"/>
                    </a:lnTo>
                    <a:lnTo>
                      <a:pt x="25176" y="106295"/>
                    </a:lnTo>
                    <a:lnTo>
                      <a:pt x="20921" y="105901"/>
                    </a:lnTo>
                    <a:lnTo>
                      <a:pt x="20054" y="105822"/>
                    </a:lnTo>
                    <a:lnTo>
                      <a:pt x="19227" y="105625"/>
                    </a:lnTo>
                    <a:lnTo>
                      <a:pt x="18400" y="105389"/>
                    </a:lnTo>
                    <a:lnTo>
                      <a:pt x="17612" y="105074"/>
                    </a:lnTo>
                    <a:lnTo>
                      <a:pt x="16863" y="104719"/>
                    </a:lnTo>
                    <a:lnTo>
                      <a:pt x="16154" y="104286"/>
                    </a:lnTo>
                    <a:lnTo>
                      <a:pt x="15445" y="103813"/>
                    </a:lnTo>
                    <a:lnTo>
                      <a:pt x="14814" y="103261"/>
                    </a:lnTo>
                    <a:lnTo>
                      <a:pt x="14223" y="102710"/>
                    </a:lnTo>
                    <a:lnTo>
                      <a:pt x="13672" y="102079"/>
                    </a:lnTo>
                    <a:lnTo>
                      <a:pt x="13160" y="101410"/>
                    </a:lnTo>
                    <a:lnTo>
                      <a:pt x="12687" y="100701"/>
                    </a:lnTo>
                    <a:lnTo>
                      <a:pt x="12293" y="99952"/>
                    </a:lnTo>
                    <a:lnTo>
                      <a:pt x="11978" y="99164"/>
                    </a:lnTo>
                    <a:lnTo>
                      <a:pt x="11702" y="98337"/>
                    </a:lnTo>
                    <a:lnTo>
                      <a:pt x="11505" y="97509"/>
                    </a:lnTo>
                    <a:lnTo>
                      <a:pt x="10796" y="93964"/>
                    </a:lnTo>
                    <a:lnTo>
                      <a:pt x="10008" y="89906"/>
                    </a:lnTo>
                    <a:lnTo>
                      <a:pt x="9181" y="85336"/>
                    </a:lnTo>
                    <a:lnTo>
                      <a:pt x="8353" y="80411"/>
                    </a:lnTo>
                    <a:lnTo>
                      <a:pt x="7526" y="75092"/>
                    </a:lnTo>
                    <a:lnTo>
                      <a:pt x="6699" y="69498"/>
                    </a:lnTo>
                    <a:lnTo>
                      <a:pt x="5911" y="63667"/>
                    </a:lnTo>
                    <a:lnTo>
                      <a:pt x="5556" y="60712"/>
                    </a:lnTo>
                    <a:lnTo>
                      <a:pt x="5241" y="57679"/>
                    </a:lnTo>
                    <a:lnTo>
                      <a:pt x="4926" y="54645"/>
                    </a:lnTo>
                    <a:lnTo>
                      <a:pt x="4610" y="51572"/>
                    </a:lnTo>
                    <a:lnTo>
                      <a:pt x="4374" y="48499"/>
                    </a:lnTo>
                    <a:lnTo>
                      <a:pt x="4138" y="45426"/>
                    </a:lnTo>
                    <a:lnTo>
                      <a:pt x="3941" y="42353"/>
                    </a:lnTo>
                    <a:lnTo>
                      <a:pt x="3822" y="39319"/>
                    </a:lnTo>
                    <a:lnTo>
                      <a:pt x="3704" y="36246"/>
                    </a:lnTo>
                    <a:lnTo>
                      <a:pt x="3625" y="33252"/>
                    </a:lnTo>
                    <a:lnTo>
                      <a:pt x="3625" y="30258"/>
                    </a:lnTo>
                    <a:lnTo>
                      <a:pt x="3665" y="27303"/>
                    </a:lnTo>
                    <a:lnTo>
                      <a:pt x="3744" y="24427"/>
                    </a:lnTo>
                    <a:lnTo>
                      <a:pt x="3901" y="21591"/>
                    </a:lnTo>
                    <a:lnTo>
                      <a:pt x="4098" y="18793"/>
                    </a:lnTo>
                    <a:lnTo>
                      <a:pt x="4374" y="16075"/>
                    </a:lnTo>
                    <a:lnTo>
                      <a:pt x="4729" y="13475"/>
                    </a:lnTo>
                    <a:lnTo>
                      <a:pt x="5123" y="10914"/>
                    </a:lnTo>
                    <a:lnTo>
                      <a:pt x="5950" y="10638"/>
                    </a:lnTo>
                    <a:lnTo>
                      <a:pt x="6777" y="10362"/>
                    </a:lnTo>
                    <a:lnTo>
                      <a:pt x="7644" y="10165"/>
                    </a:lnTo>
                    <a:lnTo>
                      <a:pt x="8511" y="10047"/>
                    </a:lnTo>
                    <a:lnTo>
                      <a:pt x="13711" y="9299"/>
                    </a:lnTo>
                    <a:lnTo>
                      <a:pt x="21157" y="8353"/>
                    </a:lnTo>
                    <a:lnTo>
                      <a:pt x="25649" y="7841"/>
                    </a:lnTo>
                    <a:lnTo>
                      <a:pt x="30613" y="7289"/>
                    </a:lnTo>
                    <a:lnTo>
                      <a:pt x="35931" y="6698"/>
                    </a:lnTo>
                    <a:lnTo>
                      <a:pt x="41644" y="6147"/>
                    </a:lnTo>
                    <a:lnTo>
                      <a:pt x="47672" y="5595"/>
                    </a:lnTo>
                    <a:lnTo>
                      <a:pt x="53975" y="5083"/>
                    </a:lnTo>
                    <a:lnTo>
                      <a:pt x="60515" y="4610"/>
                    </a:lnTo>
                    <a:lnTo>
                      <a:pt x="67252" y="4216"/>
                    </a:lnTo>
                    <a:lnTo>
                      <a:pt x="74147" y="3862"/>
                    </a:lnTo>
                    <a:lnTo>
                      <a:pt x="81160" y="3625"/>
                    </a:lnTo>
                    <a:lnTo>
                      <a:pt x="84706" y="3507"/>
                    </a:lnTo>
                    <a:lnTo>
                      <a:pt x="88251" y="3468"/>
                    </a:lnTo>
                    <a:lnTo>
                      <a:pt x="91797" y="3389"/>
                    </a:lnTo>
                    <a:close/>
                    <a:moveTo>
                      <a:pt x="90852" y="1"/>
                    </a:move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1" y="21433"/>
                    </a:lnTo>
                    <a:lnTo>
                      <a:pt x="40" y="27224"/>
                    </a:lnTo>
                    <a:lnTo>
                      <a:pt x="159" y="33016"/>
                    </a:lnTo>
                    <a:lnTo>
                      <a:pt x="356" y="38729"/>
                    </a:lnTo>
                    <a:lnTo>
                      <a:pt x="592" y="44402"/>
                    </a:lnTo>
                    <a:lnTo>
                      <a:pt x="868" y="49996"/>
                    </a:lnTo>
                    <a:lnTo>
                      <a:pt x="1222" y="55472"/>
                    </a:lnTo>
                    <a:lnTo>
                      <a:pt x="1616" y="60791"/>
                    </a:lnTo>
                    <a:lnTo>
                      <a:pt x="2050" y="65991"/>
                    </a:lnTo>
                    <a:lnTo>
                      <a:pt x="2483" y="70995"/>
                    </a:lnTo>
                    <a:lnTo>
                      <a:pt x="2956" y="75801"/>
                    </a:lnTo>
                    <a:lnTo>
                      <a:pt x="3429" y="80411"/>
                    </a:lnTo>
                    <a:lnTo>
                      <a:pt x="3901" y="84745"/>
                    </a:lnTo>
                    <a:lnTo>
                      <a:pt x="4374" y="88842"/>
                    </a:lnTo>
                    <a:lnTo>
                      <a:pt x="4847" y="92663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9206" y="94358"/>
                    </a:lnTo>
                    <a:lnTo>
                      <a:pt x="159561" y="89945"/>
                    </a:lnTo>
                    <a:lnTo>
                      <a:pt x="159876" y="85572"/>
                    </a:lnTo>
                    <a:lnTo>
                      <a:pt x="160152" y="81159"/>
                    </a:lnTo>
                    <a:lnTo>
                      <a:pt x="160388" y="76747"/>
                    </a:lnTo>
                    <a:lnTo>
                      <a:pt x="160585" y="72374"/>
                    </a:lnTo>
                    <a:lnTo>
                      <a:pt x="160782" y="68040"/>
                    </a:lnTo>
                    <a:lnTo>
                      <a:pt x="160940" y="63706"/>
                    </a:lnTo>
                    <a:lnTo>
                      <a:pt x="161176" y="55275"/>
                    </a:lnTo>
                    <a:lnTo>
                      <a:pt x="161334" y="47160"/>
                    </a:lnTo>
                    <a:lnTo>
                      <a:pt x="161452" y="39438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  <a:close/>
                  </a:path>
                </a:pathLst>
              </a:custGeom>
              <a:solidFill>
                <a:srgbClr val="92D05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" name="Google Shape;3584;p43">
                <a:extLst>
                  <a:ext uri="{FF2B5EF4-FFF2-40B4-BE49-F238E27FC236}">
                    <a16:creationId xmlns:a16="http://schemas.microsoft.com/office/drawing/2014/main" id="{0EE93C3D-4B62-AFA7-51F5-BED75FFE9CE0}"/>
                  </a:ext>
                </a:extLst>
              </p:cNvPr>
              <p:cNvSpPr/>
              <p:nvPr/>
            </p:nvSpPr>
            <p:spPr>
              <a:xfrm rot="10800000">
                <a:off x="3488340" y="2515128"/>
                <a:ext cx="2157305" cy="1465622"/>
              </a:xfrm>
              <a:custGeom>
                <a:avLst/>
                <a:gdLst/>
                <a:ahLst/>
                <a:cxnLst/>
                <a:rect l="l" t="t" r="r" b="b"/>
                <a:pathLst>
                  <a:path w="154951" h="105270" fill="none" extrusionOk="0">
                    <a:moveTo>
                      <a:pt x="79859" y="105270"/>
                    </a:moveTo>
                    <a:lnTo>
                      <a:pt x="79859" y="105270"/>
                    </a:lnTo>
                    <a:lnTo>
                      <a:pt x="72768" y="105230"/>
                    </a:lnTo>
                    <a:lnTo>
                      <a:pt x="65440" y="105112"/>
                    </a:lnTo>
                    <a:lnTo>
                      <a:pt x="57875" y="104915"/>
                    </a:lnTo>
                    <a:lnTo>
                      <a:pt x="50114" y="104639"/>
                    </a:lnTo>
                    <a:lnTo>
                      <a:pt x="42156" y="104285"/>
                    </a:lnTo>
                    <a:lnTo>
                      <a:pt x="38137" y="104048"/>
                    </a:lnTo>
                    <a:lnTo>
                      <a:pt x="34040" y="103812"/>
                    </a:lnTo>
                    <a:lnTo>
                      <a:pt x="29903" y="103536"/>
                    </a:lnTo>
                    <a:lnTo>
                      <a:pt x="25727" y="103221"/>
                    </a:lnTo>
                    <a:lnTo>
                      <a:pt x="21551" y="102906"/>
                    </a:lnTo>
                    <a:lnTo>
                      <a:pt x="17296" y="102512"/>
                    </a:lnTo>
                    <a:lnTo>
                      <a:pt x="17296" y="102512"/>
                    </a:lnTo>
                    <a:lnTo>
                      <a:pt x="16429" y="102433"/>
                    </a:lnTo>
                    <a:lnTo>
                      <a:pt x="15602" y="102236"/>
                    </a:lnTo>
                    <a:lnTo>
                      <a:pt x="14775" y="102000"/>
                    </a:lnTo>
                    <a:lnTo>
                      <a:pt x="13987" y="101685"/>
                    </a:lnTo>
                    <a:lnTo>
                      <a:pt x="13238" y="101330"/>
                    </a:lnTo>
                    <a:lnTo>
                      <a:pt x="12529" y="100897"/>
                    </a:lnTo>
                    <a:lnTo>
                      <a:pt x="11820" y="100424"/>
                    </a:lnTo>
                    <a:lnTo>
                      <a:pt x="11189" y="99872"/>
                    </a:lnTo>
                    <a:lnTo>
                      <a:pt x="10598" y="99321"/>
                    </a:lnTo>
                    <a:lnTo>
                      <a:pt x="10047" y="98690"/>
                    </a:lnTo>
                    <a:lnTo>
                      <a:pt x="9535" y="98021"/>
                    </a:lnTo>
                    <a:lnTo>
                      <a:pt x="9062" y="97312"/>
                    </a:lnTo>
                    <a:lnTo>
                      <a:pt x="8668" y="96563"/>
                    </a:lnTo>
                    <a:lnTo>
                      <a:pt x="8353" y="95775"/>
                    </a:lnTo>
                    <a:lnTo>
                      <a:pt x="8077" y="94948"/>
                    </a:lnTo>
                    <a:lnTo>
                      <a:pt x="7880" y="94120"/>
                    </a:lnTo>
                    <a:lnTo>
                      <a:pt x="7880" y="94120"/>
                    </a:lnTo>
                    <a:lnTo>
                      <a:pt x="7171" y="90575"/>
                    </a:lnTo>
                    <a:lnTo>
                      <a:pt x="6383" y="86517"/>
                    </a:lnTo>
                    <a:lnTo>
                      <a:pt x="5556" y="81947"/>
                    </a:lnTo>
                    <a:lnTo>
                      <a:pt x="4728" y="77022"/>
                    </a:lnTo>
                    <a:lnTo>
                      <a:pt x="3901" y="71703"/>
                    </a:lnTo>
                    <a:lnTo>
                      <a:pt x="3074" y="66109"/>
                    </a:lnTo>
                    <a:lnTo>
                      <a:pt x="2286" y="60278"/>
                    </a:lnTo>
                    <a:lnTo>
                      <a:pt x="1931" y="57323"/>
                    </a:lnTo>
                    <a:lnTo>
                      <a:pt x="1616" y="54290"/>
                    </a:lnTo>
                    <a:lnTo>
                      <a:pt x="1301" y="51256"/>
                    </a:lnTo>
                    <a:lnTo>
                      <a:pt x="985" y="48183"/>
                    </a:lnTo>
                    <a:lnTo>
                      <a:pt x="749" y="45110"/>
                    </a:lnTo>
                    <a:lnTo>
                      <a:pt x="513" y="42037"/>
                    </a:lnTo>
                    <a:lnTo>
                      <a:pt x="316" y="38964"/>
                    </a:lnTo>
                    <a:lnTo>
                      <a:pt x="197" y="35930"/>
                    </a:lnTo>
                    <a:lnTo>
                      <a:pt x="79" y="32857"/>
                    </a:lnTo>
                    <a:lnTo>
                      <a:pt x="0" y="29863"/>
                    </a:lnTo>
                    <a:lnTo>
                      <a:pt x="0" y="26869"/>
                    </a:lnTo>
                    <a:lnTo>
                      <a:pt x="40" y="23914"/>
                    </a:lnTo>
                    <a:lnTo>
                      <a:pt x="119" y="21038"/>
                    </a:lnTo>
                    <a:lnTo>
                      <a:pt x="276" y="18202"/>
                    </a:lnTo>
                    <a:lnTo>
                      <a:pt x="473" y="15404"/>
                    </a:lnTo>
                    <a:lnTo>
                      <a:pt x="749" y="12686"/>
                    </a:lnTo>
                    <a:lnTo>
                      <a:pt x="1104" y="10086"/>
                    </a:lnTo>
                    <a:lnTo>
                      <a:pt x="1498" y="7525"/>
                    </a:lnTo>
                    <a:lnTo>
                      <a:pt x="1498" y="7525"/>
                    </a:lnTo>
                    <a:lnTo>
                      <a:pt x="2325" y="7249"/>
                    </a:lnTo>
                    <a:lnTo>
                      <a:pt x="3152" y="6973"/>
                    </a:lnTo>
                    <a:lnTo>
                      <a:pt x="4019" y="6776"/>
                    </a:lnTo>
                    <a:lnTo>
                      <a:pt x="4886" y="6658"/>
                    </a:lnTo>
                    <a:lnTo>
                      <a:pt x="4886" y="6658"/>
                    </a:lnTo>
                    <a:lnTo>
                      <a:pt x="10086" y="5910"/>
                    </a:lnTo>
                    <a:lnTo>
                      <a:pt x="17532" y="4964"/>
                    </a:lnTo>
                    <a:lnTo>
                      <a:pt x="22024" y="4452"/>
                    </a:lnTo>
                    <a:lnTo>
                      <a:pt x="26988" y="3900"/>
                    </a:lnTo>
                    <a:lnTo>
                      <a:pt x="32306" y="3309"/>
                    </a:lnTo>
                    <a:lnTo>
                      <a:pt x="38019" y="2758"/>
                    </a:lnTo>
                    <a:lnTo>
                      <a:pt x="44047" y="2206"/>
                    </a:lnTo>
                    <a:lnTo>
                      <a:pt x="50350" y="1694"/>
                    </a:lnTo>
                    <a:lnTo>
                      <a:pt x="56890" y="1221"/>
                    </a:lnTo>
                    <a:lnTo>
                      <a:pt x="63627" y="827"/>
                    </a:lnTo>
                    <a:lnTo>
                      <a:pt x="70522" y="473"/>
                    </a:lnTo>
                    <a:lnTo>
                      <a:pt x="77535" y="236"/>
                    </a:lnTo>
                    <a:lnTo>
                      <a:pt x="81081" y="118"/>
                    </a:lnTo>
                    <a:lnTo>
                      <a:pt x="84626" y="79"/>
                    </a:lnTo>
                    <a:lnTo>
                      <a:pt x="88172" y="0"/>
                    </a:lnTo>
                    <a:lnTo>
                      <a:pt x="91718" y="0"/>
                    </a:lnTo>
                    <a:lnTo>
                      <a:pt x="91718" y="0"/>
                    </a:lnTo>
                    <a:lnTo>
                      <a:pt x="95303" y="0"/>
                    </a:lnTo>
                    <a:lnTo>
                      <a:pt x="98849" y="79"/>
                    </a:lnTo>
                    <a:lnTo>
                      <a:pt x="102395" y="158"/>
                    </a:lnTo>
                    <a:lnTo>
                      <a:pt x="105940" y="276"/>
                    </a:lnTo>
                    <a:lnTo>
                      <a:pt x="109447" y="433"/>
                    </a:lnTo>
                    <a:lnTo>
                      <a:pt x="112914" y="591"/>
                    </a:lnTo>
                    <a:lnTo>
                      <a:pt x="116341" y="827"/>
                    </a:lnTo>
                    <a:lnTo>
                      <a:pt x="119769" y="1103"/>
                    </a:lnTo>
                    <a:lnTo>
                      <a:pt x="123118" y="1418"/>
                    </a:lnTo>
                    <a:lnTo>
                      <a:pt x="126427" y="1812"/>
                    </a:lnTo>
                    <a:lnTo>
                      <a:pt x="129658" y="2206"/>
                    </a:lnTo>
                    <a:lnTo>
                      <a:pt x="132849" y="2679"/>
                    </a:lnTo>
                    <a:lnTo>
                      <a:pt x="135961" y="3191"/>
                    </a:lnTo>
                    <a:lnTo>
                      <a:pt x="138995" y="3743"/>
                    </a:lnTo>
                    <a:lnTo>
                      <a:pt x="141950" y="4334"/>
                    </a:lnTo>
                    <a:lnTo>
                      <a:pt x="144865" y="5004"/>
                    </a:lnTo>
                    <a:lnTo>
                      <a:pt x="144865" y="5004"/>
                    </a:lnTo>
                    <a:lnTo>
                      <a:pt x="145653" y="5240"/>
                    </a:lnTo>
                    <a:lnTo>
                      <a:pt x="146402" y="5516"/>
                    </a:lnTo>
                    <a:lnTo>
                      <a:pt x="147150" y="5870"/>
                    </a:lnTo>
                    <a:lnTo>
                      <a:pt x="147859" y="6264"/>
                    </a:lnTo>
                    <a:lnTo>
                      <a:pt x="148529" y="6698"/>
                    </a:lnTo>
                    <a:lnTo>
                      <a:pt x="149159" y="7210"/>
                    </a:lnTo>
                    <a:lnTo>
                      <a:pt x="149750" y="7761"/>
                    </a:lnTo>
                    <a:lnTo>
                      <a:pt x="150302" y="8313"/>
                    </a:lnTo>
                    <a:lnTo>
                      <a:pt x="150775" y="8943"/>
                    </a:lnTo>
                    <a:lnTo>
                      <a:pt x="151247" y="9613"/>
                    </a:lnTo>
                    <a:lnTo>
                      <a:pt x="151641" y="10283"/>
                    </a:lnTo>
                    <a:lnTo>
                      <a:pt x="151996" y="11031"/>
                    </a:lnTo>
                    <a:lnTo>
                      <a:pt x="152311" y="11780"/>
                    </a:lnTo>
                    <a:lnTo>
                      <a:pt x="152548" y="12528"/>
                    </a:lnTo>
                    <a:lnTo>
                      <a:pt x="152705" y="13356"/>
                    </a:lnTo>
                    <a:lnTo>
                      <a:pt x="152823" y="14144"/>
                    </a:lnTo>
                    <a:lnTo>
                      <a:pt x="152823" y="14144"/>
                    </a:lnTo>
                    <a:lnTo>
                      <a:pt x="153178" y="17296"/>
                    </a:lnTo>
                    <a:lnTo>
                      <a:pt x="153493" y="20920"/>
                    </a:lnTo>
                    <a:lnTo>
                      <a:pt x="153848" y="24939"/>
                    </a:lnTo>
                    <a:lnTo>
                      <a:pt x="154163" y="29351"/>
                    </a:lnTo>
                    <a:lnTo>
                      <a:pt x="154439" y="34079"/>
                    </a:lnTo>
                    <a:lnTo>
                      <a:pt x="154675" y="39082"/>
                    </a:lnTo>
                    <a:lnTo>
                      <a:pt x="154833" y="44322"/>
                    </a:lnTo>
                    <a:lnTo>
                      <a:pt x="154951" y="49759"/>
                    </a:lnTo>
                    <a:lnTo>
                      <a:pt x="154951" y="52556"/>
                    </a:lnTo>
                    <a:lnTo>
                      <a:pt x="154951" y="55353"/>
                    </a:lnTo>
                    <a:lnTo>
                      <a:pt x="154911" y="58190"/>
                    </a:lnTo>
                    <a:lnTo>
                      <a:pt x="154833" y="61027"/>
                    </a:lnTo>
                    <a:lnTo>
                      <a:pt x="154714" y="63903"/>
                    </a:lnTo>
                    <a:lnTo>
                      <a:pt x="154596" y="66739"/>
                    </a:lnTo>
                    <a:lnTo>
                      <a:pt x="154439" y="69615"/>
                    </a:lnTo>
                    <a:lnTo>
                      <a:pt x="154242" y="72491"/>
                    </a:lnTo>
                    <a:lnTo>
                      <a:pt x="153966" y="75328"/>
                    </a:lnTo>
                    <a:lnTo>
                      <a:pt x="153690" y="78164"/>
                    </a:lnTo>
                    <a:lnTo>
                      <a:pt x="153375" y="80962"/>
                    </a:lnTo>
                    <a:lnTo>
                      <a:pt x="152981" y="83759"/>
                    </a:lnTo>
                    <a:lnTo>
                      <a:pt x="152587" y="86477"/>
                    </a:lnTo>
                    <a:lnTo>
                      <a:pt x="152114" y="89196"/>
                    </a:lnTo>
                    <a:lnTo>
                      <a:pt x="151602" y="91875"/>
                    </a:lnTo>
                    <a:lnTo>
                      <a:pt x="151011" y="94475"/>
                    </a:lnTo>
                    <a:lnTo>
                      <a:pt x="151011" y="94475"/>
                    </a:lnTo>
                    <a:lnTo>
                      <a:pt x="150775" y="95263"/>
                    </a:lnTo>
                    <a:lnTo>
                      <a:pt x="150499" y="96051"/>
                    </a:lnTo>
                    <a:lnTo>
                      <a:pt x="150144" y="96799"/>
                    </a:lnTo>
                    <a:lnTo>
                      <a:pt x="149750" y="97548"/>
                    </a:lnTo>
                    <a:lnTo>
                      <a:pt x="149317" y="98218"/>
                    </a:lnTo>
                    <a:lnTo>
                      <a:pt x="148805" y="98848"/>
                    </a:lnTo>
                    <a:lnTo>
                      <a:pt x="148253" y="99439"/>
                    </a:lnTo>
                    <a:lnTo>
                      <a:pt x="147662" y="99991"/>
                    </a:lnTo>
                    <a:lnTo>
                      <a:pt x="147032" y="100503"/>
                    </a:lnTo>
                    <a:lnTo>
                      <a:pt x="146362" y="100975"/>
                    </a:lnTo>
                    <a:lnTo>
                      <a:pt x="145653" y="101369"/>
                    </a:lnTo>
                    <a:lnTo>
                      <a:pt x="144944" y="101724"/>
                    </a:lnTo>
                    <a:lnTo>
                      <a:pt x="144156" y="102039"/>
                    </a:lnTo>
                    <a:lnTo>
                      <a:pt x="143368" y="102276"/>
                    </a:lnTo>
                    <a:lnTo>
                      <a:pt x="142541" y="102433"/>
                    </a:lnTo>
                    <a:lnTo>
                      <a:pt x="141713" y="102551"/>
                    </a:lnTo>
                    <a:lnTo>
                      <a:pt x="141713" y="102551"/>
                    </a:lnTo>
                    <a:lnTo>
                      <a:pt x="137143" y="102945"/>
                    </a:lnTo>
                    <a:lnTo>
                      <a:pt x="131509" y="103418"/>
                    </a:lnTo>
                    <a:lnTo>
                      <a:pt x="124969" y="103851"/>
                    </a:lnTo>
                    <a:lnTo>
                      <a:pt x="117523" y="104285"/>
                    </a:lnTo>
                    <a:lnTo>
                      <a:pt x="113465" y="104482"/>
                    </a:lnTo>
                    <a:lnTo>
                      <a:pt x="109210" y="104679"/>
                    </a:lnTo>
                    <a:lnTo>
                      <a:pt x="104758" y="104836"/>
                    </a:lnTo>
                    <a:lnTo>
                      <a:pt x="100110" y="104994"/>
                    </a:lnTo>
                    <a:lnTo>
                      <a:pt x="95303" y="105112"/>
                    </a:lnTo>
                    <a:lnTo>
                      <a:pt x="90339" y="105191"/>
                    </a:lnTo>
                    <a:lnTo>
                      <a:pt x="85178" y="105230"/>
                    </a:lnTo>
                    <a:lnTo>
                      <a:pt x="79859" y="10527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" name="Google Shape;3585;p43">
                <a:extLst>
                  <a:ext uri="{FF2B5EF4-FFF2-40B4-BE49-F238E27FC236}">
                    <a16:creationId xmlns:a16="http://schemas.microsoft.com/office/drawing/2014/main" id="{F12E43AB-49F7-A6EB-ED48-2AC6CCC60056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fill="none" extrusionOk="0">
                    <a:moveTo>
                      <a:pt x="90852" y="1"/>
                    </a:moveTo>
                    <a:lnTo>
                      <a:pt x="90852" y="1"/>
                    </a:ln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40" y="16587"/>
                    </a:lnTo>
                    <a:lnTo>
                      <a:pt x="1" y="21433"/>
                    </a:lnTo>
                    <a:lnTo>
                      <a:pt x="1" y="21433"/>
                    </a:lnTo>
                    <a:lnTo>
                      <a:pt x="40" y="27224"/>
                    </a:lnTo>
                    <a:lnTo>
                      <a:pt x="159" y="33016"/>
                    </a:lnTo>
                    <a:lnTo>
                      <a:pt x="356" y="38729"/>
                    </a:lnTo>
                    <a:lnTo>
                      <a:pt x="592" y="44402"/>
                    </a:lnTo>
                    <a:lnTo>
                      <a:pt x="868" y="49996"/>
                    </a:lnTo>
                    <a:lnTo>
                      <a:pt x="1222" y="55472"/>
                    </a:lnTo>
                    <a:lnTo>
                      <a:pt x="1616" y="60791"/>
                    </a:lnTo>
                    <a:lnTo>
                      <a:pt x="2050" y="65991"/>
                    </a:lnTo>
                    <a:lnTo>
                      <a:pt x="2483" y="70995"/>
                    </a:lnTo>
                    <a:lnTo>
                      <a:pt x="2956" y="75801"/>
                    </a:lnTo>
                    <a:lnTo>
                      <a:pt x="3429" y="80411"/>
                    </a:lnTo>
                    <a:lnTo>
                      <a:pt x="3901" y="84745"/>
                    </a:lnTo>
                    <a:lnTo>
                      <a:pt x="4374" y="88842"/>
                    </a:lnTo>
                    <a:lnTo>
                      <a:pt x="4847" y="92663"/>
                    </a:lnTo>
                    <a:lnTo>
                      <a:pt x="5753" y="99361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8852" y="98691"/>
                    </a:lnTo>
                    <a:lnTo>
                      <a:pt x="159206" y="94358"/>
                    </a:lnTo>
                    <a:lnTo>
                      <a:pt x="159561" y="89945"/>
                    </a:lnTo>
                    <a:lnTo>
                      <a:pt x="159876" y="85572"/>
                    </a:lnTo>
                    <a:lnTo>
                      <a:pt x="160152" y="81159"/>
                    </a:lnTo>
                    <a:lnTo>
                      <a:pt x="160388" y="76747"/>
                    </a:lnTo>
                    <a:lnTo>
                      <a:pt x="160585" y="72374"/>
                    </a:lnTo>
                    <a:lnTo>
                      <a:pt x="160782" y="68040"/>
                    </a:lnTo>
                    <a:lnTo>
                      <a:pt x="160940" y="63706"/>
                    </a:lnTo>
                    <a:lnTo>
                      <a:pt x="161176" y="55275"/>
                    </a:lnTo>
                    <a:lnTo>
                      <a:pt x="161334" y="47160"/>
                    </a:lnTo>
                    <a:lnTo>
                      <a:pt x="161452" y="39438"/>
                    </a:lnTo>
                    <a:lnTo>
                      <a:pt x="161452" y="32228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61" name="Google Shape;3537;p41">
              <a:extLst>
                <a:ext uri="{FF2B5EF4-FFF2-40B4-BE49-F238E27FC236}">
                  <a16:creationId xmlns:a16="http://schemas.microsoft.com/office/drawing/2014/main" id="{EAAA7695-E78C-88A9-9185-C0C72E1993AA}"/>
                </a:ext>
              </a:extLst>
            </p:cNvPr>
            <p:cNvSpPr txBox="1">
              <a:spLocks/>
            </p:cNvSpPr>
            <p:nvPr/>
          </p:nvSpPr>
          <p:spPr>
            <a:xfrm>
              <a:off x="1630540" y="326263"/>
              <a:ext cx="6525080" cy="55881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000" b="0" i="0" u="none" strike="noStrike" cap="none">
                  <a:solidFill>
                    <a:schemeClr val="lt1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9pPr>
            </a:lstStyle>
            <a:p>
              <a:pPr defTabSz="1219170">
                <a:buClr>
                  <a:srgbClr val="FFFFFF"/>
                </a:buClr>
              </a:pPr>
              <a:r>
                <a:rPr lang="en-US" sz="4000" b="1" kern="0" dirty="0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1. </a:t>
              </a:r>
              <a:r>
                <a:rPr lang="en-US" sz="4000" b="1" kern="0" dirty="0" err="1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Đâu</a:t>
              </a:r>
              <a:r>
                <a:rPr lang="en-US" sz="4000" b="1" kern="0" dirty="0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4000" b="1" kern="0" dirty="0" err="1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là</a:t>
              </a:r>
              <a:r>
                <a:rPr lang="en-US" sz="4000" b="1" kern="0" dirty="0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4000" b="1" kern="0" dirty="0" err="1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sản</a:t>
              </a:r>
              <a:r>
                <a:rPr lang="en-US" sz="4000" b="1" kern="0" dirty="0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4000" b="1" kern="0" dirty="0" err="1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phẩm</a:t>
              </a:r>
              <a:r>
                <a:rPr lang="en-US" sz="4000" b="1" kern="0" dirty="0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4000" b="1" kern="0" dirty="0" err="1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công</a:t>
              </a:r>
              <a:r>
                <a:rPr lang="en-US" sz="4000" b="1" kern="0" dirty="0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4000" b="1" kern="0" dirty="0" err="1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nghệ</a:t>
              </a:r>
              <a:r>
                <a:rPr lang="en-US" sz="4000" b="1" kern="0" dirty="0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 do con </a:t>
              </a:r>
              <a:r>
                <a:rPr lang="en-US" sz="4000" b="1" kern="0" dirty="0" err="1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người</a:t>
              </a:r>
              <a:r>
                <a:rPr lang="en-US" sz="4000" b="1" kern="0" dirty="0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4000" b="1" kern="0" dirty="0" err="1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tạo</a:t>
              </a:r>
              <a:r>
                <a:rPr lang="en-US" sz="4000" b="1" kern="0" dirty="0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 ra?</a:t>
              </a:r>
            </a:p>
          </p:txBody>
        </p:sp>
        <p:pic>
          <p:nvPicPr>
            <p:cNvPr id="66" name="Picture 65">
              <a:hlinkClick r:id="rId11" action="ppaction://hlinksldjump"/>
              <a:extLst>
                <a:ext uri="{FF2B5EF4-FFF2-40B4-BE49-F238E27FC236}">
                  <a16:creationId xmlns:a16="http://schemas.microsoft.com/office/drawing/2014/main" id="{6555AA5A-D002-210E-9208-DA63047DC6D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05" r="4005"/>
            <a:stretch/>
          </p:blipFill>
          <p:spPr>
            <a:xfrm rot="21208351" flipH="1">
              <a:off x="256704" y="-199080"/>
              <a:ext cx="1672414" cy="1818025"/>
            </a:xfrm>
            <a:prstGeom prst="rect">
              <a:avLst/>
            </a:prstGeom>
          </p:spPr>
        </p:pic>
      </p:grpSp>
      <p:sp>
        <p:nvSpPr>
          <p:cNvPr id="86" name="Google Shape;118;p4">
            <a:extLst>
              <a:ext uri="{FF2B5EF4-FFF2-40B4-BE49-F238E27FC236}">
                <a16:creationId xmlns:a16="http://schemas.microsoft.com/office/drawing/2014/main" id="{269D10BF-52C3-DD7B-F75E-5B3364A15EAF}"/>
              </a:ext>
            </a:extLst>
          </p:cNvPr>
          <p:cNvSpPr/>
          <p:nvPr/>
        </p:nvSpPr>
        <p:spPr>
          <a:xfrm rot="20682741">
            <a:off x="4626784" y="2290822"/>
            <a:ext cx="1482037" cy="1376751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8" name="Google Shape;118;p4">
            <a:extLst>
              <a:ext uri="{FF2B5EF4-FFF2-40B4-BE49-F238E27FC236}">
                <a16:creationId xmlns:a16="http://schemas.microsoft.com/office/drawing/2014/main" id="{C9F58A0F-8C66-F4F4-4B78-6E39D172BE4E}"/>
              </a:ext>
            </a:extLst>
          </p:cNvPr>
          <p:cNvSpPr/>
          <p:nvPr/>
        </p:nvSpPr>
        <p:spPr>
          <a:xfrm rot="20682741">
            <a:off x="4673579" y="4557810"/>
            <a:ext cx="1482037" cy="1376751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9" name="Google Shape;118;p4">
            <a:extLst>
              <a:ext uri="{FF2B5EF4-FFF2-40B4-BE49-F238E27FC236}">
                <a16:creationId xmlns:a16="http://schemas.microsoft.com/office/drawing/2014/main" id="{158B543B-3F34-70AC-077D-975E2061206E}"/>
              </a:ext>
            </a:extLst>
          </p:cNvPr>
          <p:cNvSpPr/>
          <p:nvPr/>
        </p:nvSpPr>
        <p:spPr>
          <a:xfrm rot="20682741">
            <a:off x="10500782" y="2196505"/>
            <a:ext cx="1482037" cy="1376751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38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AE2717C9-DC37-9E6F-0FAA-528F43A9E2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040331" y="6316133"/>
            <a:ext cx="541867" cy="541867"/>
          </a:xfrm>
          <a:prstGeom prst="rect">
            <a:avLst/>
          </a:prstGeom>
        </p:spPr>
      </p:pic>
      <p:pic>
        <p:nvPicPr>
          <p:cNvPr id="62" name="Picture 61">
            <a:hlinkClick r:id="rId11" action="ppaction://hlinksldjump"/>
            <a:extLst>
              <a:ext uri="{FF2B5EF4-FFF2-40B4-BE49-F238E27FC236}">
                <a16:creationId xmlns:a16="http://schemas.microsoft.com/office/drawing/2014/main" id="{1B766C5A-E594-9C2F-B82E-161BCA1B1F35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5" r="4005"/>
          <a:stretch/>
        </p:blipFill>
        <p:spPr>
          <a:xfrm rot="994904" flipH="1">
            <a:off x="10493672" y="3715390"/>
            <a:ext cx="2384841" cy="25924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3448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</p:childTnLst>
        </p:cTn>
      </p:par>
    </p:tnLst>
    <p:bldLst>
      <p:bldP spid="86" grpId="0" animBg="1"/>
      <p:bldP spid="88" grpId="0" animBg="1"/>
      <p:bldP spid="89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E02247F8-DA93-0786-0FA4-EC02125FAC2B}"/>
              </a:ext>
            </a:extLst>
          </p:cNvPr>
          <p:cNvGrpSpPr/>
          <p:nvPr/>
        </p:nvGrpSpPr>
        <p:grpSpPr>
          <a:xfrm>
            <a:off x="375404" y="4563757"/>
            <a:ext cx="5632627" cy="1302432"/>
            <a:chOff x="311419" y="3505812"/>
            <a:chExt cx="4224470" cy="976824"/>
          </a:xfrm>
        </p:grpSpPr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541DE1E8-5315-AAD2-A062-33E7A87C4583}"/>
                </a:ext>
              </a:extLst>
            </p:cNvPr>
            <p:cNvGrpSpPr/>
            <p:nvPr/>
          </p:nvGrpSpPr>
          <p:grpSpPr>
            <a:xfrm>
              <a:off x="619802" y="3505812"/>
              <a:ext cx="3916087" cy="976824"/>
              <a:chOff x="129540" y="109192"/>
              <a:chExt cx="11932920" cy="1729605"/>
            </a:xfrm>
          </p:grpSpPr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6AE021BD-C32E-B18C-90F1-58C6F7A9D692}"/>
                  </a:ext>
                </a:extLst>
              </p:cNvPr>
              <p:cNvSpPr/>
              <p:nvPr/>
            </p:nvSpPr>
            <p:spPr>
              <a:xfrm>
                <a:off x="129540" y="128016"/>
                <a:ext cx="11932920" cy="1710781"/>
              </a:xfrm>
              <a:custGeom>
                <a:avLst/>
                <a:gdLst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3894799" y="-133017"/>
                      <a:pt x="6957242" y="-123057"/>
                      <a:pt x="11932920" y="0"/>
                    </a:cubicBezTo>
                    <a:cubicBezTo>
                      <a:pt x="11781855" y="306264"/>
                      <a:pt x="11935788" y="1228254"/>
                      <a:pt x="11932920" y="1710781"/>
                    </a:cubicBezTo>
                    <a:cubicBezTo>
                      <a:pt x="6069223" y="1708580"/>
                      <a:pt x="2854444" y="1581010"/>
                      <a:pt x="0" y="1710781"/>
                    </a:cubicBezTo>
                    <a:cubicBezTo>
                      <a:pt x="66034" y="1169151"/>
                      <a:pt x="34881" y="356270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5260551" y="-157587"/>
                      <a:pt x="8849332" y="-63908"/>
                      <a:pt x="11932920" y="0"/>
                    </a:cubicBezTo>
                    <a:cubicBezTo>
                      <a:pt x="11890298" y="255585"/>
                      <a:pt x="11929257" y="1165646"/>
                      <a:pt x="11932920" y="1710781"/>
                    </a:cubicBezTo>
                    <a:cubicBezTo>
                      <a:pt x="7499845" y="1609783"/>
                      <a:pt x="2568714" y="1831837"/>
                      <a:pt x="0" y="1710781"/>
                    </a:cubicBezTo>
                    <a:cubicBezTo>
                      <a:pt x="119464" y="1236510"/>
                      <a:pt x="102617" y="813765"/>
                      <a:pt x="0" y="0"/>
                    </a:cubicBezTo>
                    <a:close/>
                  </a:path>
                </a:pathLst>
              </a:custGeom>
              <a:solidFill>
                <a:sysClr val="window" lastClr="FFFFFF">
                  <a:alpha val="80000"/>
                </a:sys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sd="101832881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algn="ctr" defTabSz="1219170">
                  <a:defRPr/>
                </a:pPr>
                <a:r>
                  <a:rPr lang="en-US" sz="6667" dirty="0">
                    <a:solidFill>
                      <a:prstClr val="white"/>
                    </a:solidFill>
                    <a:latin typeface="Arial" panose="020B0604020202020204" pitchFamily="34" charset="0"/>
                    <a:cs typeface="Arial"/>
                    <a:sym typeface="Arial"/>
                  </a:rPr>
                  <a:t>*</a:t>
                </a:r>
              </a:p>
            </p:txBody>
          </p:sp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FE67C09E-5B64-8E22-83EA-FD73AE7E5C59}"/>
                  </a:ext>
                </a:extLst>
              </p:cNvPr>
              <p:cNvSpPr txBox="1"/>
              <p:nvPr/>
            </p:nvSpPr>
            <p:spPr>
              <a:xfrm>
                <a:off x="1780159" y="109192"/>
                <a:ext cx="8887730" cy="148510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defTabSz="1219170">
                  <a:spcBef>
                    <a:spcPct val="50000"/>
                  </a:spcBef>
                  <a:defRPr/>
                </a:pPr>
                <a:r>
                  <a:rPr lang="en-US" altLang="en-US" sz="6667" b="1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Mặt</a:t>
                </a:r>
                <a:r>
                  <a:rPr lang="en-US" altLang="en-US" sz="6667" b="1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 </a:t>
                </a:r>
                <a:r>
                  <a:rPr lang="en-US" altLang="en-US" sz="6667" b="1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trời</a:t>
                </a:r>
                <a:endParaRPr lang="en-US" altLang="en-US" sz="6667" b="1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43671B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5048999A-CCF7-9903-4990-EE04A70A2F51}"/>
                </a:ext>
              </a:extLst>
            </p:cNvPr>
            <p:cNvGrpSpPr/>
            <p:nvPr/>
          </p:nvGrpSpPr>
          <p:grpSpPr>
            <a:xfrm>
              <a:off x="311419" y="3516443"/>
              <a:ext cx="918025" cy="912332"/>
              <a:chOff x="314258" y="3228962"/>
              <a:chExt cx="1228335" cy="1224365"/>
            </a:xfrm>
          </p:grpSpPr>
          <p:grpSp>
            <p:nvGrpSpPr>
              <p:cNvPr id="31" name="Google Shape;3605;p43">
                <a:extLst>
                  <a:ext uri="{FF2B5EF4-FFF2-40B4-BE49-F238E27FC236}">
                    <a16:creationId xmlns:a16="http://schemas.microsoft.com/office/drawing/2014/main" id="{2662C93B-D5C8-AC43-6CFA-6A38D5E88B59}"/>
                  </a:ext>
                </a:extLst>
              </p:cNvPr>
              <p:cNvGrpSpPr/>
              <p:nvPr/>
            </p:nvGrpSpPr>
            <p:grpSpPr>
              <a:xfrm>
                <a:off x="314258" y="3228962"/>
                <a:ext cx="1228335" cy="1224365"/>
                <a:chOff x="3190585" y="1598925"/>
                <a:chExt cx="1225500" cy="1225500"/>
              </a:xfrm>
            </p:grpSpPr>
            <p:sp>
              <p:nvSpPr>
                <p:cNvPr id="32" name="Google Shape;3606;p43">
                  <a:extLst>
                    <a:ext uri="{FF2B5EF4-FFF2-40B4-BE49-F238E27FC236}">
                      <a16:creationId xmlns:a16="http://schemas.microsoft.com/office/drawing/2014/main" id="{816A1477-8C8A-7B38-3A9B-7BD9B1785152}"/>
                    </a:ext>
                  </a:extLst>
                </p:cNvPr>
                <p:cNvSpPr/>
                <p:nvPr/>
              </p:nvSpPr>
              <p:spPr>
                <a:xfrm>
                  <a:off x="3190585" y="1598925"/>
                  <a:ext cx="1225500" cy="1225500"/>
                </a:xfrm>
                <a:prstGeom prst="ellipse">
                  <a:avLst/>
                </a:prstGeom>
                <a:solidFill>
                  <a:schemeClr val="accent2"/>
                </a:solidFill>
                <a:ln w="76200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66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" name="Google Shape;3607;p43">
                  <a:extLst>
                    <a:ext uri="{FF2B5EF4-FFF2-40B4-BE49-F238E27FC236}">
                      <a16:creationId xmlns:a16="http://schemas.microsoft.com/office/drawing/2014/main" id="{B6157954-3E70-21D1-BBFF-65DA830EE862}"/>
                    </a:ext>
                  </a:extLst>
                </p:cNvPr>
                <p:cNvSpPr/>
                <p:nvPr/>
              </p:nvSpPr>
              <p:spPr>
                <a:xfrm>
                  <a:off x="3281377" y="1701500"/>
                  <a:ext cx="1044000" cy="1044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66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88544890-1B4B-6663-ADA6-78801922CC2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9048" t="-1048" r="31571" b="50944"/>
              <a:stretch/>
            </p:blipFill>
            <p:spPr>
              <a:xfrm>
                <a:off x="610075" y="3389084"/>
                <a:ext cx="858567" cy="927750"/>
              </a:xfrm>
              <a:prstGeom prst="rect">
                <a:avLst/>
              </a:prstGeom>
            </p:spPr>
          </p:pic>
        </p:grp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5FF1D0E-F169-B9EC-94CE-787B6E3F2A49}"/>
              </a:ext>
            </a:extLst>
          </p:cNvPr>
          <p:cNvGrpSpPr/>
          <p:nvPr/>
        </p:nvGrpSpPr>
        <p:grpSpPr>
          <a:xfrm>
            <a:off x="6245508" y="2257861"/>
            <a:ext cx="5826497" cy="1410793"/>
            <a:chOff x="4684130" y="1693395"/>
            <a:chExt cx="4369873" cy="1058095"/>
          </a:xfrm>
        </p:grpSpPr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05D587AB-459C-A11B-5BD7-B79D0C20355C}"/>
                </a:ext>
              </a:extLst>
            </p:cNvPr>
            <p:cNvGrpSpPr/>
            <p:nvPr/>
          </p:nvGrpSpPr>
          <p:grpSpPr>
            <a:xfrm>
              <a:off x="5066055" y="1693395"/>
              <a:ext cx="3987948" cy="1058095"/>
              <a:chOff x="129540" y="-34711"/>
              <a:chExt cx="11932920" cy="1873508"/>
            </a:xfrm>
          </p:grpSpPr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09CFA3DB-B7F3-2597-BB00-5E7732F62336}"/>
                  </a:ext>
                </a:extLst>
              </p:cNvPr>
              <p:cNvSpPr/>
              <p:nvPr/>
            </p:nvSpPr>
            <p:spPr>
              <a:xfrm>
                <a:off x="129540" y="128016"/>
                <a:ext cx="11932920" cy="1710781"/>
              </a:xfrm>
              <a:custGeom>
                <a:avLst/>
                <a:gdLst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3894799" y="-133017"/>
                      <a:pt x="6957242" y="-123057"/>
                      <a:pt x="11932920" y="0"/>
                    </a:cubicBezTo>
                    <a:cubicBezTo>
                      <a:pt x="11781855" y="306264"/>
                      <a:pt x="11935788" y="1228254"/>
                      <a:pt x="11932920" y="1710781"/>
                    </a:cubicBezTo>
                    <a:cubicBezTo>
                      <a:pt x="6069223" y="1708580"/>
                      <a:pt x="2854444" y="1581010"/>
                      <a:pt x="0" y="1710781"/>
                    </a:cubicBezTo>
                    <a:cubicBezTo>
                      <a:pt x="66034" y="1169151"/>
                      <a:pt x="34881" y="356270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5260551" y="-157587"/>
                      <a:pt x="8849332" y="-63908"/>
                      <a:pt x="11932920" y="0"/>
                    </a:cubicBezTo>
                    <a:cubicBezTo>
                      <a:pt x="11890298" y="255585"/>
                      <a:pt x="11929257" y="1165646"/>
                      <a:pt x="11932920" y="1710781"/>
                    </a:cubicBezTo>
                    <a:cubicBezTo>
                      <a:pt x="7499845" y="1609783"/>
                      <a:pt x="2568714" y="1831837"/>
                      <a:pt x="0" y="1710781"/>
                    </a:cubicBezTo>
                    <a:cubicBezTo>
                      <a:pt x="119464" y="1236510"/>
                      <a:pt x="102617" y="813765"/>
                      <a:pt x="0" y="0"/>
                    </a:cubicBezTo>
                    <a:close/>
                  </a:path>
                </a:pathLst>
              </a:custGeom>
              <a:solidFill>
                <a:schemeClr val="bg2">
                  <a:alpha val="80000"/>
                </a:scheme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sd="101832881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algn="ctr" defTabSz="1219170">
                  <a:defRPr/>
                </a:pPr>
                <a:r>
                  <a:rPr lang="en-US" sz="6667" dirty="0">
                    <a:solidFill>
                      <a:prstClr val="white"/>
                    </a:solidFill>
                    <a:latin typeface="Arial" panose="020B0604020202020204" pitchFamily="34" charset="0"/>
                    <a:cs typeface="Arial"/>
                    <a:sym typeface="Arial"/>
                  </a:rPr>
                  <a:t>*</a:t>
                </a:r>
              </a:p>
            </p:txBody>
          </p:sp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E649C732-004C-7D6C-65CE-4829F0F70DA0}"/>
                  </a:ext>
                </a:extLst>
              </p:cNvPr>
              <p:cNvSpPr txBox="1"/>
              <p:nvPr/>
            </p:nvSpPr>
            <p:spPr>
              <a:xfrm>
                <a:off x="3558232" y="-34711"/>
                <a:ext cx="4622479" cy="148510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defTabSz="1219170">
                  <a:spcBef>
                    <a:spcPct val="50000"/>
                  </a:spcBef>
                  <a:defRPr/>
                </a:pPr>
                <a:r>
                  <a:rPr lang="en-US" altLang="en-US" sz="6667" b="1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Ô </a:t>
                </a:r>
                <a:r>
                  <a:rPr lang="en-US" altLang="en-US" sz="6667" b="1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tô</a:t>
                </a:r>
                <a:endParaRPr lang="en-US" altLang="en-US" sz="6667" b="1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43671B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68B3C73C-0893-2677-C26E-8B9FC91D519E}"/>
                </a:ext>
              </a:extLst>
            </p:cNvPr>
            <p:cNvGrpSpPr/>
            <p:nvPr/>
          </p:nvGrpSpPr>
          <p:grpSpPr>
            <a:xfrm>
              <a:off x="4684130" y="1730750"/>
              <a:ext cx="990103" cy="988223"/>
              <a:chOff x="5304987" y="1743054"/>
              <a:chExt cx="1228335" cy="1224365"/>
            </a:xfrm>
          </p:grpSpPr>
          <p:grpSp>
            <p:nvGrpSpPr>
              <p:cNvPr id="34" name="Google Shape;3605;p43">
                <a:extLst>
                  <a:ext uri="{FF2B5EF4-FFF2-40B4-BE49-F238E27FC236}">
                    <a16:creationId xmlns:a16="http://schemas.microsoft.com/office/drawing/2014/main" id="{A424AC23-4803-A0CF-8B44-81C546CA3F45}"/>
                  </a:ext>
                </a:extLst>
              </p:cNvPr>
              <p:cNvGrpSpPr/>
              <p:nvPr/>
            </p:nvGrpSpPr>
            <p:grpSpPr>
              <a:xfrm>
                <a:off x="5304987" y="1743054"/>
                <a:ext cx="1228335" cy="1224365"/>
                <a:chOff x="3190585" y="1598925"/>
                <a:chExt cx="1225500" cy="1225500"/>
              </a:xfrm>
            </p:grpSpPr>
            <p:sp>
              <p:nvSpPr>
                <p:cNvPr id="35" name="Google Shape;3606;p43">
                  <a:extLst>
                    <a:ext uri="{FF2B5EF4-FFF2-40B4-BE49-F238E27FC236}">
                      <a16:creationId xmlns:a16="http://schemas.microsoft.com/office/drawing/2014/main" id="{BB6DB16E-CDF7-4B0C-C268-06F609239B4D}"/>
                    </a:ext>
                  </a:extLst>
                </p:cNvPr>
                <p:cNvSpPr/>
                <p:nvPr/>
              </p:nvSpPr>
              <p:spPr>
                <a:xfrm>
                  <a:off x="3190585" y="1598925"/>
                  <a:ext cx="1225500" cy="1225500"/>
                </a:xfrm>
                <a:prstGeom prst="ellipse">
                  <a:avLst/>
                </a:prstGeom>
                <a:solidFill>
                  <a:schemeClr val="accent2"/>
                </a:solidFill>
                <a:ln w="76200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66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6" name="Google Shape;3607;p43">
                  <a:extLst>
                    <a:ext uri="{FF2B5EF4-FFF2-40B4-BE49-F238E27FC236}">
                      <a16:creationId xmlns:a16="http://schemas.microsoft.com/office/drawing/2014/main" id="{98D30DBD-10AF-ABC5-6219-AC7556A498B1}"/>
                    </a:ext>
                  </a:extLst>
                </p:cNvPr>
                <p:cNvSpPr/>
                <p:nvPr/>
              </p:nvSpPr>
              <p:spPr>
                <a:xfrm>
                  <a:off x="3281377" y="1701500"/>
                  <a:ext cx="1044000" cy="1044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66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243B3E65-C1EA-31F0-BD68-0A91D87EA53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1354" t="-1449" r="-735" b="51345"/>
              <a:stretch/>
            </p:blipFill>
            <p:spPr>
              <a:xfrm rot="21281818">
                <a:off x="5421313" y="1921213"/>
                <a:ext cx="884835" cy="956135"/>
              </a:xfrm>
              <a:prstGeom prst="rect">
                <a:avLst/>
              </a:prstGeom>
            </p:spPr>
          </p:pic>
        </p:grp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5859EE6C-990A-80F9-7446-B3ABFFE36C1D}"/>
              </a:ext>
            </a:extLst>
          </p:cNvPr>
          <p:cNvGrpSpPr/>
          <p:nvPr/>
        </p:nvGrpSpPr>
        <p:grpSpPr>
          <a:xfrm>
            <a:off x="352774" y="2353643"/>
            <a:ext cx="5990534" cy="1288256"/>
            <a:chOff x="264580" y="1765233"/>
            <a:chExt cx="4492901" cy="966192"/>
          </a:xfrm>
        </p:grpSpPr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122E8B3C-F94E-7608-1FC0-437336C2D4E5}"/>
                </a:ext>
              </a:extLst>
            </p:cNvPr>
            <p:cNvGrpSpPr/>
            <p:nvPr/>
          </p:nvGrpSpPr>
          <p:grpSpPr>
            <a:xfrm>
              <a:off x="655913" y="1765233"/>
              <a:ext cx="4101568" cy="966192"/>
              <a:chOff x="129540" y="128016"/>
              <a:chExt cx="12732929" cy="1710781"/>
            </a:xfrm>
          </p:grpSpPr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27405422-B596-98A9-D9AA-FAAE1FC0B251}"/>
                  </a:ext>
                </a:extLst>
              </p:cNvPr>
              <p:cNvSpPr/>
              <p:nvPr/>
            </p:nvSpPr>
            <p:spPr>
              <a:xfrm>
                <a:off x="129540" y="128016"/>
                <a:ext cx="11932920" cy="1710781"/>
              </a:xfrm>
              <a:custGeom>
                <a:avLst/>
                <a:gdLst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3894799" y="-133017"/>
                      <a:pt x="6957242" y="-123057"/>
                      <a:pt x="11932920" y="0"/>
                    </a:cubicBezTo>
                    <a:cubicBezTo>
                      <a:pt x="11781855" y="306264"/>
                      <a:pt x="11935788" y="1228254"/>
                      <a:pt x="11932920" y="1710781"/>
                    </a:cubicBezTo>
                    <a:cubicBezTo>
                      <a:pt x="6069223" y="1708580"/>
                      <a:pt x="2854444" y="1581010"/>
                      <a:pt x="0" y="1710781"/>
                    </a:cubicBezTo>
                    <a:cubicBezTo>
                      <a:pt x="66034" y="1169151"/>
                      <a:pt x="34881" y="356270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5260551" y="-157587"/>
                      <a:pt x="8849332" y="-63908"/>
                      <a:pt x="11932920" y="0"/>
                    </a:cubicBezTo>
                    <a:cubicBezTo>
                      <a:pt x="11890298" y="255585"/>
                      <a:pt x="11929257" y="1165646"/>
                      <a:pt x="11932920" y="1710781"/>
                    </a:cubicBezTo>
                    <a:cubicBezTo>
                      <a:pt x="7499845" y="1609783"/>
                      <a:pt x="2568714" y="1831837"/>
                      <a:pt x="0" y="1710781"/>
                    </a:cubicBezTo>
                    <a:cubicBezTo>
                      <a:pt x="119464" y="1236510"/>
                      <a:pt x="102617" y="813765"/>
                      <a:pt x="0" y="0"/>
                    </a:cubicBezTo>
                    <a:close/>
                  </a:path>
                </a:pathLst>
              </a:custGeom>
              <a:solidFill>
                <a:sysClr val="window" lastClr="FFFFFF">
                  <a:alpha val="80000"/>
                </a:sys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sd="101832881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algn="ctr" defTabSz="1219170">
                  <a:defRPr/>
                </a:pPr>
                <a:r>
                  <a:rPr lang="en-US" sz="6667" dirty="0">
                    <a:solidFill>
                      <a:prstClr val="white"/>
                    </a:solidFill>
                    <a:latin typeface="Arial" panose="020B0604020202020204" pitchFamily="34" charset="0"/>
                    <a:cs typeface="Arial"/>
                    <a:sym typeface="Arial"/>
                  </a:rPr>
                  <a:t>*</a:t>
                </a:r>
              </a:p>
            </p:txBody>
          </p:sp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49EADB0C-1406-41D9-6C96-9EECD2981848}"/>
                  </a:ext>
                </a:extLst>
              </p:cNvPr>
              <p:cNvSpPr txBox="1"/>
              <p:nvPr/>
            </p:nvSpPr>
            <p:spPr>
              <a:xfrm>
                <a:off x="1640574" y="174274"/>
                <a:ext cx="11221895" cy="148510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defTabSz="1219170">
                  <a:spcBef>
                    <a:spcPct val="50000"/>
                  </a:spcBef>
                  <a:defRPr/>
                </a:pPr>
                <a:r>
                  <a:rPr lang="en-US" altLang="en-US" sz="6667" b="1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Máy</a:t>
                </a:r>
                <a:r>
                  <a:rPr lang="en-US" altLang="en-US" sz="6667" b="1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 bay</a:t>
                </a:r>
              </a:p>
            </p:txBody>
          </p: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7B2FDAB1-82FB-B88D-A331-6C81AE4AD131}"/>
                </a:ext>
              </a:extLst>
            </p:cNvPr>
            <p:cNvGrpSpPr/>
            <p:nvPr/>
          </p:nvGrpSpPr>
          <p:grpSpPr>
            <a:xfrm>
              <a:off x="264580" y="1783360"/>
              <a:ext cx="918025" cy="912332"/>
              <a:chOff x="223256" y="1570336"/>
              <a:chExt cx="1228335" cy="1224365"/>
            </a:xfrm>
          </p:grpSpPr>
          <p:grpSp>
            <p:nvGrpSpPr>
              <p:cNvPr id="28" name="Google Shape;3605;p43">
                <a:extLst>
                  <a:ext uri="{FF2B5EF4-FFF2-40B4-BE49-F238E27FC236}">
                    <a16:creationId xmlns:a16="http://schemas.microsoft.com/office/drawing/2014/main" id="{8F21DAAA-4126-28FA-3F7F-B5464FBD7D79}"/>
                  </a:ext>
                </a:extLst>
              </p:cNvPr>
              <p:cNvGrpSpPr/>
              <p:nvPr/>
            </p:nvGrpSpPr>
            <p:grpSpPr>
              <a:xfrm>
                <a:off x="223256" y="1570336"/>
                <a:ext cx="1228335" cy="1224365"/>
                <a:chOff x="3190585" y="1598925"/>
                <a:chExt cx="1225500" cy="1225500"/>
              </a:xfrm>
            </p:grpSpPr>
            <p:sp>
              <p:nvSpPr>
                <p:cNvPr id="29" name="Google Shape;3606;p43">
                  <a:extLst>
                    <a:ext uri="{FF2B5EF4-FFF2-40B4-BE49-F238E27FC236}">
                      <a16:creationId xmlns:a16="http://schemas.microsoft.com/office/drawing/2014/main" id="{41E993A4-6AA8-CFD4-EA59-9F193ECB777C}"/>
                    </a:ext>
                  </a:extLst>
                </p:cNvPr>
                <p:cNvSpPr/>
                <p:nvPr/>
              </p:nvSpPr>
              <p:spPr>
                <a:xfrm>
                  <a:off x="3190585" y="1598925"/>
                  <a:ext cx="1225500" cy="1225500"/>
                </a:xfrm>
                <a:prstGeom prst="ellipse">
                  <a:avLst/>
                </a:prstGeom>
                <a:solidFill>
                  <a:schemeClr val="accent2"/>
                </a:solidFill>
                <a:ln w="76200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66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" name="Google Shape;3607;p43">
                  <a:extLst>
                    <a:ext uri="{FF2B5EF4-FFF2-40B4-BE49-F238E27FC236}">
                      <a16:creationId xmlns:a16="http://schemas.microsoft.com/office/drawing/2014/main" id="{6F5930F6-EA8F-AAF9-F667-ECADDBB0D33D}"/>
                    </a:ext>
                  </a:extLst>
                </p:cNvPr>
                <p:cNvSpPr/>
                <p:nvPr/>
              </p:nvSpPr>
              <p:spPr>
                <a:xfrm>
                  <a:off x="3281377" y="1701500"/>
                  <a:ext cx="1044000" cy="1044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66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2ADEFAD2-FA9B-2F13-F51C-496494F4239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-1991" r="64831" b="51887"/>
              <a:stretch/>
            </p:blipFill>
            <p:spPr>
              <a:xfrm>
                <a:off x="428425" y="1667516"/>
                <a:ext cx="807883" cy="947137"/>
              </a:xfrm>
              <a:prstGeom prst="rect">
                <a:avLst/>
              </a:prstGeom>
            </p:spPr>
          </p:pic>
        </p:grp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AB07A9A-DA78-BB44-97CC-598B8B83C3AF}"/>
              </a:ext>
            </a:extLst>
          </p:cNvPr>
          <p:cNvGrpSpPr/>
          <p:nvPr/>
        </p:nvGrpSpPr>
        <p:grpSpPr>
          <a:xfrm>
            <a:off x="6319414" y="4659131"/>
            <a:ext cx="5752591" cy="1317716"/>
            <a:chOff x="4739560" y="3494348"/>
            <a:chExt cx="4314443" cy="988287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0E159824-0C09-BDBF-CBDA-9408BF85F98D}"/>
                </a:ext>
              </a:extLst>
            </p:cNvPr>
            <p:cNvGrpSpPr/>
            <p:nvPr/>
          </p:nvGrpSpPr>
          <p:grpSpPr>
            <a:xfrm>
              <a:off x="5081288" y="3509810"/>
              <a:ext cx="3972715" cy="972825"/>
              <a:chOff x="129540" y="116271"/>
              <a:chExt cx="11932920" cy="1722526"/>
            </a:xfrm>
          </p:grpSpPr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50A97128-235C-FBC3-F5E3-931A523B5CD0}"/>
                  </a:ext>
                </a:extLst>
              </p:cNvPr>
              <p:cNvSpPr/>
              <p:nvPr/>
            </p:nvSpPr>
            <p:spPr>
              <a:xfrm>
                <a:off x="129540" y="128016"/>
                <a:ext cx="11932920" cy="1710781"/>
              </a:xfrm>
              <a:custGeom>
                <a:avLst/>
                <a:gdLst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3894799" y="-133017"/>
                      <a:pt x="6957242" y="-123057"/>
                      <a:pt x="11932920" y="0"/>
                    </a:cubicBezTo>
                    <a:cubicBezTo>
                      <a:pt x="11781855" y="306264"/>
                      <a:pt x="11935788" y="1228254"/>
                      <a:pt x="11932920" y="1710781"/>
                    </a:cubicBezTo>
                    <a:cubicBezTo>
                      <a:pt x="6069223" y="1708580"/>
                      <a:pt x="2854444" y="1581010"/>
                      <a:pt x="0" y="1710781"/>
                    </a:cubicBezTo>
                    <a:cubicBezTo>
                      <a:pt x="66034" y="1169151"/>
                      <a:pt x="34881" y="356270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5260551" y="-157587"/>
                      <a:pt x="8849332" y="-63908"/>
                      <a:pt x="11932920" y="0"/>
                    </a:cubicBezTo>
                    <a:cubicBezTo>
                      <a:pt x="11890298" y="255585"/>
                      <a:pt x="11929257" y="1165646"/>
                      <a:pt x="11932920" y="1710781"/>
                    </a:cubicBezTo>
                    <a:cubicBezTo>
                      <a:pt x="7499845" y="1609783"/>
                      <a:pt x="2568714" y="1831837"/>
                      <a:pt x="0" y="1710781"/>
                    </a:cubicBezTo>
                    <a:cubicBezTo>
                      <a:pt x="119464" y="1236510"/>
                      <a:pt x="102617" y="813765"/>
                      <a:pt x="0" y="0"/>
                    </a:cubicBezTo>
                    <a:close/>
                  </a:path>
                </a:pathLst>
              </a:custGeom>
              <a:solidFill>
                <a:sysClr val="window" lastClr="FFFFFF">
                  <a:alpha val="80000"/>
                </a:sys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sd="101832881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algn="ctr" defTabSz="1219170">
                  <a:defRPr/>
                </a:pPr>
                <a:r>
                  <a:rPr lang="en-US" sz="6667" dirty="0">
                    <a:solidFill>
                      <a:prstClr val="white"/>
                    </a:solidFill>
                    <a:latin typeface="Arial" panose="020B0604020202020204" pitchFamily="34" charset="0"/>
                    <a:cs typeface="Arial"/>
                    <a:sym typeface="Arial"/>
                  </a:rPr>
                  <a:t>*</a:t>
                </a:r>
              </a:p>
            </p:txBody>
          </p:sp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73752A04-EA5E-A93A-65C5-9CA5555363B2}"/>
                  </a:ext>
                </a:extLst>
              </p:cNvPr>
              <p:cNvSpPr txBox="1"/>
              <p:nvPr/>
            </p:nvSpPr>
            <p:spPr>
              <a:xfrm>
                <a:off x="2352727" y="116271"/>
                <a:ext cx="8667599" cy="148510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defTabSz="1219170">
                  <a:spcBef>
                    <a:spcPct val="50000"/>
                  </a:spcBef>
                  <a:defRPr/>
                </a:pPr>
                <a:r>
                  <a:rPr lang="en-US" altLang="en-US" sz="6667" b="1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Tàu</a:t>
                </a:r>
                <a:r>
                  <a:rPr lang="en-US" altLang="en-US" sz="6667" b="1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 </a:t>
                </a:r>
                <a:r>
                  <a:rPr lang="en-US" altLang="en-US" sz="6667" b="1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hỏa</a:t>
                </a:r>
                <a:endParaRPr lang="en-US" altLang="en-US" sz="6667" b="1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43671B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DB5DBFDF-B4DD-19B6-2B88-E1EE70ECE7BF}"/>
                </a:ext>
              </a:extLst>
            </p:cNvPr>
            <p:cNvGrpSpPr/>
            <p:nvPr/>
          </p:nvGrpSpPr>
          <p:grpSpPr>
            <a:xfrm>
              <a:off x="4739560" y="3494348"/>
              <a:ext cx="1009385" cy="967608"/>
              <a:chOff x="5233286" y="3228963"/>
              <a:chExt cx="1228335" cy="1224365"/>
            </a:xfrm>
          </p:grpSpPr>
          <p:grpSp>
            <p:nvGrpSpPr>
              <p:cNvPr id="25" name="Google Shape;3605;p43">
                <a:extLst>
                  <a:ext uri="{FF2B5EF4-FFF2-40B4-BE49-F238E27FC236}">
                    <a16:creationId xmlns:a16="http://schemas.microsoft.com/office/drawing/2014/main" id="{1A79BDE6-FF95-8A61-F6A6-0FFB84DFAA57}"/>
                  </a:ext>
                </a:extLst>
              </p:cNvPr>
              <p:cNvGrpSpPr/>
              <p:nvPr/>
            </p:nvGrpSpPr>
            <p:grpSpPr>
              <a:xfrm>
                <a:off x="5233286" y="3228963"/>
                <a:ext cx="1228335" cy="1224365"/>
                <a:chOff x="3190585" y="1598925"/>
                <a:chExt cx="1225500" cy="1225500"/>
              </a:xfrm>
            </p:grpSpPr>
            <p:sp>
              <p:nvSpPr>
                <p:cNvPr id="26" name="Google Shape;3606;p43">
                  <a:extLst>
                    <a:ext uri="{FF2B5EF4-FFF2-40B4-BE49-F238E27FC236}">
                      <a16:creationId xmlns:a16="http://schemas.microsoft.com/office/drawing/2014/main" id="{4EF2A05F-A485-2DAF-A280-390BCB03F30F}"/>
                    </a:ext>
                  </a:extLst>
                </p:cNvPr>
                <p:cNvSpPr/>
                <p:nvPr/>
              </p:nvSpPr>
              <p:spPr>
                <a:xfrm>
                  <a:off x="3190585" y="1598925"/>
                  <a:ext cx="1225500" cy="1225500"/>
                </a:xfrm>
                <a:prstGeom prst="ellipse">
                  <a:avLst/>
                </a:prstGeom>
                <a:solidFill>
                  <a:schemeClr val="accent2"/>
                </a:solidFill>
                <a:ln w="76200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66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" name="Google Shape;3607;p43">
                  <a:extLst>
                    <a:ext uri="{FF2B5EF4-FFF2-40B4-BE49-F238E27FC236}">
                      <a16:creationId xmlns:a16="http://schemas.microsoft.com/office/drawing/2014/main" id="{371D978E-AEC3-AA4E-45AB-1CE35E5C1567}"/>
                    </a:ext>
                  </a:extLst>
                </p:cNvPr>
                <p:cNvSpPr/>
                <p:nvPr/>
              </p:nvSpPr>
              <p:spPr>
                <a:xfrm>
                  <a:off x="3281377" y="1701500"/>
                  <a:ext cx="1044000" cy="1044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66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pic>
            <p:nvPicPr>
              <p:cNvPr id="37" name="Picture 36">
                <a:extLst>
                  <a:ext uri="{FF2B5EF4-FFF2-40B4-BE49-F238E27FC236}">
                    <a16:creationId xmlns:a16="http://schemas.microsoft.com/office/drawing/2014/main" id="{1C906E05-8EAB-CA36-6D8A-F52EE4E058D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6" t="49417" r="65744" b="-2609"/>
              <a:stretch/>
            </p:blipFill>
            <p:spPr>
              <a:xfrm rot="21345065">
                <a:off x="5431008" y="3334994"/>
                <a:ext cx="989259" cy="980682"/>
              </a:xfrm>
              <a:prstGeom prst="rect">
                <a:avLst/>
              </a:prstGeom>
            </p:spPr>
          </p:pic>
        </p:grp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A023E6D-B049-ACA0-E973-73D06CC416F0}"/>
              </a:ext>
            </a:extLst>
          </p:cNvPr>
          <p:cNvGrpSpPr/>
          <p:nvPr/>
        </p:nvGrpSpPr>
        <p:grpSpPr>
          <a:xfrm>
            <a:off x="-270174" y="-288692"/>
            <a:ext cx="13031363" cy="2424034"/>
            <a:chOff x="-202631" y="-189504"/>
            <a:chExt cx="9773522" cy="1818025"/>
          </a:xfrm>
        </p:grpSpPr>
        <p:grpSp>
          <p:nvGrpSpPr>
            <p:cNvPr id="15" name="Google Shape;3579;p43">
              <a:extLst>
                <a:ext uri="{FF2B5EF4-FFF2-40B4-BE49-F238E27FC236}">
                  <a16:creationId xmlns:a16="http://schemas.microsoft.com/office/drawing/2014/main" id="{E21ED265-735A-6F49-7E70-97082C546DF2}"/>
                </a:ext>
              </a:extLst>
            </p:cNvPr>
            <p:cNvGrpSpPr/>
            <p:nvPr/>
          </p:nvGrpSpPr>
          <p:grpSpPr>
            <a:xfrm>
              <a:off x="646746" y="192450"/>
              <a:ext cx="8221471" cy="1336219"/>
              <a:chOff x="3374500" y="2400975"/>
              <a:chExt cx="2395004" cy="1696203"/>
            </a:xfrm>
          </p:grpSpPr>
          <p:sp>
            <p:nvSpPr>
              <p:cNvPr id="16" name="Google Shape;3580;p43">
                <a:extLst>
                  <a:ext uri="{FF2B5EF4-FFF2-40B4-BE49-F238E27FC236}">
                    <a16:creationId xmlns:a16="http://schemas.microsoft.com/office/drawing/2014/main" id="{E3234B8D-54C0-C413-90FE-CD58EC1E7EB0}"/>
                  </a:ext>
                </a:extLst>
              </p:cNvPr>
              <p:cNvSpPr/>
              <p:nvPr/>
            </p:nvSpPr>
            <p:spPr>
              <a:xfrm rot="10800000">
                <a:off x="3374500" y="2400975"/>
                <a:ext cx="2395004" cy="1696203"/>
              </a:xfrm>
              <a:custGeom>
                <a:avLst/>
                <a:gdLst/>
                <a:ahLst/>
                <a:cxnLst/>
                <a:rect l="l" t="t" r="r" b="b"/>
                <a:pathLst>
                  <a:path w="170001" h="120399" extrusionOk="0">
                    <a:moveTo>
                      <a:pt x="93411" y="0"/>
                    </a:moveTo>
                    <a:lnTo>
                      <a:pt x="88487" y="39"/>
                    </a:lnTo>
                    <a:lnTo>
                      <a:pt x="83601" y="118"/>
                    </a:lnTo>
                    <a:lnTo>
                      <a:pt x="78756" y="197"/>
                    </a:lnTo>
                    <a:lnTo>
                      <a:pt x="73949" y="355"/>
                    </a:lnTo>
                    <a:lnTo>
                      <a:pt x="69221" y="512"/>
                    </a:lnTo>
                    <a:lnTo>
                      <a:pt x="64572" y="709"/>
                    </a:lnTo>
                    <a:lnTo>
                      <a:pt x="60002" y="906"/>
                    </a:lnTo>
                    <a:lnTo>
                      <a:pt x="55511" y="1143"/>
                    </a:lnTo>
                    <a:lnTo>
                      <a:pt x="51138" y="1379"/>
                    </a:lnTo>
                    <a:lnTo>
                      <a:pt x="42746" y="1930"/>
                    </a:lnTo>
                    <a:lnTo>
                      <a:pt x="34867" y="2482"/>
                    </a:lnTo>
                    <a:lnTo>
                      <a:pt x="27578" y="3112"/>
                    </a:lnTo>
                    <a:lnTo>
                      <a:pt x="20999" y="3664"/>
                    </a:lnTo>
                    <a:lnTo>
                      <a:pt x="15207" y="4255"/>
                    </a:lnTo>
                    <a:lnTo>
                      <a:pt x="14419" y="4334"/>
                    </a:lnTo>
                    <a:lnTo>
                      <a:pt x="13632" y="4452"/>
                    </a:lnTo>
                    <a:lnTo>
                      <a:pt x="12844" y="4649"/>
                    </a:lnTo>
                    <a:lnTo>
                      <a:pt x="12095" y="4846"/>
                    </a:lnTo>
                    <a:lnTo>
                      <a:pt x="11346" y="5082"/>
                    </a:lnTo>
                    <a:lnTo>
                      <a:pt x="10637" y="5358"/>
                    </a:lnTo>
                    <a:lnTo>
                      <a:pt x="9928" y="5634"/>
                    </a:lnTo>
                    <a:lnTo>
                      <a:pt x="9219" y="5988"/>
                    </a:lnTo>
                    <a:lnTo>
                      <a:pt x="8549" y="6343"/>
                    </a:lnTo>
                    <a:lnTo>
                      <a:pt x="7919" y="6737"/>
                    </a:lnTo>
                    <a:lnTo>
                      <a:pt x="7289" y="7131"/>
                    </a:lnTo>
                    <a:lnTo>
                      <a:pt x="6658" y="7604"/>
                    </a:lnTo>
                    <a:lnTo>
                      <a:pt x="6067" y="8076"/>
                    </a:lnTo>
                    <a:lnTo>
                      <a:pt x="5516" y="8549"/>
                    </a:lnTo>
                    <a:lnTo>
                      <a:pt x="4964" y="9061"/>
                    </a:lnTo>
                    <a:lnTo>
                      <a:pt x="4452" y="9613"/>
                    </a:lnTo>
                    <a:lnTo>
                      <a:pt x="3940" y="10165"/>
                    </a:lnTo>
                    <a:lnTo>
                      <a:pt x="3467" y="10755"/>
                    </a:lnTo>
                    <a:lnTo>
                      <a:pt x="3034" y="11386"/>
                    </a:lnTo>
                    <a:lnTo>
                      <a:pt x="2600" y="12016"/>
                    </a:lnTo>
                    <a:lnTo>
                      <a:pt x="2206" y="12647"/>
                    </a:lnTo>
                    <a:lnTo>
                      <a:pt x="1852" y="13316"/>
                    </a:lnTo>
                    <a:lnTo>
                      <a:pt x="1537" y="13986"/>
                    </a:lnTo>
                    <a:lnTo>
                      <a:pt x="1221" y="14695"/>
                    </a:lnTo>
                    <a:lnTo>
                      <a:pt x="946" y="15404"/>
                    </a:lnTo>
                    <a:lnTo>
                      <a:pt x="709" y="16153"/>
                    </a:lnTo>
                    <a:lnTo>
                      <a:pt x="512" y="16901"/>
                    </a:lnTo>
                    <a:lnTo>
                      <a:pt x="355" y="17650"/>
                    </a:lnTo>
                    <a:lnTo>
                      <a:pt x="197" y="18438"/>
                    </a:lnTo>
                    <a:lnTo>
                      <a:pt x="118" y="19187"/>
                    </a:lnTo>
                    <a:lnTo>
                      <a:pt x="39" y="19974"/>
                    </a:lnTo>
                    <a:lnTo>
                      <a:pt x="0" y="20802"/>
                    </a:lnTo>
                    <a:lnTo>
                      <a:pt x="0" y="26908"/>
                    </a:lnTo>
                    <a:lnTo>
                      <a:pt x="39" y="32976"/>
                    </a:lnTo>
                    <a:lnTo>
                      <a:pt x="197" y="39043"/>
                    </a:lnTo>
                    <a:lnTo>
                      <a:pt x="394" y="45031"/>
                    </a:lnTo>
                    <a:lnTo>
                      <a:pt x="670" y="50941"/>
                    </a:lnTo>
                    <a:lnTo>
                      <a:pt x="1024" y="56772"/>
                    </a:lnTo>
                    <a:lnTo>
                      <a:pt x="1418" y="62445"/>
                    </a:lnTo>
                    <a:lnTo>
                      <a:pt x="1812" y="68000"/>
                    </a:lnTo>
                    <a:lnTo>
                      <a:pt x="2285" y="73358"/>
                    </a:lnTo>
                    <a:lnTo>
                      <a:pt x="2758" y="78519"/>
                    </a:lnTo>
                    <a:lnTo>
                      <a:pt x="3270" y="83483"/>
                    </a:lnTo>
                    <a:lnTo>
                      <a:pt x="3782" y="88171"/>
                    </a:lnTo>
                    <a:lnTo>
                      <a:pt x="4294" y="92623"/>
                    </a:lnTo>
                    <a:lnTo>
                      <a:pt x="4806" y="96799"/>
                    </a:lnTo>
                    <a:lnTo>
                      <a:pt x="5752" y="104167"/>
                    </a:lnTo>
                    <a:lnTo>
                      <a:pt x="5870" y="104915"/>
                    </a:lnTo>
                    <a:lnTo>
                      <a:pt x="6028" y="105664"/>
                    </a:lnTo>
                    <a:lnTo>
                      <a:pt x="6225" y="106373"/>
                    </a:lnTo>
                    <a:lnTo>
                      <a:pt x="6422" y="107082"/>
                    </a:lnTo>
                    <a:lnTo>
                      <a:pt x="6658" y="107752"/>
                    </a:lnTo>
                    <a:lnTo>
                      <a:pt x="6934" y="108422"/>
                    </a:lnTo>
                    <a:lnTo>
                      <a:pt x="7210" y="109091"/>
                    </a:lnTo>
                    <a:lnTo>
                      <a:pt x="7525" y="109722"/>
                    </a:lnTo>
                    <a:lnTo>
                      <a:pt x="7879" y="110352"/>
                    </a:lnTo>
                    <a:lnTo>
                      <a:pt x="8273" y="110982"/>
                    </a:lnTo>
                    <a:lnTo>
                      <a:pt x="8667" y="111573"/>
                    </a:lnTo>
                    <a:lnTo>
                      <a:pt x="9061" y="112164"/>
                    </a:lnTo>
                    <a:lnTo>
                      <a:pt x="9534" y="112716"/>
                    </a:lnTo>
                    <a:lnTo>
                      <a:pt x="9968" y="113228"/>
                    </a:lnTo>
                    <a:lnTo>
                      <a:pt x="10480" y="113740"/>
                    </a:lnTo>
                    <a:lnTo>
                      <a:pt x="10992" y="114252"/>
                    </a:lnTo>
                    <a:lnTo>
                      <a:pt x="11504" y="114725"/>
                    </a:lnTo>
                    <a:lnTo>
                      <a:pt x="12056" y="115158"/>
                    </a:lnTo>
                    <a:lnTo>
                      <a:pt x="12647" y="115592"/>
                    </a:lnTo>
                    <a:lnTo>
                      <a:pt x="13238" y="116025"/>
                    </a:lnTo>
                    <a:lnTo>
                      <a:pt x="13829" y="116380"/>
                    </a:lnTo>
                    <a:lnTo>
                      <a:pt x="14459" y="116734"/>
                    </a:lnTo>
                    <a:lnTo>
                      <a:pt x="15089" y="117050"/>
                    </a:lnTo>
                    <a:lnTo>
                      <a:pt x="15720" y="117365"/>
                    </a:lnTo>
                    <a:lnTo>
                      <a:pt x="16389" y="117640"/>
                    </a:lnTo>
                    <a:lnTo>
                      <a:pt x="17059" y="117877"/>
                    </a:lnTo>
                    <a:lnTo>
                      <a:pt x="17768" y="118113"/>
                    </a:lnTo>
                    <a:lnTo>
                      <a:pt x="18477" y="118271"/>
                    </a:lnTo>
                    <a:lnTo>
                      <a:pt x="19187" y="118428"/>
                    </a:lnTo>
                    <a:lnTo>
                      <a:pt x="19935" y="118547"/>
                    </a:lnTo>
                    <a:lnTo>
                      <a:pt x="20644" y="118665"/>
                    </a:lnTo>
                    <a:lnTo>
                      <a:pt x="21393" y="118704"/>
                    </a:lnTo>
                    <a:lnTo>
                      <a:pt x="26239" y="118980"/>
                    </a:lnTo>
                    <a:lnTo>
                      <a:pt x="31085" y="119256"/>
                    </a:lnTo>
                    <a:lnTo>
                      <a:pt x="35931" y="119453"/>
                    </a:lnTo>
                    <a:lnTo>
                      <a:pt x="40776" y="119650"/>
                    </a:lnTo>
                    <a:lnTo>
                      <a:pt x="45622" y="119807"/>
                    </a:lnTo>
                    <a:lnTo>
                      <a:pt x="50429" y="119965"/>
                    </a:lnTo>
                    <a:lnTo>
                      <a:pt x="60002" y="120201"/>
                    </a:lnTo>
                    <a:lnTo>
                      <a:pt x="69418" y="120319"/>
                    </a:lnTo>
                    <a:lnTo>
                      <a:pt x="78677" y="120398"/>
                    </a:lnTo>
                    <a:lnTo>
                      <a:pt x="87699" y="120359"/>
                    </a:lnTo>
                    <a:lnTo>
                      <a:pt x="96445" y="120280"/>
                    </a:lnTo>
                    <a:lnTo>
                      <a:pt x="104876" y="120162"/>
                    </a:lnTo>
                    <a:lnTo>
                      <a:pt x="112953" y="120004"/>
                    </a:lnTo>
                    <a:lnTo>
                      <a:pt x="120635" y="119807"/>
                    </a:lnTo>
                    <a:lnTo>
                      <a:pt x="127845" y="119610"/>
                    </a:lnTo>
                    <a:lnTo>
                      <a:pt x="134582" y="119335"/>
                    </a:lnTo>
                    <a:lnTo>
                      <a:pt x="140807" y="119098"/>
                    </a:lnTo>
                    <a:lnTo>
                      <a:pt x="151405" y="118625"/>
                    </a:lnTo>
                    <a:lnTo>
                      <a:pt x="152193" y="118547"/>
                    </a:lnTo>
                    <a:lnTo>
                      <a:pt x="152980" y="118468"/>
                    </a:lnTo>
                    <a:lnTo>
                      <a:pt x="153729" y="118350"/>
                    </a:lnTo>
                    <a:lnTo>
                      <a:pt x="154478" y="118153"/>
                    </a:lnTo>
                    <a:lnTo>
                      <a:pt x="155187" y="117995"/>
                    </a:lnTo>
                    <a:lnTo>
                      <a:pt x="155935" y="117759"/>
                    </a:lnTo>
                    <a:lnTo>
                      <a:pt x="156644" y="117483"/>
                    </a:lnTo>
                    <a:lnTo>
                      <a:pt x="157314" y="117207"/>
                    </a:lnTo>
                    <a:lnTo>
                      <a:pt x="157984" y="116892"/>
                    </a:lnTo>
                    <a:lnTo>
                      <a:pt x="158654" y="116537"/>
                    </a:lnTo>
                    <a:lnTo>
                      <a:pt x="159323" y="116183"/>
                    </a:lnTo>
                    <a:lnTo>
                      <a:pt x="159914" y="115789"/>
                    </a:lnTo>
                    <a:lnTo>
                      <a:pt x="160545" y="115355"/>
                    </a:lnTo>
                    <a:lnTo>
                      <a:pt x="161136" y="114922"/>
                    </a:lnTo>
                    <a:lnTo>
                      <a:pt x="161687" y="114449"/>
                    </a:lnTo>
                    <a:lnTo>
                      <a:pt x="162239" y="113937"/>
                    </a:lnTo>
                    <a:lnTo>
                      <a:pt x="162751" y="113425"/>
                    </a:lnTo>
                    <a:lnTo>
                      <a:pt x="163263" y="112873"/>
                    </a:lnTo>
                    <a:lnTo>
                      <a:pt x="163736" y="112322"/>
                    </a:lnTo>
                    <a:lnTo>
                      <a:pt x="164169" y="111731"/>
                    </a:lnTo>
                    <a:lnTo>
                      <a:pt x="164603" y="111101"/>
                    </a:lnTo>
                    <a:lnTo>
                      <a:pt x="164997" y="110470"/>
                    </a:lnTo>
                    <a:lnTo>
                      <a:pt x="165351" y="109840"/>
                    </a:lnTo>
                    <a:lnTo>
                      <a:pt x="165706" y="109170"/>
                    </a:lnTo>
                    <a:lnTo>
                      <a:pt x="166021" y="108500"/>
                    </a:lnTo>
                    <a:lnTo>
                      <a:pt x="166297" y="107791"/>
                    </a:lnTo>
                    <a:lnTo>
                      <a:pt x="166573" y="107082"/>
                    </a:lnTo>
                    <a:lnTo>
                      <a:pt x="166770" y="106373"/>
                    </a:lnTo>
                    <a:lnTo>
                      <a:pt x="166967" y="105624"/>
                    </a:lnTo>
                    <a:lnTo>
                      <a:pt x="167124" y="104876"/>
                    </a:lnTo>
                    <a:lnTo>
                      <a:pt x="167242" y="104088"/>
                    </a:lnTo>
                    <a:lnTo>
                      <a:pt x="167321" y="103339"/>
                    </a:lnTo>
                    <a:lnTo>
                      <a:pt x="167833" y="97548"/>
                    </a:lnTo>
                    <a:lnTo>
                      <a:pt x="168267" y="91678"/>
                    </a:lnTo>
                    <a:lnTo>
                      <a:pt x="168661" y="85847"/>
                    </a:lnTo>
                    <a:lnTo>
                      <a:pt x="168976" y="79977"/>
                    </a:lnTo>
                    <a:lnTo>
                      <a:pt x="169252" y="74185"/>
                    </a:lnTo>
                    <a:lnTo>
                      <a:pt x="169449" y="68433"/>
                    </a:lnTo>
                    <a:lnTo>
                      <a:pt x="169646" y="62760"/>
                    </a:lnTo>
                    <a:lnTo>
                      <a:pt x="169764" y="57244"/>
                    </a:lnTo>
                    <a:lnTo>
                      <a:pt x="169882" y="51847"/>
                    </a:lnTo>
                    <a:lnTo>
                      <a:pt x="169921" y="46607"/>
                    </a:lnTo>
                    <a:lnTo>
                      <a:pt x="169961" y="41604"/>
                    </a:lnTo>
                    <a:lnTo>
                      <a:pt x="170000" y="36797"/>
                    </a:lnTo>
                    <a:lnTo>
                      <a:pt x="169961" y="28012"/>
                    </a:lnTo>
                    <a:lnTo>
                      <a:pt x="169843" y="20447"/>
                    </a:lnTo>
                    <a:lnTo>
                      <a:pt x="169843" y="19699"/>
                    </a:lnTo>
                    <a:lnTo>
                      <a:pt x="169764" y="18950"/>
                    </a:lnTo>
                    <a:lnTo>
                      <a:pt x="169685" y="18202"/>
                    </a:lnTo>
                    <a:lnTo>
                      <a:pt x="169527" y="17492"/>
                    </a:lnTo>
                    <a:lnTo>
                      <a:pt x="169370" y="16783"/>
                    </a:lnTo>
                    <a:lnTo>
                      <a:pt x="169212" y="16074"/>
                    </a:lnTo>
                    <a:lnTo>
                      <a:pt x="168976" y="15365"/>
                    </a:lnTo>
                    <a:lnTo>
                      <a:pt x="168739" y="14695"/>
                    </a:lnTo>
                    <a:lnTo>
                      <a:pt x="168464" y="14025"/>
                    </a:lnTo>
                    <a:lnTo>
                      <a:pt x="168148" y="13356"/>
                    </a:lnTo>
                    <a:lnTo>
                      <a:pt x="167833" y="12725"/>
                    </a:lnTo>
                    <a:lnTo>
                      <a:pt x="167479" y="12095"/>
                    </a:lnTo>
                    <a:lnTo>
                      <a:pt x="167085" y="11465"/>
                    </a:lnTo>
                    <a:lnTo>
                      <a:pt x="166691" y="10874"/>
                    </a:lnTo>
                    <a:lnTo>
                      <a:pt x="166257" y="10322"/>
                    </a:lnTo>
                    <a:lnTo>
                      <a:pt x="165785" y="9771"/>
                    </a:lnTo>
                    <a:lnTo>
                      <a:pt x="165312" y="9219"/>
                    </a:lnTo>
                    <a:lnTo>
                      <a:pt x="164800" y="8707"/>
                    </a:lnTo>
                    <a:lnTo>
                      <a:pt x="164288" y="8234"/>
                    </a:lnTo>
                    <a:lnTo>
                      <a:pt x="163736" y="7761"/>
                    </a:lnTo>
                    <a:lnTo>
                      <a:pt x="163184" y="7289"/>
                    </a:lnTo>
                    <a:lnTo>
                      <a:pt x="162593" y="6895"/>
                    </a:lnTo>
                    <a:lnTo>
                      <a:pt x="162002" y="6461"/>
                    </a:lnTo>
                    <a:lnTo>
                      <a:pt x="161372" y="6107"/>
                    </a:lnTo>
                    <a:lnTo>
                      <a:pt x="160742" y="5752"/>
                    </a:lnTo>
                    <a:lnTo>
                      <a:pt x="160072" y="5437"/>
                    </a:lnTo>
                    <a:lnTo>
                      <a:pt x="159402" y="5161"/>
                    </a:lnTo>
                    <a:lnTo>
                      <a:pt x="158732" y="4885"/>
                    </a:lnTo>
                    <a:lnTo>
                      <a:pt x="158023" y="4649"/>
                    </a:lnTo>
                    <a:lnTo>
                      <a:pt x="157314" y="4452"/>
                    </a:lnTo>
                    <a:lnTo>
                      <a:pt x="156566" y="4294"/>
                    </a:lnTo>
                    <a:lnTo>
                      <a:pt x="155817" y="4137"/>
                    </a:lnTo>
                    <a:lnTo>
                      <a:pt x="151405" y="3428"/>
                    </a:lnTo>
                    <a:lnTo>
                      <a:pt x="146834" y="2837"/>
                    </a:lnTo>
                    <a:lnTo>
                      <a:pt x="142225" y="2285"/>
                    </a:lnTo>
                    <a:lnTo>
                      <a:pt x="137537" y="1812"/>
                    </a:lnTo>
                    <a:lnTo>
                      <a:pt x="132770" y="1379"/>
                    </a:lnTo>
                    <a:lnTo>
                      <a:pt x="127924" y="1024"/>
                    </a:lnTo>
                    <a:lnTo>
                      <a:pt x="123078" y="709"/>
                    </a:lnTo>
                    <a:lnTo>
                      <a:pt x="118153" y="473"/>
                    </a:lnTo>
                    <a:lnTo>
                      <a:pt x="113228" y="276"/>
                    </a:lnTo>
                    <a:lnTo>
                      <a:pt x="108264" y="158"/>
                    </a:lnTo>
                    <a:lnTo>
                      <a:pt x="103300" y="39"/>
                    </a:lnTo>
                    <a:lnTo>
                      <a:pt x="98336" y="0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422B24">
                      <a:lumMod val="75000"/>
                    </a:srgbClr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" name="Google Shape;3581;p43">
                <a:extLst>
                  <a:ext uri="{FF2B5EF4-FFF2-40B4-BE49-F238E27FC236}">
                    <a16:creationId xmlns:a16="http://schemas.microsoft.com/office/drawing/2014/main" id="{39CC1EDF-03DE-12D5-162D-2E1D5A099F2A}"/>
                  </a:ext>
                </a:extLst>
              </p:cNvPr>
              <p:cNvSpPr/>
              <p:nvPr/>
            </p:nvSpPr>
            <p:spPr>
              <a:xfrm rot="10800000">
                <a:off x="3448299" y="2416583"/>
                <a:ext cx="2247815" cy="1557233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extrusionOk="0">
                    <a:moveTo>
                      <a:pt x="90852" y="1"/>
                    </a:move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1" y="19660"/>
                    </a:lnTo>
                    <a:lnTo>
                      <a:pt x="1" y="22694"/>
                    </a:lnTo>
                    <a:lnTo>
                      <a:pt x="40" y="28800"/>
                    </a:lnTo>
                    <a:lnTo>
                      <a:pt x="198" y="34868"/>
                    </a:lnTo>
                    <a:lnTo>
                      <a:pt x="434" y="40895"/>
                    </a:lnTo>
                    <a:lnTo>
                      <a:pt x="710" y="46844"/>
                    </a:lnTo>
                    <a:lnTo>
                      <a:pt x="1065" y="52636"/>
                    </a:lnTo>
                    <a:lnTo>
                      <a:pt x="1419" y="58348"/>
                    </a:lnTo>
                    <a:lnTo>
                      <a:pt x="1853" y="63864"/>
                    </a:lnTo>
                    <a:lnTo>
                      <a:pt x="2325" y="69183"/>
                    </a:lnTo>
                    <a:lnTo>
                      <a:pt x="2798" y="74344"/>
                    </a:lnTo>
                    <a:lnTo>
                      <a:pt x="3310" y="79229"/>
                    </a:lnTo>
                    <a:lnTo>
                      <a:pt x="3822" y="83878"/>
                    </a:lnTo>
                    <a:lnTo>
                      <a:pt x="4335" y="88212"/>
                    </a:lnTo>
                    <a:lnTo>
                      <a:pt x="4807" y="92270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9324" y="92900"/>
                    </a:lnTo>
                    <a:lnTo>
                      <a:pt x="159758" y="87030"/>
                    </a:lnTo>
                    <a:lnTo>
                      <a:pt x="160152" y="81159"/>
                    </a:lnTo>
                    <a:lnTo>
                      <a:pt x="160467" y="75289"/>
                    </a:lnTo>
                    <a:lnTo>
                      <a:pt x="160743" y="69498"/>
                    </a:lnTo>
                    <a:lnTo>
                      <a:pt x="160940" y="63706"/>
                    </a:lnTo>
                    <a:lnTo>
                      <a:pt x="161137" y="58073"/>
                    </a:lnTo>
                    <a:lnTo>
                      <a:pt x="161255" y="52518"/>
                    </a:lnTo>
                    <a:lnTo>
                      <a:pt x="161334" y="47160"/>
                    </a:lnTo>
                    <a:lnTo>
                      <a:pt x="161412" y="41959"/>
                    </a:lnTo>
                    <a:lnTo>
                      <a:pt x="161452" y="36995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  <a:close/>
                  </a:path>
                </a:pathLst>
              </a:custGeom>
              <a:solidFill>
                <a:srgbClr val="CCFF3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" name="Google Shape;3582;p43">
                <a:extLst>
                  <a:ext uri="{FF2B5EF4-FFF2-40B4-BE49-F238E27FC236}">
                    <a16:creationId xmlns:a16="http://schemas.microsoft.com/office/drawing/2014/main" id="{C3D328A6-A152-42F1-0FFA-423A100AFFD5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fill="none" extrusionOk="0">
                    <a:moveTo>
                      <a:pt x="158852" y="98691"/>
                    </a:moveTo>
                    <a:lnTo>
                      <a:pt x="158852" y="98691"/>
                    </a:lnTo>
                    <a:lnTo>
                      <a:pt x="158773" y="99243"/>
                    </a:lnTo>
                    <a:lnTo>
                      <a:pt x="158694" y="99834"/>
                    </a:lnTo>
                    <a:lnTo>
                      <a:pt x="158576" y="100385"/>
                    </a:lnTo>
                    <a:lnTo>
                      <a:pt x="158418" y="100937"/>
                    </a:lnTo>
                    <a:lnTo>
                      <a:pt x="158261" y="101488"/>
                    </a:lnTo>
                    <a:lnTo>
                      <a:pt x="158064" y="102001"/>
                    </a:lnTo>
                    <a:lnTo>
                      <a:pt x="157867" y="102513"/>
                    </a:lnTo>
                    <a:lnTo>
                      <a:pt x="157630" y="103025"/>
                    </a:lnTo>
                    <a:lnTo>
                      <a:pt x="157355" y="103537"/>
                    </a:lnTo>
                    <a:lnTo>
                      <a:pt x="157079" y="104010"/>
                    </a:lnTo>
                    <a:lnTo>
                      <a:pt x="156764" y="104483"/>
                    </a:lnTo>
                    <a:lnTo>
                      <a:pt x="156448" y="104916"/>
                    </a:lnTo>
                    <a:lnTo>
                      <a:pt x="156133" y="105389"/>
                    </a:lnTo>
                    <a:lnTo>
                      <a:pt x="155779" y="105783"/>
                    </a:lnTo>
                    <a:lnTo>
                      <a:pt x="155385" y="106216"/>
                    </a:lnTo>
                    <a:lnTo>
                      <a:pt x="154991" y="106610"/>
                    </a:lnTo>
                    <a:lnTo>
                      <a:pt x="154597" y="106965"/>
                    </a:lnTo>
                    <a:lnTo>
                      <a:pt x="154163" y="107319"/>
                    </a:lnTo>
                    <a:lnTo>
                      <a:pt x="153730" y="107674"/>
                    </a:lnTo>
                    <a:lnTo>
                      <a:pt x="153297" y="107989"/>
                    </a:lnTo>
                    <a:lnTo>
                      <a:pt x="152824" y="108265"/>
                    </a:lnTo>
                    <a:lnTo>
                      <a:pt x="152351" y="108541"/>
                    </a:lnTo>
                    <a:lnTo>
                      <a:pt x="151839" y="108816"/>
                    </a:lnTo>
                    <a:lnTo>
                      <a:pt x="151327" y="109053"/>
                    </a:lnTo>
                    <a:lnTo>
                      <a:pt x="150815" y="109250"/>
                    </a:lnTo>
                    <a:lnTo>
                      <a:pt x="150302" y="109447"/>
                    </a:lnTo>
                    <a:lnTo>
                      <a:pt x="149751" y="109604"/>
                    </a:lnTo>
                    <a:lnTo>
                      <a:pt x="149199" y="109762"/>
                    </a:lnTo>
                    <a:lnTo>
                      <a:pt x="148648" y="109880"/>
                    </a:lnTo>
                    <a:lnTo>
                      <a:pt x="148096" y="109998"/>
                    </a:lnTo>
                    <a:lnTo>
                      <a:pt x="147505" y="110038"/>
                    </a:lnTo>
                    <a:lnTo>
                      <a:pt x="146954" y="110077"/>
                    </a:lnTo>
                    <a:lnTo>
                      <a:pt x="146954" y="110077"/>
                    </a:lnTo>
                    <a:lnTo>
                      <a:pt x="140571" y="110392"/>
                    </a:lnTo>
                    <a:lnTo>
                      <a:pt x="133401" y="110707"/>
                    </a:lnTo>
                    <a:lnTo>
                      <a:pt x="125482" y="111023"/>
                    </a:lnTo>
                    <a:lnTo>
                      <a:pt x="116933" y="111298"/>
                    </a:lnTo>
                    <a:lnTo>
                      <a:pt x="107792" y="111535"/>
                    </a:lnTo>
                    <a:lnTo>
                      <a:pt x="98140" y="111692"/>
                    </a:lnTo>
                    <a:lnTo>
                      <a:pt x="88015" y="111811"/>
                    </a:lnTo>
                    <a:lnTo>
                      <a:pt x="77456" y="111850"/>
                    </a:lnTo>
                    <a:lnTo>
                      <a:pt x="77456" y="111850"/>
                    </a:lnTo>
                    <a:lnTo>
                      <a:pt x="69459" y="111850"/>
                    </a:lnTo>
                    <a:lnTo>
                      <a:pt x="61540" y="111771"/>
                    </a:lnTo>
                    <a:lnTo>
                      <a:pt x="53818" y="111614"/>
                    </a:lnTo>
                    <a:lnTo>
                      <a:pt x="46214" y="111456"/>
                    </a:lnTo>
                    <a:lnTo>
                      <a:pt x="38768" y="111220"/>
                    </a:lnTo>
                    <a:lnTo>
                      <a:pt x="31480" y="110944"/>
                    </a:lnTo>
                    <a:lnTo>
                      <a:pt x="24349" y="110589"/>
                    </a:lnTo>
                    <a:lnTo>
                      <a:pt x="17415" y="110195"/>
                    </a:lnTo>
                    <a:lnTo>
                      <a:pt x="17415" y="110195"/>
                    </a:lnTo>
                    <a:lnTo>
                      <a:pt x="16863" y="110156"/>
                    </a:lnTo>
                    <a:lnTo>
                      <a:pt x="16311" y="110077"/>
                    </a:lnTo>
                    <a:lnTo>
                      <a:pt x="15760" y="109998"/>
                    </a:lnTo>
                    <a:lnTo>
                      <a:pt x="15208" y="109880"/>
                    </a:lnTo>
                    <a:lnTo>
                      <a:pt x="14696" y="109762"/>
                    </a:lnTo>
                    <a:lnTo>
                      <a:pt x="14184" y="109565"/>
                    </a:lnTo>
                    <a:lnTo>
                      <a:pt x="13199" y="109210"/>
                    </a:lnTo>
                    <a:lnTo>
                      <a:pt x="12214" y="108738"/>
                    </a:lnTo>
                    <a:lnTo>
                      <a:pt x="11308" y="108186"/>
                    </a:lnTo>
                    <a:lnTo>
                      <a:pt x="10441" y="107556"/>
                    </a:lnTo>
                    <a:lnTo>
                      <a:pt x="9653" y="106886"/>
                    </a:lnTo>
                    <a:lnTo>
                      <a:pt x="8905" y="106098"/>
                    </a:lnTo>
                    <a:lnTo>
                      <a:pt x="8196" y="105310"/>
                    </a:lnTo>
                    <a:lnTo>
                      <a:pt x="7605" y="104443"/>
                    </a:lnTo>
                    <a:lnTo>
                      <a:pt x="7053" y="103498"/>
                    </a:lnTo>
                    <a:lnTo>
                      <a:pt x="6620" y="102513"/>
                    </a:lnTo>
                    <a:lnTo>
                      <a:pt x="6423" y="102040"/>
                    </a:lnTo>
                    <a:lnTo>
                      <a:pt x="6226" y="101488"/>
                    </a:lnTo>
                    <a:lnTo>
                      <a:pt x="6068" y="100976"/>
                    </a:lnTo>
                    <a:lnTo>
                      <a:pt x="5950" y="100464"/>
                    </a:lnTo>
                    <a:lnTo>
                      <a:pt x="5832" y="99913"/>
                    </a:lnTo>
                    <a:lnTo>
                      <a:pt x="5753" y="99361"/>
                    </a:lnTo>
                    <a:lnTo>
                      <a:pt x="5753" y="99361"/>
                    </a:lnTo>
                    <a:lnTo>
                      <a:pt x="4807" y="92270"/>
                    </a:lnTo>
                    <a:lnTo>
                      <a:pt x="4335" y="88212"/>
                    </a:lnTo>
                    <a:lnTo>
                      <a:pt x="3822" y="83878"/>
                    </a:lnTo>
                    <a:lnTo>
                      <a:pt x="3310" y="79229"/>
                    </a:lnTo>
                    <a:lnTo>
                      <a:pt x="2798" y="74344"/>
                    </a:lnTo>
                    <a:lnTo>
                      <a:pt x="2325" y="69183"/>
                    </a:lnTo>
                    <a:lnTo>
                      <a:pt x="1853" y="63864"/>
                    </a:lnTo>
                    <a:lnTo>
                      <a:pt x="1419" y="58348"/>
                    </a:lnTo>
                    <a:lnTo>
                      <a:pt x="1065" y="52636"/>
                    </a:lnTo>
                    <a:lnTo>
                      <a:pt x="710" y="46844"/>
                    </a:lnTo>
                    <a:lnTo>
                      <a:pt x="434" y="40895"/>
                    </a:lnTo>
                    <a:lnTo>
                      <a:pt x="198" y="34868"/>
                    </a:lnTo>
                    <a:lnTo>
                      <a:pt x="40" y="28800"/>
                    </a:lnTo>
                    <a:lnTo>
                      <a:pt x="1" y="22694"/>
                    </a:lnTo>
                    <a:lnTo>
                      <a:pt x="1" y="19660"/>
                    </a:lnTo>
                    <a:lnTo>
                      <a:pt x="40" y="16587"/>
                    </a:lnTo>
                    <a:lnTo>
                      <a:pt x="40" y="16587"/>
                    </a:lnTo>
                    <a:lnTo>
                      <a:pt x="80" y="15720"/>
                    </a:lnTo>
                    <a:lnTo>
                      <a:pt x="159" y="14893"/>
                    </a:lnTo>
                    <a:lnTo>
                      <a:pt x="316" y="14066"/>
                    </a:lnTo>
                    <a:lnTo>
                      <a:pt x="513" y="13278"/>
                    </a:lnTo>
                    <a:lnTo>
                      <a:pt x="513" y="13278"/>
                    </a:lnTo>
                    <a:lnTo>
                      <a:pt x="671" y="12687"/>
                    </a:lnTo>
                    <a:lnTo>
                      <a:pt x="907" y="12135"/>
                    </a:lnTo>
                    <a:lnTo>
                      <a:pt x="1143" y="11584"/>
                    </a:lnTo>
                    <a:lnTo>
                      <a:pt x="1380" y="11032"/>
                    </a:lnTo>
                    <a:lnTo>
                      <a:pt x="1656" y="10520"/>
                    </a:lnTo>
                    <a:lnTo>
                      <a:pt x="1971" y="10008"/>
                    </a:lnTo>
                    <a:lnTo>
                      <a:pt x="2286" y="9535"/>
                    </a:lnTo>
                    <a:lnTo>
                      <a:pt x="2641" y="9023"/>
                    </a:lnTo>
                    <a:lnTo>
                      <a:pt x="3035" y="8590"/>
                    </a:lnTo>
                    <a:lnTo>
                      <a:pt x="3429" y="8156"/>
                    </a:lnTo>
                    <a:lnTo>
                      <a:pt x="3862" y="7723"/>
                    </a:lnTo>
                    <a:lnTo>
                      <a:pt x="4295" y="7329"/>
                    </a:lnTo>
                    <a:lnTo>
                      <a:pt x="4729" y="6935"/>
                    </a:lnTo>
                    <a:lnTo>
                      <a:pt x="5201" y="6580"/>
                    </a:lnTo>
                    <a:lnTo>
                      <a:pt x="5714" y="6226"/>
                    </a:lnTo>
                    <a:lnTo>
                      <a:pt x="6186" y="5911"/>
                    </a:lnTo>
                    <a:lnTo>
                      <a:pt x="6186" y="5911"/>
                    </a:lnTo>
                    <a:lnTo>
                      <a:pt x="6777" y="5595"/>
                    </a:lnTo>
                    <a:lnTo>
                      <a:pt x="7408" y="5280"/>
                    </a:lnTo>
                    <a:lnTo>
                      <a:pt x="7999" y="5044"/>
                    </a:lnTo>
                    <a:lnTo>
                      <a:pt x="8668" y="4807"/>
                    </a:lnTo>
                    <a:lnTo>
                      <a:pt x="9299" y="4610"/>
                    </a:lnTo>
                    <a:lnTo>
                      <a:pt x="9968" y="4453"/>
                    </a:lnTo>
                    <a:lnTo>
                      <a:pt x="10678" y="4335"/>
                    </a:lnTo>
                    <a:lnTo>
                      <a:pt x="11347" y="4216"/>
                    </a:lnTo>
                    <a:lnTo>
                      <a:pt x="11347" y="4216"/>
                    </a:lnTo>
                    <a:lnTo>
                      <a:pt x="18006" y="3586"/>
                    </a:lnTo>
                    <a:lnTo>
                      <a:pt x="25924" y="2916"/>
                    </a:lnTo>
                    <a:lnTo>
                      <a:pt x="34947" y="2207"/>
                    </a:lnTo>
                    <a:lnTo>
                      <a:pt x="39832" y="1853"/>
                    </a:lnTo>
                    <a:lnTo>
                      <a:pt x="44914" y="1537"/>
                    </a:lnTo>
                    <a:lnTo>
                      <a:pt x="50193" y="1222"/>
                    </a:lnTo>
                    <a:lnTo>
                      <a:pt x="55670" y="946"/>
                    </a:lnTo>
                    <a:lnTo>
                      <a:pt x="61264" y="671"/>
                    </a:lnTo>
                    <a:lnTo>
                      <a:pt x="67016" y="434"/>
                    </a:lnTo>
                    <a:lnTo>
                      <a:pt x="72847" y="277"/>
                    </a:lnTo>
                    <a:lnTo>
                      <a:pt x="78796" y="119"/>
                    </a:lnTo>
                    <a:lnTo>
                      <a:pt x="84784" y="40"/>
                    </a:lnTo>
                    <a:lnTo>
                      <a:pt x="90852" y="1"/>
                    </a:lnTo>
                    <a:lnTo>
                      <a:pt x="90852" y="1"/>
                    </a:lnTo>
                    <a:lnTo>
                      <a:pt x="95225" y="40"/>
                    </a:lnTo>
                    <a:lnTo>
                      <a:pt x="99480" y="80"/>
                    </a:lnTo>
                    <a:lnTo>
                      <a:pt x="103695" y="159"/>
                    </a:lnTo>
                    <a:lnTo>
                      <a:pt x="107832" y="277"/>
                    </a:lnTo>
                    <a:lnTo>
                      <a:pt x="111890" y="395"/>
                    </a:lnTo>
                    <a:lnTo>
                      <a:pt x="115830" y="592"/>
                    </a:lnTo>
                    <a:lnTo>
                      <a:pt x="119730" y="789"/>
                    </a:lnTo>
                    <a:lnTo>
                      <a:pt x="123551" y="1025"/>
                    </a:lnTo>
                    <a:lnTo>
                      <a:pt x="127255" y="1301"/>
                    </a:lnTo>
                    <a:lnTo>
                      <a:pt x="130879" y="1616"/>
                    </a:lnTo>
                    <a:lnTo>
                      <a:pt x="134425" y="1931"/>
                    </a:lnTo>
                    <a:lnTo>
                      <a:pt x="137892" y="2325"/>
                    </a:lnTo>
                    <a:lnTo>
                      <a:pt x="141280" y="2719"/>
                    </a:lnTo>
                    <a:lnTo>
                      <a:pt x="144550" y="3153"/>
                    </a:lnTo>
                    <a:lnTo>
                      <a:pt x="147781" y="3586"/>
                    </a:lnTo>
                    <a:lnTo>
                      <a:pt x="150893" y="4098"/>
                    </a:lnTo>
                    <a:lnTo>
                      <a:pt x="150893" y="4098"/>
                    </a:lnTo>
                    <a:lnTo>
                      <a:pt x="151445" y="4177"/>
                    </a:lnTo>
                    <a:lnTo>
                      <a:pt x="151957" y="4335"/>
                    </a:lnTo>
                    <a:lnTo>
                      <a:pt x="152509" y="4492"/>
                    </a:lnTo>
                    <a:lnTo>
                      <a:pt x="153021" y="4650"/>
                    </a:lnTo>
                    <a:lnTo>
                      <a:pt x="153533" y="4847"/>
                    </a:lnTo>
                    <a:lnTo>
                      <a:pt x="154045" y="5044"/>
                    </a:lnTo>
                    <a:lnTo>
                      <a:pt x="154518" y="5280"/>
                    </a:lnTo>
                    <a:lnTo>
                      <a:pt x="155030" y="5556"/>
                    </a:lnTo>
                    <a:lnTo>
                      <a:pt x="155936" y="6147"/>
                    </a:lnTo>
                    <a:lnTo>
                      <a:pt x="156764" y="6777"/>
                    </a:lnTo>
                    <a:lnTo>
                      <a:pt x="157591" y="7486"/>
                    </a:lnTo>
                    <a:lnTo>
                      <a:pt x="158300" y="8274"/>
                    </a:lnTo>
                    <a:lnTo>
                      <a:pt x="158970" y="9102"/>
                    </a:lnTo>
                    <a:lnTo>
                      <a:pt x="159561" y="10008"/>
                    </a:lnTo>
                    <a:lnTo>
                      <a:pt x="160073" y="10953"/>
                    </a:lnTo>
                    <a:lnTo>
                      <a:pt x="160506" y="11938"/>
                    </a:lnTo>
                    <a:lnTo>
                      <a:pt x="160664" y="12450"/>
                    </a:lnTo>
                    <a:lnTo>
                      <a:pt x="160861" y="12963"/>
                    </a:lnTo>
                    <a:lnTo>
                      <a:pt x="160979" y="13514"/>
                    </a:lnTo>
                    <a:lnTo>
                      <a:pt x="161097" y="14066"/>
                    </a:lnTo>
                    <a:lnTo>
                      <a:pt x="161215" y="14578"/>
                    </a:lnTo>
                    <a:lnTo>
                      <a:pt x="161255" y="15169"/>
                    </a:lnTo>
                    <a:lnTo>
                      <a:pt x="161334" y="15720"/>
                    </a:lnTo>
                    <a:lnTo>
                      <a:pt x="161334" y="16272"/>
                    </a:lnTo>
                    <a:lnTo>
                      <a:pt x="161334" y="16272"/>
                    </a:lnTo>
                    <a:lnTo>
                      <a:pt x="161412" y="23600"/>
                    </a:lnTo>
                    <a:lnTo>
                      <a:pt x="161452" y="32228"/>
                    </a:lnTo>
                    <a:lnTo>
                      <a:pt x="161452" y="36995"/>
                    </a:lnTo>
                    <a:lnTo>
                      <a:pt x="161412" y="41959"/>
                    </a:lnTo>
                    <a:lnTo>
                      <a:pt x="161334" y="47160"/>
                    </a:lnTo>
                    <a:lnTo>
                      <a:pt x="161255" y="52518"/>
                    </a:lnTo>
                    <a:lnTo>
                      <a:pt x="161137" y="58073"/>
                    </a:lnTo>
                    <a:lnTo>
                      <a:pt x="160940" y="63706"/>
                    </a:lnTo>
                    <a:lnTo>
                      <a:pt x="160743" y="69498"/>
                    </a:lnTo>
                    <a:lnTo>
                      <a:pt x="160467" y="75289"/>
                    </a:lnTo>
                    <a:lnTo>
                      <a:pt x="160152" y="81159"/>
                    </a:lnTo>
                    <a:lnTo>
                      <a:pt x="159758" y="87030"/>
                    </a:lnTo>
                    <a:lnTo>
                      <a:pt x="159324" y="92900"/>
                    </a:lnTo>
                    <a:lnTo>
                      <a:pt x="158852" y="9869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" name="Google Shape;3583;p43">
                <a:extLst>
                  <a:ext uri="{FF2B5EF4-FFF2-40B4-BE49-F238E27FC236}">
                    <a16:creationId xmlns:a16="http://schemas.microsoft.com/office/drawing/2014/main" id="{1358F90A-0275-7962-4CD5-473BDBECC0DF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extrusionOk="0">
                    <a:moveTo>
                      <a:pt x="98928" y="3389"/>
                    </a:moveTo>
                    <a:lnTo>
                      <a:pt x="102474" y="3468"/>
                    </a:lnTo>
                    <a:lnTo>
                      <a:pt x="106020" y="3547"/>
                    </a:lnTo>
                    <a:lnTo>
                      <a:pt x="109565" y="3665"/>
                    </a:lnTo>
                    <a:lnTo>
                      <a:pt x="113072" y="3822"/>
                    </a:lnTo>
                    <a:lnTo>
                      <a:pt x="116539" y="3980"/>
                    </a:lnTo>
                    <a:lnTo>
                      <a:pt x="119966" y="4216"/>
                    </a:lnTo>
                    <a:lnTo>
                      <a:pt x="123394" y="4492"/>
                    </a:lnTo>
                    <a:lnTo>
                      <a:pt x="126743" y="4807"/>
                    </a:lnTo>
                    <a:lnTo>
                      <a:pt x="130052" y="5201"/>
                    </a:lnTo>
                    <a:lnTo>
                      <a:pt x="133283" y="5595"/>
                    </a:lnTo>
                    <a:lnTo>
                      <a:pt x="136474" y="6068"/>
                    </a:lnTo>
                    <a:lnTo>
                      <a:pt x="139586" y="6580"/>
                    </a:lnTo>
                    <a:lnTo>
                      <a:pt x="142620" y="7132"/>
                    </a:lnTo>
                    <a:lnTo>
                      <a:pt x="145575" y="7723"/>
                    </a:lnTo>
                    <a:lnTo>
                      <a:pt x="148490" y="8393"/>
                    </a:lnTo>
                    <a:lnTo>
                      <a:pt x="149278" y="8629"/>
                    </a:lnTo>
                    <a:lnTo>
                      <a:pt x="150027" y="8905"/>
                    </a:lnTo>
                    <a:lnTo>
                      <a:pt x="150775" y="9259"/>
                    </a:lnTo>
                    <a:lnTo>
                      <a:pt x="151484" y="9653"/>
                    </a:lnTo>
                    <a:lnTo>
                      <a:pt x="152154" y="10087"/>
                    </a:lnTo>
                    <a:lnTo>
                      <a:pt x="152784" y="10599"/>
                    </a:lnTo>
                    <a:lnTo>
                      <a:pt x="153375" y="11150"/>
                    </a:lnTo>
                    <a:lnTo>
                      <a:pt x="153927" y="11702"/>
                    </a:lnTo>
                    <a:lnTo>
                      <a:pt x="154400" y="12332"/>
                    </a:lnTo>
                    <a:lnTo>
                      <a:pt x="154872" y="13002"/>
                    </a:lnTo>
                    <a:lnTo>
                      <a:pt x="155266" y="13672"/>
                    </a:lnTo>
                    <a:lnTo>
                      <a:pt x="155621" y="14420"/>
                    </a:lnTo>
                    <a:lnTo>
                      <a:pt x="155936" y="15169"/>
                    </a:lnTo>
                    <a:lnTo>
                      <a:pt x="156173" y="15917"/>
                    </a:lnTo>
                    <a:lnTo>
                      <a:pt x="156330" y="16745"/>
                    </a:lnTo>
                    <a:lnTo>
                      <a:pt x="156448" y="17533"/>
                    </a:lnTo>
                    <a:lnTo>
                      <a:pt x="156803" y="20685"/>
                    </a:lnTo>
                    <a:lnTo>
                      <a:pt x="157118" y="24309"/>
                    </a:lnTo>
                    <a:lnTo>
                      <a:pt x="157473" y="28328"/>
                    </a:lnTo>
                    <a:lnTo>
                      <a:pt x="157788" y="32740"/>
                    </a:lnTo>
                    <a:lnTo>
                      <a:pt x="158064" y="37468"/>
                    </a:lnTo>
                    <a:lnTo>
                      <a:pt x="158300" y="42471"/>
                    </a:lnTo>
                    <a:lnTo>
                      <a:pt x="158458" y="47711"/>
                    </a:lnTo>
                    <a:lnTo>
                      <a:pt x="158576" y="53148"/>
                    </a:lnTo>
                    <a:lnTo>
                      <a:pt x="158576" y="55945"/>
                    </a:lnTo>
                    <a:lnTo>
                      <a:pt x="158576" y="58742"/>
                    </a:lnTo>
                    <a:lnTo>
                      <a:pt x="158536" y="61579"/>
                    </a:lnTo>
                    <a:lnTo>
                      <a:pt x="158458" y="64416"/>
                    </a:lnTo>
                    <a:lnTo>
                      <a:pt x="158339" y="67292"/>
                    </a:lnTo>
                    <a:lnTo>
                      <a:pt x="158221" y="70128"/>
                    </a:lnTo>
                    <a:lnTo>
                      <a:pt x="158064" y="73004"/>
                    </a:lnTo>
                    <a:lnTo>
                      <a:pt x="157867" y="75880"/>
                    </a:lnTo>
                    <a:lnTo>
                      <a:pt x="157591" y="78717"/>
                    </a:lnTo>
                    <a:lnTo>
                      <a:pt x="157315" y="81553"/>
                    </a:lnTo>
                    <a:lnTo>
                      <a:pt x="157000" y="84351"/>
                    </a:lnTo>
                    <a:lnTo>
                      <a:pt x="156606" y="87148"/>
                    </a:lnTo>
                    <a:lnTo>
                      <a:pt x="156212" y="89866"/>
                    </a:lnTo>
                    <a:lnTo>
                      <a:pt x="155739" y="92585"/>
                    </a:lnTo>
                    <a:lnTo>
                      <a:pt x="155227" y="95264"/>
                    </a:lnTo>
                    <a:lnTo>
                      <a:pt x="154636" y="97864"/>
                    </a:lnTo>
                    <a:lnTo>
                      <a:pt x="154400" y="98652"/>
                    </a:lnTo>
                    <a:lnTo>
                      <a:pt x="154124" y="99440"/>
                    </a:lnTo>
                    <a:lnTo>
                      <a:pt x="153769" y="100188"/>
                    </a:lnTo>
                    <a:lnTo>
                      <a:pt x="153375" y="100937"/>
                    </a:lnTo>
                    <a:lnTo>
                      <a:pt x="152942" y="101607"/>
                    </a:lnTo>
                    <a:lnTo>
                      <a:pt x="152430" y="102237"/>
                    </a:lnTo>
                    <a:lnTo>
                      <a:pt x="151878" y="102828"/>
                    </a:lnTo>
                    <a:lnTo>
                      <a:pt x="151287" y="103380"/>
                    </a:lnTo>
                    <a:lnTo>
                      <a:pt x="150657" y="103892"/>
                    </a:lnTo>
                    <a:lnTo>
                      <a:pt x="149987" y="104364"/>
                    </a:lnTo>
                    <a:lnTo>
                      <a:pt x="149278" y="104758"/>
                    </a:lnTo>
                    <a:lnTo>
                      <a:pt x="148569" y="105113"/>
                    </a:lnTo>
                    <a:lnTo>
                      <a:pt x="147781" y="105428"/>
                    </a:lnTo>
                    <a:lnTo>
                      <a:pt x="146993" y="105665"/>
                    </a:lnTo>
                    <a:lnTo>
                      <a:pt x="146166" y="105822"/>
                    </a:lnTo>
                    <a:lnTo>
                      <a:pt x="145338" y="105940"/>
                    </a:lnTo>
                    <a:lnTo>
                      <a:pt x="140768" y="106334"/>
                    </a:lnTo>
                    <a:lnTo>
                      <a:pt x="135134" y="106807"/>
                    </a:lnTo>
                    <a:lnTo>
                      <a:pt x="128594" y="107240"/>
                    </a:lnTo>
                    <a:lnTo>
                      <a:pt x="121148" y="107674"/>
                    </a:lnTo>
                    <a:lnTo>
                      <a:pt x="117090" y="107871"/>
                    </a:lnTo>
                    <a:lnTo>
                      <a:pt x="112835" y="108068"/>
                    </a:lnTo>
                    <a:lnTo>
                      <a:pt x="108383" y="108225"/>
                    </a:lnTo>
                    <a:lnTo>
                      <a:pt x="103735" y="108383"/>
                    </a:lnTo>
                    <a:lnTo>
                      <a:pt x="98928" y="108501"/>
                    </a:lnTo>
                    <a:lnTo>
                      <a:pt x="93964" y="108580"/>
                    </a:lnTo>
                    <a:lnTo>
                      <a:pt x="88803" y="108619"/>
                    </a:lnTo>
                    <a:lnTo>
                      <a:pt x="83484" y="108659"/>
                    </a:lnTo>
                    <a:lnTo>
                      <a:pt x="76393" y="108619"/>
                    </a:lnTo>
                    <a:lnTo>
                      <a:pt x="69065" y="108501"/>
                    </a:lnTo>
                    <a:lnTo>
                      <a:pt x="61500" y="108304"/>
                    </a:lnTo>
                    <a:lnTo>
                      <a:pt x="53739" y="108028"/>
                    </a:lnTo>
                    <a:lnTo>
                      <a:pt x="45781" y="107674"/>
                    </a:lnTo>
                    <a:lnTo>
                      <a:pt x="41762" y="107437"/>
                    </a:lnTo>
                    <a:lnTo>
                      <a:pt x="37665" y="107201"/>
                    </a:lnTo>
                    <a:lnTo>
                      <a:pt x="33528" y="106925"/>
                    </a:lnTo>
                    <a:lnTo>
                      <a:pt x="29352" y="106610"/>
                    </a:lnTo>
                    <a:lnTo>
                      <a:pt x="25176" y="106295"/>
                    </a:lnTo>
                    <a:lnTo>
                      <a:pt x="20921" y="105901"/>
                    </a:lnTo>
                    <a:lnTo>
                      <a:pt x="20054" y="105822"/>
                    </a:lnTo>
                    <a:lnTo>
                      <a:pt x="19227" y="105625"/>
                    </a:lnTo>
                    <a:lnTo>
                      <a:pt x="18400" y="105389"/>
                    </a:lnTo>
                    <a:lnTo>
                      <a:pt x="17612" y="105074"/>
                    </a:lnTo>
                    <a:lnTo>
                      <a:pt x="16863" y="104719"/>
                    </a:lnTo>
                    <a:lnTo>
                      <a:pt x="16154" y="104286"/>
                    </a:lnTo>
                    <a:lnTo>
                      <a:pt x="15445" y="103813"/>
                    </a:lnTo>
                    <a:lnTo>
                      <a:pt x="14814" y="103261"/>
                    </a:lnTo>
                    <a:lnTo>
                      <a:pt x="14223" y="102710"/>
                    </a:lnTo>
                    <a:lnTo>
                      <a:pt x="13672" y="102079"/>
                    </a:lnTo>
                    <a:lnTo>
                      <a:pt x="13160" y="101410"/>
                    </a:lnTo>
                    <a:lnTo>
                      <a:pt x="12687" y="100701"/>
                    </a:lnTo>
                    <a:lnTo>
                      <a:pt x="12293" y="99952"/>
                    </a:lnTo>
                    <a:lnTo>
                      <a:pt x="11978" y="99164"/>
                    </a:lnTo>
                    <a:lnTo>
                      <a:pt x="11702" y="98337"/>
                    </a:lnTo>
                    <a:lnTo>
                      <a:pt x="11505" y="97509"/>
                    </a:lnTo>
                    <a:lnTo>
                      <a:pt x="10796" y="93964"/>
                    </a:lnTo>
                    <a:lnTo>
                      <a:pt x="10008" y="89906"/>
                    </a:lnTo>
                    <a:lnTo>
                      <a:pt x="9181" y="85336"/>
                    </a:lnTo>
                    <a:lnTo>
                      <a:pt x="8353" y="80411"/>
                    </a:lnTo>
                    <a:lnTo>
                      <a:pt x="7526" y="75092"/>
                    </a:lnTo>
                    <a:lnTo>
                      <a:pt x="6699" y="69498"/>
                    </a:lnTo>
                    <a:lnTo>
                      <a:pt x="5911" y="63667"/>
                    </a:lnTo>
                    <a:lnTo>
                      <a:pt x="5556" y="60712"/>
                    </a:lnTo>
                    <a:lnTo>
                      <a:pt x="5241" y="57679"/>
                    </a:lnTo>
                    <a:lnTo>
                      <a:pt x="4926" y="54645"/>
                    </a:lnTo>
                    <a:lnTo>
                      <a:pt x="4610" y="51572"/>
                    </a:lnTo>
                    <a:lnTo>
                      <a:pt x="4374" y="48499"/>
                    </a:lnTo>
                    <a:lnTo>
                      <a:pt x="4138" y="45426"/>
                    </a:lnTo>
                    <a:lnTo>
                      <a:pt x="3941" y="42353"/>
                    </a:lnTo>
                    <a:lnTo>
                      <a:pt x="3822" y="39319"/>
                    </a:lnTo>
                    <a:lnTo>
                      <a:pt x="3704" y="36246"/>
                    </a:lnTo>
                    <a:lnTo>
                      <a:pt x="3625" y="33252"/>
                    </a:lnTo>
                    <a:lnTo>
                      <a:pt x="3625" y="30258"/>
                    </a:lnTo>
                    <a:lnTo>
                      <a:pt x="3665" y="27303"/>
                    </a:lnTo>
                    <a:lnTo>
                      <a:pt x="3744" y="24427"/>
                    </a:lnTo>
                    <a:lnTo>
                      <a:pt x="3901" y="21591"/>
                    </a:lnTo>
                    <a:lnTo>
                      <a:pt x="4098" y="18793"/>
                    </a:lnTo>
                    <a:lnTo>
                      <a:pt x="4374" y="16075"/>
                    </a:lnTo>
                    <a:lnTo>
                      <a:pt x="4729" y="13475"/>
                    </a:lnTo>
                    <a:lnTo>
                      <a:pt x="5123" y="10914"/>
                    </a:lnTo>
                    <a:lnTo>
                      <a:pt x="5950" y="10638"/>
                    </a:lnTo>
                    <a:lnTo>
                      <a:pt x="6777" y="10362"/>
                    </a:lnTo>
                    <a:lnTo>
                      <a:pt x="7644" y="10165"/>
                    </a:lnTo>
                    <a:lnTo>
                      <a:pt x="8511" y="10047"/>
                    </a:lnTo>
                    <a:lnTo>
                      <a:pt x="13711" y="9299"/>
                    </a:lnTo>
                    <a:lnTo>
                      <a:pt x="21157" y="8353"/>
                    </a:lnTo>
                    <a:lnTo>
                      <a:pt x="25649" y="7841"/>
                    </a:lnTo>
                    <a:lnTo>
                      <a:pt x="30613" y="7289"/>
                    </a:lnTo>
                    <a:lnTo>
                      <a:pt x="35931" y="6698"/>
                    </a:lnTo>
                    <a:lnTo>
                      <a:pt x="41644" y="6147"/>
                    </a:lnTo>
                    <a:lnTo>
                      <a:pt x="47672" y="5595"/>
                    </a:lnTo>
                    <a:lnTo>
                      <a:pt x="53975" y="5083"/>
                    </a:lnTo>
                    <a:lnTo>
                      <a:pt x="60515" y="4610"/>
                    </a:lnTo>
                    <a:lnTo>
                      <a:pt x="67252" y="4216"/>
                    </a:lnTo>
                    <a:lnTo>
                      <a:pt x="74147" y="3862"/>
                    </a:lnTo>
                    <a:lnTo>
                      <a:pt x="81160" y="3625"/>
                    </a:lnTo>
                    <a:lnTo>
                      <a:pt x="84706" y="3507"/>
                    </a:lnTo>
                    <a:lnTo>
                      <a:pt x="88251" y="3468"/>
                    </a:lnTo>
                    <a:lnTo>
                      <a:pt x="91797" y="3389"/>
                    </a:lnTo>
                    <a:close/>
                    <a:moveTo>
                      <a:pt x="90852" y="1"/>
                    </a:move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1" y="21433"/>
                    </a:lnTo>
                    <a:lnTo>
                      <a:pt x="40" y="27224"/>
                    </a:lnTo>
                    <a:lnTo>
                      <a:pt x="159" y="33016"/>
                    </a:lnTo>
                    <a:lnTo>
                      <a:pt x="356" y="38729"/>
                    </a:lnTo>
                    <a:lnTo>
                      <a:pt x="592" y="44402"/>
                    </a:lnTo>
                    <a:lnTo>
                      <a:pt x="868" y="49996"/>
                    </a:lnTo>
                    <a:lnTo>
                      <a:pt x="1222" y="55472"/>
                    </a:lnTo>
                    <a:lnTo>
                      <a:pt x="1616" y="60791"/>
                    </a:lnTo>
                    <a:lnTo>
                      <a:pt x="2050" y="65991"/>
                    </a:lnTo>
                    <a:lnTo>
                      <a:pt x="2483" y="70995"/>
                    </a:lnTo>
                    <a:lnTo>
                      <a:pt x="2956" y="75801"/>
                    </a:lnTo>
                    <a:lnTo>
                      <a:pt x="3429" y="80411"/>
                    </a:lnTo>
                    <a:lnTo>
                      <a:pt x="3901" y="84745"/>
                    </a:lnTo>
                    <a:lnTo>
                      <a:pt x="4374" y="88842"/>
                    </a:lnTo>
                    <a:lnTo>
                      <a:pt x="4847" y="92663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9206" y="94358"/>
                    </a:lnTo>
                    <a:lnTo>
                      <a:pt x="159561" y="89945"/>
                    </a:lnTo>
                    <a:lnTo>
                      <a:pt x="159876" y="85572"/>
                    </a:lnTo>
                    <a:lnTo>
                      <a:pt x="160152" y="81159"/>
                    </a:lnTo>
                    <a:lnTo>
                      <a:pt x="160388" y="76747"/>
                    </a:lnTo>
                    <a:lnTo>
                      <a:pt x="160585" y="72374"/>
                    </a:lnTo>
                    <a:lnTo>
                      <a:pt x="160782" y="68040"/>
                    </a:lnTo>
                    <a:lnTo>
                      <a:pt x="160940" y="63706"/>
                    </a:lnTo>
                    <a:lnTo>
                      <a:pt x="161176" y="55275"/>
                    </a:lnTo>
                    <a:lnTo>
                      <a:pt x="161334" y="47160"/>
                    </a:lnTo>
                    <a:lnTo>
                      <a:pt x="161452" y="39438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  <a:close/>
                  </a:path>
                </a:pathLst>
              </a:custGeom>
              <a:solidFill>
                <a:srgbClr val="92D05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" name="Google Shape;3584;p43">
                <a:extLst>
                  <a:ext uri="{FF2B5EF4-FFF2-40B4-BE49-F238E27FC236}">
                    <a16:creationId xmlns:a16="http://schemas.microsoft.com/office/drawing/2014/main" id="{0EE93C3D-4B62-AFA7-51F5-BED75FFE9CE0}"/>
                  </a:ext>
                </a:extLst>
              </p:cNvPr>
              <p:cNvSpPr/>
              <p:nvPr/>
            </p:nvSpPr>
            <p:spPr>
              <a:xfrm rot="10800000">
                <a:off x="3488340" y="2515128"/>
                <a:ext cx="2157305" cy="1465622"/>
              </a:xfrm>
              <a:custGeom>
                <a:avLst/>
                <a:gdLst/>
                <a:ahLst/>
                <a:cxnLst/>
                <a:rect l="l" t="t" r="r" b="b"/>
                <a:pathLst>
                  <a:path w="154951" h="105270" fill="none" extrusionOk="0">
                    <a:moveTo>
                      <a:pt x="79859" y="105270"/>
                    </a:moveTo>
                    <a:lnTo>
                      <a:pt x="79859" y="105270"/>
                    </a:lnTo>
                    <a:lnTo>
                      <a:pt x="72768" y="105230"/>
                    </a:lnTo>
                    <a:lnTo>
                      <a:pt x="65440" y="105112"/>
                    </a:lnTo>
                    <a:lnTo>
                      <a:pt x="57875" y="104915"/>
                    </a:lnTo>
                    <a:lnTo>
                      <a:pt x="50114" y="104639"/>
                    </a:lnTo>
                    <a:lnTo>
                      <a:pt x="42156" y="104285"/>
                    </a:lnTo>
                    <a:lnTo>
                      <a:pt x="38137" y="104048"/>
                    </a:lnTo>
                    <a:lnTo>
                      <a:pt x="34040" y="103812"/>
                    </a:lnTo>
                    <a:lnTo>
                      <a:pt x="29903" y="103536"/>
                    </a:lnTo>
                    <a:lnTo>
                      <a:pt x="25727" y="103221"/>
                    </a:lnTo>
                    <a:lnTo>
                      <a:pt x="21551" y="102906"/>
                    </a:lnTo>
                    <a:lnTo>
                      <a:pt x="17296" y="102512"/>
                    </a:lnTo>
                    <a:lnTo>
                      <a:pt x="17296" y="102512"/>
                    </a:lnTo>
                    <a:lnTo>
                      <a:pt x="16429" y="102433"/>
                    </a:lnTo>
                    <a:lnTo>
                      <a:pt x="15602" y="102236"/>
                    </a:lnTo>
                    <a:lnTo>
                      <a:pt x="14775" y="102000"/>
                    </a:lnTo>
                    <a:lnTo>
                      <a:pt x="13987" y="101685"/>
                    </a:lnTo>
                    <a:lnTo>
                      <a:pt x="13238" y="101330"/>
                    </a:lnTo>
                    <a:lnTo>
                      <a:pt x="12529" y="100897"/>
                    </a:lnTo>
                    <a:lnTo>
                      <a:pt x="11820" y="100424"/>
                    </a:lnTo>
                    <a:lnTo>
                      <a:pt x="11189" y="99872"/>
                    </a:lnTo>
                    <a:lnTo>
                      <a:pt x="10598" y="99321"/>
                    </a:lnTo>
                    <a:lnTo>
                      <a:pt x="10047" y="98690"/>
                    </a:lnTo>
                    <a:lnTo>
                      <a:pt x="9535" y="98021"/>
                    </a:lnTo>
                    <a:lnTo>
                      <a:pt x="9062" y="97312"/>
                    </a:lnTo>
                    <a:lnTo>
                      <a:pt x="8668" y="96563"/>
                    </a:lnTo>
                    <a:lnTo>
                      <a:pt x="8353" y="95775"/>
                    </a:lnTo>
                    <a:lnTo>
                      <a:pt x="8077" y="94948"/>
                    </a:lnTo>
                    <a:lnTo>
                      <a:pt x="7880" y="94120"/>
                    </a:lnTo>
                    <a:lnTo>
                      <a:pt x="7880" y="94120"/>
                    </a:lnTo>
                    <a:lnTo>
                      <a:pt x="7171" y="90575"/>
                    </a:lnTo>
                    <a:lnTo>
                      <a:pt x="6383" y="86517"/>
                    </a:lnTo>
                    <a:lnTo>
                      <a:pt x="5556" y="81947"/>
                    </a:lnTo>
                    <a:lnTo>
                      <a:pt x="4728" y="77022"/>
                    </a:lnTo>
                    <a:lnTo>
                      <a:pt x="3901" y="71703"/>
                    </a:lnTo>
                    <a:lnTo>
                      <a:pt x="3074" y="66109"/>
                    </a:lnTo>
                    <a:lnTo>
                      <a:pt x="2286" y="60278"/>
                    </a:lnTo>
                    <a:lnTo>
                      <a:pt x="1931" y="57323"/>
                    </a:lnTo>
                    <a:lnTo>
                      <a:pt x="1616" y="54290"/>
                    </a:lnTo>
                    <a:lnTo>
                      <a:pt x="1301" y="51256"/>
                    </a:lnTo>
                    <a:lnTo>
                      <a:pt x="985" y="48183"/>
                    </a:lnTo>
                    <a:lnTo>
                      <a:pt x="749" y="45110"/>
                    </a:lnTo>
                    <a:lnTo>
                      <a:pt x="513" y="42037"/>
                    </a:lnTo>
                    <a:lnTo>
                      <a:pt x="316" y="38964"/>
                    </a:lnTo>
                    <a:lnTo>
                      <a:pt x="197" y="35930"/>
                    </a:lnTo>
                    <a:lnTo>
                      <a:pt x="79" y="32857"/>
                    </a:lnTo>
                    <a:lnTo>
                      <a:pt x="0" y="29863"/>
                    </a:lnTo>
                    <a:lnTo>
                      <a:pt x="0" y="26869"/>
                    </a:lnTo>
                    <a:lnTo>
                      <a:pt x="40" y="23914"/>
                    </a:lnTo>
                    <a:lnTo>
                      <a:pt x="119" y="21038"/>
                    </a:lnTo>
                    <a:lnTo>
                      <a:pt x="276" y="18202"/>
                    </a:lnTo>
                    <a:lnTo>
                      <a:pt x="473" y="15404"/>
                    </a:lnTo>
                    <a:lnTo>
                      <a:pt x="749" y="12686"/>
                    </a:lnTo>
                    <a:lnTo>
                      <a:pt x="1104" y="10086"/>
                    </a:lnTo>
                    <a:lnTo>
                      <a:pt x="1498" y="7525"/>
                    </a:lnTo>
                    <a:lnTo>
                      <a:pt x="1498" y="7525"/>
                    </a:lnTo>
                    <a:lnTo>
                      <a:pt x="2325" y="7249"/>
                    </a:lnTo>
                    <a:lnTo>
                      <a:pt x="3152" y="6973"/>
                    </a:lnTo>
                    <a:lnTo>
                      <a:pt x="4019" y="6776"/>
                    </a:lnTo>
                    <a:lnTo>
                      <a:pt x="4886" y="6658"/>
                    </a:lnTo>
                    <a:lnTo>
                      <a:pt x="4886" y="6658"/>
                    </a:lnTo>
                    <a:lnTo>
                      <a:pt x="10086" y="5910"/>
                    </a:lnTo>
                    <a:lnTo>
                      <a:pt x="17532" y="4964"/>
                    </a:lnTo>
                    <a:lnTo>
                      <a:pt x="22024" y="4452"/>
                    </a:lnTo>
                    <a:lnTo>
                      <a:pt x="26988" y="3900"/>
                    </a:lnTo>
                    <a:lnTo>
                      <a:pt x="32306" y="3309"/>
                    </a:lnTo>
                    <a:lnTo>
                      <a:pt x="38019" y="2758"/>
                    </a:lnTo>
                    <a:lnTo>
                      <a:pt x="44047" y="2206"/>
                    </a:lnTo>
                    <a:lnTo>
                      <a:pt x="50350" y="1694"/>
                    </a:lnTo>
                    <a:lnTo>
                      <a:pt x="56890" y="1221"/>
                    </a:lnTo>
                    <a:lnTo>
                      <a:pt x="63627" y="827"/>
                    </a:lnTo>
                    <a:lnTo>
                      <a:pt x="70522" y="473"/>
                    </a:lnTo>
                    <a:lnTo>
                      <a:pt x="77535" y="236"/>
                    </a:lnTo>
                    <a:lnTo>
                      <a:pt x="81081" y="118"/>
                    </a:lnTo>
                    <a:lnTo>
                      <a:pt x="84626" y="79"/>
                    </a:lnTo>
                    <a:lnTo>
                      <a:pt x="88172" y="0"/>
                    </a:lnTo>
                    <a:lnTo>
                      <a:pt x="91718" y="0"/>
                    </a:lnTo>
                    <a:lnTo>
                      <a:pt x="91718" y="0"/>
                    </a:lnTo>
                    <a:lnTo>
                      <a:pt x="95303" y="0"/>
                    </a:lnTo>
                    <a:lnTo>
                      <a:pt x="98849" y="79"/>
                    </a:lnTo>
                    <a:lnTo>
                      <a:pt x="102395" y="158"/>
                    </a:lnTo>
                    <a:lnTo>
                      <a:pt x="105940" y="276"/>
                    </a:lnTo>
                    <a:lnTo>
                      <a:pt x="109447" y="433"/>
                    </a:lnTo>
                    <a:lnTo>
                      <a:pt x="112914" y="591"/>
                    </a:lnTo>
                    <a:lnTo>
                      <a:pt x="116341" y="827"/>
                    </a:lnTo>
                    <a:lnTo>
                      <a:pt x="119769" y="1103"/>
                    </a:lnTo>
                    <a:lnTo>
                      <a:pt x="123118" y="1418"/>
                    </a:lnTo>
                    <a:lnTo>
                      <a:pt x="126427" y="1812"/>
                    </a:lnTo>
                    <a:lnTo>
                      <a:pt x="129658" y="2206"/>
                    </a:lnTo>
                    <a:lnTo>
                      <a:pt x="132849" y="2679"/>
                    </a:lnTo>
                    <a:lnTo>
                      <a:pt x="135961" y="3191"/>
                    </a:lnTo>
                    <a:lnTo>
                      <a:pt x="138995" y="3743"/>
                    </a:lnTo>
                    <a:lnTo>
                      <a:pt x="141950" y="4334"/>
                    </a:lnTo>
                    <a:lnTo>
                      <a:pt x="144865" y="5004"/>
                    </a:lnTo>
                    <a:lnTo>
                      <a:pt x="144865" y="5004"/>
                    </a:lnTo>
                    <a:lnTo>
                      <a:pt x="145653" y="5240"/>
                    </a:lnTo>
                    <a:lnTo>
                      <a:pt x="146402" y="5516"/>
                    </a:lnTo>
                    <a:lnTo>
                      <a:pt x="147150" y="5870"/>
                    </a:lnTo>
                    <a:lnTo>
                      <a:pt x="147859" y="6264"/>
                    </a:lnTo>
                    <a:lnTo>
                      <a:pt x="148529" y="6698"/>
                    </a:lnTo>
                    <a:lnTo>
                      <a:pt x="149159" y="7210"/>
                    </a:lnTo>
                    <a:lnTo>
                      <a:pt x="149750" y="7761"/>
                    </a:lnTo>
                    <a:lnTo>
                      <a:pt x="150302" y="8313"/>
                    </a:lnTo>
                    <a:lnTo>
                      <a:pt x="150775" y="8943"/>
                    </a:lnTo>
                    <a:lnTo>
                      <a:pt x="151247" y="9613"/>
                    </a:lnTo>
                    <a:lnTo>
                      <a:pt x="151641" y="10283"/>
                    </a:lnTo>
                    <a:lnTo>
                      <a:pt x="151996" y="11031"/>
                    </a:lnTo>
                    <a:lnTo>
                      <a:pt x="152311" y="11780"/>
                    </a:lnTo>
                    <a:lnTo>
                      <a:pt x="152548" y="12528"/>
                    </a:lnTo>
                    <a:lnTo>
                      <a:pt x="152705" y="13356"/>
                    </a:lnTo>
                    <a:lnTo>
                      <a:pt x="152823" y="14144"/>
                    </a:lnTo>
                    <a:lnTo>
                      <a:pt x="152823" y="14144"/>
                    </a:lnTo>
                    <a:lnTo>
                      <a:pt x="153178" y="17296"/>
                    </a:lnTo>
                    <a:lnTo>
                      <a:pt x="153493" y="20920"/>
                    </a:lnTo>
                    <a:lnTo>
                      <a:pt x="153848" y="24939"/>
                    </a:lnTo>
                    <a:lnTo>
                      <a:pt x="154163" y="29351"/>
                    </a:lnTo>
                    <a:lnTo>
                      <a:pt x="154439" y="34079"/>
                    </a:lnTo>
                    <a:lnTo>
                      <a:pt x="154675" y="39082"/>
                    </a:lnTo>
                    <a:lnTo>
                      <a:pt x="154833" y="44322"/>
                    </a:lnTo>
                    <a:lnTo>
                      <a:pt x="154951" y="49759"/>
                    </a:lnTo>
                    <a:lnTo>
                      <a:pt x="154951" y="52556"/>
                    </a:lnTo>
                    <a:lnTo>
                      <a:pt x="154951" y="55353"/>
                    </a:lnTo>
                    <a:lnTo>
                      <a:pt x="154911" y="58190"/>
                    </a:lnTo>
                    <a:lnTo>
                      <a:pt x="154833" y="61027"/>
                    </a:lnTo>
                    <a:lnTo>
                      <a:pt x="154714" y="63903"/>
                    </a:lnTo>
                    <a:lnTo>
                      <a:pt x="154596" y="66739"/>
                    </a:lnTo>
                    <a:lnTo>
                      <a:pt x="154439" y="69615"/>
                    </a:lnTo>
                    <a:lnTo>
                      <a:pt x="154242" y="72491"/>
                    </a:lnTo>
                    <a:lnTo>
                      <a:pt x="153966" y="75328"/>
                    </a:lnTo>
                    <a:lnTo>
                      <a:pt x="153690" y="78164"/>
                    </a:lnTo>
                    <a:lnTo>
                      <a:pt x="153375" y="80962"/>
                    </a:lnTo>
                    <a:lnTo>
                      <a:pt x="152981" y="83759"/>
                    </a:lnTo>
                    <a:lnTo>
                      <a:pt x="152587" y="86477"/>
                    </a:lnTo>
                    <a:lnTo>
                      <a:pt x="152114" y="89196"/>
                    </a:lnTo>
                    <a:lnTo>
                      <a:pt x="151602" y="91875"/>
                    </a:lnTo>
                    <a:lnTo>
                      <a:pt x="151011" y="94475"/>
                    </a:lnTo>
                    <a:lnTo>
                      <a:pt x="151011" y="94475"/>
                    </a:lnTo>
                    <a:lnTo>
                      <a:pt x="150775" y="95263"/>
                    </a:lnTo>
                    <a:lnTo>
                      <a:pt x="150499" y="96051"/>
                    </a:lnTo>
                    <a:lnTo>
                      <a:pt x="150144" y="96799"/>
                    </a:lnTo>
                    <a:lnTo>
                      <a:pt x="149750" y="97548"/>
                    </a:lnTo>
                    <a:lnTo>
                      <a:pt x="149317" y="98218"/>
                    </a:lnTo>
                    <a:lnTo>
                      <a:pt x="148805" y="98848"/>
                    </a:lnTo>
                    <a:lnTo>
                      <a:pt x="148253" y="99439"/>
                    </a:lnTo>
                    <a:lnTo>
                      <a:pt x="147662" y="99991"/>
                    </a:lnTo>
                    <a:lnTo>
                      <a:pt x="147032" y="100503"/>
                    </a:lnTo>
                    <a:lnTo>
                      <a:pt x="146362" y="100975"/>
                    </a:lnTo>
                    <a:lnTo>
                      <a:pt x="145653" y="101369"/>
                    </a:lnTo>
                    <a:lnTo>
                      <a:pt x="144944" y="101724"/>
                    </a:lnTo>
                    <a:lnTo>
                      <a:pt x="144156" y="102039"/>
                    </a:lnTo>
                    <a:lnTo>
                      <a:pt x="143368" y="102276"/>
                    </a:lnTo>
                    <a:lnTo>
                      <a:pt x="142541" y="102433"/>
                    </a:lnTo>
                    <a:lnTo>
                      <a:pt x="141713" y="102551"/>
                    </a:lnTo>
                    <a:lnTo>
                      <a:pt x="141713" y="102551"/>
                    </a:lnTo>
                    <a:lnTo>
                      <a:pt x="137143" y="102945"/>
                    </a:lnTo>
                    <a:lnTo>
                      <a:pt x="131509" y="103418"/>
                    </a:lnTo>
                    <a:lnTo>
                      <a:pt x="124969" y="103851"/>
                    </a:lnTo>
                    <a:lnTo>
                      <a:pt x="117523" y="104285"/>
                    </a:lnTo>
                    <a:lnTo>
                      <a:pt x="113465" y="104482"/>
                    </a:lnTo>
                    <a:lnTo>
                      <a:pt x="109210" y="104679"/>
                    </a:lnTo>
                    <a:lnTo>
                      <a:pt x="104758" y="104836"/>
                    </a:lnTo>
                    <a:lnTo>
                      <a:pt x="100110" y="104994"/>
                    </a:lnTo>
                    <a:lnTo>
                      <a:pt x="95303" y="105112"/>
                    </a:lnTo>
                    <a:lnTo>
                      <a:pt x="90339" y="105191"/>
                    </a:lnTo>
                    <a:lnTo>
                      <a:pt x="85178" y="105230"/>
                    </a:lnTo>
                    <a:lnTo>
                      <a:pt x="79859" y="10527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" name="Google Shape;3585;p43">
                <a:extLst>
                  <a:ext uri="{FF2B5EF4-FFF2-40B4-BE49-F238E27FC236}">
                    <a16:creationId xmlns:a16="http://schemas.microsoft.com/office/drawing/2014/main" id="{F12E43AB-49F7-A6EB-ED48-2AC6CCC60056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fill="none" extrusionOk="0">
                    <a:moveTo>
                      <a:pt x="90852" y="1"/>
                    </a:moveTo>
                    <a:lnTo>
                      <a:pt x="90852" y="1"/>
                    </a:ln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40" y="16587"/>
                    </a:lnTo>
                    <a:lnTo>
                      <a:pt x="1" y="21433"/>
                    </a:lnTo>
                    <a:lnTo>
                      <a:pt x="1" y="21433"/>
                    </a:lnTo>
                    <a:lnTo>
                      <a:pt x="40" y="27224"/>
                    </a:lnTo>
                    <a:lnTo>
                      <a:pt x="159" y="33016"/>
                    </a:lnTo>
                    <a:lnTo>
                      <a:pt x="356" y="38729"/>
                    </a:lnTo>
                    <a:lnTo>
                      <a:pt x="592" y="44402"/>
                    </a:lnTo>
                    <a:lnTo>
                      <a:pt x="868" y="49996"/>
                    </a:lnTo>
                    <a:lnTo>
                      <a:pt x="1222" y="55472"/>
                    </a:lnTo>
                    <a:lnTo>
                      <a:pt x="1616" y="60791"/>
                    </a:lnTo>
                    <a:lnTo>
                      <a:pt x="2050" y="65991"/>
                    </a:lnTo>
                    <a:lnTo>
                      <a:pt x="2483" y="70995"/>
                    </a:lnTo>
                    <a:lnTo>
                      <a:pt x="2956" y="75801"/>
                    </a:lnTo>
                    <a:lnTo>
                      <a:pt x="3429" y="80411"/>
                    </a:lnTo>
                    <a:lnTo>
                      <a:pt x="3901" y="84745"/>
                    </a:lnTo>
                    <a:lnTo>
                      <a:pt x="4374" y="88842"/>
                    </a:lnTo>
                    <a:lnTo>
                      <a:pt x="4847" y="92663"/>
                    </a:lnTo>
                    <a:lnTo>
                      <a:pt x="5753" y="99361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8852" y="98691"/>
                    </a:lnTo>
                    <a:lnTo>
                      <a:pt x="159206" y="94358"/>
                    </a:lnTo>
                    <a:lnTo>
                      <a:pt x="159561" y="89945"/>
                    </a:lnTo>
                    <a:lnTo>
                      <a:pt x="159876" y="85572"/>
                    </a:lnTo>
                    <a:lnTo>
                      <a:pt x="160152" y="81159"/>
                    </a:lnTo>
                    <a:lnTo>
                      <a:pt x="160388" y="76747"/>
                    </a:lnTo>
                    <a:lnTo>
                      <a:pt x="160585" y="72374"/>
                    </a:lnTo>
                    <a:lnTo>
                      <a:pt x="160782" y="68040"/>
                    </a:lnTo>
                    <a:lnTo>
                      <a:pt x="160940" y="63706"/>
                    </a:lnTo>
                    <a:lnTo>
                      <a:pt x="161176" y="55275"/>
                    </a:lnTo>
                    <a:lnTo>
                      <a:pt x="161334" y="47160"/>
                    </a:lnTo>
                    <a:lnTo>
                      <a:pt x="161452" y="39438"/>
                    </a:lnTo>
                    <a:lnTo>
                      <a:pt x="161452" y="32228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61" name="Google Shape;3537;p41">
              <a:extLst>
                <a:ext uri="{FF2B5EF4-FFF2-40B4-BE49-F238E27FC236}">
                  <a16:creationId xmlns:a16="http://schemas.microsoft.com/office/drawing/2014/main" id="{EAAA7695-E78C-88A9-9185-C0C72E1993AA}"/>
                </a:ext>
              </a:extLst>
            </p:cNvPr>
            <p:cNvSpPr txBox="1">
              <a:spLocks/>
            </p:cNvSpPr>
            <p:nvPr/>
          </p:nvSpPr>
          <p:spPr>
            <a:xfrm>
              <a:off x="-202631" y="563631"/>
              <a:ext cx="9773522" cy="55881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000" b="0" i="0" u="none" strike="noStrike" cap="none">
                  <a:solidFill>
                    <a:schemeClr val="lt1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9pPr>
            </a:lstStyle>
            <a:p>
              <a:pPr defTabSz="1219170">
                <a:buClr>
                  <a:srgbClr val="FFFFFF"/>
                </a:buClr>
              </a:pPr>
              <a:r>
                <a:rPr lang="en-US" sz="4267" b="1" kern="0" dirty="0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2. </a:t>
              </a:r>
              <a:r>
                <a:rPr lang="en-US" sz="4267" b="1" kern="0" dirty="0" err="1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Đâu</a:t>
              </a:r>
              <a:r>
                <a:rPr lang="en-US" sz="4267" b="1" kern="0" dirty="0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4267" b="1" kern="0" dirty="0" err="1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là</a:t>
              </a:r>
              <a:r>
                <a:rPr lang="en-US" sz="4267" b="1" kern="0" dirty="0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4267" b="1" kern="0" dirty="0" err="1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đối</a:t>
              </a:r>
              <a:r>
                <a:rPr lang="en-US" sz="4267" b="1" kern="0" dirty="0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4267" b="1" kern="0" dirty="0" err="1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tượng</a:t>
              </a:r>
              <a:r>
                <a:rPr lang="en-US" sz="4267" b="1" kern="0" dirty="0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4267" b="1" kern="0" dirty="0" err="1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thiên</a:t>
              </a:r>
              <a:r>
                <a:rPr lang="en-US" sz="4267" b="1" kern="0" dirty="0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4267" b="1" kern="0" dirty="0" err="1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nhiên</a:t>
              </a:r>
              <a:r>
                <a:rPr lang="en-US" sz="4267" b="1" kern="0" dirty="0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?</a:t>
              </a:r>
            </a:p>
          </p:txBody>
        </p:sp>
        <p:pic>
          <p:nvPicPr>
            <p:cNvPr id="66" name="Picture 65">
              <a:hlinkClick r:id="rId11" action="ppaction://hlinksldjump"/>
              <a:extLst>
                <a:ext uri="{FF2B5EF4-FFF2-40B4-BE49-F238E27FC236}">
                  <a16:creationId xmlns:a16="http://schemas.microsoft.com/office/drawing/2014/main" id="{6555AA5A-D002-210E-9208-DA63047DC6D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05" r="4005"/>
            <a:stretch/>
          </p:blipFill>
          <p:spPr>
            <a:xfrm rot="21208351" flipH="1">
              <a:off x="201324" y="-189504"/>
              <a:ext cx="1672414" cy="1818025"/>
            </a:xfrm>
            <a:prstGeom prst="rect">
              <a:avLst/>
            </a:prstGeom>
          </p:spPr>
        </p:pic>
      </p:grpSp>
      <p:sp>
        <p:nvSpPr>
          <p:cNvPr id="86" name="Google Shape;118;p4">
            <a:extLst>
              <a:ext uri="{FF2B5EF4-FFF2-40B4-BE49-F238E27FC236}">
                <a16:creationId xmlns:a16="http://schemas.microsoft.com/office/drawing/2014/main" id="{269D10BF-52C3-DD7B-F75E-5B3364A15EAF}"/>
              </a:ext>
            </a:extLst>
          </p:cNvPr>
          <p:cNvSpPr/>
          <p:nvPr/>
        </p:nvSpPr>
        <p:spPr>
          <a:xfrm rot="20682741">
            <a:off x="5098781" y="2242333"/>
            <a:ext cx="1482037" cy="1376751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66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8" name="Google Shape;118;p4">
            <a:extLst>
              <a:ext uri="{FF2B5EF4-FFF2-40B4-BE49-F238E27FC236}">
                <a16:creationId xmlns:a16="http://schemas.microsoft.com/office/drawing/2014/main" id="{C9F58A0F-8C66-F4F4-4B78-6E39D172BE4E}"/>
              </a:ext>
            </a:extLst>
          </p:cNvPr>
          <p:cNvSpPr/>
          <p:nvPr/>
        </p:nvSpPr>
        <p:spPr>
          <a:xfrm rot="20682741">
            <a:off x="11123871" y="4644343"/>
            <a:ext cx="1482037" cy="1376751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66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9" name="Google Shape;118;p4">
            <a:extLst>
              <a:ext uri="{FF2B5EF4-FFF2-40B4-BE49-F238E27FC236}">
                <a16:creationId xmlns:a16="http://schemas.microsoft.com/office/drawing/2014/main" id="{158B543B-3F34-70AC-077D-975E2061206E}"/>
              </a:ext>
            </a:extLst>
          </p:cNvPr>
          <p:cNvSpPr/>
          <p:nvPr/>
        </p:nvSpPr>
        <p:spPr>
          <a:xfrm rot="20682741">
            <a:off x="10552658" y="2336151"/>
            <a:ext cx="1482037" cy="1376751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66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38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AE2717C9-DC37-9E6F-0FAA-528F43A9E2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040331" y="6316133"/>
            <a:ext cx="541867" cy="541867"/>
          </a:xfrm>
          <a:prstGeom prst="rect">
            <a:avLst/>
          </a:prstGeom>
        </p:spPr>
      </p:pic>
      <p:pic>
        <p:nvPicPr>
          <p:cNvPr id="63" name="Picture 62">
            <a:hlinkClick r:id="rId11" action="ppaction://hlinksldjump"/>
            <a:extLst>
              <a:ext uri="{FF2B5EF4-FFF2-40B4-BE49-F238E27FC236}">
                <a16:creationId xmlns:a16="http://schemas.microsoft.com/office/drawing/2014/main" id="{BE630B10-C784-1548-BBDE-322FE957EEAA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5" r="6795"/>
          <a:stretch/>
        </p:blipFill>
        <p:spPr>
          <a:xfrm rot="928165">
            <a:off x="4507722" y="3311233"/>
            <a:ext cx="2550781" cy="2951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128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3448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</p:childTnLst>
        </p:cTn>
      </p:par>
    </p:tnLst>
    <p:bldLst>
      <p:bldP spid="86" grpId="0" animBg="1"/>
      <p:bldP spid="88" grpId="0" animBg="1"/>
      <p:bldP spid="89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E02247F8-DA93-0786-0FA4-EC02125FAC2B}"/>
              </a:ext>
            </a:extLst>
          </p:cNvPr>
          <p:cNvGrpSpPr/>
          <p:nvPr/>
        </p:nvGrpSpPr>
        <p:grpSpPr>
          <a:xfrm>
            <a:off x="3160869" y="4843768"/>
            <a:ext cx="5677677" cy="1346023"/>
            <a:chOff x="311419" y="3516443"/>
            <a:chExt cx="4258258" cy="1009517"/>
          </a:xfrm>
        </p:grpSpPr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541DE1E8-5315-AAD2-A062-33E7A87C4583}"/>
                </a:ext>
              </a:extLst>
            </p:cNvPr>
            <p:cNvGrpSpPr/>
            <p:nvPr/>
          </p:nvGrpSpPr>
          <p:grpSpPr>
            <a:xfrm>
              <a:off x="653590" y="3547316"/>
              <a:ext cx="3916087" cy="978644"/>
              <a:chOff x="232497" y="182681"/>
              <a:chExt cx="11932920" cy="1732829"/>
            </a:xfrm>
          </p:grpSpPr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6AE021BD-C32E-B18C-90F1-58C6F7A9D692}"/>
                  </a:ext>
                </a:extLst>
              </p:cNvPr>
              <p:cNvSpPr/>
              <p:nvPr/>
            </p:nvSpPr>
            <p:spPr>
              <a:xfrm>
                <a:off x="232497" y="204729"/>
                <a:ext cx="11932920" cy="1710781"/>
              </a:xfrm>
              <a:custGeom>
                <a:avLst/>
                <a:gdLst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3894799" y="-133017"/>
                      <a:pt x="6957242" y="-123057"/>
                      <a:pt x="11932920" y="0"/>
                    </a:cubicBezTo>
                    <a:cubicBezTo>
                      <a:pt x="11781855" y="306264"/>
                      <a:pt x="11935788" y="1228254"/>
                      <a:pt x="11932920" y="1710781"/>
                    </a:cubicBezTo>
                    <a:cubicBezTo>
                      <a:pt x="6069223" y="1708580"/>
                      <a:pt x="2854444" y="1581010"/>
                      <a:pt x="0" y="1710781"/>
                    </a:cubicBezTo>
                    <a:cubicBezTo>
                      <a:pt x="66034" y="1169151"/>
                      <a:pt x="34881" y="356270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5260551" y="-157587"/>
                      <a:pt x="8849332" y="-63908"/>
                      <a:pt x="11932920" y="0"/>
                    </a:cubicBezTo>
                    <a:cubicBezTo>
                      <a:pt x="11890298" y="255585"/>
                      <a:pt x="11929257" y="1165646"/>
                      <a:pt x="11932920" y="1710781"/>
                    </a:cubicBezTo>
                    <a:cubicBezTo>
                      <a:pt x="7499845" y="1609783"/>
                      <a:pt x="2568714" y="1831837"/>
                      <a:pt x="0" y="1710781"/>
                    </a:cubicBezTo>
                    <a:cubicBezTo>
                      <a:pt x="119464" y="1236510"/>
                      <a:pt x="102617" y="813765"/>
                      <a:pt x="0" y="0"/>
                    </a:cubicBezTo>
                    <a:close/>
                  </a:path>
                </a:pathLst>
              </a:custGeom>
              <a:solidFill>
                <a:sysClr val="window" lastClr="FFFFFF">
                  <a:alpha val="80000"/>
                </a:sys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sd="101832881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algn="ctr" defTabSz="1219170">
                  <a:defRPr/>
                </a:pPr>
                <a:endParaRPr lang="en-US" sz="3200" dirty="0">
                  <a:solidFill>
                    <a:srgbClr val="43671B"/>
                  </a:solidFill>
                  <a:latin typeface="Arial" panose="020B0604020202020204" pitchFamily="34" charset="0"/>
                  <a:cs typeface="Arial"/>
                  <a:sym typeface="Arial"/>
                </a:endParaRPr>
              </a:p>
            </p:txBody>
          </p:sp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FE67C09E-5B64-8E22-83EA-FD73AE7E5C59}"/>
                  </a:ext>
                </a:extLst>
              </p:cNvPr>
              <p:cNvSpPr txBox="1"/>
              <p:nvPr/>
            </p:nvSpPr>
            <p:spPr>
              <a:xfrm>
                <a:off x="2285240" y="182681"/>
                <a:ext cx="7932253" cy="143052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defTabSz="1219170">
                  <a:spcBef>
                    <a:spcPct val="50000"/>
                  </a:spcBef>
                  <a:defRPr/>
                </a:pPr>
                <a:r>
                  <a:rPr lang="en-US" altLang="en-US" sz="3200" b="1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Làm</a:t>
                </a:r>
                <a:r>
                  <a:rPr lang="en-US" altLang="en-US" sz="3200" b="1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 </a:t>
                </a:r>
                <a:r>
                  <a:rPr lang="en-US" altLang="en-US" sz="3200" b="1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cuộc</a:t>
                </a:r>
                <a:r>
                  <a:rPr lang="en-US" altLang="en-US" sz="3200" b="1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 </a:t>
                </a:r>
                <a:r>
                  <a:rPr lang="en-US" altLang="en-US" sz="3200" b="1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sống</a:t>
                </a:r>
                <a:r>
                  <a:rPr lang="en-US" altLang="en-US" sz="3200" b="1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 </a:t>
                </a:r>
                <a:r>
                  <a:rPr lang="en-US" altLang="en-US" sz="3200" b="1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tụt</a:t>
                </a:r>
                <a:r>
                  <a:rPr lang="en-US" altLang="en-US" sz="3200" b="1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 </a:t>
                </a:r>
                <a:r>
                  <a:rPr lang="en-US" altLang="en-US" sz="3200" b="1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hậu</a:t>
                </a:r>
                <a:r>
                  <a:rPr lang="en-US" altLang="en-US" sz="3200" b="1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.</a:t>
                </a:r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5048999A-CCF7-9903-4990-EE04A70A2F51}"/>
                </a:ext>
              </a:extLst>
            </p:cNvPr>
            <p:cNvGrpSpPr/>
            <p:nvPr/>
          </p:nvGrpSpPr>
          <p:grpSpPr>
            <a:xfrm>
              <a:off x="311419" y="3516443"/>
              <a:ext cx="918025" cy="912332"/>
              <a:chOff x="314258" y="3228962"/>
              <a:chExt cx="1228335" cy="1224365"/>
            </a:xfrm>
          </p:grpSpPr>
          <p:grpSp>
            <p:nvGrpSpPr>
              <p:cNvPr id="31" name="Google Shape;3605;p43">
                <a:extLst>
                  <a:ext uri="{FF2B5EF4-FFF2-40B4-BE49-F238E27FC236}">
                    <a16:creationId xmlns:a16="http://schemas.microsoft.com/office/drawing/2014/main" id="{2662C93B-D5C8-AC43-6CFA-6A38D5E88B59}"/>
                  </a:ext>
                </a:extLst>
              </p:cNvPr>
              <p:cNvGrpSpPr/>
              <p:nvPr/>
            </p:nvGrpSpPr>
            <p:grpSpPr>
              <a:xfrm>
                <a:off x="314258" y="3228962"/>
                <a:ext cx="1228335" cy="1224365"/>
                <a:chOff x="3190585" y="1598925"/>
                <a:chExt cx="1225500" cy="1225500"/>
              </a:xfrm>
            </p:grpSpPr>
            <p:sp>
              <p:nvSpPr>
                <p:cNvPr id="32" name="Google Shape;3606;p43">
                  <a:extLst>
                    <a:ext uri="{FF2B5EF4-FFF2-40B4-BE49-F238E27FC236}">
                      <a16:creationId xmlns:a16="http://schemas.microsoft.com/office/drawing/2014/main" id="{816A1477-8C8A-7B38-3A9B-7BD9B1785152}"/>
                    </a:ext>
                  </a:extLst>
                </p:cNvPr>
                <p:cNvSpPr/>
                <p:nvPr/>
              </p:nvSpPr>
              <p:spPr>
                <a:xfrm>
                  <a:off x="3190585" y="1598925"/>
                  <a:ext cx="1225500" cy="1225500"/>
                </a:xfrm>
                <a:prstGeom prst="ellipse">
                  <a:avLst/>
                </a:prstGeom>
                <a:solidFill>
                  <a:schemeClr val="accent2"/>
                </a:solidFill>
                <a:ln w="76200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3200" kern="0">
                    <a:solidFill>
                      <a:srgbClr val="43671B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" name="Google Shape;3607;p43">
                  <a:extLst>
                    <a:ext uri="{FF2B5EF4-FFF2-40B4-BE49-F238E27FC236}">
                      <a16:creationId xmlns:a16="http://schemas.microsoft.com/office/drawing/2014/main" id="{B6157954-3E70-21D1-BBFF-65DA830EE862}"/>
                    </a:ext>
                  </a:extLst>
                </p:cNvPr>
                <p:cNvSpPr/>
                <p:nvPr/>
              </p:nvSpPr>
              <p:spPr>
                <a:xfrm>
                  <a:off x="3281377" y="1701500"/>
                  <a:ext cx="1044000" cy="1044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3200" kern="0">
                    <a:solidFill>
                      <a:srgbClr val="43671B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88544890-1B4B-6663-ADA6-78801922CC2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9048" t="-1048" r="31571" b="50944"/>
              <a:stretch/>
            </p:blipFill>
            <p:spPr>
              <a:xfrm>
                <a:off x="610075" y="3389084"/>
                <a:ext cx="858567" cy="927750"/>
              </a:xfrm>
              <a:prstGeom prst="rect">
                <a:avLst/>
              </a:prstGeom>
            </p:spPr>
          </p:pic>
        </p:grp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5FF1D0E-F169-B9EC-94CE-787B6E3F2A49}"/>
              </a:ext>
            </a:extLst>
          </p:cNvPr>
          <p:cNvGrpSpPr/>
          <p:nvPr/>
        </p:nvGrpSpPr>
        <p:grpSpPr>
          <a:xfrm>
            <a:off x="6655443" y="2307667"/>
            <a:ext cx="5481838" cy="1360986"/>
            <a:chOff x="4684130" y="1730750"/>
            <a:chExt cx="4369873" cy="1020740"/>
          </a:xfrm>
        </p:grpSpPr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05D587AB-459C-A11B-5BD7-B79D0C20355C}"/>
                </a:ext>
              </a:extLst>
            </p:cNvPr>
            <p:cNvGrpSpPr/>
            <p:nvPr/>
          </p:nvGrpSpPr>
          <p:grpSpPr>
            <a:xfrm>
              <a:off x="5066055" y="1785298"/>
              <a:ext cx="3987948" cy="966192"/>
              <a:chOff x="129540" y="128016"/>
              <a:chExt cx="11932920" cy="1710781"/>
            </a:xfrm>
          </p:grpSpPr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09CFA3DB-B7F3-2597-BB00-5E7732F62336}"/>
                  </a:ext>
                </a:extLst>
              </p:cNvPr>
              <p:cNvSpPr/>
              <p:nvPr/>
            </p:nvSpPr>
            <p:spPr>
              <a:xfrm>
                <a:off x="129540" y="128016"/>
                <a:ext cx="11932920" cy="1710781"/>
              </a:xfrm>
              <a:custGeom>
                <a:avLst/>
                <a:gdLst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3894799" y="-133017"/>
                      <a:pt x="6957242" y="-123057"/>
                      <a:pt x="11932920" y="0"/>
                    </a:cubicBezTo>
                    <a:cubicBezTo>
                      <a:pt x="11781855" y="306264"/>
                      <a:pt x="11935788" y="1228254"/>
                      <a:pt x="11932920" y="1710781"/>
                    </a:cubicBezTo>
                    <a:cubicBezTo>
                      <a:pt x="6069223" y="1708580"/>
                      <a:pt x="2854444" y="1581010"/>
                      <a:pt x="0" y="1710781"/>
                    </a:cubicBezTo>
                    <a:cubicBezTo>
                      <a:pt x="66034" y="1169151"/>
                      <a:pt x="34881" y="356270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5260551" y="-157587"/>
                      <a:pt x="8849332" y="-63908"/>
                      <a:pt x="11932920" y="0"/>
                    </a:cubicBezTo>
                    <a:cubicBezTo>
                      <a:pt x="11890298" y="255585"/>
                      <a:pt x="11929257" y="1165646"/>
                      <a:pt x="11932920" y="1710781"/>
                    </a:cubicBezTo>
                    <a:cubicBezTo>
                      <a:pt x="7499845" y="1609783"/>
                      <a:pt x="2568714" y="1831837"/>
                      <a:pt x="0" y="1710781"/>
                    </a:cubicBezTo>
                    <a:cubicBezTo>
                      <a:pt x="119464" y="1236510"/>
                      <a:pt x="102617" y="813765"/>
                      <a:pt x="0" y="0"/>
                    </a:cubicBezTo>
                    <a:close/>
                  </a:path>
                </a:pathLst>
              </a:custGeom>
              <a:solidFill>
                <a:schemeClr val="bg2">
                  <a:alpha val="80000"/>
                </a:scheme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sd="101832881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algn="ctr" defTabSz="1219170">
                  <a:defRPr/>
                </a:pPr>
                <a:endParaRPr lang="en-US" sz="3200" dirty="0">
                  <a:solidFill>
                    <a:srgbClr val="43671B"/>
                  </a:solidFill>
                  <a:latin typeface="Arial" panose="020B0604020202020204" pitchFamily="34" charset="0"/>
                  <a:cs typeface="Arial"/>
                  <a:sym typeface="Arial"/>
                </a:endParaRPr>
              </a:p>
            </p:txBody>
          </p:sp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E649C732-004C-7D6C-65CE-4829F0F70DA0}"/>
                  </a:ext>
                </a:extLst>
              </p:cNvPr>
              <p:cNvSpPr txBox="1"/>
              <p:nvPr/>
            </p:nvSpPr>
            <p:spPr>
              <a:xfrm>
                <a:off x="2500105" y="191062"/>
                <a:ext cx="7156924" cy="143052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defTabSz="1219170">
                  <a:spcBef>
                    <a:spcPct val="50000"/>
                  </a:spcBef>
                  <a:defRPr/>
                </a:pPr>
                <a:r>
                  <a:rPr lang="en-US" altLang="en-US" sz="3200" b="1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Không</a:t>
                </a:r>
                <a:r>
                  <a:rPr lang="en-US" altLang="en-US" sz="3200" b="1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 </a:t>
                </a:r>
                <a:r>
                  <a:rPr lang="en-US" altLang="en-US" sz="3200" b="1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giúp</a:t>
                </a:r>
                <a:r>
                  <a:rPr lang="en-US" altLang="en-US" sz="3200" b="1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 </a:t>
                </a:r>
                <a:r>
                  <a:rPr lang="en-US" altLang="en-US" sz="3200" b="1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ích</a:t>
                </a:r>
                <a:r>
                  <a:rPr lang="en-US" altLang="en-US" sz="3200" b="1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 </a:t>
                </a:r>
                <a:r>
                  <a:rPr lang="en-US" altLang="en-US" sz="3200" b="1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gì</a:t>
                </a:r>
                <a:r>
                  <a:rPr lang="en-US" altLang="en-US" sz="3200" b="1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.</a:t>
                </a:r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68B3C73C-0893-2677-C26E-8B9FC91D519E}"/>
                </a:ext>
              </a:extLst>
            </p:cNvPr>
            <p:cNvGrpSpPr/>
            <p:nvPr/>
          </p:nvGrpSpPr>
          <p:grpSpPr>
            <a:xfrm>
              <a:off x="4684130" y="1730750"/>
              <a:ext cx="990103" cy="988223"/>
              <a:chOff x="5304987" y="1743054"/>
              <a:chExt cx="1228335" cy="1224365"/>
            </a:xfrm>
          </p:grpSpPr>
          <p:grpSp>
            <p:nvGrpSpPr>
              <p:cNvPr id="34" name="Google Shape;3605;p43">
                <a:extLst>
                  <a:ext uri="{FF2B5EF4-FFF2-40B4-BE49-F238E27FC236}">
                    <a16:creationId xmlns:a16="http://schemas.microsoft.com/office/drawing/2014/main" id="{A424AC23-4803-A0CF-8B44-81C546CA3F45}"/>
                  </a:ext>
                </a:extLst>
              </p:cNvPr>
              <p:cNvGrpSpPr/>
              <p:nvPr/>
            </p:nvGrpSpPr>
            <p:grpSpPr>
              <a:xfrm>
                <a:off x="5304987" y="1743054"/>
                <a:ext cx="1228335" cy="1224365"/>
                <a:chOff x="3190585" y="1598925"/>
                <a:chExt cx="1225500" cy="1225500"/>
              </a:xfrm>
            </p:grpSpPr>
            <p:sp>
              <p:nvSpPr>
                <p:cNvPr id="35" name="Google Shape;3606;p43">
                  <a:extLst>
                    <a:ext uri="{FF2B5EF4-FFF2-40B4-BE49-F238E27FC236}">
                      <a16:creationId xmlns:a16="http://schemas.microsoft.com/office/drawing/2014/main" id="{BB6DB16E-CDF7-4B0C-C268-06F609239B4D}"/>
                    </a:ext>
                  </a:extLst>
                </p:cNvPr>
                <p:cNvSpPr/>
                <p:nvPr/>
              </p:nvSpPr>
              <p:spPr>
                <a:xfrm>
                  <a:off x="3190585" y="1598925"/>
                  <a:ext cx="1225500" cy="1225500"/>
                </a:xfrm>
                <a:prstGeom prst="ellipse">
                  <a:avLst/>
                </a:prstGeom>
                <a:solidFill>
                  <a:schemeClr val="accent2"/>
                </a:solidFill>
                <a:ln w="76200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3200" kern="0">
                    <a:solidFill>
                      <a:srgbClr val="43671B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6" name="Google Shape;3607;p43">
                  <a:extLst>
                    <a:ext uri="{FF2B5EF4-FFF2-40B4-BE49-F238E27FC236}">
                      <a16:creationId xmlns:a16="http://schemas.microsoft.com/office/drawing/2014/main" id="{98D30DBD-10AF-ABC5-6219-AC7556A498B1}"/>
                    </a:ext>
                  </a:extLst>
                </p:cNvPr>
                <p:cNvSpPr/>
                <p:nvPr/>
              </p:nvSpPr>
              <p:spPr>
                <a:xfrm>
                  <a:off x="3281377" y="1701500"/>
                  <a:ext cx="1044000" cy="1044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3200" kern="0">
                    <a:solidFill>
                      <a:srgbClr val="43671B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243B3E65-C1EA-31F0-BD68-0A91D87EA53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1354" t="-1449" r="-735" b="51345"/>
              <a:stretch/>
            </p:blipFill>
            <p:spPr>
              <a:xfrm rot="21281818">
                <a:off x="5421313" y="1921213"/>
                <a:ext cx="884835" cy="956135"/>
              </a:xfrm>
              <a:prstGeom prst="rect">
                <a:avLst/>
              </a:prstGeom>
            </p:spPr>
          </p:pic>
        </p:grp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5859EE6C-990A-80F9-7446-B3ABFFE36C1D}"/>
              </a:ext>
            </a:extLst>
          </p:cNvPr>
          <p:cNvGrpSpPr/>
          <p:nvPr/>
        </p:nvGrpSpPr>
        <p:grpSpPr>
          <a:xfrm>
            <a:off x="352774" y="2353645"/>
            <a:ext cx="5773333" cy="1288256"/>
            <a:chOff x="264580" y="1765233"/>
            <a:chExt cx="4329999" cy="966192"/>
          </a:xfrm>
        </p:grpSpPr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122E8B3C-F94E-7608-1FC0-437336C2D4E5}"/>
                </a:ext>
              </a:extLst>
            </p:cNvPr>
            <p:cNvGrpSpPr/>
            <p:nvPr/>
          </p:nvGrpSpPr>
          <p:grpSpPr>
            <a:xfrm>
              <a:off x="655913" y="1765233"/>
              <a:ext cx="3938666" cy="966192"/>
              <a:chOff x="129540" y="128016"/>
              <a:chExt cx="12227213" cy="1710781"/>
            </a:xfrm>
          </p:grpSpPr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27405422-B596-98A9-D9AA-FAAE1FC0B251}"/>
                  </a:ext>
                </a:extLst>
              </p:cNvPr>
              <p:cNvSpPr/>
              <p:nvPr/>
            </p:nvSpPr>
            <p:spPr>
              <a:xfrm>
                <a:off x="129540" y="128016"/>
                <a:ext cx="11932920" cy="1710781"/>
              </a:xfrm>
              <a:custGeom>
                <a:avLst/>
                <a:gdLst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3894799" y="-133017"/>
                      <a:pt x="6957242" y="-123057"/>
                      <a:pt x="11932920" y="0"/>
                    </a:cubicBezTo>
                    <a:cubicBezTo>
                      <a:pt x="11781855" y="306264"/>
                      <a:pt x="11935788" y="1228254"/>
                      <a:pt x="11932920" y="1710781"/>
                    </a:cubicBezTo>
                    <a:cubicBezTo>
                      <a:pt x="6069223" y="1708580"/>
                      <a:pt x="2854444" y="1581010"/>
                      <a:pt x="0" y="1710781"/>
                    </a:cubicBezTo>
                    <a:cubicBezTo>
                      <a:pt x="66034" y="1169151"/>
                      <a:pt x="34881" y="356270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5260551" y="-157587"/>
                      <a:pt x="8849332" y="-63908"/>
                      <a:pt x="11932920" y="0"/>
                    </a:cubicBezTo>
                    <a:cubicBezTo>
                      <a:pt x="11890298" y="255585"/>
                      <a:pt x="11929257" y="1165646"/>
                      <a:pt x="11932920" y="1710781"/>
                    </a:cubicBezTo>
                    <a:cubicBezTo>
                      <a:pt x="7499845" y="1609783"/>
                      <a:pt x="2568714" y="1831837"/>
                      <a:pt x="0" y="1710781"/>
                    </a:cubicBezTo>
                    <a:cubicBezTo>
                      <a:pt x="119464" y="1236510"/>
                      <a:pt x="102617" y="813765"/>
                      <a:pt x="0" y="0"/>
                    </a:cubicBezTo>
                    <a:close/>
                  </a:path>
                </a:pathLst>
              </a:custGeom>
              <a:solidFill>
                <a:sysClr val="window" lastClr="FFFFFF">
                  <a:alpha val="80000"/>
                </a:sys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sd="101832881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algn="ctr" defTabSz="1219170">
                  <a:defRPr/>
                </a:pPr>
                <a:endParaRPr lang="en-US" sz="3200" dirty="0">
                  <a:solidFill>
                    <a:srgbClr val="43671B"/>
                  </a:solidFill>
                  <a:latin typeface="Arial" panose="020B0604020202020204" pitchFamily="34" charset="0"/>
                  <a:cs typeface="Arial"/>
                  <a:sym typeface="Arial"/>
                </a:endParaRPr>
              </a:p>
            </p:txBody>
          </p:sp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49EADB0C-1406-41D9-6C96-9EECD2981848}"/>
                  </a:ext>
                </a:extLst>
              </p:cNvPr>
              <p:cNvSpPr txBox="1"/>
              <p:nvPr/>
            </p:nvSpPr>
            <p:spPr>
              <a:xfrm>
                <a:off x="1758307" y="171137"/>
                <a:ext cx="10598446" cy="143052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defTabSz="1219170">
                  <a:spcBef>
                    <a:spcPct val="50000"/>
                  </a:spcBef>
                  <a:defRPr/>
                </a:pPr>
                <a:r>
                  <a:rPr lang="en-US" altLang="en-US" sz="3200" b="1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Giúp</a:t>
                </a:r>
                <a:r>
                  <a:rPr lang="en-US" altLang="en-US" sz="3200" b="1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 </a:t>
                </a:r>
                <a:r>
                  <a:rPr lang="en-US" altLang="en-US" sz="3200" b="1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cuộc</a:t>
                </a:r>
                <a:r>
                  <a:rPr lang="en-US" altLang="en-US" sz="3200" b="1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 </a:t>
                </a:r>
                <a:r>
                  <a:rPr lang="en-US" altLang="en-US" sz="3200" b="1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sống</a:t>
                </a:r>
                <a:r>
                  <a:rPr lang="en-US" altLang="en-US" sz="3200" b="1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 con </a:t>
                </a:r>
                <a:r>
                  <a:rPr lang="en-US" altLang="en-US" sz="3200" b="1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người</a:t>
                </a:r>
                <a:r>
                  <a:rPr lang="en-US" altLang="en-US" sz="3200" b="1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 </a:t>
                </a:r>
                <a:r>
                  <a:rPr lang="en-US" altLang="en-US" sz="3200" b="1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tiện</a:t>
                </a:r>
                <a:r>
                  <a:rPr lang="en-US" altLang="en-US" sz="3200" b="1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 </a:t>
                </a:r>
                <a:r>
                  <a:rPr lang="en-US" altLang="en-US" sz="3200" b="1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lợi</a:t>
                </a:r>
                <a:r>
                  <a:rPr lang="en-US" altLang="en-US" sz="3200" b="1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 </a:t>
                </a:r>
                <a:r>
                  <a:rPr lang="en-US" altLang="en-US" sz="3200" b="1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hơn</a:t>
                </a:r>
                <a:r>
                  <a:rPr lang="en-US" altLang="en-US" sz="3200" b="1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.</a:t>
                </a:r>
              </a:p>
            </p:txBody>
          </p: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7B2FDAB1-82FB-B88D-A331-6C81AE4AD131}"/>
                </a:ext>
              </a:extLst>
            </p:cNvPr>
            <p:cNvGrpSpPr/>
            <p:nvPr/>
          </p:nvGrpSpPr>
          <p:grpSpPr>
            <a:xfrm>
              <a:off x="264580" y="1783360"/>
              <a:ext cx="918025" cy="912332"/>
              <a:chOff x="223256" y="1570336"/>
              <a:chExt cx="1228335" cy="1224365"/>
            </a:xfrm>
          </p:grpSpPr>
          <p:grpSp>
            <p:nvGrpSpPr>
              <p:cNvPr id="28" name="Google Shape;3605;p43">
                <a:extLst>
                  <a:ext uri="{FF2B5EF4-FFF2-40B4-BE49-F238E27FC236}">
                    <a16:creationId xmlns:a16="http://schemas.microsoft.com/office/drawing/2014/main" id="{8F21DAAA-4126-28FA-3F7F-B5464FBD7D79}"/>
                  </a:ext>
                </a:extLst>
              </p:cNvPr>
              <p:cNvGrpSpPr/>
              <p:nvPr/>
            </p:nvGrpSpPr>
            <p:grpSpPr>
              <a:xfrm>
                <a:off x="223256" y="1570336"/>
                <a:ext cx="1228335" cy="1224365"/>
                <a:chOff x="3190585" y="1598925"/>
                <a:chExt cx="1225500" cy="1225500"/>
              </a:xfrm>
            </p:grpSpPr>
            <p:sp>
              <p:nvSpPr>
                <p:cNvPr id="29" name="Google Shape;3606;p43">
                  <a:extLst>
                    <a:ext uri="{FF2B5EF4-FFF2-40B4-BE49-F238E27FC236}">
                      <a16:creationId xmlns:a16="http://schemas.microsoft.com/office/drawing/2014/main" id="{41E993A4-6AA8-CFD4-EA59-9F193ECB777C}"/>
                    </a:ext>
                  </a:extLst>
                </p:cNvPr>
                <p:cNvSpPr/>
                <p:nvPr/>
              </p:nvSpPr>
              <p:spPr>
                <a:xfrm>
                  <a:off x="3190585" y="1598925"/>
                  <a:ext cx="1225500" cy="1225500"/>
                </a:xfrm>
                <a:prstGeom prst="ellipse">
                  <a:avLst/>
                </a:prstGeom>
                <a:solidFill>
                  <a:schemeClr val="accent2"/>
                </a:solidFill>
                <a:ln w="76200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3200" kern="0">
                    <a:solidFill>
                      <a:srgbClr val="43671B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" name="Google Shape;3607;p43">
                  <a:extLst>
                    <a:ext uri="{FF2B5EF4-FFF2-40B4-BE49-F238E27FC236}">
                      <a16:creationId xmlns:a16="http://schemas.microsoft.com/office/drawing/2014/main" id="{6F5930F6-EA8F-AAF9-F667-ECADDBB0D33D}"/>
                    </a:ext>
                  </a:extLst>
                </p:cNvPr>
                <p:cNvSpPr/>
                <p:nvPr/>
              </p:nvSpPr>
              <p:spPr>
                <a:xfrm>
                  <a:off x="3281377" y="1701500"/>
                  <a:ext cx="1044000" cy="1044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3200" kern="0">
                    <a:solidFill>
                      <a:srgbClr val="43671B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2ADEFAD2-FA9B-2F13-F51C-496494F4239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-1991" r="64831" b="51887"/>
              <a:stretch/>
            </p:blipFill>
            <p:spPr>
              <a:xfrm>
                <a:off x="428425" y="1667516"/>
                <a:ext cx="807883" cy="947137"/>
              </a:xfrm>
              <a:prstGeom prst="rect">
                <a:avLst/>
              </a:prstGeom>
            </p:spPr>
          </p:pic>
        </p:grp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A023E6D-B049-ACA0-E973-73D06CC416F0}"/>
              </a:ext>
            </a:extLst>
          </p:cNvPr>
          <p:cNvGrpSpPr/>
          <p:nvPr/>
        </p:nvGrpSpPr>
        <p:grpSpPr>
          <a:xfrm>
            <a:off x="0" y="-383040"/>
            <a:ext cx="11786855" cy="2424034"/>
            <a:chOff x="28076" y="-182588"/>
            <a:chExt cx="8840141" cy="1818025"/>
          </a:xfrm>
        </p:grpSpPr>
        <p:grpSp>
          <p:nvGrpSpPr>
            <p:cNvPr id="15" name="Google Shape;3579;p43">
              <a:extLst>
                <a:ext uri="{FF2B5EF4-FFF2-40B4-BE49-F238E27FC236}">
                  <a16:creationId xmlns:a16="http://schemas.microsoft.com/office/drawing/2014/main" id="{E21ED265-735A-6F49-7E70-97082C546DF2}"/>
                </a:ext>
              </a:extLst>
            </p:cNvPr>
            <p:cNvGrpSpPr/>
            <p:nvPr/>
          </p:nvGrpSpPr>
          <p:grpSpPr>
            <a:xfrm>
              <a:off x="646746" y="192450"/>
              <a:ext cx="8221471" cy="1336219"/>
              <a:chOff x="3374500" y="2400975"/>
              <a:chExt cx="2395004" cy="1696203"/>
            </a:xfrm>
          </p:grpSpPr>
          <p:sp>
            <p:nvSpPr>
              <p:cNvPr id="16" name="Google Shape;3580;p43">
                <a:extLst>
                  <a:ext uri="{FF2B5EF4-FFF2-40B4-BE49-F238E27FC236}">
                    <a16:creationId xmlns:a16="http://schemas.microsoft.com/office/drawing/2014/main" id="{E3234B8D-54C0-C413-90FE-CD58EC1E7EB0}"/>
                  </a:ext>
                </a:extLst>
              </p:cNvPr>
              <p:cNvSpPr/>
              <p:nvPr/>
            </p:nvSpPr>
            <p:spPr>
              <a:xfrm rot="10800000">
                <a:off x="3374500" y="2400975"/>
                <a:ext cx="2395004" cy="1696203"/>
              </a:xfrm>
              <a:custGeom>
                <a:avLst/>
                <a:gdLst/>
                <a:ahLst/>
                <a:cxnLst/>
                <a:rect l="l" t="t" r="r" b="b"/>
                <a:pathLst>
                  <a:path w="170001" h="120399" extrusionOk="0">
                    <a:moveTo>
                      <a:pt x="93411" y="0"/>
                    </a:moveTo>
                    <a:lnTo>
                      <a:pt x="88487" y="39"/>
                    </a:lnTo>
                    <a:lnTo>
                      <a:pt x="83601" y="118"/>
                    </a:lnTo>
                    <a:lnTo>
                      <a:pt x="78756" y="197"/>
                    </a:lnTo>
                    <a:lnTo>
                      <a:pt x="73949" y="355"/>
                    </a:lnTo>
                    <a:lnTo>
                      <a:pt x="69221" y="512"/>
                    </a:lnTo>
                    <a:lnTo>
                      <a:pt x="64572" y="709"/>
                    </a:lnTo>
                    <a:lnTo>
                      <a:pt x="60002" y="906"/>
                    </a:lnTo>
                    <a:lnTo>
                      <a:pt x="55511" y="1143"/>
                    </a:lnTo>
                    <a:lnTo>
                      <a:pt x="51138" y="1379"/>
                    </a:lnTo>
                    <a:lnTo>
                      <a:pt x="42746" y="1930"/>
                    </a:lnTo>
                    <a:lnTo>
                      <a:pt x="34867" y="2482"/>
                    </a:lnTo>
                    <a:lnTo>
                      <a:pt x="27578" y="3112"/>
                    </a:lnTo>
                    <a:lnTo>
                      <a:pt x="20999" y="3664"/>
                    </a:lnTo>
                    <a:lnTo>
                      <a:pt x="15207" y="4255"/>
                    </a:lnTo>
                    <a:lnTo>
                      <a:pt x="14419" y="4334"/>
                    </a:lnTo>
                    <a:lnTo>
                      <a:pt x="13632" y="4452"/>
                    </a:lnTo>
                    <a:lnTo>
                      <a:pt x="12844" y="4649"/>
                    </a:lnTo>
                    <a:lnTo>
                      <a:pt x="12095" y="4846"/>
                    </a:lnTo>
                    <a:lnTo>
                      <a:pt x="11346" y="5082"/>
                    </a:lnTo>
                    <a:lnTo>
                      <a:pt x="10637" y="5358"/>
                    </a:lnTo>
                    <a:lnTo>
                      <a:pt x="9928" y="5634"/>
                    </a:lnTo>
                    <a:lnTo>
                      <a:pt x="9219" y="5988"/>
                    </a:lnTo>
                    <a:lnTo>
                      <a:pt x="8549" y="6343"/>
                    </a:lnTo>
                    <a:lnTo>
                      <a:pt x="7919" y="6737"/>
                    </a:lnTo>
                    <a:lnTo>
                      <a:pt x="7289" y="7131"/>
                    </a:lnTo>
                    <a:lnTo>
                      <a:pt x="6658" y="7604"/>
                    </a:lnTo>
                    <a:lnTo>
                      <a:pt x="6067" y="8076"/>
                    </a:lnTo>
                    <a:lnTo>
                      <a:pt x="5516" y="8549"/>
                    </a:lnTo>
                    <a:lnTo>
                      <a:pt x="4964" y="9061"/>
                    </a:lnTo>
                    <a:lnTo>
                      <a:pt x="4452" y="9613"/>
                    </a:lnTo>
                    <a:lnTo>
                      <a:pt x="3940" y="10165"/>
                    </a:lnTo>
                    <a:lnTo>
                      <a:pt x="3467" y="10755"/>
                    </a:lnTo>
                    <a:lnTo>
                      <a:pt x="3034" y="11386"/>
                    </a:lnTo>
                    <a:lnTo>
                      <a:pt x="2600" y="12016"/>
                    </a:lnTo>
                    <a:lnTo>
                      <a:pt x="2206" y="12647"/>
                    </a:lnTo>
                    <a:lnTo>
                      <a:pt x="1852" y="13316"/>
                    </a:lnTo>
                    <a:lnTo>
                      <a:pt x="1537" y="13986"/>
                    </a:lnTo>
                    <a:lnTo>
                      <a:pt x="1221" y="14695"/>
                    </a:lnTo>
                    <a:lnTo>
                      <a:pt x="946" y="15404"/>
                    </a:lnTo>
                    <a:lnTo>
                      <a:pt x="709" y="16153"/>
                    </a:lnTo>
                    <a:lnTo>
                      <a:pt x="512" y="16901"/>
                    </a:lnTo>
                    <a:lnTo>
                      <a:pt x="355" y="17650"/>
                    </a:lnTo>
                    <a:lnTo>
                      <a:pt x="197" y="18438"/>
                    </a:lnTo>
                    <a:lnTo>
                      <a:pt x="118" y="19187"/>
                    </a:lnTo>
                    <a:lnTo>
                      <a:pt x="39" y="19974"/>
                    </a:lnTo>
                    <a:lnTo>
                      <a:pt x="0" y="20802"/>
                    </a:lnTo>
                    <a:lnTo>
                      <a:pt x="0" y="26908"/>
                    </a:lnTo>
                    <a:lnTo>
                      <a:pt x="39" y="32976"/>
                    </a:lnTo>
                    <a:lnTo>
                      <a:pt x="197" y="39043"/>
                    </a:lnTo>
                    <a:lnTo>
                      <a:pt x="394" y="45031"/>
                    </a:lnTo>
                    <a:lnTo>
                      <a:pt x="670" y="50941"/>
                    </a:lnTo>
                    <a:lnTo>
                      <a:pt x="1024" y="56772"/>
                    </a:lnTo>
                    <a:lnTo>
                      <a:pt x="1418" y="62445"/>
                    </a:lnTo>
                    <a:lnTo>
                      <a:pt x="1812" y="68000"/>
                    </a:lnTo>
                    <a:lnTo>
                      <a:pt x="2285" y="73358"/>
                    </a:lnTo>
                    <a:lnTo>
                      <a:pt x="2758" y="78519"/>
                    </a:lnTo>
                    <a:lnTo>
                      <a:pt x="3270" y="83483"/>
                    </a:lnTo>
                    <a:lnTo>
                      <a:pt x="3782" y="88171"/>
                    </a:lnTo>
                    <a:lnTo>
                      <a:pt x="4294" y="92623"/>
                    </a:lnTo>
                    <a:lnTo>
                      <a:pt x="4806" y="96799"/>
                    </a:lnTo>
                    <a:lnTo>
                      <a:pt x="5752" y="104167"/>
                    </a:lnTo>
                    <a:lnTo>
                      <a:pt x="5870" y="104915"/>
                    </a:lnTo>
                    <a:lnTo>
                      <a:pt x="6028" y="105664"/>
                    </a:lnTo>
                    <a:lnTo>
                      <a:pt x="6225" y="106373"/>
                    </a:lnTo>
                    <a:lnTo>
                      <a:pt x="6422" y="107082"/>
                    </a:lnTo>
                    <a:lnTo>
                      <a:pt x="6658" y="107752"/>
                    </a:lnTo>
                    <a:lnTo>
                      <a:pt x="6934" y="108422"/>
                    </a:lnTo>
                    <a:lnTo>
                      <a:pt x="7210" y="109091"/>
                    </a:lnTo>
                    <a:lnTo>
                      <a:pt x="7525" y="109722"/>
                    </a:lnTo>
                    <a:lnTo>
                      <a:pt x="7879" y="110352"/>
                    </a:lnTo>
                    <a:lnTo>
                      <a:pt x="8273" y="110982"/>
                    </a:lnTo>
                    <a:lnTo>
                      <a:pt x="8667" y="111573"/>
                    </a:lnTo>
                    <a:lnTo>
                      <a:pt x="9061" y="112164"/>
                    </a:lnTo>
                    <a:lnTo>
                      <a:pt x="9534" y="112716"/>
                    </a:lnTo>
                    <a:lnTo>
                      <a:pt x="9968" y="113228"/>
                    </a:lnTo>
                    <a:lnTo>
                      <a:pt x="10480" y="113740"/>
                    </a:lnTo>
                    <a:lnTo>
                      <a:pt x="10992" y="114252"/>
                    </a:lnTo>
                    <a:lnTo>
                      <a:pt x="11504" y="114725"/>
                    </a:lnTo>
                    <a:lnTo>
                      <a:pt x="12056" y="115158"/>
                    </a:lnTo>
                    <a:lnTo>
                      <a:pt x="12647" y="115592"/>
                    </a:lnTo>
                    <a:lnTo>
                      <a:pt x="13238" y="116025"/>
                    </a:lnTo>
                    <a:lnTo>
                      <a:pt x="13829" y="116380"/>
                    </a:lnTo>
                    <a:lnTo>
                      <a:pt x="14459" y="116734"/>
                    </a:lnTo>
                    <a:lnTo>
                      <a:pt x="15089" y="117050"/>
                    </a:lnTo>
                    <a:lnTo>
                      <a:pt x="15720" y="117365"/>
                    </a:lnTo>
                    <a:lnTo>
                      <a:pt x="16389" y="117640"/>
                    </a:lnTo>
                    <a:lnTo>
                      <a:pt x="17059" y="117877"/>
                    </a:lnTo>
                    <a:lnTo>
                      <a:pt x="17768" y="118113"/>
                    </a:lnTo>
                    <a:lnTo>
                      <a:pt x="18477" y="118271"/>
                    </a:lnTo>
                    <a:lnTo>
                      <a:pt x="19187" y="118428"/>
                    </a:lnTo>
                    <a:lnTo>
                      <a:pt x="19935" y="118547"/>
                    </a:lnTo>
                    <a:lnTo>
                      <a:pt x="20644" y="118665"/>
                    </a:lnTo>
                    <a:lnTo>
                      <a:pt x="21393" y="118704"/>
                    </a:lnTo>
                    <a:lnTo>
                      <a:pt x="26239" y="118980"/>
                    </a:lnTo>
                    <a:lnTo>
                      <a:pt x="31085" y="119256"/>
                    </a:lnTo>
                    <a:lnTo>
                      <a:pt x="35931" y="119453"/>
                    </a:lnTo>
                    <a:lnTo>
                      <a:pt x="40776" y="119650"/>
                    </a:lnTo>
                    <a:lnTo>
                      <a:pt x="45622" y="119807"/>
                    </a:lnTo>
                    <a:lnTo>
                      <a:pt x="50429" y="119965"/>
                    </a:lnTo>
                    <a:lnTo>
                      <a:pt x="60002" y="120201"/>
                    </a:lnTo>
                    <a:lnTo>
                      <a:pt x="69418" y="120319"/>
                    </a:lnTo>
                    <a:lnTo>
                      <a:pt x="78677" y="120398"/>
                    </a:lnTo>
                    <a:lnTo>
                      <a:pt x="87699" y="120359"/>
                    </a:lnTo>
                    <a:lnTo>
                      <a:pt x="96445" y="120280"/>
                    </a:lnTo>
                    <a:lnTo>
                      <a:pt x="104876" y="120162"/>
                    </a:lnTo>
                    <a:lnTo>
                      <a:pt x="112953" y="120004"/>
                    </a:lnTo>
                    <a:lnTo>
                      <a:pt x="120635" y="119807"/>
                    </a:lnTo>
                    <a:lnTo>
                      <a:pt x="127845" y="119610"/>
                    </a:lnTo>
                    <a:lnTo>
                      <a:pt x="134582" y="119335"/>
                    </a:lnTo>
                    <a:lnTo>
                      <a:pt x="140807" y="119098"/>
                    </a:lnTo>
                    <a:lnTo>
                      <a:pt x="151405" y="118625"/>
                    </a:lnTo>
                    <a:lnTo>
                      <a:pt x="152193" y="118547"/>
                    </a:lnTo>
                    <a:lnTo>
                      <a:pt x="152980" y="118468"/>
                    </a:lnTo>
                    <a:lnTo>
                      <a:pt x="153729" y="118350"/>
                    </a:lnTo>
                    <a:lnTo>
                      <a:pt x="154478" y="118153"/>
                    </a:lnTo>
                    <a:lnTo>
                      <a:pt x="155187" y="117995"/>
                    </a:lnTo>
                    <a:lnTo>
                      <a:pt x="155935" y="117759"/>
                    </a:lnTo>
                    <a:lnTo>
                      <a:pt x="156644" y="117483"/>
                    </a:lnTo>
                    <a:lnTo>
                      <a:pt x="157314" y="117207"/>
                    </a:lnTo>
                    <a:lnTo>
                      <a:pt x="157984" y="116892"/>
                    </a:lnTo>
                    <a:lnTo>
                      <a:pt x="158654" y="116537"/>
                    </a:lnTo>
                    <a:lnTo>
                      <a:pt x="159323" y="116183"/>
                    </a:lnTo>
                    <a:lnTo>
                      <a:pt x="159914" y="115789"/>
                    </a:lnTo>
                    <a:lnTo>
                      <a:pt x="160545" y="115355"/>
                    </a:lnTo>
                    <a:lnTo>
                      <a:pt x="161136" y="114922"/>
                    </a:lnTo>
                    <a:lnTo>
                      <a:pt x="161687" y="114449"/>
                    </a:lnTo>
                    <a:lnTo>
                      <a:pt x="162239" y="113937"/>
                    </a:lnTo>
                    <a:lnTo>
                      <a:pt x="162751" y="113425"/>
                    </a:lnTo>
                    <a:lnTo>
                      <a:pt x="163263" y="112873"/>
                    </a:lnTo>
                    <a:lnTo>
                      <a:pt x="163736" y="112322"/>
                    </a:lnTo>
                    <a:lnTo>
                      <a:pt x="164169" y="111731"/>
                    </a:lnTo>
                    <a:lnTo>
                      <a:pt x="164603" y="111101"/>
                    </a:lnTo>
                    <a:lnTo>
                      <a:pt x="164997" y="110470"/>
                    </a:lnTo>
                    <a:lnTo>
                      <a:pt x="165351" y="109840"/>
                    </a:lnTo>
                    <a:lnTo>
                      <a:pt x="165706" y="109170"/>
                    </a:lnTo>
                    <a:lnTo>
                      <a:pt x="166021" y="108500"/>
                    </a:lnTo>
                    <a:lnTo>
                      <a:pt x="166297" y="107791"/>
                    </a:lnTo>
                    <a:lnTo>
                      <a:pt x="166573" y="107082"/>
                    </a:lnTo>
                    <a:lnTo>
                      <a:pt x="166770" y="106373"/>
                    </a:lnTo>
                    <a:lnTo>
                      <a:pt x="166967" y="105624"/>
                    </a:lnTo>
                    <a:lnTo>
                      <a:pt x="167124" y="104876"/>
                    </a:lnTo>
                    <a:lnTo>
                      <a:pt x="167242" y="104088"/>
                    </a:lnTo>
                    <a:lnTo>
                      <a:pt x="167321" y="103339"/>
                    </a:lnTo>
                    <a:lnTo>
                      <a:pt x="167833" y="97548"/>
                    </a:lnTo>
                    <a:lnTo>
                      <a:pt x="168267" y="91678"/>
                    </a:lnTo>
                    <a:lnTo>
                      <a:pt x="168661" y="85847"/>
                    </a:lnTo>
                    <a:lnTo>
                      <a:pt x="168976" y="79977"/>
                    </a:lnTo>
                    <a:lnTo>
                      <a:pt x="169252" y="74185"/>
                    </a:lnTo>
                    <a:lnTo>
                      <a:pt x="169449" y="68433"/>
                    </a:lnTo>
                    <a:lnTo>
                      <a:pt x="169646" y="62760"/>
                    </a:lnTo>
                    <a:lnTo>
                      <a:pt x="169764" y="57244"/>
                    </a:lnTo>
                    <a:lnTo>
                      <a:pt x="169882" y="51847"/>
                    </a:lnTo>
                    <a:lnTo>
                      <a:pt x="169921" y="46607"/>
                    </a:lnTo>
                    <a:lnTo>
                      <a:pt x="169961" y="41604"/>
                    </a:lnTo>
                    <a:lnTo>
                      <a:pt x="170000" y="36797"/>
                    </a:lnTo>
                    <a:lnTo>
                      <a:pt x="169961" y="28012"/>
                    </a:lnTo>
                    <a:lnTo>
                      <a:pt x="169843" y="20447"/>
                    </a:lnTo>
                    <a:lnTo>
                      <a:pt x="169843" y="19699"/>
                    </a:lnTo>
                    <a:lnTo>
                      <a:pt x="169764" y="18950"/>
                    </a:lnTo>
                    <a:lnTo>
                      <a:pt x="169685" y="18202"/>
                    </a:lnTo>
                    <a:lnTo>
                      <a:pt x="169527" y="17492"/>
                    </a:lnTo>
                    <a:lnTo>
                      <a:pt x="169370" y="16783"/>
                    </a:lnTo>
                    <a:lnTo>
                      <a:pt x="169212" y="16074"/>
                    </a:lnTo>
                    <a:lnTo>
                      <a:pt x="168976" y="15365"/>
                    </a:lnTo>
                    <a:lnTo>
                      <a:pt x="168739" y="14695"/>
                    </a:lnTo>
                    <a:lnTo>
                      <a:pt x="168464" y="14025"/>
                    </a:lnTo>
                    <a:lnTo>
                      <a:pt x="168148" y="13356"/>
                    </a:lnTo>
                    <a:lnTo>
                      <a:pt x="167833" y="12725"/>
                    </a:lnTo>
                    <a:lnTo>
                      <a:pt x="167479" y="12095"/>
                    </a:lnTo>
                    <a:lnTo>
                      <a:pt x="167085" y="11465"/>
                    </a:lnTo>
                    <a:lnTo>
                      <a:pt x="166691" y="10874"/>
                    </a:lnTo>
                    <a:lnTo>
                      <a:pt x="166257" y="10322"/>
                    </a:lnTo>
                    <a:lnTo>
                      <a:pt x="165785" y="9771"/>
                    </a:lnTo>
                    <a:lnTo>
                      <a:pt x="165312" y="9219"/>
                    </a:lnTo>
                    <a:lnTo>
                      <a:pt x="164800" y="8707"/>
                    </a:lnTo>
                    <a:lnTo>
                      <a:pt x="164288" y="8234"/>
                    </a:lnTo>
                    <a:lnTo>
                      <a:pt x="163736" y="7761"/>
                    </a:lnTo>
                    <a:lnTo>
                      <a:pt x="163184" y="7289"/>
                    </a:lnTo>
                    <a:lnTo>
                      <a:pt x="162593" y="6895"/>
                    </a:lnTo>
                    <a:lnTo>
                      <a:pt x="162002" y="6461"/>
                    </a:lnTo>
                    <a:lnTo>
                      <a:pt x="161372" y="6107"/>
                    </a:lnTo>
                    <a:lnTo>
                      <a:pt x="160742" y="5752"/>
                    </a:lnTo>
                    <a:lnTo>
                      <a:pt x="160072" y="5437"/>
                    </a:lnTo>
                    <a:lnTo>
                      <a:pt x="159402" y="5161"/>
                    </a:lnTo>
                    <a:lnTo>
                      <a:pt x="158732" y="4885"/>
                    </a:lnTo>
                    <a:lnTo>
                      <a:pt x="158023" y="4649"/>
                    </a:lnTo>
                    <a:lnTo>
                      <a:pt x="157314" y="4452"/>
                    </a:lnTo>
                    <a:lnTo>
                      <a:pt x="156566" y="4294"/>
                    </a:lnTo>
                    <a:lnTo>
                      <a:pt x="155817" y="4137"/>
                    </a:lnTo>
                    <a:lnTo>
                      <a:pt x="151405" y="3428"/>
                    </a:lnTo>
                    <a:lnTo>
                      <a:pt x="146834" y="2837"/>
                    </a:lnTo>
                    <a:lnTo>
                      <a:pt x="142225" y="2285"/>
                    </a:lnTo>
                    <a:lnTo>
                      <a:pt x="137537" y="1812"/>
                    </a:lnTo>
                    <a:lnTo>
                      <a:pt x="132770" y="1379"/>
                    </a:lnTo>
                    <a:lnTo>
                      <a:pt x="127924" y="1024"/>
                    </a:lnTo>
                    <a:lnTo>
                      <a:pt x="123078" y="709"/>
                    </a:lnTo>
                    <a:lnTo>
                      <a:pt x="118153" y="473"/>
                    </a:lnTo>
                    <a:lnTo>
                      <a:pt x="113228" y="276"/>
                    </a:lnTo>
                    <a:lnTo>
                      <a:pt x="108264" y="158"/>
                    </a:lnTo>
                    <a:lnTo>
                      <a:pt x="103300" y="39"/>
                    </a:lnTo>
                    <a:lnTo>
                      <a:pt x="98336" y="0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422B24">
                      <a:lumMod val="75000"/>
                    </a:srgbClr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" name="Google Shape;3581;p43">
                <a:extLst>
                  <a:ext uri="{FF2B5EF4-FFF2-40B4-BE49-F238E27FC236}">
                    <a16:creationId xmlns:a16="http://schemas.microsoft.com/office/drawing/2014/main" id="{39CC1EDF-03DE-12D5-162D-2E1D5A099F2A}"/>
                  </a:ext>
                </a:extLst>
              </p:cNvPr>
              <p:cNvSpPr/>
              <p:nvPr/>
            </p:nvSpPr>
            <p:spPr>
              <a:xfrm rot="10800000">
                <a:off x="3448299" y="2416583"/>
                <a:ext cx="2247815" cy="1557233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extrusionOk="0">
                    <a:moveTo>
                      <a:pt x="90852" y="1"/>
                    </a:move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1" y="19660"/>
                    </a:lnTo>
                    <a:lnTo>
                      <a:pt x="1" y="22694"/>
                    </a:lnTo>
                    <a:lnTo>
                      <a:pt x="40" y="28800"/>
                    </a:lnTo>
                    <a:lnTo>
                      <a:pt x="198" y="34868"/>
                    </a:lnTo>
                    <a:lnTo>
                      <a:pt x="434" y="40895"/>
                    </a:lnTo>
                    <a:lnTo>
                      <a:pt x="710" y="46844"/>
                    </a:lnTo>
                    <a:lnTo>
                      <a:pt x="1065" y="52636"/>
                    </a:lnTo>
                    <a:lnTo>
                      <a:pt x="1419" y="58348"/>
                    </a:lnTo>
                    <a:lnTo>
                      <a:pt x="1853" y="63864"/>
                    </a:lnTo>
                    <a:lnTo>
                      <a:pt x="2325" y="69183"/>
                    </a:lnTo>
                    <a:lnTo>
                      <a:pt x="2798" y="74344"/>
                    </a:lnTo>
                    <a:lnTo>
                      <a:pt x="3310" y="79229"/>
                    </a:lnTo>
                    <a:lnTo>
                      <a:pt x="3822" y="83878"/>
                    </a:lnTo>
                    <a:lnTo>
                      <a:pt x="4335" y="88212"/>
                    </a:lnTo>
                    <a:lnTo>
                      <a:pt x="4807" y="92270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9324" y="92900"/>
                    </a:lnTo>
                    <a:lnTo>
                      <a:pt x="159758" y="87030"/>
                    </a:lnTo>
                    <a:lnTo>
                      <a:pt x="160152" y="81159"/>
                    </a:lnTo>
                    <a:lnTo>
                      <a:pt x="160467" y="75289"/>
                    </a:lnTo>
                    <a:lnTo>
                      <a:pt x="160743" y="69498"/>
                    </a:lnTo>
                    <a:lnTo>
                      <a:pt x="160940" y="63706"/>
                    </a:lnTo>
                    <a:lnTo>
                      <a:pt x="161137" y="58073"/>
                    </a:lnTo>
                    <a:lnTo>
                      <a:pt x="161255" y="52518"/>
                    </a:lnTo>
                    <a:lnTo>
                      <a:pt x="161334" y="47160"/>
                    </a:lnTo>
                    <a:lnTo>
                      <a:pt x="161412" y="41959"/>
                    </a:lnTo>
                    <a:lnTo>
                      <a:pt x="161452" y="36995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  <a:close/>
                  </a:path>
                </a:pathLst>
              </a:custGeom>
              <a:solidFill>
                <a:srgbClr val="CCFF3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" name="Google Shape;3582;p43">
                <a:extLst>
                  <a:ext uri="{FF2B5EF4-FFF2-40B4-BE49-F238E27FC236}">
                    <a16:creationId xmlns:a16="http://schemas.microsoft.com/office/drawing/2014/main" id="{C3D328A6-A152-42F1-0FFA-423A100AFFD5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fill="none" extrusionOk="0">
                    <a:moveTo>
                      <a:pt x="158852" y="98691"/>
                    </a:moveTo>
                    <a:lnTo>
                      <a:pt x="158852" y="98691"/>
                    </a:lnTo>
                    <a:lnTo>
                      <a:pt x="158773" y="99243"/>
                    </a:lnTo>
                    <a:lnTo>
                      <a:pt x="158694" y="99834"/>
                    </a:lnTo>
                    <a:lnTo>
                      <a:pt x="158576" y="100385"/>
                    </a:lnTo>
                    <a:lnTo>
                      <a:pt x="158418" y="100937"/>
                    </a:lnTo>
                    <a:lnTo>
                      <a:pt x="158261" y="101488"/>
                    </a:lnTo>
                    <a:lnTo>
                      <a:pt x="158064" y="102001"/>
                    </a:lnTo>
                    <a:lnTo>
                      <a:pt x="157867" y="102513"/>
                    </a:lnTo>
                    <a:lnTo>
                      <a:pt x="157630" y="103025"/>
                    </a:lnTo>
                    <a:lnTo>
                      <a:pt x="157355" y="103537"/>
                    </a:lnTo>
                    <a:lnTo>
                      <a:pt x="157079" y="104010"/>
                    </a:lnTo>
                    <a:lnTo>
                      <a:pt x="156764" y="104483"/>
                    </a:lnTo>
                    <a:lnTo>
                      <a:pt x="156448" y="104916"/>
                    </a:lnTo>
                    <a:lnTo>
                      <a:pt x="156133" y="105389"/>
                    </a:lnTo>
                    <a:lnTo>
                      <a:pt x="155779" y="105783"/>
                    </a:lnTo>
                    <a:lnTo>
                      <a:pt x="155385" y="106216"/>
                    </a:lnTo>
                    <a:lnTo>
                      <a:pt x="154991" y="106610"/>
                    </a:lnTo>
                    <a:lnTo>
                      <a:pt x="154597" y="106965"/>
                    </a:lnTo>
                    <a:lnTo>
                      <a:pt x="154163" y="107319"/>
                    </a:lnTo>
                    <a:lnTo>
                      <a:pt x="153730" y="107674"/>
                    </a:lnTo>
                    <a:lnTo>
                      <a:pt x="153297" y="107989"/>
                    </a:lnTo>
                    <a:lnTo>
                      <a:pt x="152824" y="108265"/>
                    </a:lnTo>
                    <a:lnTo>
                      <a:pt x="152351" y="108541"/>
                    </a:lnTo>
                    <a:lnTo>
                      <a:pt x="151839" y="108816"/>
                    </a:lnTo>
                    <a:lnTo>
                      <a:pt x="151327" y="109053"/>
                    </a:lnTo>
                    <a:lnTo>
                      <a:pt x="150815" y="109250"/>
                    </a:lnTo>
                    <a:lnTo>
                      <a:pt x="150302" y="109447"/>
                    </a:lnTo>
                    <a:lnTo>
                      <a:pt x="149751" y="109604"/>
                    </a:lnTo>
                    <a:lnTo>
                      <a:pt x="149199" y="109762"/>
                    </a:lnTo>
                    <a:lnTo>
                      <a:pt x="148648" y="109880"/>
                    </a:lnTo>
                    <a:lnTo>
                      <a:pt x="148096" y="109998"/>
                    </a:lnTo>
                    <a:lnTo>
                      <a:pt x="147505" y="110038"/>
                    </a:lnTo>
                    <a:lnTo>
                      <a:pt x="146954" y="110077"/>
                    </a:lnTo>
                    <a:lnTo>
                      <a:pt x="146954" y="110077"/>
                    </a:lnTo>
                    <a:lnTo>
                      <a:pt x="140571" y="110392"/>
                    </a:lnTo>
                    <a:lnTo>
                      <a:pt x="133401" y="110707"/>
                    </a:lnTo>
                    <a:lnTo>
                      <a:pt x="125482" y="111023"/>
                    </a:lnTo>
                    <a:lnTo>
                      <a:pt x="116933" y="111298"/>
                    </a:lnTo>
                    <a:lnTo>
                      <a:pt x="107792" y="111535"/>
                    </a:lnTo>
                    <a:lnTo>
                      <a:pt x="98140" y="111692"/>
                    </a:lnTo>
                    <a:lnTo>
                      <a:pt x="88015" y="111811"/>
                    </a:lnTo>
                    <a:lnTo>
                      <a:pt x="77456" y="111850"/>
                    </a:lnTo>
                    <a:lnTo>
                      <a:pt x="77456" y="111850"/>
                    </a:lnTo>
                    <a:lnTo>
                      <a:pt x="69459" y="111850"/>
                    </a:lnTo>
                    <a:lnTo>
                      <a:pt x="61540" y="111771"/>
                    </a:lnTo>
                    <a:lnTo>
                      <a:pt x="53818" y="111614"/>
                    </a:lnTo>
                    <a:lnTo>
                      <a:pt x="46214" y="111456"/>
                    </a:lnTo>
                    <a:lnTo>
                      <a:pt x="38768" y="111220"/>
                    </a:lnTo>
                    <a:lnTo>
                      <a:pt x="31480" y="110944"/>
                    </a:lnTo>
                    <a:lnTo>
                      <a:pt x="24349" y="110589"/>
                    </a:lnTo>
                    <a:lnTo>
                      <a:pt x="17415" y="110195"/>
                    </a:lnTo>
                    <a:lnTo>
                      <a:pt x="17415" y="110195"/>
                    </a:lnTo>
                    <a:lnTo>
                      <a:pt x="16863" y="110156"/>
                    </a:lnTo>
                    <a:lnTo>
                      <a:pt x="16311" y="110077"/>
                    </a:lnTo>
                    <a:lnTo>
                      <a:pt x="15760" y="109998"/>
                    </a:lnTo>
                    <a:lnTo>
                      <a:pt x="15208" y="109880"/>
                    </a:lnTo>
                    <a:lnTo>
                      <a:pt x="14696" y="109762"/>
                    </a:lnTo>
                    <a:lnTo>
                      <a:pt x="14184" y="109565"/>
                    </a:lnTo>
                    <a:lnTo>
                      <a:pt x="13199" y="109210"/>
                    </a:lnTo>
                    <a:lnTo>
                      <a:pt x="12214" y="108738"/>
                    </a:lnTo>
                    <a:lnTo>
                      <a:pt x="11308" y="108186"/>
                    </a:lnTo>
                    <a:lnTo>
                      <a:pt x="10441" y="107556"/>
                    </a:lnTo>
                    <a:lnTo>
                      <a:pt x="9653" y="106886"/>
                    </a:lnTo>
                    <a:lnTo>
                      <a:pt x="8905" y="106098"/>
                    </a:lnTo>
                    <a:lnTo>
                      <a:pt x="8196" y="105310"/>
                    </a:lnTo>
                    <a:lnTo>
                      <a:pt x="7605" y="104443"/>
                    </a:lnTo>
                    <a:lnTo>
                      <a:pt x="7053" y="103498"/>
                    </a:lnTo>
                    <a:lnTo>
                      <a:pt x="6620" y="102513"/>
                    </a:lnTo>
                    <a:lnTo>
                      <a:pt x="6423" y="102040"/>
                    </a:lnTo>
                    <a:lnTo>
                      <a:pt x="6226" y="101488"/>
                    </a:lnTo>
                    <a:lnTo>
                      <a:pt x="6068" y="100976"/>
                    </a:lnTo>
                    <a:lnTo>
                      <a:pt x="5950" y="100464"/>
                    </a:lnTo>
                    <a:lnTo>
                      <a:pt x="5832" y="99913"/>
                    </a:lnTo>
                    <a:lnTo>
                      <a:pt x="5753" y="99361"/>
                    </a:lnTo>
                    <a:lnTo>
                      <a:pt x="5753" y="99361"/>
                    </a:lnTo>
                    <a:lnTo>
                      <a:pt x="4807" y="92270"/>
                    </a:lnTo>
                    <a:lnTo>
                      <a:pt x="4335" y="88212"/>
                    </a:lnTo>
                    <a:lnTo>
                      <a:pt x="3822" y="83878"/>
                    </a:lnTo>
                    <a:lnTo>
                      <a:pt x="3310" y="79229"/>
                    </a:lnTo>
                    <a:lnTo>
                      <a:pt x="2798" y="74344"/>
                    </a:lnTo>
                    <a:lnTo>
                      <a:pt x="2325" y="69183"/>
                    </a:lnTo>
                    <a:lnTo>
                      <a:pt x="1853" y="63864"/>
                    </a:lnTo>
                    <a:lnTo>
                      <a:pt x="1419" y="58348"/>
                    </a:lnTo>
                    <a:lnTo>
                      <a:pt x="1065" y="52636"/>
                    </a:lnTo>
                    <a:lnTo>
                      <a:pt x="710" y="46844"/>
                    </a:lnTo>
                    <a:lnTo>
                      <a:pt x="434" y="40895"/>
                    </a:lnTo>
                    <a:lnTo>
                      <a:pt x="198" y="34868"/>
                    </a:lnTo>
                    <a:lnTo>
                      <a:pt x="40" y="28800"/>
                    </a:lnTo>
                    <a:lnTo>
                      <a:pt x="1" y="22694"/>
                    </a:lnTo>
                    <a:lnTo>
                      <a:pt x="1" y="19660"/>
                    </a:lnTo>
                    <a:lnTo>
                      <a:pt x="40" y="16587"/>
                    </a:lnTo>
                    <a:lnTo>
                      <a:pt x="40" y="16587"/>
                    </a:lnTo>
                    <a:lnTo>
                      <a:pt x="80" y="15720"/>
                    </a:lnTo>
                    <a:lnTo>
                      <a:pt x="159" y="14893"/>
                    </a:lnTo>
                    <a:lnTo>
                      <a:pt x="316" y="14066"/>
                    </a:lnTo>
                    <a:lnTo>
                      <a:pt x="513" y="13278"/>
                    </a:lnTo>
                    <a:lnTo>
                      <a:pt x="513" y="13278"/>
                    </a:lnTo>
                    <a:lnTo>
                      <a:pt x="671" y="12687"/>
                    </a:lnTo>
                    <a:lnTo>
                      <a:pt x="907" y="12135"/>
                    </a:lnTo>
                    <a:lnTo>
                      <a:pt x="1143" y="11584"/>
                    </a:lnTo>
                    <a:lnTo>
                      <a:pt x="1380" y="11032"/>
                    </a:lnTo>
                    <a:lnTo>
                      <a:pt x="1656" y="10520"/>
                    </a:lnTo>
                    <a:lnTo>
                      <a:pt x="1971" y="10008"/>
                    </a:lnTo>
                    <a:lnTo>
                      <a:pt x="2286" y="9535"/>
                    </a:lnTo>
                    <a:lnTo>
                      <a:pt x="2641" y="9023"/>
                    </a:lnTo>
                    <a:lnTo>
                      <a:pt x="3035" y="8590"/>
                    </a:lnTo>
                    <a:lnTo>
                      <a:pt x="3429" y="8156"/>
                    </a:lnTo>
                    <a:lnTo>
                      <a:pt x="3862" y="7723"/>
                    </a:lnTo>
                    <a:lnTo>
                      <a:pt x="4295" y="7329"/>
                    </a:lnTo>
                    <a:lnTo>
                      <a:pt x="4729" y="6935"/>
                    </a:lnTo>
                    <a:lnTo>
                      <a:pt x="5201" y="6580"/>
                    </a:lnTo>
                    <a:lnTo>
                      <a:pt x="5714" y="6226"/>
                    </a:lnTo>
                    <a:lnTo>
                      <a:pt x="6186" y="5911"/>
                    </a:lnTo>
                    <a:lnTo>
                      <a:pt x="6186" y="5911"/>
                    </a:lnTo>
                    <a:lnTo>
                      <a:pt x="6777" y="5595"/>
                    </a:lnTo>
                    <a:lnTo>
                      <a:pt x="7408" y="5280"/>
                    </a:lnTo>
                    <a:lnTo>
                      <a:pt x="7999" y="5044"/>
                    </a:lnTo>
                    <a:lnTo>
                      <a:pt x="8668" y="4807"/>
                    </a:lnTo>
                    <a:lnTo>
                      <a:pt x="9299" y="4610"/>
                    </a:lnTo>
                    <a:lnTo>
                      <a:pt x="9968" y="4453"/>
                    </a:lnTo>
                    <a:lnTo>
                      <a:pt x="10678" y="4335"/>
                    </a:lnTo>
                    <a:lnTo>
                      <a:pt x="11347" y="4216"/>
                    </a:lnTo>
                    <a:lnTo>
                      <a:pt x="11347" y="4216"/>
                    </a:lnTo>
                    <a:lnTo>
                      <a:pt x="18006" y="3586"/>
                    </a:lnTo>
                    <a:lnTo>
                      <a:pt x="25924" y="2916"/>
                    </a:lnTo>
                    <a:lnTo>
                      <a:pt x="34947" y="2207"/>
                    </a:lnTo>
                    <a:lnTo>
                      <a:pt x="39832" y="1853"/>
                    </a:lnTo>
                    <a:lnTo>
                      <a:pt x="44914" y="1537"/>
                    </a:lnTo>
                    <a:lnTo>
                      <a:pt x="50193" y="1222"/>
                    </a:lnTo>
                    <a:lnTo>
                      <a:pt x="55670" y="946"/>
                    </a:lnTo>
                    <a:lnTo>
                      <a:pt x="61264" y="671"/>
                    </a:lnTo>
                    <a:lnTo>
                      <a:pt x="67016" y="434"/>
                    </a:lnTo>
                    <a:lnTo>
                      <a:pt x="72847" y="277"/>
                    </a:lnTo>
                    <a:lnTo>
                      <a:pt x="78796" y="119"/>
                    </a:lnTo>
                    <a:lnTo>
                      <a:pt x="84784" y="40"/>
                    </a:lnTo>
                    <a:lnTo>
                      <a:pt x="90852" y="1"/>
                    </a:lnTo>
                    <a:lnTo>
                      <a:pt x="90852" y="1"/>
                    </a:lnTo>
                    <a:lnTo>
                      <a:pt x="95225" y="40"/>
                    </a:lnTo>
                    <a:lnTo>
                      <a:pt x="99480" y="80"/>
                    </a:lnTo>
                    <a:lnTo>
                      <a:pt x="103695" y="159"/>
                    </a:lnTo>
                    <a:lnTo>
                      <a:pt x="107832" y="277"/>
                    </a:lnTo>
                    <a:lnTo>
                      <a:pt x="111890" y="395"/>
                    </a:lnTo>
                    <a:lnTo>
                      <a:pt x="115830" y="592"/>
                    </a:lnTo>
                    <a:lnTo>
                      <a:pt x="119730" y="789"/>
                    </a:lnTo>
                    <a:lnTo>
                      <a:pt x="123551" y="1025"/>
                    </a:lnTo>
                    <a:lnTo>
                      <a:pt x="127255" y="1301"/>
                    </a:lnTo>
                    <a:lnTo>
                      <a:pt x="130879" y="1616"/>
                    </a:lnTo>
                    <a:lnTo>
                      <a:pt x="134425" y="1931"/>
                    </a:lnTo>
                    <a:lnTo>
                      <a:pt x="137892" y="2325"/>
                    </a:lnTo>
                    <a:lnTo>
                      <a:pt x="141280" y="2719"/>
                    </a:lnTo>
                    <a:lnTo>
                      <a:pt x="144550" y="3153"/>
                    </a:lnTo>
                    <a:lnTo>
                      <a:pt x="147781" y="3586"/>
                    </a:lnTo>
                    <a:lnTo>
                      <a:pt x="150893" y="4098"/>
                    </a:lnTo>
                    <a:lnTo>
                      <a:pt x="150893" y="4098"/>
                    </a:lnTo>
                    <a:lnTo>
                      <a:pt x="151445" y="4177"/>
                    </a:lnTo>
                    <a:lnTo>
                      <a:pt x="151957" y="4335"/>
                    </a:lnTo>
                    <a:lnTo>
                      <a:pt x="152509" y="4492"/>
                    </a:lnTo>
                    <a:lnTo>
                      <a:pt x="153021" y="4650"/>
                    </a:lnTo>
                    <a:lnTo>
                      <a:pt x="153533" y="4847"/>
                    </a:lnTo>
                    <a:lnTo>
                      <a:pt x="154045" y="5044"/>
                    </a:lnTo>
                    <a:lnTo>
                      <a:pt x="154518" y="5280"/>
                    </a:lnTo>
                    <a:lnTo>
                      <a:pt x="155030" y="5556"/>
                    </a:lnTo>
                    <a:lnTo>
                      <a:pt x="155936" y="6147"/>
                    </a:lnTo>
                    <a:lnTo>
                      <a:pt x="156764" y="6777"/>
                    </a:lnTo>
                    <a:lnTo>
                      <a:pt x="157591" y="7486"/>
                    </a:lnTo>
                    <a:lnTo>
                      <a:pt x="158300" y="8274"/>
                    </a:lnTo>
                    <a:lnTo>
                      <a:pt x="158970" y="9102"/>
                    </a:lnTo>
                    <a:lnTo>
                      <a:pt x="159561" y="10008"/>
                    </a:lnTo>
                    <a:lnTo>
                      <a:pt x="160073" y="10953"/>
                    </a:lnTo>
                    <a:lnTo>
                      <a:pt x="160506" y="11938"/>
                    </a:lnTo>
                    <a:lnTo>
                      <a:pt x="160664" y="12450"/>
                    </a:lnTo>
                    <a:lnTo>
                      <a:pt x="160861" y="12963"/>
                    </a:lnTo>
                    <a:lnTo>
                      <a:pt x="160979" y="13514"/>
                    </a:lnTo>
                    <a:lnTo>
                      <a:pt x="161097" y="14066"/>
                    </a:lnTo>
                    <a:lnTo>
                      <a:pt x="161215" y="14578"/>
                    </a:lnTo>
                    <a:lnTo>
                      <a:pt x="161255" y="15169"/>
                    </a:lnTo>
                    <a:lnTo>
                      <a:pt x="161334" y="15720"/>
                    </a:lnTo>
                    <a:lnTo>
                      <a:pt x="161334" y="16272"/>
                    </a:lnTo>
                    <a:lnTo>
                      <a:pt x="161334" y="16272"/>
                    </a:lnTo>
                    <a:lnTo>
                      <a:pt x="161412" y="23600"/>
                    </a:lnTo>
                    <a:lnTo>
                      <a:pt x="161452" y="32228"/>
                    </a:lnTo>
                    <a:lnTo>
                      <a:pt x="161452" y="36995"/>
                    </a:lnTo>
                    <a:lnTo>
                      <a:pt x="161412" y="41959"/>
                    </a:lnTo>
                    <a:lnTo>
                      <a:pt x="161334" y="47160"/>
                    </a:lnTo>
                    <a:lnTo>
                      <a:pt x="161255" y="52518"/>
                    </a:lnTo>
                    <a:lnTo>
                      <a:pt x="161137" y="58073"/>
                    </a:lnTo>
                    <a:lnTo>
                      <a:pt x="160940" y="63706"/>
                    </a:lnTo>
                    <a:lnTo>
                      <a:pt x="160743" y="69498"/>
                    </a:lnTo>
                    <a:lnTo>
                      <a:pt x="160467" y="75289"/>
                    </a:lnTo>
                    <a:lnTo>
                      <a:pt x="160152" y="81159"/>
                    </a:lnTo>
                    <a:lnTo>
                      <a:pt x="159758" y="87030"/>
                    </a:lnTo>
                    <a:lnTo>
                      <a:pt x="159324" y="92900"/>
                    </a:lnTo>
                    <a:lnTo>
                      <a:pt x="158852" y="9869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" name="Google Shape;3583;p43">
                <a:extLst>
                  <a:ext uri="{FF2B5EF4-FFF2-40B4-BE49-F238E27FC236}">
                    <a16:creationId xmlns:a16="http://schemas.microsoft.com/office/drawing/2014/main" id="{1358F90A-0275-7962-4CD5-473BDBECC0DF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extrusionOk="0">
                    <a:moveTo>
                      <a:pt x="98928" y="3389"/>
                    </a:moveTo>
                    <a:lnTo>
                      <a:pt x="102474" y="3468"/>
                    </a:lnTo>
                    <a:lnTo>
                      <a:pt x="106020" y="3547"/>
                    </a:lnTo>
                    <a:lnTo>
                      <a:pt x="109565" y="3665"/>
                    </a:lnTo>
                    <a:lnTo>
                      <a:pt x="113072" y="3822"/>
                    </a:lnTo>
                    <a:lnTo>
                      <a:pt x="116539" y="3980"/>
                    </a:lnTo>
                    <a:lnTo>
                      <a:pt x="119966" y="4216"/>
                    </a:lnTo>
                    <a:lnTo>
                      <a:pt x="123394" y="4492"/>
                    </a:lnTo>
                    <a:lnTo>
                      <a:pt x="126743" y="4807"/>
                    </a:lnTo>
                    <a:lnTo>
                      <a:pt x="130052" y="5201"/>
                    </a:lnTo>
                    <a:lnTo>
                      <a:pt x="133283" y="5595"/>
                    </a:lnTo>
                    <a:lnTo>
                      <a:pt x="136474" y="6068"/>
                    </a:lnTo>
                    <a:lnTo>
                      <a:pt x="139586" y="6580"/>
                    </a:lnTo>
                    <a:lnTo>
                      <a:pt x="142620" y="7132"/>
                    </a:lnTo>
                    <a:lnTo>
                      <a:pt x="145575" y="7723"/>
                    </a:lnTo>
                    <a:lnTo>
                      <a:pt x="148490" y="8393"/>
                    </a:lnTo>
                    <a:lnTo>
                      <a:pt x="149278" y="8629"/>
                    </a:lnTo>
                    <a:lnTo>
                      <a:pt x="150027" y="8905"/>
                    </a:lnTo>
                    <a:lnTo>
                      <a:pt x="150775" y="9259"/>
                    </a:lnTo>
                    <a:lnTo>
                      <a:pt x="151484" y="9653"/>
                    </a:lnTo>
                    <a:lnTo>
                      <a:pt x="152154" y="10087"/>
                    </a:lnTo>
                    <a:lnTo>
                      <a:pt x="152784" y="10599"/>
                    </a:lnTo>
                    <a:lnTo>
                      <a:pt x="153375" y="11150"/>
                    </a:lnTo>
                    <a:lnTo>
                      <a:pt x="153927" y="11702"/>
                    </a:lnTo>
                    <a:lnTo>
                      <a:pt x="154400" y="12332"/>
                    </a:lnTo>
                    <a:lnTo>
                      <a:pt x="154872" y="13002"/>
                    </a:lnTo>
                    <a:lnTo>
                      <a:pt x="155266" y="13672"/>
                    </a:lnTo>
                    <a:lnTo>
                      <a:pt x="155621" y="14420"/>
                    </a:lnTo>
                    <a:lnTo>
                      <a:pt x="155936" y="15169"/>
                    </a:lnTo>
                    <a:lnTo>
                      <a:pt x="156173" y="15917"/>
                    </a:lnTo>
                    <a:lnTo>
                      <a:pt x="156330" y="16745"/>
                    </a:lnTo>
                    <a:lnTo>
                      <a:pt x="156448" y="17533"/>
                    </a:lnTo>
                    <a:lnTo>
                      <a:pt x="156803" y="20685"/>
                    </a:lnTo>
                    <a:lnTo>
                      <a:pt x="157118" y="24309"/>
                    </a:lnTo>
                    <a:lnTo>
                      <a:pt x="157473" y="28328"/>
                    </a:lnTo>
                    <a:lnTo>
                      <a:pt x="157788" y="32740"/>
                    </a:lnTo>
                    <a:lnTo>
                      <a:pt x="158064" y="37468"/>
                    </a:lnTo>
                    <a:lnTo>
                      <a:pt x="158300" y="42471"/>
                    </a:lnTo>
                    <a:lnTo>
                      <a:pt x="158458" y="47711"/>
                    </a:lnTo>
                    <a:lnTo>
                      <a:pt x="158576" y="53148"/>
                    </a:lnTo>
                    <a:lnTo>
                      <a:pt x="158576" y="55945"/>
                    </a:lnTo>
                    <a:lnTo>
                      <a:pt x="158576" y="58742"/>
                    </a:lnTo>
                    <a:lnTo>
                      <a:pt x="158536" y="61579"/>
                    </a:lnTo>
                    <a:lnTo>
                      <a:pt x="158458" y="64416"/>
                    </a:lnTo>
                    <a:lnTo>
                      <a:pt x="158339" y="67292"/>
                    </a:lnTo>
                    <a:lnTo>
                      <a:pt x="158221" y="70128"/>
                    </a:lnTo>
                    <a:lnTo>
                      <a:pt x="158064" y="73004"/>
                    </a:lnTo>
                    <a:lnTo>
                      <a:pt x="157867" y="75880"/>
                    </a:lnTo>
                    <a:lnTo>
                      <a:pt x="157591" y="78717"/>
                    </a:lnTo>
                    <a:lnTo>
                      <a:pt x="157315" y="81553"/>
                    </a:lnTo>
                    <a:lnTo>
                      <a:pt x="157000" y="84351"/>
                    </a:lnTo>
                    <a:lnTo>
                      <a:pt x="156606" y="87148"/>
                    </a:lnTo>
                    <a:lnTo>
                      <a:pt x="156212" y="89866"/>
                    </a:lnTo>
                    <a:lnTo>
                      <a:pt x="155739" y="92585"/>
                    </a:lnTo>
                    <a:lnTo>
                      <a:pt x="155227" y="95264"/>
                    </a:lnTo>
                    <a:lnTo>
                      <a:pt x="154636" y="97864"/>
                    </a:lnTo>
                    <a:lnTo>
                      <a:pt x="154400" y="98652"/>
                    </a:lnTo>
                    <a:lnTo>
                      <a:pt x="154124" y="99440"/>
                    </a:lnTo>
                    <a:lnTo>
                      <a:pt x="153769" y="100188"/>
                    </a:lnTo>
                    <a:lnTo>
                      <a:pt x="153375" y="100937"/>
                    </a:lnTo>
                    <a:lnTo>
                      <a:pt x="152942" y="101607"/>
                    </a:lnTo>
                    <a:lnTo>
                      <a:pt x="152430" y="102237"/>
                    </a:lnTo>
                    <a:lnTo>
                      <a:pt x="151878" y="102828"/>
                    </a:lnTo>
                    <a:lnTo>
                      <a:pt x="151287" y="103380"/>
                    </a:lnTo>
                    <a:lnTo>
                      <a:pt x="150657" y="103892"/>
                    </a:lnTo>
                    <a:lnTo>
                      <a:pt x="149987" y="104364"/>
                    </a:lnTo>
                    <a:lnTo>
                      <a:pt x="149278" y="104758"/>
                    </a:lnTo>
                    <a:lnTo>
                      <a:pt x="148569" y="105113"/>
                    </a:lnTo>
                    <a:lnTo>
                      <a:pt x="147781" y="105428"/>
                    </a:lnTo>
                    <a:lnTo>
                      <a:pt x="146993" y="105665"/>
                    </a:lnTo>
                    <a:lnTo>
                      <a:pt x="146166" y="105822"/>
                    </a:lnTo>
                    <a:lnTo>
                      <a:pt x="145338" y="105940"/>
                    </a:lnTo>
                    <a:lnTo>
                      <a:pt x="140768" y="106334"/>
                    </a:lnTo>
                    <a:lnTo>
                      <a:pt x="135134" y="106807"/>
                    </a:lnTo>
                    <a:lnTo>
                      <a:pt x="128594" y="107240"/>
                    </a:lnTo>
                    <a:lnTo>
                      <a:pt x="121148" y="107674"/>
                    </a:lnTo>
                    <a:lnTo>
                      <a:pt x="117090" y="107871"/>
                    </a:lnTo>
                    <a:lnTo>
                      <a:pt x="112835" y="108068"/>
                    </a:lnTo>
                    <a:lnTo>
                      <a:pt x="108383" y="108225"/>
                    </a:lnTo>
                    <a:lnTo>
                      <a:pt x="103735" y="108383"/>
                    </a:lnTo>
                    <a:lnTo>
                      <a:pt x="98928" y="108501"/>
                    </a:lnTo>
                    <a:lnTo>
                      <a:pt x="93964" y="108580"/>
                    </a:lnTo>
                    <a:lnTo>
                      <a:pt x="88803" y="108619"/>
                    </a:lnTo>
                    <a:lnTo>
                      <a:pt x="83484" y="108659"/>
                    </a:lnTo>
                    <a:lnTo>
                      <a:pt x="76393" y="108619"/>
                    </a:lnTo>
                    <a:lnTo>
                      <a:pt x="69065" y="108501"/>
                    </a:lnTo>
                    <a:lnTo>
                      <a:pt x="61500" y="108304"/>
                    </a:lnTo>
                    <a:lnTo>
                      <a:pt x="53739" y="108028"/>
                    </a:lnTo>
                    <a:lnTo>
                      <a:pt x="45781" y="107674"/>
                    </a:lnTo>
                    <a:lnTo>
                      <a:pt x="41762" y="107437"/>
                    </a:lnTo>
                    <a:lnTo>
                      <a:pt x="37665" y="107201"/>
                    </a:lnTo>
                    <a:lnTo>
                      <a:pt x="33528" y="106925"/>
                    </a:lnTo>
                    <a:lnTo>
                      <a:pt x="29352" y="106610"/>
                    </a:lnTo>
                    <a:lnTo>
                      <a:pt x="25176" y="106295"/>
                    </a:lnTo>
                    <a:lnTo>
                      <a:pt x="20921" y="105901"/>
                    </a:lnTo>
                    <a:lnTo>
                      <a:pt x="20054" y="105822"/>
                    </a:lnTo>
                    <a:lnTo>
                      <a:pt x="19227" y="105625"/>
                    </a:lnTo>
                    <a:lnTo>
                      <a:pt x="18400" y="105389"/>
                    </a:lnTo>
                    <a:lnTo>
                      <a:pt x="17612" y="105074"/>
                    </a:lnTo>
                    <a:lnTo>
                      <a:pt x="16863" y="104719"/>
                    </a:lnTo>
                    <a:lnTo>
                      <a:pt x="16154" y="104286"/>
                    </a:lnTo>
                    <a:lnTo>
                      <a:pt x="15445" y="103813"/>
                    </a:lnTo>
                    <a:lnTo>
                      <a:pt x="14814" y="103261"/>
                    </a:lnTo>
                    <a:lnTo>
                      <a:pt x="14223" y="102710"/>
                    </a:lnTo>
                    <a:lnTo>
                      <a:pt x="13672" y="102079"/>
                    </a:lnTo>
                    <a:lnTo>
                      <a:pt x="13160" y="101410"/>
                    </a:lnTo>
                    <a:lnTo>
                      <a:pt x="12687" y="100701"/>
                    </a:lnTo>
                    <a:lnTo>
                      <a:pt x="12293" y="99952"/>
                    </a:lnTo>
                    <a:lnTo>
                      <a:pt x="11978" y="99164"/>
                    </a:lnTo>
                    <a:lnTo>
                      <a:pt x="11702" y="98337"/>
                    </a:lnTo>
                    <a:lnTo>
                      <a:pt x="11505" y="97509"/>
                    </a:lnTo>
                    <a:lnTo>
                      <a:pt x="10796" y="93964"/>
                    </a:lnTo>
                    <a:lnTo>
                      <a:pt x="10008" y="89906"/>
                    </a:lnTo>
                    <a:lnTo>
                      <a:pt x="9181" y="85336"/>
                    </a:lnTo>
                    <a:lnTo>
                      <a:pt x="8353" y="80411"/>
                    </a:lnTo>
                    <a:lnTo>
                      <a:pt x="7526" y="75092"/>
                    </a:lnTo>
                    <a:lnTo>
                      <a:pt x="6699" y="69498"/>
                    </a:lnTo>
                    <a:lnTo>
                      <a:pt x="5911" y="63667"/>
                    </a:lnTo>
                    <a:lnTo>
                      <a:pt x="5556" y="60712"/>
                    </a:lnTo>
                    <a:lnTo>
                      <a:pt x="5241" y="57679"/>
                    </a:lnTo>
                    <a:lnTo>
                      <a:pt x="4926" y="54645"/>
                    </a:lnTo>
                    <a:lnTo>
                      <a:pt x="4610" y="51572"/>
                    </a:lnTo>
                    <a:lnTo>
                      <a:pt x="4374" y="48499"/>
                    </a:lnTo>
                    <a:lnTo>
                      <a:pt x="4138" y="45426"/>
                    </a:lnTo>
                    <a:lnTo>
                      <a:pt x="3941" y="42353"/>
                    </a:lnTo>
                    <a:lnTo>
                      <a:pt x="3822" y="39319"/>
                    </a:lnTo>
                    <a:lnTo>
                      <a:pt x="3704" y="36246"/>
                    </a:lnTo>
                    <a:lnTo>
                      <a:pt x="3625" y="33252"/>
                    </a:lnTo>
                    <a:lnTo>
                      <a:pt x="3625" y="30258"/>
                    </a:lnTo>
                    <a:lnTo>
                      <a:pt x="3665" y="27303"/>
                    </a:lnTo>
                    <a:lnTo>
                      <a:pt x="3744" y="24427"/>
                    </a:lnTo>
                    <a:lnTo>
                      <a:pt x="3901" y="21591"/>
                    </a:lnTo>
                    <a:lnTo>
                      <a:pt x="4098" y="18793"/>
                    </a:lnTo>
                    <a:lnTo>
                      <a:pt x="4374" y="16075"/>
                    </a:lnTo>
                    <a:lnTo>
                      <a:pt x="4729" y="13475"/>
                    </a:lnTo>
                    <a:lnTo>
                      <a:pt x="5123" y="10914"/>
                    </a:lnTo>
                    <a:lnTo>
                      <a:pt x="5950" y="10638"/>
                    </a:lnTo>
                    <a:lnTo>
                      <a:pt x="6777" y="10362"/>
                    </a:lnTo>
                    <a:lnTo>
                      <a:pt x="7644" y="10165"/>
                    </a:lnTo>
                    <a:lnTo>
                      <a:pt x="8511" y="10047"/>
                    </a:lnTo>
                    <a:lnTo>
                      <a:pt x="13711" y="9299"/>
                    </a:lnTo>
                    <a:lnTo>
                      <a:pt x="21157" y="8353"/>
                    </a:lnTo>
                    <a:lnTo>
                      <a:pt x="25649" y="7841"/>
                    </a:lnTo>
                    <a:lnTo>
                      <a:pt x="30613" y="7289"/>
                    </a:lnTo>
                    <a:lnTo>
                      <a:pt x="35931" y="6698"/>
                    </a:lnTo>
                    <a:lnTo>
                      <a:pt x="41644" y="6147"/>
                    </a:lnTo>
                    <a:lnTo>
                      <a:pt x="47672" y="5595"/>
                    </a:lnTo>
                    <a:lnTo>
                      <a:pt x="53975" y="5083"/>
                    </a:lnTo>
                    <a:lnTo>
                      <a:pt x="60515" y="4610"/>
                    </a:lnTo>
                    <a:lnTo>
                      <a:pt x="67252" y="4216"/>
                    </a:lnTo>
                    <a:lnTo>
                      <a:pt x="74147" y="3862"/>
                    </a:lnTo>
                    <a:lnTo>
                      <a:pt x="81160" y="3625"/>
                    </a:lnTo>
                    <a:lnTo>
                      <a:pt x="84706" y="3507"/>
                    </a:lnTo>
                    <a:lnTo>
                      <a:pt x="88251" y="3468"/>
                    </a:lnTo>
                    <a:lnTo>
                      <a:pt x="91797" y="3389"/>
                    </a:lnTo>
                    <a:close/>
                    <a:moveTo>
                      <a:pt x="90852" y="1"/>
                    </a:move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1" y="21433"/>
                    </a:lnTo>
                    <a:lnTo>
                      <a:pt x="40" y="27224"/>
                    </a:lnTo>
                    <a:lnTo>
                      <a:pt x="159" y="33016"/>
                    </a:lnTo>
                    <a:lnTo>
                      <a:pt x="356" y="38729"/>
                    </a:lnTo>
                    <a:lnTo>
                      <a:pt x="592" y="44402"/>
                    </a:lnTo>
                    <a:lnTo>
                      <a:pt x="868" y="49996"/>
                    </a:lnTo>
                    <a:lnTo>
                      <a:pt x="1222" y="55472"/>
                    </a:lnTo>
                    <a:lnTo>
                      <a:pt x="1616" y="60791"/>
                    </a:lnTo>
                    <a:lnTo>
                      <a:pt x="2050" y="65991"/>
                    </a:lnTo>
                    <a:lnTo>
                      <a:pt x="2483" y="70995"/>
                    </a:lnTo>
                    <a:lnTo>
                      <a:pt x="2956" y="75801"/>
                    </a:lnTo>
                    <a:lnTo>
                      <a:pt x="3429" y="80411"/>
                    </a:lnTo>
                    <a:lnTo>
                      <a:pt x="3901" y="84745"/>
                    </a:lnTo>
                    <a:lnTo>
                      <a:pt x="4374" y="88842"/>
                    </a:lnTo>
                    <a:lnTo>
                      <a:pt x="4847" y="92663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9206" y="94358"/>
                    </a:lnTo>
                    <a:lnTo>
                      <a:pt x="159561" y="89945"/>
                    </a:lnTo>
                    <a:lnTo>
                      <a:pt x="159876" y="85572"/>
                    </a:lnTo>
                    <a:lnTo>
                      <a:pt x="160152" y="81159"/>
                    </a:lnTo>
                    <a:lnTo>
                      <a:pt x="160388" y="76747"/>
                    </a:lnTo>
                    <a:lnTo>
                      <a:pt x="160585" y="72374"/>
                    </a:lnTo>
                    <a:lnTo>
                      <a:pt x="160782" y="68040"/>
                    </a:lnTo>
                    <a:lnTo>
                      <a:pt x="160940" y="63706"/>
                    </a:lnTo>
                    <a:lnTo>
                      <a:pt x="161176" y="55275"/>
                    </a:lnTo>
                    <a:lnTo>
                      <a:pt x="161334" y="47160"/>
                    </a:lnTo>
                    <a:lnTo>
                      <a:pt x="161452" y="39438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  <a:close/>
                  </a:path>
                </a:pathLst>
              </a:custGeom>
              <a:solidFill>
                <a:srgbClr val="92D05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" name="Google Shape;3584;p43">
                <a:extLst>
                  <a:ext uri="{FF2B5EF4-FFF2-40B4-BE49-F238E27FC236}">
                    <a16:creationId xmlns:a16="http://schemas.microsoft.com/office/drawing/2014/main" id="{0EE93C3D-4B62-AFA7-51F5-BED75FFE9CE0}"/>
                  </a:ext>
                </a:extLst>
              </p:cNvPr>
              <p:cNvSpPr/>
              <p:nvPr/>
            </p:nvSpPr>
            <p:spPr>
              <a:xfrm rot="10800000">
                <a:off x="3488340" y="2515128"/>
                <a:ext cx="2157305" cy="1465622"/>
              </a:xfrm>
              <a:custGeom>
                <a:avLst/>
                <a:gdLst/>
                <a:ahLst/>
                <a:cxnLst/>
                <a:rect l="l" t="t" r="r" b="b"/>
                <a:pathLst>
                  <a:path w="154951" h="105270" fill="none" extrusionOk="0">
                    <a:moveTo>
                      <a:pt x="79859" y="105270"/>
                    </a:moveTo>
                    <a:lnTo>
                      <a:pt x="79859" y="105270"/>
                    </a:lnTo>
                    <a:lnTo>
                      <a:pt x="72768" y="105230"/>
                    </a:lnTo>
                    <a:lnTo>
                      <a:pt x="65440" y="105112"/>
                    </a:lnTo>
                    <a:lnTo>
                      <a:pt x="57875" y="104915"/>
                    </a:lnTo>
                    <a:lnTo>
                      <a:pt x="50114" y="104639"/>
                    </a:lnTo>
                    <a:lnTo>
                      <a:pt x="42156" y="104285"/>
                    </a:lnTo>
                    <a:lnTo>
                      <a:pt x="38137" y="104048"/>
                    </a:lnTo>
                    <a:lnTo>
                      <a:pt x="34040" y="103812"/>
                    </a:lnTo>
                    <a:lnTo>
                      <a:pt x="29903" y="103536"/>
                    </a:lnTo>
                    <a:lnTo>
                      <a:pt x="25727" y="103221"/>
                    </a:lnTo>
                    <a:lnTo>
                      <a:pt x="21551" y="102906"/>
                    </a:lnTo>
                    <a:lnTo>
                      <a:pt x="17296" y="102512"/>
                    </a:lnTo>
                    <a:lnTo>
                      <a:pt x="17296" y="102512"/>
                    </a:lnTo>
                    <a:lnTo>
                      <a:pt x="16429" y="102433"/>
                    </a:lnTo>
                    <a:lnTo>
                      <a:pt x="15602" y="102236"/>
                    </a:lnTo>
                    <a:lnTo>
                      <a:pt x="14775" y="102000"/>
                    </a:lnTo>
                    <a:lnTo>
                      <a:pt x="13987" y="101685"/>
                    </a:lnTo>
                    <a:lnTo>
                      <a:pt x="13238" y="101330"/>
                    </a:lnTo>
                    <a:lnTo>
                      <a:pt x="12529" y="100897"/>
                    </a:lnTo>
                    <a:lnTo>
                      <a:pt x="11820" y="100424"/>
                    </a:lnTo>
                    <a:lnTo>
                      <a:pt x="11189" y="99872"/>
                    </a:lnTo>
                    <a:lnTo>
                      <a:pt x="10598" y="99321"/>
                    </a:lnTo>
                    <a:lnTo>
                      <a:pt x="10047" y="98690"/>
                    </a:lnTo>
                    <a:lnTo>
                      <a:pt x="9535" y="98021"/>
                    </a:lnTo>
                    <a:lnTo>
                      <a:pt x="9062" y="97312"/>
                    </a:lnTo>
                    <a:lnTo>
                      <a:pt x="8668" y="96563"/>
                    </a:lnTo>
                    <a:lnTo>
                      <a:pt x="8353" y="95775"/>
                    </a:lnTo>
                    <a:lnTo>
                      <a:pt x="8077" y="94948"/>
                    </a:lnTo>
                    <a:lnTo>
                      <a:pt x="7880" y="94120"/>
                    </a:lnTo>
                    <a:lnTo>
                      <a:pt x="7880" y="94120"/>
                    </a:lnTo>
                    <a:lnTo>
                      <a:pt x="7171" y="90575"/>
                    </a:lnTo>
                    <a:lnTo>
                      <a:pt x="6383" y="86517"/>
                    </a:lnTo>
                    <a:lnTo>
                      <a:pt x="5556" y="81947"/>
                    </a:lnTo>
                    <a:lnTo>
                      <a:pt x="4728" y="77022"/>
                    </a:lnTo>
                    <a:lnTo>
                      <a:pt x="3901" y="71703"/>
                    </a:lnTo>
                    <a:lnTo>
                      <a:pt x="3074" y="66109"/>
                    </a:lnTo>
                    <a:lnTo>
                      <a:pt x="2286" y="60278"/>
                    </a:lnTo>
                    <a:lnTo>
                      <a:pt x="1931" y="57323"/>
                    </a:lnTo>
                    <a:lnTo>
                      <a:pt x="1616" y="54290"/>
                    </a:lnTo>
                    <a:lnTo>
                      <a:pt x="1301" y="51256"/>
                    </a:lnTo>
                    <a:lnTo>
                      <a:pt x="985" y="48183"/>
                    </a:lnTo>
                    <a:lnTo>
                      <a:pt x="749" y="45110"/>
                    </a:lnTo>
                    <a:lnTo>
                      <a:pt x="513" y="42037"/>
                    </a:lnTo>
                    <a:lnTo>
                      <a:pt x="316" y="38964"/>
                    </a:lnTo>
                    <a:lnTo>
                      <a:pt x="197" y="35930"/>
                    </a:lnTo>
                    <a:lnTo>
                      <a:pt x="79" y="32857"/>
                    </a:lnTo>
                    <a:lnTo>
                      <a:pt x="0" y="29863"/>
                    </a:lnTo>
                    <a:lnTo>
                      <a:pt x="0" y="26869"/>
                    </a:lnTo>
                    <a:lnTo>
                      <a:pt x="40" y="23914"/>
                    </a:lnTo>
                    <a:lnTo>
                      <a:pt x="119" y="21038"/>
                    </a:lnTo>
                    <a:lnTo>
                      <a:pt x="276" y="18202"/>
                    </a:lnTo>
                    <a:lnTo>
                      <a:pt x="473" y="15404"/>
                    </a:lnTo>
                    <a:lnTo>
                      <a:pt x="749" y="12686"/>
                    </a:lnTo>
                    <a:lnTo>
                      <a:pt x="1104" y="10086"/>
                    </a:lnTo>
                    <a:lnTo>
                      <a:pt x="1498" y="7525"/>
                    </a:lnTo>
                    <a:lnTo>
                      <a:pt x="1498" y="7525"/>
                    </a:lnTo>
                    <a:lnTo>
                      <a:pt x="2325" y="7249"/>
                    </a:lnTo>
                    <a:lnTo>
                      <a:pt x="3152" y="6973"/>
                    </a:lnTo>
                    <a:lnTo>
                      <a:pt x="4019" y="6776"/>
                    </a:lnTo>
                    <a:lnTo>
                      <a:pt x="4886" y="6658"/>
                    </a:lnTo>
                    <a:lnTo>
                      <a:pt x="4886" y="6658"/>
                    </a:lnTo>
                    <a:lnTo>
                      <a:pt x="10086" y="5910"/>
                    </a:lnTo>
                    <a:lnTo>
                      <a:pt x="17532" y="4964"/>
                    </a:lnTo>
                    <a:lnTo>
                      <a:pt x="22024" y="4452"/>
                    </a:lnTo>
                    <a:lnTo>
                      <a:pt x="26988" y="3900"/>
                    </a:lnTo>
                    <a:lnTo>
                      <a:pt x="32306" y="3309"/>
                    </a:lnTo>
                    <a:lnTo>
                      <a:pt x="38019" y="2758"/>
                    </a:lnTo>
                    <a:lnTo>
                      <a:pt x="44047" y="2206"/>
                    </a:lnTo>
                    <a:lnTo>
                      <a:pt x="50350" y="1694"/>
                    </a:lnTo>
                    <a:lnTo>
                      <a:pt x="56890" y="1221"/>
                    </a:lnTo>
                    <a:lnTo>
                      <a:pt x="63627" y="827"/>
                    </a:lnTo>
                    <a:lnTo>
                      <a:pt x="70522" y="473"/>
                    </a:lnTo>
                    <a:lnTo>
                      <a:pt x="77535" y="236"/>
                    </a:lnTo>
                    <a:lnTo>
                      <a:pt x="81081" y="118"/>
                    </a:lnTo>
                    <a:lnTo>
                      <a:pt x="84626" y="79"/>
                    </a:lnTo>
                    <a:lnTo>
                      <a:pt x="88172" y="0"/>
                    </a:lnTo>
                    <a:lnTo>
                      <a:pt x="91718" y="0"/>
                    </a:lnTo>
                    <a:lnTo>
                      <a:pt x="91718" y="0"/>
                    </a:lnTo>
                    <a:lnTo>
                      <a:pt x="95303" y="0"/>
                    </a:lnTo>
                    <a:lnTo>
                      <a:pt x="98849" y="79"/>
                    </a:lnTo>
                    <a:lnTo>
                      <a:pt x="102395" y="158"/>
                    </a:lnTo>
                    <a:lnTo>
                      <a:pt x="105940" y="276"/>
                    </a:lnTo>
                    <a:lnTo>
                      <a:pt x="109447" y="433"/>
                    </a:lnTo>
                    <a:lnTo>
                      <a:pt x="112914" y="591"/>
                    </a:lnTo>
                    <a:lnTo>
                      <a:pt x="116341" y="827"/>
                    </a:lnTo>
                    <a:lnTo>
                      <a:pt x="119769" y="1103"/>
                    </a:lnTo>
                    <a:lnTo>
                      <a:pt x="123118" y="1418"/>
                    </a:lnTo>
                    <a:lnTo>
                      <a:pt x="126427" y="1812"/>
                    </a:lnTo>
                    <a:lnTo>
                      <a:pt x="129658" y="2206"/>
                    </a:lnTo>
                    <a:lnTo>
                      <a:pt x="132849" y="2679"/>
                    </a:lnTo>
                    <a:lnTo>
                      <a:pt x="135961" y="3191"/>
                    </a:lnTo>
                    <a:lnTo>
                      <a:pt x="138995" y="3743"/>
                    </a:lnTo>
                    <a:lnTo>
                      <a:pt x="141950" y="4334"/>
                    </a:lnTo>
                    <a:lnTo>
                      <a:pt x="144865" y="5004"/>
                    </a:lnTo>
                    <a:lnTo>
                      <a:pt x="144865" y="5004"/>
                    </a:lnTo>
                    <a:lnTo>
                      <a:pt x="145653" y="5240"/>
                    </a:lnTo>
                    <a:lnTo>
                      <a:pt x="146402" y="5516"/>
                    </a:lnTo>
                    <a:lnTo>
                      <a:pt x="147150" y="5870"/>
                    </a:lnTo>
                    <a:lnTo>
                      <a:pt x="147859" y="6264"/>
                    </a:lnTo>
                    <a:lnTo>
                      <a:pt x="148529" y="6698"/>
                    </a:lnTo>
                    <a:lnTo>
                      <a:pt x="149159" y="7210"/>
                    </a:lnTo>
                    <a:lnTo>
                      <a:pt x="149750" y="7761"/>
                    </a:lnTo>
                    <a:lnTo>
                      <a:pt x="150302" y="8313"/>
                    </a:lnTo>
                    <a:lnTo>
                      <a:pt x="150775" y="8943"/>
                    </a:lnTo>
                    <a:lnTo>
                      <a:pt x="151247" y="9613"/>
                    </a:lnTo>
                    <a:lnTo>
                      <a:pt x="151641" y="10283"/>
                    </a:lnTo>
                    <a:lnTo>
                      <a:pt x="151996" y="11031"/>
                    </a:lnTo>
                    <a:lnTo>
                      <a:pt x="152311" y="11780"/>
                    </a:lnTo>
                    <a:lnTo>
                      <a:pt x="152548" y="12528"/>
                    </a:lnTo>
                    <a:lnTo>
                      <a:pt x="152705" y="13356"/>
                    </a:lnTo>
                    <a:lnTo>
                      <a:pt x="152823" y="14144"/>
                    </a:lnTo>
                    <a:lnTo>
                      <a:pt x="152823" y="14144"/>
                    </a:lnTo>
                    <a:lnTo>
                      <a:pt x="153178" y="17296"/>
                    </a:lnTo>
                    <a:lnTo>
                      <a:pt x="153493" y="20920"/>
                    </a:lnTo>
                    <a:lnTo>
                      <a:pt x="153848" y="24939"/>
                    </a:lnTo>
                    <a:lnTo>
                      <a:pt x="154163" y="29351"/>
                    </a:lnTo>
                    <a:lnTo>
                      <a:pt x="154439" y="34079"/>
                    </a:lnTo>
                    <a:lnTo>
                      <a:pt x="154675" y="39082"/>
                    </a:lnTo>
                    <a:lnTo>
                      <a:pt x="154833" y="44322"/>
                    </a:lnTo>
                    <a:lnTo>
                      <a:pt x="154951" y="49759"/>
                    </a:lnTo>
                    <a:lnTo>
                      <a:pt x="154951" y="52556"/>
                    </a:lnTo>
                    <a:lnTo>
                      <a:pt x="154951" y="55353"/>
                    </a:lnTo>
                    <a:lnTo>
                      <a:pt x="154911" y="58190"/>
                    </a:lnTo>
                    <a:lnTo>
                      <a:pt x="154833" y="61027"/>
                    </a:lnTo>
                    <a:lnTo>
                      <a:pt x="154714" y="63903"/>
                    </a:lnTo>
                    <a:lnTo>
                      <a:pt x="154596" y="66739"/>
                    </a:lnTo>
                    <a:lnTo>
                      <a:pt x="154439" y="69615"/>
                    </a:lnTo>
                    <a:lnTo>
                      <a:pt x="154242" y="72491"/>
                    </a:lnTo>
                    <a:lnTo>
                      <a:pt x="153966" y="75328"/>
                    </a:lnTo>
                    <a:lnTo>
                      <a:pt x="153690" y="78164"/>
                    </a:lnTo>
                    <a:lnTo>
                      <a:pt x="153375" y="80962"/>
                    </a:lnTo>
                    <a:lnTo>
                      <a:pt x="152981" y="83759"/>
                    </a:lnTo>
                    <a:lnTo>
                      <a:pt x="152587" y="86477"/>
                    </a:lnTo>
                    <a:lnTo>
                      <a:pt x="152114" y="89196"/>
                    </a:lnTo>
                    <a:lnTo>
                      <a:pt x="151602" y="91875"/>
                    </a:lnTo>
                    <a:lnTo>
                      <a:pt x="151011" y="94475"/>
                    </a:lnTo>
                    <a:lnTo>
                      <a:pt x="151011" y="94475"/>
                    </a:lnTo>
                    <a:lnTo>
                      <a:pt x="150775" y="95263"/>
                    </a:lnTo>
                    <a:lnTo>
                      <a:pt x="150499" y="96051"/>
                    </a:lnTo>
                    <a:lnTo>
                      <a:pt x="150144" y="96799"/>
                    </a:lnTo>
                    <a:lnTo>
                      <a:pt x="149750" y="97548"/>
                    </a:lnTo>
                    <a:lnTo>
                      <a:pt x="149317" y="98218"/>
                    </a:lnTo>
                    <a:lnTo>
                      <a:pt x="148805" y="98848"/>
                    </a:lnTo>
                    <a:lnTo>
                      <a:pt x="148253" y="99439"/>
                    </a:lnTo>
                    <a:lnTo>
                      <a:pt x="147662" y="99991"/>
                    </a:lnTo>
                    <a:lnTo>
                      <a:pt x="147032" y="100503"/>
                    </a:lnTo>
                    <a:lnTo>
                      <a:pt x="146362" y="100975"/>
                    </a:lnTo>
                    <a:lnTo>
                      <a:pt x="145653" y="101369"/>
                    </a:lnTo>
                    <a:lnTo>
                      <a:pt x="144944" y="101724"/>
                    </a:lnTo>
                    <a:lnTo>
                      <a:pt x="144156" y="102039"/>
                    </a:lnTo>
                    <a:lnTo>
                      <a:pt x="143368" y="102276"/>
                    </a:lnTo>
                    <a:lnTo>
                      <a:pt x="142541" y="102433"/>
                    </a:lnTo>
                    <a:lnTo>
                      <a:pt x="141713" y="102551"/>
                    </a:lnTo>
                    <a:lnTo>
                      <a:pt x="141713" y="102551"/>
                    </a:lnTo>
                    <a:lnTo>
                      <a:pt x="137143" y="102945"/>
                    </a:lnTo>
                    <a:lnTo>
                      <a:pt x="131509" y="103418"/>
                    </a:lnTo>
                    <a:lnTo>
                      <a:pt x="124969" y="103851"/>
                    </a:lnTo>
                    <a:lnTo>
                      <a:pt x="117523" y="104285"/>
                    </a:lnTo>
                    <a:lnTo>
                      <a:pt x="113465" y="104482"/>
                    </a:lnTo>
                    <a:lnTo>
                      <a:pt x="109210" y="104679"/>
                    </a:lnTo>
                    <a:lnTo>
                      <a:pt x="104758" y="104836"/>
                    </a:lnTo>
                    <a:lnTo>
                      <a:pt x="100110" y="104994"/>
                    </a:lnTo>
                    <a:lnTo>
                      <a:pt x="95303" y="105112"/>
                    </a:lnTo>
                    <a:lnTo>
                      <a:pt x="90339" y="105191"/>
                    </a:lnTo>
                    <a:lnTo>
                      <a:pt x="85178" y="105230"/>
                    </a:lnTo>
                    <a:lnTo>
                      <a:pt x="79859" y="10527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" name="Google Shape;3585;p43">
                <a:extLst>
                  <a:ext uri="{FF2B5EF4-FFF2-40B4-BE49-F238E27FC236}">
                    <a16:creationId xmlns:a16="http://schemas.microsoft.com/office/drawing/2014/main" id="{F12E43AB-49F7-A6EB-ED48-2AC6CCC60056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fill="none" extrusionOk="0">
                    <a:moveTo>
                      <a:pt x="90852" y="1"/>
                    </a:moveTo>
                    <a:lnTo>
                      <a:pt x="90852" y="1"/>
                    </a:ln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40" y="16587"/>
                    </a:lnTo>
                    <a:lnTo>
                      <a:pt x="1" y="21433"/>
                    </a:lnTo>
                    <a:lnTo>
                      <a:pt x="1" y="21433"/>
                    </a:lnTo>
                    <a:lnTo>
                      <a:pt x="40" y="27224"/>
                    </a:lnTo>
                    <a:lnTo>
                      <a:pt x="159" y="33016"/>
                    </a:lnTo>
                    <a:lnTo>
                      <a:pt x="356" y="38729"/>
                    </a:lnTo>
                    <a:lnTo>
                      <a:pt x="592" y="44402"/>
                    </a:lnTo>
                    <a:lnTo>
                      <a:pt x="868" y="49996"/>
                    </a:lnTo>
                    <a:lnTo>
                      <a:pt x="1222" y="55472"/>
                    </a:lnTo>
                    <a:lnTo>
                      <a:pt x="1616" y="60791"/>
                    </a:lnTo>
                    <a:lnTo>
                      <a:pt x="2050" y="65991"/>
                    </a:lnTo>
                    <a:lnTo>
                      <a:pt x="2483" y="70995"/>
                    </a:lnTo>
                    <a:lnTo>
                      <a:pt x="2956" y="75801"/>
                    </a:lnTo>
                    <a:lnTo>
                      <a:pt x="3429" y="80411"/>
                    </a:lnTo>
                    <a:lnTo>
                      <a:pt x="3901" y="84745"/>
                    </a:lnTo>
                    <a:lnTo>
                      <a:pt x="4374" y="88842"/>
                    </a:lnTo>
                    <a:lnTo>
                      <a:pt x="4847" y="92663"/>
                    </a:lnTo>
                    <a:lnTo>
                      <a:pt x="5753" y="99361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8852" y="98691"/>
                    </a:lnTo>
                    <a:lnTo>
                      <a:pt x="159206" y="94358"/>
                    </a:lnTo>
                    <a:lnTo>
                      <a:pt x="159561" y="89945"/>
                    </a:lnTo>
                    <a:lnTo>
                      <a:pt x="159876" y="85572"/>
                    </a:lnTo>
                    <a:lnTo>
                      <a:pt x="160152" y="81159"/>
                    </a:lnTo>
                    <a:lnTo>
                      <a:pt x="160388" y="76747"/>
                    </a:lnTo>
                    <a:lnTo>
                      <a:pt x="160585" y="72374"/>
                    </a:lnTo>
                    <a:lnTo>
                      <a:pt x="160782" y="68040"/>
                    </a:lnTo>
                    <a:lnTo>
                      <a:pt x="160940" y="63706"/>
                    </a:lnTo>
                    <a:lnTo>
                      <a:pt x="161176" y="55275"/>
                    </a:lnTo>
                    <a:lnTo>
                      <a:pt x="161334" y="47160"/>
                    </a:lnTo>
                    <a:lnTo>
                      <a:pt x="161452" y="39438"/>
                    </a:lnTo>
                    <a:lnTo>
                      <a:pt x="161452" y="32228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61" name="Google Shape;3537;p41">
              <a:extLst>
                <a:ext uri="{FF2B5EF4-FFF2-40B4-BE49-F238E27FC236}">
                  <a16:creationId xmlns:a16="http://schemas.microsoft.com/office/drawing/2014/main" id="{EAAA7695-E78C-88A9-9185-C0C72E1993AA}"/>
                </a:ext>
              </a:extLst>
            </p:cNvPr>
            <p:cNvSpPr txBox="1">
              <a:spLocks/>
            </p:cNvSpPr>
            <p:nvPr/>
          </p:nvSpPr>
          <p:spPr>
            <a:xfrm>
              <a:off x="1349243" y="312302"/>
              <a:ext cx="6445515" cy="55881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000" b="0" i="0" u="none" strike="noStrike" cap="none">
                  <a:solidFill>
                    <a:schemeClr val="lt1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9pPr>
            </a:lstStyle>
            <a:p>
              <a:pPr defTabSz="1219170">
                <a:buClr>
                  <a:srgbClr val="FFFFFF"/>
                </a:buClr>
              </a:pPr>
              <a:r>
                <a:rPr lang="en-US" sz="4267" b="1" kern="0" dirty="0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3. </a:t>
              </a:r>
              <a:r>
                <a:rPr lang="en-US" sz="4267" b="1" kern="0" dirty="0" err="1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Các</a:t>
              </a:r>
              <a:r>
                <a:rPr lang="en-US" sz="4267" b="1" kern="0" dirty="0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4267" b="1" kern="0" dirty="0" err="1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sản</a:t>
              </a:r>
              <a:r>
                <a:rPr lang="en-US" sz="4267" b="1" kern="0" dirty="0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4267" b="1" kern="0" dirty="0" err="1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phẩm</a:t>
              </a:r>
              <a:r>
                <a:rPr lang="en-US" sz="4267" b="1" kern="0" dirty="0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4267" b="1" kern="0" dirty="0" err="1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công</a:t>
              </a:r>
              <a:r>
                <a:rPr lang="en-US" sz="4267" b="1" kern="0" dirty="0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4267" b="1" kern="0" dirty="0" err="1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nghệ</a:t>
              </a:r>
              <a:r>
                <a:rPr lang="en-US" sz="4267" b="1" kern="0" dirty="0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4267" b="1" kern="0" dirty="0" err="1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có</a:t>
              </a:r>
              <a:r>
                <a:rPr lang="en-US" sz="4267" b="1" kern="0" dirty="0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4267" b="1" kern="0" dirty="0" err="1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vai</a:t>
              </a:r>
              <a:r>
                <a:rPr lang="en-US" sz="4267" b="1" kern="0" dirty="0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4267" b="1" kern="0" dirty="0" err="1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trò</a:t>
              </a:r>
              <a:r>
                <a:rPr lang="en-US" sz="4267" b="1" kern="0" dirty="0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4267" b="1" kern="0" dirty="0" err="1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gì</a:t>
              </a:r>
              <a:r>
                <a:rPr lang="en-US" sz="4267" b="1" kern="0" dirty="0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?</a:t>
              </a:r>
            </a:p>
          </p:txBody>
        </p:sp>
        <p:pic>
          <p:nvPicPr>
            <p:cNvPr id="66" name="Picture 65">
              <a:hlinkClick r:id="rId9" action="ppaction://hlinksldjump"/>
              <a:extLst>
                <a:ext uri="{FF2B5EF4-FFF2-40B4-BE49-F238E27FC236}">
                  <a16:creationId xmlns:a16="http://schemas.microsoft.com/office/drawing/2014/main" id="{6555AA5A-D002-210E-9208-DA63047DC6D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05" r="4005"/>
            <a:stretch/>
          </p:blipFill>
          <p:spPr>
            <a:xfrm rot="21208351" flipH="1">
              <a:off x="28076" y="-182588"/>
              <a:ext cx="1672414" cy="1818025"/>
            </a:xfrm>
            <a:prstGeom prst="rect">
              <a:avLst/>
            </a:prstGeom>
          </p:spPr>
        </p:pic>
      </p:grpSp>
      <p:sp>
        <p:nvSpPr>
          <p:cNvPr id="88" name="Google Shape;118;p4">
            <a:extLst>
              <a:ext uri="{FF2B5EF4-FFF2-40B4-BE49-F238E27FC236}">
                <a16:creationId xmlns:a16="http://schemas.microsoft.com/office/drawing/2014/main" id="{C9F58A0F-8C66-F4F4-4B78-6E39D172BE4E}"/>
              </a:ext>
            </a:extLst>
          </p:cNvPr>
          <p:cNvSpPr/>
          <p:nvPr/>
        </p:nvSpPr>
        <p:spPr>
          <a:xfrm rot="20682741">
            <a:off x="8174424" y="4735165"/>
            <a:ext cx="1482037" cy="1376751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7333" kern="0">
              <a:solidFill>
                <a:srgbClr val="43671B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9" name="Google Shape;118;p4">
            <a:extLst>
              <a:ext uri="{FF2B5EF4-FFF2-40B4-BE49-F238E27FC236}">
                <a16:creationId xmlns:a16="http://schemas.microsoft.com/office/drawing/2014/main" id="{158B543B-3F34-70AC-077D-975E2061206E}"/>
              </a:ext>
            </a:extLst>
          </p:cNvPr>
          <p:cNvSpPr/>
          <p:nvPr/>
        </p:nvSpPr>
        <p:spPr>
          <a:xfrm rot="20682741">
            <a:off x="10921444" y="2255911"/>
            <a:ext cx="1482037" cy="1376751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7333" kern="0">
              <a:solidFill>
                <a:srgbClr val="43671B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38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AE2717C9-DC37-9E6F-0FAA-528F43A9E2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040331" y="6316133"/>
            <a:ext cx="541867" cy="541867"/>
          </a:xfrm>
          <a:prstGeom prst="rect">
            <a:avLst/>
          </a:prstGeom>
        </p:spPr>
      </p:pic>
      <p:pic>
        <p:nvPicPr>
          <p:cNvPr id="62" name="Picture 61">
            <a:hlinkClick r:id="rId9" action="ppaction://hlinksldjump"/>
            <a:extLst>
              <a:ext uri="{FF2B5EF4-FFF2-40B4-BE49-F238E27FC236}">
                <a16:creationId xmlns:a16="http://schemas.microsoft.com/office/drawing/2014/main" id="{35780915-2AB9-3FF7-1C27-0C1D54C311B7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45" r="12345"/>
          <a:stretch/>
        </p:blipFill>
        <p:spPr>
          <a:xfrm rot="599744">
            <a:off x="5389212" y="1452694"/>
            <a:ext cx="1937592" cy="2572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410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3448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</p:childTnLst>
        </p:cTn>
      </p:par>
    </p:tnLst>
    <p:bldLst>
      <p:bldP spid="88" grpId="0" animBg="1"/>
      <p:bldP spid="89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971607" y="3244334"/>
            <a:ext cx="2487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cs typeface="+mn-cs"/>
              </a:rPr>
              <a:t> </a:t>
            </a:r>
          </a:p>
        </p:txBody>
      </p:sp>
      <p:grpSp>
        <p:nvGrpSpPr>
          <p:cNvPr id="21" name="组合 35">
            <a:extLst>
              <a:ext uri="{FF2B5EF4-FFF2-40B4-BE49-F238E27FC236}">
                <a16:creationId xmlns:a16="http://schemas.microsoft.com/office/drawing/2014/main" id="{58031344-F0E3-47BA-BF76-2A75161A7F63}"/>
              </a:ext>
            </a:extLst>
          </p:cNvPr>
          <p:cNvGrpSpPr/>
          <p:nvPr/>
        </p:nvGrpSpPr>
        <p:grpSpPr>
          <a:xfrm>
            <a:off x="-1177159" y="0"/>
            <a:ext cx="13369159" cy="6858000"/>
            <a:chOff x="3446310" y="0"/>
            <a:chExt cx="8745690" cy="6858000"/>
          </a:xfrm>
        </p:grpSpPr>
        <p:pic>
          <p:nvPicPr>
            <p:cNvPr id="22" name="图片 4">
              <a:extLst>
                <a:ext uri="{FF2B5EF4-FFF2-40B4-BE49-F238E27FC236}">
                  <a16:creationId xmlns:a16="http://schemas.microsoft.com/office/drawing/2014/main" id="{04AF4418-F885-40BF-8E37-952884393A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2067"/>
            <a:stretch/>
          </p:blipFill>
          <p:spPr>
            <a:xfrm>
              <a:off x="4233069" y="0"/>
              <a:ext cx="7958931" cy="6858000"/>
            </a:xfrm>
            <a:prstGeom prst="rect">
              <a:avLst/>
            </a:prstGeom>
          </p:spPr>
        </p:pic>
        <p:pic>
          <p:nvPicPr>
            <p:cNvPr id="23" name="图片 6">
              <a:extLst>
                <a:ext uri="{FF2B5EF4-FFF2-40B4-BE49-F238E27FC236}">
                  <a16:creationId xmlns:a16="http://schemas.microsoft.com/office/drawing/2014/main" id="{6A5F9765-BA61-4550-849E-E21E4EED553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57937" y="5648325"/>
              <a:ext cx="695325" cy="733425"/>
            </a:xfrm>
            <a:prstGeom prst="rect">
              <a:avLst/>
            </a:prstGeom>
          </p:spPr>
        </p:pic>
        <p:pic>
          <p:nvPicPr>
            <p:cNvPr id="24" name="图片 8">
              <a:extLst>
                <a:ext uri="{FF2B5EF4-FFF2-40B4-BE49-F238E27FC236}">
                  <a16:creationId xmlns:a16="http://schemas.microsoft.com/office/drawing/2014/main" id="{0FF684D6-58E3-437E-913D-707CEB8D84E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96633" y="430187"/>
              <a:ext cx="455560" cy="607413"/>
            </a:xfrm>
            <a:prstGeom prst="rect">
              <a:avLst/>
            </a:prstGeom>
          </p:spPr>
        </p:pic>
        <p:pic>
          <p:nvPicPr>
            <p:cNvPr id="31" name="图片 10">
              <a:extLst>
                <a:ext uri="{FF2B5EF4-FFF2-40B4-BE49-F238E27FC236}">
                  <a16:creationId xmlns:a16="http://schemas.microsoft.com/office/drawing/2014/main" id="{F85E080C-FAAD-403A-9F84-E609AC6B6D4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86586" y="2025821"/>
              <a:ext cx="896088" cy="1006134"/>
            </a:xfrm>
            <a:prstGeom prst="rect">
              <a:avLst/>
            </a:prstGeom>
          </p:spPr>
        </p:pic>
        <p:pic>
          <p:nvPicPr>
            <p:cNvPr id="34" name="图片 12">
              <a:extLst>
                <a:ext uri="{FF2B5EF4-FFF2-40B4-BE49-F238E27FC236}">
                  <a16:creationId xmlns:a16="http://schemas.microsoft.com/office/drawing/2014/main" id="{4B5C21D8-3D61-4482-8829-2A01E3BE485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89292" y="4142968"/>
              <a:ext cx="783488" cy="554038"/>
            </a:xfrm>
            <a:prstGeom prst="rect">
              <a:avLst/>
            </a:prstGeom>
          </p:spPr>
        </p:pic>
        <p:pic>
          <p:nvPicPr>
            <p:cNvPr id="35" name="图片 14">
              <a:extLst>
                <a:ext uri="{FF2B5EF4-FFF2-40B4-BE49-F238E27FC236}">
                  <a16:creationId xmlns:a16="http://schemas.microsoft.com/office/drawing/2014/main" id="{60C01AFC-0EEE-4175-805C-1C06CC65F4C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46310" y="1528960"/>
              <a:ext cx="851499" cy="654050"/>
            </a:xfrm>
            <a:prstGeom prst="rect">
              <a:avLst/>
            </a:prstGeom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4767BAA5-2188-4488-9142-8FD457C8108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735508" y="361616"/>
            <a:ext cx="4980864" cy="96325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312CC0A-1924-4171-8E44-59163F8F6739}"/>
              </a:ext>
            </a:extLst>
          </p:cNvPr>
          <p:cNvSpPr txBox="1"/>
          <p:nvPr/>
        </p:nvSpPr>
        <p:spPr>
          <a:xfrm>
            <a:off x="4734560" y="1528960"/>
            <a:ext cx="72847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Phân biệt được đối tượng tự nhiên và sản phẩm công nghệ.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FAB32A1-FC98-42D5-871B-41619492A296}"/>
              </a:ext>
            </a:extLst>
          </p:cNvPr>
          <p:cNvSpPr txBox="1"/>
          <p:nvPr/>
        </p:nvSpPr>
        <p:spPr>
          <a:xfrm>
            <a:off x="5776148" y="2848918"/>
            <a:ext cx="64158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Nêu được tác dụng một số sản phẩm công nghệ trong gia đình.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9FE11E5-BC14-4ADA-AB8B-FF3D7134F98B}"/>
              </a:ext>
            </a:extLst>
          </p:cNvPr>
          <p:cNvSpPr txBox="1"/>
          <p:nvPr/>
        </p:nvSpPr>
        <p:spPr>
          <a:xfrm>
            <a:off x="6096000" y="4142968"/>
            <a:ext cx="617728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2800">
                <a:latin typeface="Arial" panose="020B0604020202020204" pitchFamily="34" charset="0"/>
                <a:cs typeface="Arial" panose="020B0604020202020204" pitchFamily="34" charset="0"/>
              </a:rPr>
              <a:t>Nêu được vai trò của các sản phẩm công nghệ trong đời sống gia đình.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63872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7161" y="1849608"/>
            <a:ext cx="9943438" cy="213988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t="52531"/>
          <a:stretch/>
        </p:blipFill>
        <p:spPr>
          <a:xfrm>
            <a:off x="31988" y="4728754"/>
            <a:ext cx="12266215" cy="2098131"/>
          </a:xfrm>
          <a:prstGeom prst="rect">
            <a:avLst/>
          </a:prstGeom>
        </p:spPr>
      </p:pic>
      <p:pic>
        <p:nvPicPr>
          <p:cNvPr id="11" name="图片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09829" y="-95096"/>
            <a:ext cx="2095074" cy="2095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387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3CD2585-1A66-45E9-9ED0-EA3342AEAE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2046" y="1243503"/>
            <a:ext cx="5395428" cy="1871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154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45101" y="73574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347979" y="1164242"/>
            <a:ext cx="2054530" cy="98763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A14C154-8847-462D-8D9A-559911EE607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661637" y="2124945"/>
            <a:ext cx="5486876" cy="1072989"/>
          </a:xfrm>
          <a:prstGeom prst="rect">
            <a:avLst/>
          </a:prstGeom>
        </p:spPr>
      </p:pic>
      <p:pic>
        <p:nvPicPr>
          <p:cNvPr id="22" name="图片 28">
            <a:extLst>
              <a:ext uri="{FF2B5EF4-FFF2-40B4-BE49-F238E27FC236}">
                <a16:creationId xmlns:a16="http://schemas.microsoft.com/office/drawing/2014/main" id="{82C63172-2FBD-4804-A70F-E0242D04F6B7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9925" y="3339580"/>
            <a:ext cx="2031620" cy="2438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238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9218" y="1419665"/>
            <a:ext cx="5438335" cy="543833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9B71F32-FEFC-43E1-9C4E-72235936AC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56865" y="1321872"/>
            <a:ext cx="4285859" cy="1615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5078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39">
            <a:extLst>
              <a:ext uri="{FF2B5EF4-FFF2-40B4-BE49-F238E27FC236}">
                <a16:creationId xmlns:a16="http://schemas.microsoft.com/office/drawing/2014/main" id="{05FA9F27-87EC-4097-BA4A-322F1C0B1B34}"/>
              </a:ext>
            </a:extLst>
          </p:cNvPr>
          <p:cNvSpPr/>
          <p:nvPr/>
        </p:nvSpPr>
        <p:spPr>
          <a:xfrm>
            <a:off x="481183" y="312327"/>
            <a:ext cx="11392860" cy="6233346"/>
          </a:xfrm>
          <a:prstGeom prst="rect">
            <a:avLst/>
          </a:prstGeom>
          <a:noFill/>
          <a:ln w="57150">
            <a:solidFill>
              <a:srgbClr val="9FDEE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12" name="图片 40">
            <a:extLst>
              <a:ext uri="{FF2B5EF4-FFF2-40B4-BE49-F238E27FC236}">
                <a16:creationId xmlns:a16="http://schemas.microsoft.com/office/drawing/2014/main" id="{076C82DF-BC8D-48AF-9823-065BD7559E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453" b="40138"/>
          <a:stretch>
            <a:fillRect/>
          </a:stretch>
        </p:blipFill>
        <p:spPr>
          <a:xfrm>
            <a:off x="-42601" y="0"/>
            <a:ext cx="1896259" cy="3107252"/>
          </a:xfrm>
          <a:prstGeom prst="rect">
            <a:avLst/>
          </a:prstGeom>
        </p:spPr>
      </p:pic>
      <p:pic>
        <p:nvPicPr>
          <p:cNvPr id="24" name="图片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8391" y="3107252"/>
            <a:ext cx="3976535" cy="397653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BC6A915-7047-4943-BFF5-282F861E3A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5528" y="1039691"/>
            <a:ext cx="10358002" cy="238930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54AAD2B-91DB-4C9F-83DD-96955B1619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73824" y="1366983"/>
            <a:ext cx="9041152" cy="1853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745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peech Bubble: Rectangle with Corners Rounded 4">
            <a:extLst>
              <a:ext uri="{FF2B5EF4-FFF2-40B4-BE49-F238E27FC236}">
                <a16:creationId xmlns:a16="http://schemas.microsoft.com/office/drawing/2014/main" id="{882CA8D4-CB70-4CF9-8930-906BCE070811}"/>
              </a:ext>
            </a:extLst>
          </p:cNvPr>
          <p:cNvSpPr/>
          <p:nvPr/>
        </p:nvSpPr>
        <p:spPr>
          <a:xfrm flipH="1">
            <a:off x="0" y="997693"/>
            <a:ext cx="4866640" cy="1505695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 hãy quan sát và gọi tên những đối tượng có trong hình 1.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Speech Bubble: Rectangle with Corners Rounded 4">
            <a:extLst>
              <a:ext uri="{FF2B5EF4-FFF2-40B4-BE49-F238E27FC236}">
                <a16:creationId xmlns:a16="http://schemas.microsoft.com/office/drawing/2014/main" id="{4ED7F900-142C-40EF-94C0-22190389EBF1}"/>
              </a:ext>
            </a:extLst>
          </p:cNvPr>
          <p:cNvSpPr/>
          <p:nvPr/>
        </p:nvSpPr>
        <p:spPr>
          <a:xfrm flipH="1">
            <a:off x="0" y="3079533"/>
            <a:ext cx="4866640" cy="2550160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 những đối tượng đó, đối tượng nào do con người làm ra, đối tượng nào không phải do con người làm ra?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9300F70-C604-40BF-BB14-D816218626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6331" y="899160"/>
            <a:ext cx="7115670" cy="481076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96D17C5-BF5A-46BE-B99F-CDF50F54ABF6}"/>
              </a:ext>
            </a:extLst>
          </p:cNvPr>
          <p:cNvSpPr/>
          <p:nvPr/>
        </p:nvSpPr>
        <p:spPr>
          <a:xfrm>
            <a:off x="5334000" y="2641600"/>
            <a:ext cx="1463040" cy="437933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xanh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47236B4D-E2D0-4559-A9ED-95485D177F7A}"/>
              </a:ext>
            </a:extLst>
          </p:cNvPr>
          <p:cNvSpPr/>
          <p:nvPr/>
        </p:nvSpPr>
        <p:spPr>
          <a:xfrm>
            <a:off x="7569200" y="2641600"/>
            <a:ext cx="1463040" cy="437933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Nón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lá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DB25463C-A9E2-4A87-89CB-BD34658DA032}"/>
              </a:ext>
            </a:extLst>
          </p:cNvPr>
          <p:cNvSpPr/>
          <p:nvPr/>
        </p:nvSpPr>
        <p:spPr>
          <a:xfrm>
            <a:off x="9733280" y="2647206"/>
            <a:ext cx="2235200" cy="437933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Vịnh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Hạ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Long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EF025F5E-409B-4484-8FC9-1279C36434CC}"/>
              </a:ext>
            </a:extLst>
          </p:cNvPr>
          <p:cNvSpPr/>
          <p:nvPr/>
        </p:nvSpPr>
        <p:spPr>
          <a:xfrm>
            <a:off x="5212080" y="5191760"/>
            <a:ext cx="1869440" cy="437933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Đèn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3B126896-30EE-42B2-B191-E607DDA7DA40}"/>
              </a:ext>
            </a:extLst>
          </p:cNvPr>
          <p:cNvSpPr/>
          <p:nvPr/>
        </p:nvSpPr>
        <p:spPr>
          <a:xfrm>
            <a:off x="7457440" y="5191759"/>
            <a:ext cx="1869440" cy="437933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Quạt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0DF1D6FA-95F5-4584-9F2B-5BE5E6C1BCBB}"/>
              </a:ext>
            </a:extLst>
          </p:cNvPr>
          <p:cNvSpPr/>
          <p:nvPr/>
        </p:nvSpPr>
        <p:spPr>
          <a:xfrm>
            <a:off x="9916160" y="5191758"/>
            <a:ext cx="1869440" cy="437933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Ti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vi</a:t>
            </a:r>
          </a:p>
        </p:txBody>
      </p:sp>
    </p:spTree>
    <p:extLst>
      <p:ext uri="{BB962C8B-B14F-4D97-AF65-F5344CB8AC3E}">
        <p14:creationId xmlns:p14="http://schemas.microsoft.com/office/powerpoint/2010/main" val="1191733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5" grpId="0" animBg="1"/>
      <p:bldP spid="24" grpId="0" animBg="1"/>
      <p:bldP spid="25" grpId="0" animBg="1"/>
      <p:bldP spid="26" grpId="0" animBg="1"/>
      <p:bldP spid="27" grpId="0" animBg="1"/>
      <p:bldP spid="2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4206C1D-467A-4C5F-81D7-A634C153446C}"/>
              </a:ext>
            </a:extLst>
          </p:cNvPr>
          <p:cNvSpPr/>
          <p:nvPr/>
        </p:nvSpPr>
        <p:spPr>
          <a:xfrm>
            <a:off x="1778000" y="193040"/>
            <a:ext cx="8585200" cy="1107440"/>
          </a:xfrm>
          <a:prstGeom prst="roundRect">
            <a:avLst/>
          </a:prstGeom>
          <a:ln w="57150"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Những đối tượng do con người làm ra: 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DEEBEA9-ABFE-4090-86ED-2BCEBD4844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335" y="1875690"/>
            <a:ext cx="2519679" cy="255240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51F85FF-7A98-4197-BB16-1D1B8BE797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64560" y="1828501"/>
            <a:ext cx="2072639" cy="263662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DAC88EC-B9A6-4A70-89A9-33BD810C6A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29680" y="1747615"/>
            <a:ext cx="2062480" cy="269709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2408558-ED6A-48E1-98CD-0DFCF93E6DE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64294" y="1855173"/>
            <a:ext cx="3105785" cy="2481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3913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custom"/>
  <p:tag name="KSO_WM_TEMPLATE_INDEX" val="2018455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custom"/>
  <p:tag name="KSO_WM_TEMPLATE_INDEX" val="2018455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BEAUTIFY_FLAG" val="#wm#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455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4553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自定义 214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4pkxh1w2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4pkxh1w2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128</TotalTime>
  <Words>604</Words>
  <Application>Microsoft Office PowerPoint</Application>
  <PresentationFormat>Widescreen</PresentationFormat>
  <Paragraphs>84</Paragraphs>
  <Slides>34</Slides>
  <Notes>26</Notes>
  <HiddenSlides>0</HiddenSlides>
  <MMClips>3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34</vt:i4>
      </vt:variant>
    </vt:vector>
  </HeadingPairs>
  <TitlesOfParts>
    <vt:vector size="46" baseType="lpstr">
      <vt:lpstr>等线</vt:lpstr>
      <vt:lpstr>等线 Light</vt:lpstr>
      <vt:lpstr>黑体</vt:lpstr>
      <vt:lpstr>Arial</vt:lpstr>
      <vt:lpstr>Fredoka One</vt:lpstr>
      <vt:lpstr>Georgia</vt:lpstr>
      <vt:lpstr>UTM Avo</vt:lpstr>
      <vt:lpstr>字魂59号-创粗黑</vt:lpstr>
      <vt:lpstr>Office 主题​​</vt:lpstr>
      <vt:lpstr>1_Office 主题</vt:lpstr>
      <vt:lpstr>1_Office 主题​​</vt:lpstr>
      <vt:lpstr>1_Simple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Vũ Kim Ngân</cp:lastModifiedBy>
  <cp:revision>58</cp:revision>
  <dcterms:created xsi:type="dcterms:W3CDTF">2022-07-14T22:03:21Z</dcterms:created>
  <dcterms:modified xsi:type="dcterms:W3CDTF">2023-09-18T15:53:32Z</dcterms:modified>
</cp:coreProperties>
</file>