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78" r:id="rId3"/>
    <p:sldId id="258" r:id="rId4"/>
    <p:sldId id="259" r:id="rId5"/>
    <p:sldId id="272" r:id="rId6"/>
    <p:sldId id="268" r:id="rId7"/>
    <p:sldId id="261" r:id="rId8"/>
    <p:sldId id="275" r:id="rId9"/>
    <p:sldId id="274" r:id="rId10"/>
    <p:sldId id="276" r:id="rId11"/>
    <p:sldId id="273" r:id="rId12"/>
    <p:sldId id="277" r:id="rId13"/>
    <p:sldId id="264" r:id="rId14"/>
    <p:sldId id="265" r:id="rId15"/>
    <p:sldId id="269" r:id="rId16"/>
    <p:sldId id="267" r:id="rId17"/>
    <p:sldId id="271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9999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672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6C5E0-AACF-4E64-8123-1F57D34628B6}" type="datetimeFigureOut">
              <a:rPr lang="en-US" smtClean="0"/>
              <a:t>12/31/22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C44361-E075-4C11-9F19-537DD0173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97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44361-E075-4C11-9F19-537DD01738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372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20A2-1ECA-4302-BDCE-7C09392E36A3}" type="datetimeFigureOut">
              <a:rPr lang="en-US" smtClean="0"/>
              <a:t>12/31/22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1486-59CD-4D80-ABDD-D0E089FF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995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20A2-1ECA-4302-BDCE-7C09392E36A3}" type="datetimeFigureOut">
              <a:rPr lang="en-US" smtClean="0"/>
              <a:t>12/31/22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1486-59CD-4D80-ABDD-D0E089FF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292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20A2-1ECA-4302-BDCE-7C09392E36A3}" type="datetimeFigureOut">
              <a:rPr lang="en-US" smtClean="0"/>
              <a:t>12/31/22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1486-59CD-4D80-ABDD-D0E089FF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76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1;p2">
            <a:extLst>
              <a:ext uri="{FF2B5EF4-FFF2-40B4-BE49-F238E27FC236}">
                <a16:creationId xmlns:a16="http://schemas.microsoft.com/office/drawing/2014/main" xmlns="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5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457200"/>
            <a:endParaRPr sz="1350">
              <a:solidFill>
                <a:prstClr val="black"/>
              </a:solidFill>
            </a:endParaRPr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xmlns="" id="{610AF247-9183-45B2-98AF-A5740E56C7D9}"/>
              </a:ext>
            </a:extLst>
          </p:cNvPr>
          <p:cNvSpPr/>
          <p:nvPr userDrawn="1"/>
        </p:nvSpPr>
        <p:spPr>
          <a:xfrm flipH="1">
            <a:off x="4547057" y="-30326"/>
            <a:ext cx="7644935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4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457200"/>
            <a:endParaRPr sz="1350">
              <a:solidFill>
                <a:prstClr val="black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FC3889BE-3735-A645-99E0-BEDA8DDBCD52}"/>
              </a:ext>
            </a:extLst>
          </p:cNvPr>
          <p:cNvGrpSpPr/>
          <p:nvPr userDrawn="1"/>
        </p:nvGrpSpPr>
        <p:grpSpPr>
          <a:xfrm>
            <a:off x="1357233" y="1824224"/>
            <a:ext cx="3619053" cy="2486493"/>
            <a:chOff x="1357233" y="1824224"/>
            <a:chExt cx="3619053" cy="2486493"/>
          </a:xfrm>
        </p:grpSpPr>
        <p:sp>
          <p:nvSpPr>
            <p:cNvPr id="11" name="Google Shape;9;p2">
              <a:extLst>
                <a:ext uri="{FF2B5EF4-FFF2-40B4-BE49-F238E27FC236}">
                  <a16:creationId xmlns:a16="http://schemas.microsoft.com/office/drawing/2014/main" xmlns="" id="{CD0C4546-01FC-7149-A643-C889CFF9EC10}"/>
                </a:ext>
              </a:extLst>
            </p:cNvPr>
            <p:cNvSpPr/>
            <p:nvPr userDrawn="1"/>
          </p:nvSpPr>
          <p:spPr>
            <a:xfrm>
              <a:off x="1357233" y="1824224"/>
              <a:ext cx="3505575" cy="2443245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D17657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457200"/>
              <a:endParaRPr sz="1350" dirty="0">
                <a:solidFill>
                  <a:prstClr val="black"/>
                </a:solidFill>
              </a:endParaRPr>
            </a:p>
          </p:txBody>
        </p:sp>
        <p:sp>
          <p:nvSpPr>
            <p:cNvPr id="12" name="Google Shape;10;p2">
              <a:extLst>
                <a:ext uri="{FF2B5EF4-FFF2-40B4-BE49-F238E27FC236}">
                  <a16:creationId xmlns:a16="http://schemas.microsoft.com/office/drawing/2014/main" xmlns="" id="{14691EBE-A51C-CD48-B5CD-5D49755A8C24}"/>
                </a:ext>
              </a:extLst>
            </p:cNvPr>
            <p:cNvSpPr/>
            <p:nvPr userDrawn="1"/>
          </p:nvSpPr>
          <p:spPr>
            <a:xfrm>
              <a:off x="1470711" y="1867472"/>
              <a:ext cx="3505575" cy="2443245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457200"/>
              <a:endParaRPr sz="135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8872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6589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20A2-1ECA-4302-BDCE-7C09392E36A3}" type="datetimeFigureOut">
              <a:rPr lang="en-US" smtClean="0"/>
              <a:t>12/31/22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1486-59CD-4D80-ABDD-D0E089FF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359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20A2-1ECA-4302-BDCE-7C09392E36A3}" type="datetimeFigureOut">
              <a:rPr lang="en-US" smtClean="0"/>
              <a:t>12/31/22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1486-59CD-4D80-ABDD-D0E089FF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210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20A2-1ECA-4302-BDCE-7C09392E36A3}" type="datetimeFigureOut">
              <a:rPr lang="en-US" smtClean="0"/>
              <a:t>12/31/22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1486-59CD-4D80-ABDD-D0E089FF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686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20A2-1ECA-4302-BDCE-7C09392E36A3}" type="datetimeFigureOut">
              <a:rPr lang="en-US" smtClean="0"/>
              <a:t>12/31/22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1486-59CD-4D80-ABDD-D0E089FF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72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20A2-1ECA-4302-BDCE-7C09392E36A3}" type="datetimeFigureOut">
              <a:rPr lang="en-US" smtClean="0"/>
              <a:t>12/31/22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1486-59CD-4D80-ABDD-D0E089FF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028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20A2-1ECA-4302-BDCE-7C09392E36A3}" type="datetimeFigureOut">
              <a:rPr lang="en-US" smtClean="0"/>
              <a:t>12/31/22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1486-59CD-4D80-ABDD-D0E089FF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783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20A2-1ECA-4302-BDCE-7C09392E36A3}" type="datetimeFigureOut">
              <a:rPr lang="en-US" smtClean="0"/>
              <a:t>12/31/22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1486-59CD-4D80-ABDD-D0E089FF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160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20A2-1ECA-4302-BDCE-7C09392E36A3}" type="datetimeFigureOut">
              <a:rPr lang="en-US" smtClean="0"/>
              <a:t>12/31/22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1486-59CD-4D80-ABDD-D0E089FF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501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A20A2-1ECA-4302-BDCE-7C09392E36A3}" type="datetimeFigureOut">
              <a:rPr lang="en-US" smtClean="0"/>
              <a:t>12/31/22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81486-59CD-4D80-ABDD-D0E089FF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514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12/31/22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CBF3E76-411D-EA40-8DFB-6C63513292CF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457200"/>
            <a:r>
              <a:rPr lang="vi-VN" sz="6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307800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 defTabSz="457200"/>
            <a:endParaRPr lang="vi-VN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09060" y="2785992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TỰ NHIÊN VÀ XÃ HỘI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457200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ỦY BAN NHÂN DÂN QUẬN LONG BIÊN</a:t>
            </a:r>
          </a:p>
          <a:p>
            <a:pPr algn="ctr" defTabSz="457200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457200" eaLnBrk="1" hangingPunct="1"/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LỚP </a:t>
            </a:r>
            <a:r>
              <a:rPr lang="en-US" sz="3600" b="1" dirty="0" smtClean="0">
                <a:solidFill>
                  <a:srgbClr val="FF0000"/>
                </a:solidFill>
                <a:cs typeface="Times New Roman" pitchFamily="18" charset="0"/>
              </a:rPr>
              <a:t>3</a:t>
            </a:r>
            <a:endParaRPr lang="en-US" sz="36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xmlns="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844" y="4975745"/>
            <a:ext cx="1157769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457200" eaLnBrk="1" hangingPunct="1"/>
            <a:r>
              <a:rPr lang="en-US" sz="3200" b="1" dirty="0" err="1">
                <a:solidFill>
                  <a:srgbClr val="7030A0"/>
                </a:solidFill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7030A0"/>
                </a:solidFill>
                <a:cs typeface="Times New Roman" pitchFamily="18" charset="0"/>
              </a:rPr>
              <a:t> 14: CHỨC NĂNG MỘT SỐ BỘ PHẬN CỦA THỰC VẬT (T2)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67CB727-4584-420C-B56E-94004AEF9AAE}"/>
              </a:ext>
            </a:extLst>
          </p:cNvPr>
          <p:cNvSpPr/>
          <p:nvPr/>
        </p:nvSpPr>
        <p:spPr>
          <a:xfrm>
            <a:off x="9688945" y="6419273"/>
            <a:ext cx="1699491" cy="230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81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AppData\Local\ZaloPC\1500881758607722803\ZaloDownloads\picture\8954518442194710947\z3644251243589_68aca1fa9e5cdbfc4f2f4f1b36d931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95" y="801024"/>
            <a:ext cx="8833681" cy="591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28317" y="88528"/>
            <a:ext cx="10333137" cy="712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63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F546CBF-4E08-3BAC-E9FE-E3D3E99057AE}"/>
              </a:ext>
            </a:extLst>
          </p:cNvPr>
          <p:cNvSpPr txBox="1"/>
          <p:nvPr/>
        </p:nvSpPr>
        <p:spPr>
          <a:xfrm>
            <a:off x="2971351" y="1074852"/>
            <a:ext cx="683846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115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500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115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47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0668"/>
          </a:xfrm>
        </p:spPr>
      </p:pic>
      <p:sp>
        <p:nvSpPr>
          <p:cNvPr id="5" name="Rounded Rectangle 4"/>
          <p:cNvSpPr/>
          <p:nvPr/>
        </p:nvSpPr>
        <p:spPr>
          <a:xfrm>
            <a:off x="1336432" y="3306941"/>
            <a:ext cx="9242474" cy="223123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hỏi: Chiếc hộp cần có đặc điểm gì để cây không bị hỏng sau một ngày vận chuyển 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 đổi với bạn để làm chiếc hộp có chiều cao, chiều rộng phù hợp với kích thước của cây. </a:t>
            </a:r>
            <a:endParaRPr lang="en-US" sz="280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91178" y="1806317"/>
            <a:ext cx="89329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Trong một chuyến về quê thăm ông. Minh muốn đóng một chiếc hộp bằng giấy bìa cứng để đựng một cây nhỏ tặng ông. Hãy giúp Minh: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41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59"/>
            <a:ext cx="12192000" cy="6844941"/>
          </a:xfrm>
        </p:spPr>
      </p:pic>
      <p:sp>
        <p:nvSpPr>
          <p:cNvPr id="6" name="Rectangle 5"/>
          <p:cNvSpPr/>
          <p:nvPr/>
        </p:nvSpPr>
        <p:spPr>
          <a:xfrm>
            <a:off x="562124" y="550852"/>
            <a:ext cx="55151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Thực hiện làm hộp: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9893" t="31311" r="24574" b="51804"/>
          <a:stretch/>
        </p:blipFill>
        <p:spPr>
          <a:xfrm>
            <a:off x="1069145" y="1386079"/>
            <a:ext cx="7787552" cy="512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64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655" y="39989"/>
            <a:ext cx="10958732" cy="56270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Chia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100+ hình ảnh hoạt hình học sinh - hinhanhsieudep.ne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29" t="55587" r="37507" b="6224"/>
          <a:stretch/>
        </p:blipFill>
        <p:spPr bwMode="auto">
          <a:xfrm flipH="1">
            <a:off x="7315199" y="1325563"/>
            <a:ext cx="2180491" cy="343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100+ hình ảnh hoạt hình học sinh - hinhanhsieudep.ne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69" t="17433" r="8989" b="44589"/>
          <a:stretch/>
        </p:blipFill>
        <p:spPr bwMode="auto">
          <a:xfrm>
            <a:off x="2507778" y="1425328"/>
            <a:ext cx="2029210" cy="323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28" b="23989"/>
          <a:stretch/>
        </p:blipFill>
        <p:spPr>
          <a:xfrm>
            <a:off x="2968284" y="3460653"/>
            <a:ext cx="5944092" cy="3024554"/>
          </a:xfrm>
          <a:prstGeom prst="rect">
            <a:avLst/>
          </a:prstGeom>
        </p:spPr>
      </p:pic>
      <p:sp>
        <p:nvSpPr>
          <p:cNvPr id="9" name="Cloud Callout 8"/>
          <p:cNvSpPr/>
          <p:nvPr/>
        </p:nvSpPr>
        <p:spPr>
          <a:xfrm>
            <a:off x="4086823" y="560165"/>
            <a:ext cx="3228376" cy="1730325"/>
          </a:xfrm>
          <a:prstGeom prst="cloudCallout">
            <a:avLst>
              <a:gd name="adj1" fmla="val -50227"/>
              <a:gd name="adj2" fmla="val 37822"/>
            </a:avLst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 nay mình đã biết cách làm chiếc hộp để vận chuyển cây đi xa.</a:t>
            </a:r>
            <a:endParaRPr lang="en-US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2" t="24903" r="8769" b="11866"/>
          <a:stretch/>
        </p:blipFill>
        <p:spPr>
          <a:xfrm>
            <a:off x="4828645" y="2738113"/>
            <a:ext cx="2194897" cy="165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2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126610"/>
            <a:ext cx="292608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81797" y="1100875"/>
            <a:ext cx="815926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Rễ cây hút nước và muối khoáng hòa tan có trong đất. Ngoài </a:t>
            </a:r>
            <a:r>
              <a:rPr lang="vi-VN" sz="32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32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vi-VN" sz="32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ễ </a:t>
            </a:r>
            <a:r>
              <a:rPr lang="vi-VN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 giúp cây </a:t>
            </a:r>
            <a:r>
              <a:rPr lang="vi-VN" sz="32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</a:t>
            </a:r>
            <a:r>
              <a:rPr lang="en-US" sz="32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 vào đất. </a:t>
            </a:r>
            <a:endParaRPr lang="en-US" sz="320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32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 </a:t>
            </a:r>
            <a:r>
              <a:rPr lang="vi-VN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vận chuyển nước, muối khoáng, chất dinh dưỡng đi khắp các bộ phận và nâng đỡ cây. Lá cây </a:t>
            </a:r>
            <a:r>
              <a:rPr lang="en-US" sz="32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vi-VN" sz="32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 hợp, hô hấp và thoát </a:t>
            </a:r>
            <a:r>
              <a:rPr lang="en-US" sz="32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 </a:t>
            </a:r>
            <a:r>
              <a:rPr lang="vi-VN" sz="32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vi-VN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32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</a:t>
            </a:r>
            <a:r>
              <a:rPr lang="vi-VN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 cây tạo quả. Quả chứa hạt. Khi gặp điều kiện thích hợp, </a:t>
            </a:r>
            <a:r>
              <a:rPr lang="vi-VN" sz="32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ạt</a:t>
            </a:r>
            <a:r>
              <a:rPr lang="vi-VN" sz="32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 mọc thành cây mới.</a:t>
            </a:r>
            <a:endParaRPr lang="en-US" sz="32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96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131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9000" b="-10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7188591"/>
          </a:xfrm>
        </p:spPr>
      </p:pic>
      <p:sp>
        <p:nvSpPr>
          <p:cNvPr id="5" name="TextBox 4"/>
          <p:cNvSpPr txBox="1"/>
          <p:nvPr/>
        </p:nvSpPr>
        <p:spPr>
          <a:xfrm>
            <a:off x="4351606" y="203906"/>
            <a:ext cx="4127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26677" y="5171369"/>
            <a:ext cx="3235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4800" b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8986" y="5123373"/>
            <a:ext cx="3235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4800" b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26677" y="2276200"/>
            <a:ext cx="3235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US" sz="4800" b="1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78986" y="2229582"/>
            <a:ext cx="3235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14953" y="1044357"/>
            <a:ext cx="675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en-US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15627" y="4040325"/>
            <a:ext cx="657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lang="en-US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57973" y="4073820"/>
            <a:ext cx="677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en-US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69900" y="1088699"/>
            <a:ext cx="771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en-US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89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4108" y="815292"/>
            <a:ext cx="4465320" cy="1325563"/>
          </a:xfrm>
        </p:spPr>
        <p:txBody>
          <a:bodyPr>
            <a:noAutofit/>
          </a:bodyPr>
          <a:lstStyle/>
          <a:p>
            <a:r>
              <a:rPr lang="en-US" sz="54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5400" b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1412" y="2022573"/>
            <a:ext cx="8010379" cy="63622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Chơi trò chơi “</a:t>
            </a:r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 nhặt hạt dẻ</a:t>
            </a: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926" y="3348136"/>
            <a:ext cx="3110290" cy="27459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1" t="16206" r="22171" b="14461"/>
          <a:stretch/>
        </p:blipFill>
        <p:spPr>
          <a:xfrm>
            <a:off x="1702191" y="2778394"/>
            <a:ext cx="886639" cy="11394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1" t="16206" r="22171" b="14461"/>
          <a:stretch/>
        </p:blipFill>
        <p:spPr>
          <a:xfrm>
            <a:off x="1681276" y="4464173"/>
            <a:ext cx="886639" cy="11394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08960" y="3024554"/>
            <a:ext cx="53879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 nêu chức </a:t>
            </a:r>
            <a:r>
              <a:rPr lang="nl-NL" sz="3200">
                <a:latin typeface="Times New Roman" panose="02020603050405020304" pitchFamily="18" charset="0"/>
                <a:cs typeface="Times New Roman" panose="02020603050405020304" pitchFamily="18" charset="0"/>
              </a:rPr>
              <a:t>năng của rễ, </a:t>
            </a:r>
            <a:r>
              <a:rPr lang="nl-NL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 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81961" y="4802954"/>
            <a:ext cx="53879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 nêu chức </a:t>
            </a:r>
            <a:r>
              <a:rPr lang="nl-NL" sz="3200">
                <a:latin typeface="Times New Roman" panose="02020603050405020304" pitchFamily="18" charset="0"/>
                <a:cs typeface="Times New Roman" panose="02020603050405020304" pitchFamily="18" charset="0"/>
              </a:rPr>
              <a:t>năng của </a:t>
            </a:r>
            <a:r>
              <a:rPr lang="nl-NL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89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F546CBF-4E08-3BAC-E9FE-E3D3E99057AE}"/>
              </a:ext>
            </a:extLst>
          </p:cNvPr>
          <p:cNvSpPr txBox="1"/>
          <p:nvPr/>
        </p:nvSpPr>
        <p:spPr>
          <a:xfrm>
            <a:off x="2896373" y="1187394"/>
            <a:ext cx="683846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11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11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604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3508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946029" y="2416466"/>
            <a:ext cx="7493393" cy="22540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4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4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4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</a:t>
            </a:r>
            <a:r>
              <a:rPr lang="en-US" sz="4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4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69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8407" b="18248"/>
          <a:stretch/>
        </p:blipFill>
        <p:spPr>
          <a:xfrm>
            <a:off x="1575685" y="324141"/>
            <a:ext cx="8966907" cy="35591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40" y="3726588"/>
            <a:ext cx="4020223" cy="31314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48891" y="4567398"/>
            <a:ext cx="2250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  <a:endParaRPr lang="en-US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426548" y="3726587"/>
            <a:ext cx="3474906" cy="3131413"/>
            <a:chOff x="9081465" y="2134064"/>
            <a:chExt cx="2974733" cy="297473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81465" y="2134064"/>
              <a:ext cx="2974733" cy="297473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9405810" y="2820496"/>
              <a:ext cx="1779923" cy="13156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 bày ý kiến trước lớp</a:t>
              </a:r>
              <a:endPara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673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3508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946029" y="2693557"/>
            <a:ext cx="7493393" cy="22540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8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sz="4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8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43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1019" t="8407" b="18248"/>
          <a:stretch/>
        </p:blipFill>
        <p:spPr>
          <a:xfrm>
            <a:off x="4124354" y="575722"/>
            <a:ext cx="3950722" cy="541074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30880" y="1729564"/>
            <a:ext cx="3504034" cy="2729345"/>
            <a:chOff x="210057" y="2085975"/>
            <a:chExt cx="3504034" cy="272934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0057" y="2085975"/>
              <a:ext cx="3504034" cy="2729345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224176" y="2758149"/>
              <a:ext cx="2250912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Bên trong quả đu đủ có chứa gì?</a:t>
              </a:r>
              <a:endPara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265288" y="3534408"/>
            <a:ext cx="3474906" cy="3131413"/>
            <a:chOff x="9081465" y="2134064"/>
            <a:chExt cx="2974733" cy="297473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81465" y="2134064"/>
              <a:ext cx="2974733" cy="297473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9405810" y="2820496"/>
              <a:ext cx="1779923" cy="13156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Hoa đu đủ có chức năng gì ?</a:t>
              </a:r>
              <a:endPara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461681" y="217004"/>
            <a:ext cx="4541763" cy="2786260"/>
            <a:chOff x="7461681" y="217004"/>
            <a:chExt cx="4541763" cy="278626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9741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969354" y="997786"/>
              <a:ext cx="2034090" cy="2005478"/>
            </a:xfrm>
            <a:prstGeom prst="rect">
              <a:avLst/>
            </a:prstGeom>
          </p:spPr>
        </p:pic>
        <p:sp>
          <p:nvSpPr>
            <p:cNvPr id="3" name="Cloud Callout 2"/>
            <p:cNvSpPr/>
            <p:nvPr/>
          </p:nvSpPr>
          <p:spPr>
            <a:xfrm>
              <a:off x="7461681" y="217004"/>
              <a:ext cx="2507673" cy="1874441"/>
            </a:xfrm>
            <a:prstGeom prst="cloudCallout">
              <a:avLst>
                <a:gd name="adj1" fmla="val 46268"/>
                <a:gd name="adj2" fmla="val 54002"/>
              </a:avLst>
            </a:prstGeom>
            <a:solidFill>
              <a:schemeClr val="bg1"/>
            </a:solidFill>
            <a:ln w="571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 đu đủ có chức năng gì ?</a:t>
              </a:r>
              <a:endParaRPr lang="en-US" sz="24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30880" y="1729562"/>
            <a:ext cx="3504034" cy="2729345"/>
            <a:chOff x="318634" y="4355865"/>
            <a:chExt cx="3504034" cy="272934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8634" y="4355865"/>
              <a:ext cx="3504034" cy="2729345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1363992" y="5028041"/>
              <a:ext cx="2250912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Bên trong quả đu đủ chứa hạt</a:t>
              </a:r>
              <a:endPara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265288" y="3526462"/>
            <a:ext cx="3474906" cy="3131413"/>
            <a:chOff x="9122488" y="1623615"/>
            <a:chExt cx="2974733" cy="297473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22488" y="1623615"/>
              <a:ext cx="2974733" cy="2974733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9446833" y="2389781"/>
              <a:ext cx="1779923" cy="9063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Hoa </a:t>
              </a:r>
              <a:r>
                <a:rPr lang="nl-NL" sz="280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giúp </a:t>
              </a:r>
              <a:r>
                <a:rPr lang="nl-NL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 tạo quả</a:t>
              </a:r>
              <a:endPara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466981" y="237707"/>
            <a:ext cx="4541763" cy="2786260"/>
            <a:chOff x="7461681" y="217004"/>
            <a:chExt cx="4541763" cy="278626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9741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969354" y="997786"/>
              <a:ext cx="2034090" cy="2005478"/>
            </a:xfrm>
            <a:prstGeom prst="rect">
              <a:avLst/>
            </a:prstGeom>
          </p:spPr>
        </p:pic>
        <p:sp>
          <p:nvSpPr>
            <p:cNvPr id="21" name="Cloud Callout 20"/>
            <p:cNvSpPr/>
            <p:nvPr/>
          </p:nvSpPr>
          <p:spPr>
            <a:xfrm>
              <a:off x="7461681" y="217004"/>
              <a:ext cx="2507673" cy="1874441"/>
            </a:xfrm>
            <a:prstGeom prst="cloudCallout">
              <a:avLst>
                <a:gd name="adj1" fmla="val 46268"/>
                <a:gd name="adj2" fmla="val 54002"/>
              </a:avLst>
            </a:prstGeom>
            <a:solidFill>
              <a:schemeClr val="bg1"/>
            </a:solidFill>
            <a:ln w="571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 </a:t>
              </a:r>
              <a:r>
                <a:rPr lang="nl-NL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chứa hạt, hạt mọc thành cây mới</a:t>
              </a:r>
              <a:endPara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071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F546CBF-4E08-3BAC-E9FE-E3D3E99057AE}"/>
              </a:ext>
            </a:extLst>
          </p:cNvPr>
          <p:cNvSpPr txBox="1"/>
          <p:nvPr/>
        </p:nvSpPr>
        <p:spPr>
          <a:xfrm>
            <a:off x="2896373" y="1187394"/>
            <a:ext cx="683846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115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5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115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98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2ba46c45ca08bfbf2df2db682338c120e98a7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377</Words>
  <Application>Microsoft Office PowerPoint</Application>
  <PresentationFormat>Custom</PresentationFormat>
  <Paragraphs>43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1_Office Theme</vt:lpstr>
      <vt:lpstr>PowerPoint Presentation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Chia sẻ kết quả em đã làm trước lớp: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HỌC HÔM NAY!</dc:title>
  <dc:creator>Admin</dc:creator>
  <cp:lastModifiedBy>ismail - [2010]</cp:lastModifiedBy>
  <cp:revision>21</cp:revision>
  <dcterms:created xsi:type="dcterms:W3CDTF">2022-08-12T01:23:09Z</dcterms:created>
  <dcterms:modified xsi:type="dcterms:W3CDTF">2022-12-31T12:35:17Z</dcterms:modified>
</cp:coreProperties>
</file>