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  <p:sldMasterId id="2147483699" r:id="rId3"/>
  </p:sldMasterIdLst>
  <p:notesMasterIdLst>
    <p:notesMasterId r:id="rId12"/>
  </p:notesMasterIdLst>
  <p:sldIdLst>
    <p:sldId id="318" r:id="rId4"/>
    <p:sldId id="256" r:id="rId5"/>
    <p:sldId id="306" r:id="rId6"/>
    <p:sldId id="313" r:id="rId7"/>
    <p:sldId id="309" r:id="rId8"/>
    <p:sldId id="312" r:id="rId9"/>
    <p:sldId id="315" r:id="rId10"/>
    <p:sldId id="319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angolin" panose="020B0604020202020204" charset="0"/>
      <p:regular r:id="rId17"/>
    </p:embeddedFont>
    <p:embeddedFont>
      <p:font typeface="Baloo 2" panose="020B0604020202020204" charset="0"/>
      <p:regular r:id="rId18"/>
      <p:bold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5E4"/>
    <a:srgbClr val="05A8E8"/>
    <a:srgbClr val="00A651"/>
    <a:srgbClr val="FFFF93"/>
    <a:srgbClr val="FFFF6D"/>
    <a:srgbClr val="BCE292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85" d="100"/>
          <a:sy n="85" d="100"/>
        </p:scale>
        <p:origin x="-68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761FF-70EA-41BF-96C8-A87087F250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601948-EA4D-4010-BF84-85F232F29D24}">
      <dgm:prSet phldrT="[Text]" custT="1"/>
      <dgm:spPr>
        <a:solidFill>
          <a:srgbClr val="BAE5E4"/>
        </a:solidFill>
      </dgm:spPr>
      <dgm:t>
        <a:bodyPr/>
        <a:lstStyle/>
        <a:p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endParaRPr lang="en-US" sz="2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6FA7B-025F-4AA9-AF0D-ED6B22AA8C15}" type="parTrans" cxnId="{2CF3B7B0-42E8-478E-BE4E-6CD6DDCACD46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105803EA-3F24-4917-A788-FC4AB09A2D57}" type="sibTrans" cxnId="{2CF3B7B0-42E8-478E-BE4E-6CD6DDCACD46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A4144FE8-CF59-4C23-926A-A159004F75C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endParaRPr lang="en-US" sz="2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67EE8-3158-4C69-B2E7-604C2B2DB061}" type="parTrans" cxnId="{882ECA5E-E436-4407-AB1F-4F7005C7121D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94C13C8C-6693-4BE1-811C-2823E23CD3BE}" type="sibTrans" cxnId="{882ECA5E-E436-4407-AB1F-4F7005C7121D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C43EF5AB-C043-4180-9007-D7ADA45723B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endParaRPr lang="en-US" sz="2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A9385-139C-4CC9-A7B6-FEB349DE3559}" type="parTrans" cxnId="{957B9381-F9D2-45F5-8E71-66A55AFD4620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0C82AD15-D6AF-4A7B-98B4-0E9CCF576605}" type="sibTrans" cxnId="{957B9381-F9D2-45F5-8E71-66A55AFD4620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5D2286FC-335B-4570-8A40-950739222CD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Chia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A699C-4AFF-4281-A873-B4FEE31103B9}" type="parTrans" cxnId="{3579F318-F986-4D6D-9A3F-CF0FB7F43292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5BB773F7-A8E9-4091-90F7-58A2BD9395AD}" type="sibTrans" cxnId="{3579F318-F986-4D6D-9A3F-CF0FB7F43292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8DA5D877-B2A9-4DF0-AF8D-5F6B9D3FA011}" type="pres">
      <dgm:prSet presAssocID="{8C8761FF-70EA-41BF-96C8-A87087F250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2DDDF04-6C75-41D1-822D-E9D79AC398F8}" type="pres">
      <dgm:prSet presAssocID="{8C8761FF-70EA-41BF-96C8-A87087F250B6}" presName="Name1" presStyleCnt="0"/>
      <dgm:spPr/>
    </dgm:pt>
    <dgm:pt modelId="{206F09C8-5348-450B-BEB8-AB2176CD6426}" type="pres">
      <dgm:prSet presAssocID="{8C8761FF-70EA-41BF-96C8-A87087F250B6}" presName="cycle" presStyleCnt="0"/>
      <dgm:spPr/>
    </dgm:pt>
    <dgm:pt modelId="{DD505A18-848B-4ED3-90E1-E62F4096FE6F}" type="pres">
      <dgm:prSet presAssocID="{8C8761FF-70EA-41BF-96C8-A87087F250B6}" presName="srcNode" presStyleLbl="node1" presStyleIdx="0" presStyleCnt="4"/>
      <dgm:spPr/>
    </dgm:pt>
    <dgm:pt modelId="{20209564-2562-41E2-BC1B-1074A8D22BD5}" type="pres">
      <dgm:prSet presAssocID="{8C8761FF-70EA-41BF-96C8-A87087F250B6}" presName="conn" presStyleLbl="parChTrans1D2" presStyleIdx="0" presStyleCnt="1"/>
      <dgm:spPr/>
      <dgm:t>
        <a:bodyPr/>
        <a:lstStyle/>
        <a:p>
          <a:endParaRPr lang="en-US"/>
        </a:p>
      </dgm:t>
    </dgm:pt>
    <dgm:pt modelId="{568646B4-781D-45A6-AF1B-8AA3C7D975DA}" type="pres">
      <dgm:prSet presAssocID="{8C8761FF-70EA-41BF-96C8-A87087F250B6}" presName="extraNode" presStyleLbl="node1" presStyleIdx="0" presStyleCnt="4"/>
      <dgm:spPr/>
    </dgm:pt>
    <dgm:pt modelId="{1146D12B-1D64-47FA-8871-45B64BF019C6}" type="pres">
      <dgm:prSet presAssocID="{8C8761FF-70EA-41BF-96C8-A87087F250B6}" presName="dstNode" presStyleLbl="node1" presStyleIdx="0" presStyleCnt="4"/>
      <dgm:spPr/>
    </dgm:pt>
    <dgm:pt modelId="{D9F82658-EE7C-45FB-9177-4A7C0C8FB728}" type="pres">
      <dgm:prSet presAssocID="{A6601948-EA4D-4010-BF84-85F232F29D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1BBF2-0824-4DE4-8508-93616421C4E1}" type="pres">
      <dgm:prSet presAssocID="{A6601948-EA4D-4010-BF84-85F232F29D24}" presName="accent_1" presStyleCnt="0"/>
      <dgm:spPr/>
    </dgm:pt>
    <dgm:pt modelId="{6216AAFA-1B8B-4F06-B447-1EFB183A2D3D}" type="pres">
      <dgm:prSet presAssocID="{A6601948-EA4D-4010-BF84-85F232F29D24}" presName="accentRepeatNode" presStyleLbl="solidFgAcc1" presStyleIdx="0" presStyleCnt="4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2C59BA3A-1B38-4D18-8E98-EEEEA9986F62}" type="pres">
      <dgm:prSet presAssocID="{A4144FE8-CF59-4C23-926A-A159004F75C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06D88-B60C-44C2-AD92-143CB27A6192}" type="pres">
      <dgm:prSet presAssocID="{A4144FE8-CF59-4C23-926A-A159004F75CC}" presName="accent_2" presStyleCnt="0"/>
      <dgm:spPr/>
    </dgm:pt>
    <dgm:pt modelId="{D7768B18-FE64-4D55-A481-935A5F811C5C}" type="pres">
      <dgm:prSet presAssocID="{A4144FE8-CF59-4C23-926A-A159004F75CC}" presName="accentRepeatNode" presStyleLbl="solidFgAcc1" presStyleIdx="1" presStyleCnt="4"/>
      <dgm:spPr>
        <a:ln>
          <a:solidFill>
            <a:srgbClr val="7030A0"/>
          </a:solidFill>
        </a:ln>
      </dgm:spPr>
    </dgm:pt>
    <dgm:pt modelId="{E1ECD428-0A5E-468A-B218-84FF31FE101B}" type="pres">
      <dgm:prSet presAssocID="{C43EF5AB-C043-4180-9007-D7ADA45723B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98036-A7C8-4B6C-91EC-9C637C94AACE}" type="pres">
      <dgm:prSet presAssocID="{C43EF5AB-C043-4180-9007-D7ADA45723B5}" presName="accent_3" presStyleCnt="0"/>
      <dgm:spPr/>
    </dgm:pt>
    <dgm:pt modelId="{A634C6E0-82A5-4DFC-9CBF-17D5094E74B1}" type="pres">
      <dgm:prSet presAssocID="{C43EF5AB-C043-4180-9007-D7ADA45723B5}" presName="accentRepeatNode" presStyleLbl="solidFgAcc1" presStyleIdx="2" presStyleCnt="4"/>
      <dgm:spPr>
        <a:ln>
          <a:solidFill>
            <a:schemeClr val="accent3"/>
          </a:solidFill>
        </a:ln>
      </dgm:spPr>
    </dgm:pt>
    <dgm:pt modelId="{82E3EDCD-6FDB-435F-BEB0-179EE19D66E9}" type="pres">
      <dgm:prSet presAssocID="{5D2286FC-335B-4570-8A40-950739222CD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5D0CF-F233-4BE9-9945-6342E47CAF3A}" type="pres">
      <dgm:prSet presAssocID="{5D2286FC-335B-4570-8A40-950739222CDE}" presName="accent_4" presStyleCnt="0"/>
      <dgm:spPr/>
    </dgm:pt>
    <dgm:pt modelId="{9CEE58EB-2449-4E6A-911E-87E5A4A494CC}" type="pres">
      <dgm:prSet presAssocID="{5D2286FC-335B-4570-8A40-950739222CDE}" presName="accentRepeatNode" presStyleLbl="solidFgAcc1" presStyleIdx="3" presStyleCnt="4"/>
      <dgm:spPr>
        <a:ln>
          <a:solidFill>
            <a:schemeClr val="accent1"/>
          </a:solidFill>
        </a:ln>
      </dgm:spPr>
    </dgm:pt>
  </dgm:ptLst>
  <dgm:cxnLst>
    <dgm:cxn modelId="{2CF3B7B0-42E8-478E-BE4E-6CD6DDCACD46}" srcId="{8C8761FF-70EA-41BF-96C8-A87087F250B6}" destId="{A6601948-EA4D-4010-BF84-85F232F29D24}" srcOrd="0" destOrd="0" parTransId="{4DE6FA7B-025F-4AA9-AF0D-ED6B22AA8C15}" sibTransId="{105803EA-3F24-4917-A788-FC4AB09A2D57}"/>
    <dgm:cxn modelId="{2EE03508-0D8B-423C-B273-F95E3C701776}" type="presOf" srcId="{A4144FE8-CF59-4C23-926A-A159004F75CC}" destId="{2C59BA3A-1B38-4D18-8E98-EEEEA9986F62}" srcOrd="0" destOrd="0" presId="urn:microsoft.com/office/officeart/2008/layout/VerticalCurvedList"/>
    <dgm:cxn modelId="{337D6FC4-499E-4B73-870E-D21D37D30545}" type="presOf" srcId="{8C8761FF-70EA-41BF-96C8-A87087F250B6}" destId="{8DA5D877-B2A9-4DF0-AF8D-5F6B9D3FA011}" srcOrd="0" destOrd="0" presId="urn:microsoft.com/office/officeart/2008/layout/VerticalCurvedList"/>
    <dgm:cxn modelId="{268AD319-2CEF-48A7-8128-E5D93CBE4F96}" type="presOf" srcId="{105803EA-3F24-4917-A788-FC4AB09A2D57}" destId="{20209564-2562-41E2-BC1B-1074A8D22BD5}" srcOrd="0" destOrd="0" presId="urn:microsoft.com/office/officeart/2008/layout/VerticalCurvedList"/>
    <dgm:cxn modelId="{3579F318-F986-4D6D-9A3F-CF0FB7F43292}" srcId="{8C8761FF-70EA-41BF-96C8-A87087F250B6}" destId="{5D2286FC-335B-4570-8A40-950739222CDE}" srcOrd="3" destOrd="0" parTransId="{A82A699C-4AFF-4281-A873-B4FEE31103B9}" sibTransId="{5BB773F7-A8E9-4091-90F7-58A2BD9395AD}"/>
    <dgm:cxn modelId="{FBD429C7-D3F7-463B-A40D-5D848BAB1C97}" type="presOf" srcId="{A6601948-EA4D-4010-BF84-85F232F29D24}" destId="{D9F82658-EE7C-45FB-9177-4A7C0C8FB728}" srcOrd="0" destOrd="0" presId="urn:microsoft.com/office/officeart/2008/layout/VerticalCurvedList"/>
    <dgm:cxn modelId="{177A2A72-D782-4B76-B04D-6AA7A3D8E6CB}" type="presOf" srcId="{5D2286FC-335B-4570-8A40-950739222CDE}" destId="{82E3EDCD-6FDB-435F-BEB0-179EE19D66E9}" srcOrd="0" destOrd="0" presId="urn:microsoft.com/office/officeart/2008/layout/VerticalCurvedList"/>
    <dgm:cxn modelId="{882ECA5E-E436-4407-AB1F-4F7005C7121D}" srcId="{8C8761FF-70EA-41BF-96C8-A87087F250B6}" destId="{A4144FE8-CF59-4C23-926A-A159004F75CC}" srcOrd="1" destOrd="0" parTransId="{3AE67EE8-3158-4C69-B2E7-604C2B2DB061}" sibTransId="{94C13C8C-6693-4BE1-811C-2823E23CD3BE}"/>
    <dgm:cxn modelId="{957B9381-F9D2-45F5-8E71-66A55AFD4620}" srcId="{8C8761FF-70EA-41BF-96C8-A87087F250B6}" destId="{C43EF5AB-C043-4180-9007-D7ADA45723B5}" srcOrd="2" destOrd="0" parTransId="{309A9385-139C-4CC9-A7B6-FEB349DE3559}" sibTransId="{0C82AD15-D6AF-4A7B-98B4-0E9CCF576605}"/>
    <dgm:cxn modelId="{C79ADDFE-6E09-4F79-88E7-4DED3A1C18D7}" type="presOf" srcId="{C43EF5AB-C043-4180-9007-D7ADA45723B5}" destId="{E1ECD428-0A5E-468A-B218-84FF31FE101B}" srcOrd="0" destOrd="0" presId="urn:microsoft.com/office/officeart/2008/layout/VerticalCurvedList"/>
    <dgm:cxn modelId="{E95C28EB-4D39-4CDA-A7AE-451D11BF1728}" type="presParOf" srcId="{8DA5D877-B2A9-4DF0-AF8D-5F6B9D3FA011}" destId="{52DDDF04-6C75-41D1-822D-E9D79AC398F8}" srcOrd="0" destOrd="0" presId="urn:microsoft.com/office/officeart/2008/layout/VerticalCurvedList"/>
    <dgm:cxn modelId="{34659B37-022D-47DA-8F61-D5D75EA954E7}" type="presParOf" srcId="{52DDDF04-6C75-41D1-822D-E9D79AC398F8}" destId="{206F09C8-5348-450B-BEB8-AB2176CD6426}" srcOrd="0" destOrd="0" presId="urn:microsoft.com/office/officeart/2008/layout/VerticalCurvedList"/>
    <dgm:cxn modelId="{2FB500CA-B6EB-49DA-A815-23C3AF04AFEC}" type="presParOf" srcId="{206F09C8-5348-450B-BEB8-AB2176CD6426}" destId="{DD505A18-848B-4ED3-90E1-E62F4096FE6F}" srcOrd="0" destOrd="0" presId="urn:microsoft.com/office/officeart/2008/layout/VerticalCurvedList"/>
    <dgm:cxn modelId="{9E13CA2A-1E05-4E12-A957-E56561F21321}" type="presParOf" srcId="{206F09C8-5348-450B-BEB8-AB2176CD6426}" destId="{20209564-2562-41E2-BC1B-1074A8D22BD5}" srcOrd="1" destOrd="0" presId="urn:microsoft.com/office/officeart/2008/layout/VerticalCurvedList"/>
    <dgm:cxn modelId="{9736A503-B8DE-405D-BCCB-F14354B8CE08}" type="presParOf" srcId="{206F09C8-5348-450B-BEB8-AB2176CD6426}" destId="{568646B4-781D-45A6-AF1B-8AA3C7D975DA}" srcOrd="2" destOrd="0" presId="urn:microsoft.com/office/officeart/2008/layout/VerticalCurvedList"/>
    <dgm:cxn modelId="{5F03668D-2C0E-430A-BF55-06AE3FF77EFA}" type="presParOf" srcId="{206F09C8-5348-450B-BEB8-AB2176CD6426}" destId="{1146D12B-1D64-47FA-8871-45B64BF019C6}" srcOrd="3" destOrd="0" presId="urn:microsoft.com/office/officeart/2008/layout/VerticalCurvedList"/>
    <dgm:cxn modelId="{EEA9187E-2D6C-4E9B-A7F0-FA495D674BE0}" type="presParOf" srcId="{52DDDF04-6C75-41D1-822D-E9D79AC398F8}" destId="{D9F82658-EE7C-45FB-9177-4A7C0C8FB728}" srcOrd="1" destOrd="0" presId="urn:microsoft.com/office/officeart/2008/layout/VerticalCurvedList"/>
    <dgm:cxn modelId="{E7C4AD56-6E66-4840-8278-4476B72C69D8}" type="presParOf" srcId="{52DDDF04-6C75-41D1-822D-E9D79AC398F8}" destId="{5CA1BBF2-0824-4DE4-8508-93616421C4E1}" srcOrd="2" destOrd="0" presId="urn:microsoft.com/office/officeart/2008/layout/VerticalCurvedList"/>
    <dgm:cxn modelId="{B45E1F6F-C38B-4CD2-BB9A-0536E4E31D54}" type="presParOf" srcId="{5CA1BBF2-0824-4DE4-8508-93616421C4E1}" destId="{6216AAFA-1B8B-4F06-B447-1EFB183A2D3D}" srcOrd="0" destOrd="0" presId="urn:microsoft.com/office/officeart/2008/layout/VerticalCurvedList"/>
    <dgm:cxn modelId="{C1996E4D-904F-4202-8612-39184A8BF9B9}" type="presParOf" srcId="{52DDDF04-6C75-41D1-822D-E9D79AC398F8}" destId="{2C59BA3A-1B38-4D18-8E98-EEEEA9986F62}" srcOrd="3" destOrd="0" presId="urn:microsoft.com/office/officeart/2008/layout/VerticalCurvedList"/>
    <dgm:cxn modelId="{85B9A5B3-6F52-4932-8651-071E6BA0317B}" type="presParOf" srcId="{52DDDF04-6C75-41D1-822D-E9D79AC398F8}" destId="{C6306D88-B60C-44C2-AD92-143CB27A6192}" srcOrd="4" destOrd="0" presId="urn:microsoft.com/office/officeart/2008/layout/VerticalCurvedList"/>
    <dgm:cxn modelId="{75FC7FA9-C2D8-46E9-A0AD-6A6A8FA38737}" type="presParOf" srcId="{C6306D88-B60C-44C2-AD92-143CB27A6192}" destId="{D7768B18-FE64-4D55-A481-935A5F811C5C}" srcOrd="0" destOrd="0" presId="urn:microsoft.com/office/officeart/2008/layout/VerticalCurvedList"/>
    <dgm:cxn modelId="{374A8A35-3309-4069-A7DE-DE62E5753460}" type="presParOf" srcId="{52DDDF04-6C75-41D1-822D-E9D79AC398F8}" destId="{E1ECD428-0A5E-468A-B218-84FF31FE101B}" srcOrd="5" destOrd="0" presId="urn:microsoft.com/office/officeart/2008/layout/VerticalCurvedList"/>
    <dgm:cxn modelId="{A17175B0-B9E2-4C32-837B-8302C20D6589}" type="presParOf" srcId="{52DDDF04-6C75-41D1-822D-E9D79AC398F8}" destId="{01E98036-A7C8-4B6C-91EC-9C637C94AACE}" srcOrd="6" destOrd="0" presId="urn:microsoft.com/office/officeart/2008/layout/VerticalCurvedList"/>
    <dgm:cxn modelId="{AB6BC11F-7402-4FE7-8C3A-029537C1F97A}" type="presParOf" srcId="{01E98036-A7C8-4B6C-91EC-9C637C94AACE}" destId="{A634C6E0-82A5-4DFC-9CBF-17D5094E74B1}" srcOrd="0" destOrd="0" presId="urn:microsoft.com/office/officeart/2008/layout/VerticalCurvedList"/>
    <dgm:cxn modelId="{94A8CD73-4585-4729-9A41-F3D53750A5AC}" type="presParOf" srcId="{52DDDF04-6C75-41D1-822D-E9D79AC398F8}" destId="{82E3EDCD-6FDB-435F-BEB0-179EE19D66E9}" srcOrd="7" destOrd="0" presId="urn:microsoft.com/office/officeart/2008/layout/VerticalCurvedList"/>
    <dgm:cxn modelId="{5E3B5C93-A02A-4669-9434-07F3B887F969}" type="presParOf" srcId="{52DDDF04-6C75-41D1-822D-E9D79AC398F8}" destId="{A7F5D0CF-F233-4BE9-9945-6342E47CAF3A}" srcOrd="8" destOrd="0" presId="urn:microsoft.com/office/officeart/2008/layout/VerticalCurvedList"/>
    <dgm:cxn modelId="{92DF6AAB-6DEE-488F-B2D7-50874C3ABD37}" type="presParOf" srcId="{A7F5D0CF-F233-4BE9-9945-6342E47CAF3A}" destId="{9CEE58EB-2449-4E6A-911E-87E5A4A494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09564-2562-41E2-BC1B-1074A8D22BD5}">
      <dsp:nvSpPr>
        <dsp:cNvPr id="0" name=""/>
        <dsp:cNvSpPr/>
      </dsp:nvSpPr>
      <dsp:spPr>
        <a:xfrm>
          <a:off x="-3546738" y="-545145"/>
          <a:ext cx="4228345" cy="4228345"/>
        </a:xfrm>
        <a:prstGeom prst="blockArc">
          <a:avLst>
            <a:gd name="adj1" fmla="val 18900000"/>
            <a:gd name="adj2" fmla="val 2700000"/>
            <a:gd name="adj3" fmla="val 51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82658-EE7C-45FB-9177-4A7C0C8FB728}">
      <dsp:nvSpPr>
        <dsp:cNvPr id="0" name=""/>
        <dsp:cNvSpPr/>
      </dsp:nvSpPr>
      <dsp:spPr>
        <a:xfrm>
          <a:off x="357343" y="241253"/>
          <a:ext cx="3761921" cy="482758"/>
        </a:xfrm>
        <a:prstGeom prst="rect">
          <a:avLst/>
        </a:prstGeom>
        <a:solidFill>
          <a:srgbClr val="BAE5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endParaRPr lang="en-US" sz="2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343" y="241253"/>
        <a:ext cx="3761921" cy="482758"/>
      </dsp:txXfrm>
    </dsp:sp>
    <dsp:sp modelId="{6216AAFA-1B8B-4F06-B447-1EFB183A2D3D}">
      <dsp:nvSpPr>
        <dsp:cNvPr id="0" name=""/>
        <dsp:cNvSpPr/>
      </dsp:nvSpPr>
      <dsp:spPr>
        <a:xfrm>
          <a:off x="55619" y="180908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9BA3A-1B38-4D18-8E98-EEEEA9986F62}">
      <dsp:nvSpPr>
        <dsp:cNvPr id="0" name=""/>
        <dsp:cNvSpPr/>
      </dsp:nvSpPr>
      <dsp:spPr>
        <a:xfrm>
          <a:off x="634119" y="965516"/>
          <a:ext cx="3485145" cy="48275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endParaRPr lang="en-US" sz="2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119" y="965516"/>
        <a:ext cx="3485145" cy="482758"/>
      </dsp:txXfrm>
    </dsp:sp>
    <dsp:sp modelId="{D7768B18-FE64-4D55-A481-935A5F811C5C}">
      <dsp:nvSpPr>
        <dsp:cNvPr id="0" name=""/>
        <dsp:cNvSpPr/>
      </dsp:nvSpPr>
      <dsp:spPr>
        <a:xfrm>
          <a:off x="332395" y="905171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CD428-0A5E-468A-B218-84FF31FE101B}">
      <dsp:nvSpPr>
        <dsp:cNvPr id="0" name=""/>
        <dsp:cNvSpPr/>
      </dsp:nvSpPr>
      <dsp:spPr>
        <a:xfrm>
          <a:off x="634119" y="1689779"/>
          <a:ext cx="3485145" cy="48275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endParaRPr lang="en-US" sz="2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119" y="1689779"/>
        <a:ext cx="3485145" cy="482758"/>
      </dsp:txXfrm>
    </dsp:sp>
    <dsp:sp modelId="{A634C6E0-82A5-4DFC-9CBF-17D5094E74B1}">
      <dsp:nvSpPr>
        <dsp:cNvPr id="0" name=""/>
        <dsp:cNvSpPr/>
      </dsp:nvSpPr>
      <dsp:spPr>
        <a:xfrm>
          <a:off x="332395" y="1629435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3EDCD-6FDB-435F-BEB0-179EE19D66E9}">
      <dsp:nvSpPr>
        <dsp:cNvPr id="0" name=""/>
        <dsp:cNvSpPr/>
      </dsp:nvSpPr>
      <dsp:spPr>
        <a:xfrm>
          <a:off x="357343" y="2414042"/>
          <a:ext cx="3761921" cy="48275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Chia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0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343" y="2414042"/>
        <a:ext cx="3761921" cy="482758"/>
      </dsp:txXfrm>
    </dsp:sp>
    <dsp:sp modelId="{9CEE58EB-2449-4E6A-911E-87E5A4A494CC}">
      <dsp:nvSpPr>
        <dsp:cNvPr id="0" name=""/>
        <dsp:cNvSpPr/>
      </dsp:nvSpPr>
      <dsp:spPr>
        <a:xfrm>
          <a:off x="55619" y="2353698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7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3" y="552697"/>
            <a:ext cx="1672253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4" y="654302"/>
            <a:ext cx="3214090" cy="14615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5391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1351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3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2" y="2383987"/>
            <a:ext cx="9157083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1950858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9" y="3063374"/>
            <a:ext cx="2830073" cy="2028885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2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5067614" y="2377292"/>
            <a:ext cx="603135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83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600" y="337980"/>
            <a:ext cx="3348997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452000" y="787588"/>
            <a:ext cx="5497354" cy="1731243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783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3" y="3799105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200920" y="4899931"/>
            <a:ext cx="5260889" cy="2423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buFontTx/>
              <a:buNone/>
            </a:pP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61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C0CCC1F2-EC4C-438A-A626-EF38FEB19E62}" type="datetimeFigureOut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10/19/21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F9B525D6-B33C-4B02-B16B-D7EC1E9A098D}" type="slidenum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45178" y="258200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8654891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517015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3048278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6402269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95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279106" y="221087"/>
            <a:ext cx="8612372" cy="4672127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42930" y="-60250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282795" y="4365087"/>
            <a:ext cx="1123799" cy="105625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8823163" y="4831795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400040" y="4058392"/>
            <a:ext cx="379802" cy="1113965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7879354" y="-185641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5490474" y="4893215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4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lIns="68579" tIns="34289" rIns="68579" bIns="34289"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84B79D43-DAE6-0F47-A9C1-04982654FBFB}" type="datetimeFigureOut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2021/10/19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EEF17B97-31AA-F046-A2B1-CB7B8C901C9E}" type="slidenum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‹#›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1" y="1212538"/>
            <a:ext cx="9143999" cy="2975378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344921"/>
            <a:ext cx="873276" cy="401707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8" y="23351"/>
            <a:ext cx="935245" cy="932127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917295"/>
            <a:ext cx="5943102" cy="3427987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3604947"/>
            <a:ext cx="9144000" cy="1561204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2" y="1550590"/>
            <a:ext cx="542129" cy="983060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82114"/>
            <a:ext cx="396134" cy="835181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4" y="215199"/>
            <a:ext cx="482125" cy="874253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215261"/>
            <a:ext cx="607682" cy="110192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283339"/>
            <a:ext cx="873276" cy="401707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365427"/>
            <a:ext cx="872416" cy="395495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6" y="527492"/>
            <a:ext cx="1029953" cy="5166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6901495" y="-13585"/>
            <a:ext cx="4736804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51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9164583" cy="51434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3909170"/>
            <a:ext cx="2481710" cy="1234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6008812" y="2"/>
            <a:ext cx="4736804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4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387550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168109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8823163" y="4831795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7858877" y="-91794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5490475" y="4893215"/>
            <a:ext cx="4736804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84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387550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168109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8823163" y="4831795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7858877" y="-91794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3357890" y="868103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6773144" y="1108207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3012040" y="798026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4015036" y="1487035"/>
            <a:ext cx="3170870" cy="2100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863223"/>
            <a:ext cx="1110972" cy="3678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5490474" y="4893215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28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387550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168109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8823163" y="4831795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7858877" y="-91794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1709177" y="884293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050970" y="1141501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2366323" y="1503224"/>
            <a:ext cx="3170870" cy="2100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1"/>
            <a:ext cx="2271699" cy="28855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5490474" y="4893215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0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387550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168109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8823163" y="4831795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7858877" y="-91794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2750508" y="737321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6030656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232931" y="861362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3418366" y="1435067"/>
            <a:ext cx="3170870" cy="2100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2484" y="2998174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5751009" y="4920104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387550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168109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8823163" y="4831795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7858877" y="-91794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1709177" y="884293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050970" y="1141501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2366323" y="1503224"/>
            <a:ext cx="3170870" cy="2100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5982023" y="2242057"/>
            <a:ext cx="2131673" cy="219573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783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5636067" y="4888415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7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159488" y="151515"/>
            <a:ext cx="8803758" cy="4880344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6706953" y="-23923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29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6" y="1282769"/>
            <a:ext cx="3852421" cy="14542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6"/>
            <a:ext cx="9157083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1950858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3"/>
            <a:ext cx="2830073" cy="2028885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3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5067614" y="2377291"/>
            <a:ext cx="603135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337980"/>
            <a:ext cx="3348997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452000" y="787587"/>
            <a:ext cx="549735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800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200919" y="4899930"/>
            <a:ext cx="526088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</a:pP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701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C0CCC1F2-EC4C-438A-A626-EF38FEB19E62}" type="datetimeFigureOut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10/19/21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F9B525D6-B33C-4B02-B16B-D7EC1E9A098D}" type="slidenum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5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8654890" y="563036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191173" y="4544414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3573343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457288" y="4708860"/>
            <a:ext cx="526088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</a:pP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57417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68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84B79D43-DAE6-0F47-A9C1-04982654FBFB}" type="datetimeFigureOut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2021/10/19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EEF17B97-31AA-F046-A2B1-CB7B8C901C9E}" type="slidenum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212537"/>
            <a:ext cx="9143999" cy="2975378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344920"/>
            <a:ext cx="873276" cy="401707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23351"/>
            <a:ext cx="935245" cy="932127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917294"/>
            <a:ext cx="5943102" cy="3427987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3604947"/>
            <a:ext cx="9144000" cy="1561204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1550590"/>
            <a:ext cx="542129" cy="983060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82113"/>
            <a:ext cx="396134" cy="835181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15198"/>
            <a:ext cx="482125" cy="874253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215260"/>
            <a:ext cx="607682" cy="110192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283338"/>
            <a:ext cx="873276" cy="401707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365426"/>
            <a:ext cx="872416" cy="395495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527492"/>
            <a:ext cx="1029953" cy="5166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6901494" y="-13586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06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3909169"/>
            <a:ext cx="2481710" cy="1234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6008812" y="1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5490474" y="4893214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9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3012039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4015036" y="1487034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863222"/>
            <a:ext cx="1110972" cy="3678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62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1709176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4746671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050969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2366323" y="1503223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0"/>
            <a:ext cx="2271699" cy="28855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2750507" y="737320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1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3418365" y="1435066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2484" y="2998173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5751008" y="4920103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1709176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4746671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050969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2366323" y="1503223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5982022" y="2242057"/>
            <a:ext cx="2131673" cy="219573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5636067" y="48884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159488" y="151515"/>
            <a:ext cx="8803758" cy="4880344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6706953" y="-2392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301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6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21351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08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9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15425" cy="5129873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1889522"/>
            <a:ext cx="4572000" cy="742950"/>
          </a:xfrm>
          <a:prstGeom prst="rect">
            <a:avLst/>
          </a:prstGeom>
        </p:spPr>
        <p:txBody>
          <a:bodyPr wrap="none" lIns="68577" tIns="34289" rIns="68577" bIns="34289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>
              <a:buClrTx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9" y="527869"/>
            <a:ext cx="914399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3652838"/>
            <a:ext cx="6400800" cy="1038225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spcBef>
                <a:spcPct val="50000"/>
              </a:spcBef>
              <a:buClrTx/>
              <a:defRPr/>
            </a:pPr>
            <a:r>
              <a:rPr lang="en-US" altLang="en-US" sz="2100" b="1" dirty="0">
                <a:solidFill>
                  <a:srgbClr val="44546A">
                    <a:lumMod val="85000"/>
                    <a:lumOff val="15000"/>
                  </a:srgbClr>
                </a:solidFill>
              </a:rPr>
              <a:t>BÀI 3: LUYỆN TAY CHO KHÉO</a:t>
            </a:r>
          </a:p>
          <a:p>
            <a:pPr algn="ctr" defTabSz="685766" eaLnBrk="1" hangingPunct="1">
              <a:buClrTx/>
              <a:defRPr/>
            </a:pPr>
            <a:r>
              <a:rPr lang="en-US" sz="2100" b="1" i="1" dirty="0">
                <a:solidFill>
                  <a:srgbClr val="E7E6E6">
                    <a:lumMod val="60000"/>
                    <a:lumOff val="40000"/>
                  </a:srgbClr>
                </a:solidFill>
                <a:cs typeface="Times New Roman" pitchFamily="18" charset="0"/>
              </a:rPr>
              <a:t>.</a:t>
            </a:r>
          </a:p>
          <a:p>
            <a:pPr algn="ctr" defTabSz="685766" eaLnBrk="1" hangingPunct="1">
              <a:buClrTx/>
              <a:defRPr/>
            </a:pPr>
            <a:endParaRPr lang="en-US" sz="21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" y="2903456"/>
            <a:ext cx="9115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buClrTx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1" y="89058"/>
            <a:ext cx="1300931" cy="13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5457" y="4856813"/>
            <a:ext cx="1881265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9" y="240012"/>
            <a:ext cx="730728" cy="80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300" y="379052"/>
            <a:ext cx="8077101" cy="2123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68375" r="73998" b="16099"/>
          <a:stretch/>
        </p:blipFill>
        <p:spPr bwMode="auto">
          <a:xfrm>
            <a:off x="400051" y="2654964"/>
            <a:ext cx="1459923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68375" r="44610" b="16099"/>
          <a:stretch/>
        </p:blipFill>
        <p:spPr bwMode="auto">
          <a:xfrm>
            <a:off x="1859973" y="2641752"/>
            <a:ext cx="1672936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68375" r="9210" b="16099"/>
          <a:stretch/>
        </p:blipFill>
        <p:spPr bwMode="auto">
          <a:xfrm>
            <a:off x="3532910" y="2641752"/>
            <a:ext cx="2078182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09856" y="2569014"/>
            <a:ext cx="841663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9856" y="3123691"/>
            <a:ext cx="841663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6375" y="4146653"/>
            <a:ext cx="1236519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09856" y="3678368"/>
            <a:ext cx="841663" cy="3726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46375" y="2574002"/>
            <a:ext cx="1319644" cy="4497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46374" y="3123691"/>
            <a:ext cx="1132608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46374" y="3678369"/>
            <a:ext cx="1194954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dĩa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09856" y="4146653"/>
            <a:ext cx="841663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7811" y="4868056"/>
            <a:ext cx="2027590" cy="2623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064" y="397167"/>
            <a:ext cx="7907482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0180682"/>
              </p:ext>
            </p:extLst>
          </p:nvPr>
        </p:nvGraphicFramePr>
        <p:xfrm>
          <a:off x="848591" y="1070264"/>
          <a:ext cx="4159827" cy="313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03"/>
          <a:stretch/>
        </p:blipFill>
        <p:spPr>
          <a:xfrm>
            <a:off x="1038973" y="1288474"/>
            <a:ext cx="294102" cy="4902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8" r="57422" b="-7703"/>
          <a:stretch/>
        </p:blipFill>
        <p:spPr>
          <a:xfrm>
            <a:off x="1272249" y="2007346"/>
            <a:ext cx="391816" cy="5280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3" t="-2856" r="26468" b="-7703"/>
          <a:stretch/>
        </p:blipFill>
        <p:spPr>
          <a:xfrm>
            <a:off x="1272248" y="2732811"/>
            <a:ext cx="442251" cy="542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9" t="-2856" r="-1508" b="-7703"/>
          <a:stretch/>
        </p:blipFill>
        <p:spPr>
          <a:xfrm>
            <a:off x="964898" y="3470565"/>
            <a:ext cx="442251" cy="542042"/>
          </a:xfrm>
          <a:prstGeom prst="rect">
            <a:avLst/>
          </a:prstGeom>
        </p:spPr>
      </p:pic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6213" r="50504" b="76500"/>
          <a:stretch/>
        </p:blipFill>
        <p:spPr bwMode="auto">
          <a:xfrm>
            <a:off x="5579915" y="720237"/>
            <a:ext cx="2229429" cy="19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2" t="6213" r="18551" b="76500"/>
          <a:stretch/>
        </p:blipFill>
        <p:spPr bwMode="auto">
          <a:xfrm>
            <a:off x="5694337" y="2732811"/>
            <a:ext cx="2229429" cy="19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0152" y="4873678"/>
            <a:ext cx="1926236" cy="26982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209564-2562-41E2-BC1B-1074A8D2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0209564-2562-41E2-BC1B-1074A8D2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16AAFA-1B8B-4F06-B447-1EFB183A2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6216AAFA-1B8B-4F06-B447-1EFB183A2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82658-EE7C-45FB-9177-4A7C0C8FB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9F82658-EE7C-45FB-9177-4A7C0C8FB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768B18-FE64-4D55-A481-935A5F811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7768B18-FE64-4D55-A481-935A5F811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9BA3A-1B38-4D18-8E98-EEEEA9986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C59BA3A-1B38-4D18-8E98-EEEEA9986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34C6E0-82A5-4DFC-9CBF-17D5094E7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A634C6E0-82A5-4DFC-9CBF-17D5094E7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ECD428-0A5E-468A-B218-84FF31FE1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E1ECD428-0A5E-468A-B218-84FF31FE1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EE58EB-2449-4E6A-911E-87E5A4A4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9CEE58EB-2449-4E6A-911E-87E5A4A49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3EDCD-6FDB-435F-BEB0-179EE19D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82E3EDCD-6FDB-435F-BEB0-179EE19D6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2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50" y="487519"/>
            <a:ext cx="8343801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38016" r="19501" b="36668"/>
          <a:stretch/>
        </p:blipFill>
        <p:spPr bwMode="auto">
          <a:xfrm>
            <a:off x="2193106" y="1687848"/>
            <a:ext cx="5092669" cy="3090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895476" y="4924269"/>
            <a:ext cx="1963712" cy="18925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9" y="1834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200" y="374949"/>
            <a:ext cx="834380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80770" r="6557" b="6500"/>
          <a:stretch/>
        </p:blipFill>
        <p:spPr bwMode="auto">
          <a:xfrm>
            <a:off x="535828" y="2769082"/>
            <a:ext cx="8286054" cy="17896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5495" y="4894290"/>
            <a:ext cx="1881266" cy="19487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2500" r="10702" b="59121"/>
          <a:stretch/>
        </p:blipFill>
        <p:spPr bwMode="auto">
          <a:xfrm>
            <a:off x="1638300" y="1518129"/>
            <a:ext cx="6305550" cy="32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1" y="317800"/>
            <a:ext cx="8591549" cy="1200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955436" y="4931764"/>
            <a:ext cx="1641423" cy="127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02AFCD-7907-472B-9662-F1BE47594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3" y="391888"/>
            <a:ext cx="5290457" cy="39678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DA77C45E-BC63-4FAF-8206-7E11352EAFD3}"/>
              </a:ext>
            </a:extLst>
          </p:cNvPr>
          <p:cNvSpPr txBox="1">
            <a:spLocks/>
          </p:cNvSpPr>
          <p:nvPr/>
        </p:nvSpPr>
        <p:spPr>
          <a:xfrm>
            <a:off x="2610231" y="2648998"/>
            <a:ext cx="7886700" cy="994172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4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9eadef8dffbd2dfc9d58714f019922cdabc2bd8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202</Words>
  <Application>Microsoft Office PowerPoint</Application>
  <PresentationFormat>On-screen Show (16:9)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Times New Roman</vt:lpstr>
      <vt:lpstr>等线</vt:lpstr>
      <vt:lpstr>Calibri</vt:lpstr>
      <vt:lpstr>UTM Cookies</vt:lpstr>
      <vt:lpstr>UTM Avo</vt:lpstr>
      <vt:lpstr>Pangolin</vt:lpstr>
      <vt:lpstr>Baloo 2</vt:lpstr>
      <vt:lpstr>Arial-Rounded</vt:lpstr>
      <vt:lpstr>UTM Androgyne</vt:lpstr>
      <vt:lpstr>English Vocabulary Workshop by Slidesgo</vt:lpstr>
      <vt:lpstr>1_Office Theme</vt:lpstr>
      <vt:lpstr>2_Office Theme</vt:lpstr>
      <vt:lpstr>PowerPoint Presentation</vt:lpstr>
      <vt:lpstr>Bài 3: Luyện tay cho khéo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ismail - [2010]</cp:lastModifiedBy>
  <cp:revision>44</cp:revision>
  <dcterms:modified xsi:type="dcterms:W3CDTF">2021-10-18T17:09:18Z</dcterms:modified>
</cp:coreProperties>
</file>