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13"/>
  </p:handoutMasterIdLst>
  <p:sldIdLst>
    <p:sldId id="308" r:id="rId3"/>
    <p:sldId id="295" r:id="rId4"/>
    <p:sldId id="298" r:id="rId5"/>
    <p:sldId id="300" r:id="rId6"/>
    <p:sldId id="299" r:id="rId7"/>
    <p:sldId id="280" r:id="rId8"/>
    <p:sldId id="301" r:id="rId9"/>
    <p:sldId id="305" r:id="rId10"/>
    <p:sldId id="306" r:id="rId11"/>
    <p:sldId id="30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77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3890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5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0618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5400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6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6067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8654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1151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5146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8920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7690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96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503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TỰ NHIÊN VÀ XÃ HỘI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miêu</a:t>
            </a:r>
            <a:r>
              <a:rPr lang="en-US" sz="2800" dirty="0" smtClean="0"/>
              <a:t> </a:t>
            </a:r>
            <a:r>
              <a:rPr lang="en-US" sz="2800" dirty="0" err="1" smtClean="0"/>
              <a:t>tả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thiệt</a:t>
            </a:r>
            <a:r>
              <a:rPr lang="en-US" sz="2800" dirty="0" smtClean="0"/>
              <a:t> </a:t>
            </a:r>
            <a:r>
              <a:rPr lang="en-US" sz="2800" dirty="0" err="1" smtClean="0"/>
              <a:t>hại</a:t>
            </a:r>
            <a:r>
              <a:rPr lang="en-US" sz="2800" dirty="0" smtClean="0"/>
              <a:t> do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gây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? Theo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phó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đó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8A513"/>
                </a:solidFill>
              </a:rPr>
              <a:t>Bay </a:t>
            </a:r>
            <a:r>
              <a:rPr lang="en-US" sz="2800" b="1" dirty="0" err="1" smtClean="0">
                <a:solidFill>
                  <a:srgbClr val="F8A513"/>
                </a:solidFill>
              </a:rPr>
              <a:t>ngói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trên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mái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nhà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Cột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điện</a:t>
            </a:r>
            <a:r>
              <a:rPr lang="en-US" sz="2800" b="1" dirty="0" smtClean="0">
                <a:solidFill>
                  <a:srgbClr val="F8A513"/>
                </a:solidFill>
              </a:rPr>
              <a:t>, </a:t>
            </a:r>
            <a:r>
              <a:rPr lang="en-US" sz="2800" b="1" dirty="0" err="1" smtClean="0">
                <a:solidFill>
                  <a:srgbClr val="F8A513"/>
                </a:solidFill>
              </a:rPr>
              <a:t>cây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đổ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7B298"/>
                </a:solidFill>
              </a:rPr>
              <a:t>Thiệt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hãi</a:t>
            </a:r>
            <a:r>
              <a:rPr lang="en-US" sz="2800" b="1" dirty="0" smtClean="0">
                <a:solidFill>
                  <a:srgbClr val="47B298"/>
                </a:solidFill>
              </a:rPr>
              <a:t> do </a:t>
            </a:r>
            <a:r>
              <a:rPr lang="en-US" sz="2800" b="1" dirty="0" err="1" smtClean="0">
                <a:solidFill>
                  <a:srgbClr val="47B298"/>
                </a:solidFill>
              </a:rPr>
              <a:t>bão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gây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ra</a:t>
            </a:r>
            <a:endParaRPr lang="en-US" sz="2800" b="1" dirty="0">
              <a:solidFill>
                <a:srgbClr val="47B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 </a:t>
            </a:r>
            <a:r>
              <a:rPr lang="en-US" sz="2800" dirty="0" err="1" smtClean="0"/>
              <a:t>sét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54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- </a:t>
            </a:r>
            <a:r>
              <a:rPr lang="en-US" sz="2800" dirty="0" err="1" smtClean="0"/>
              <a:t>Hạn</a:t>
            </a:r>
            <a:r>
              <a:rPr lang="en-US" sz="2800" dirty="0" smtClean="0"/>
              <a:t> </a:t>
            </a:r>
            <a:r>
              <a:rPr lang="en-US" sz="2800" dirty="0" err="1" smtClean="0"/>
              <a:t>hán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lụt</a:t>
            </a:r>
            <a:r>
              <a:rPr lang="en-US" sz="2800" dirty="0" smtClean="0"/>
              <a:t>, </a:t>
            </a: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quét</a:t>
            </a:r>
            <a:r>
              <a:rPr lang="en-US" sz="2800" dirty="0" smtClean="0"/>
              <a:t>, </a:t>
            </a:r>
            <a:r>
              <a:rPr lang="en-US" sz="2800" dirty="0" err="1" smtClean="0"/>
              <a:t>sạt</a:t>
            </a:r>
            <a:r>
              <a:rPr lang="en-US" sz="2800" dirty="0" smtClean="0"/>
              <a:t> </a:t>
            </a:r>
            <a:r>
              <a:rPr lang="en-US" sz="2800" dirty="0" err="1" smtClean="0"/>
              <a:t>lở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68731" y="1712943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Lắng</a:t>
            </a:r>
            <a:r>
              <a:rPr lang="en-US" sz="2800" dirty="0" smtClean="0"/>
              <a:t>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đia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.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sơ</a:t>
            </a:r>
            <a:r>
              <a:rPr lang="en-US" sz="2800" dirty="0" smtClean="0"/>
              <a:t> </a:t>
            </a:r>
            <a:r>
              <a:rPr lang="en-US" sz="2800" dirty="0" err="1" smtClean="0"/>
              <a:t>tán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ý: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Mang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thiết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Nhanh</a:t>
            </a:r>
            <a:r>
              <a:rPr lang="en-US" sz="2800" dirty="0" smtClean="0"/>
              <a:t> </a:t>
            </a:r>
            <a:r>
              <a:rPr lang="en-US" sz="2800" dirty="0" err="1" smtClean="0"/>
              <a:t>chóng</a:t>
            </a:r>
            <a:r>
              <a:rPr lang="en-US" sz="2800" dirty="0" smtClean="0"/>
              <a:t> di </a:t>
            </a:r>
            <a:r>
              <a:rPr lang="en-US" sz="2800" dirty="0" err="1" smtClean="0"/>
              <a:t>chuyển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an </a:t>
            </a:r>
            <a:r>
              <a:rPr lang="en-US" sz="2800" dirty="0" err="1" smtClean="0"/>
              <a:t>toàn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xa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nguy</a:t>
            </a:r>
            <a:r>
              <a:rPr lang="en-US" sz="2800" dirty="0" smtClean="0"/>
              <a:t> </a:t>
            </a:r>
            <a:r>
              <a:rPr lang="en-US" sz="2800" dirty="0" err="1" smtClean="0"/>
              <a:t>hiểm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 smtClean="0"/>
              <a:t>trũng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, </a:t>
            </a:r>
            <a:r>
              <a:rPr lang="en-US" sz="2800" dirty="0" err="1" smtClean="0"/>
              <a:t>sông</a:t>
            </a:r>
            <a:r>
              <a:rPr lang="en-US" sz="2800" dirty="0" smtClean="0"/>
              <a:t>, </a:t>
            </a:r>
            <a:r>
              <a:rPr lang="en-US" sz="2800" dirty="0" err="1" smtClean="0"/>
              <a:t>suối</a:t>
            </a:r>
            <a:r>
              <a:rPr lang="en-US" sz="2800" dirty="0" smtClean="0"/>
              <a:t>; </a:t>
            </a:r>
            <a:r>
              <a:rPr lang="en-US" sz="2800" dirty="0" err="1" smtClean="0"/>
              <a:t>hồ</a:t>
            </a:r>
            <a:r>
              <a:rPr lang="en-US" sz="2800" dirty="0" smtClean="0"/>
              <a:t> , </a:t>
            </a:r>
            <a:r>
              <a:rPr lang="en-US" sz="2800" dirty="0" err="1" smtClean="0"/>
              <a:t>ao</a:t>
            </a:r>
            <a:r>
              <a:rPr lang="en-US" sz="2800" dirty="0" smtClean="0"/>
              <a:t>,..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40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08" y="163745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xảy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26471" y="5676271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340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86</cp:revision>
  <dcterms:created xsi:type="dcterms:W3CDTF">2021-06-02T02:35:09Z</dcterms:created>
  <dcterms:modified xsi:type="dcterms:W3CDTF">2023-05-11T08:03:34Z</dcterms:modified>
</cp:coreProperties>
</file>