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8" r:id="rId2"/>
  </p:sldMasterIdLst>
  <p:notesMasterIdLst>
    <p:notesMasterId r:id="rId10"/>
  </p:notesMasterIdLst>
  <p:sldIdLst>
    <p:sldId id="317" r:id="rId3"/>
    <p:sldId id="306" r:id="rId4"/>
    <p:sldId id="307" r:id="rId5"/>
    <p:sldId id="315" r:id="rId6"/>
    <p:sldId id="310" r:id="rId7"/>
    <p:sldId id="308" r:id="rId8"/>
    <p:sldId id="316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1A8C54"/>
    <a:srgbClr val="E6E6E6"/>
    <a:srgbClr val="00A651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165A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BA8CB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effectLst/>
                  <a:uLnTx/>
                  <a:uFillTx/>
                  <a:latin typeface="UTM Cookies" panose="02040603050506020204" pitchFamily="18" charset="0"/>
                  <a:cs typeface="Arial"/>
                  <a:sym typeface="Arial"/>
                </a:rPr>
                <a:t>CHỦ ĐỀ 8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CHIA SẺ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492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48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55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72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8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02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80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05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30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80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54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41545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xtLst/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Đón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mùa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hè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trải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nghiệm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012329" y="876434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Nghe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02E7C-6B3B-4977-847E-FEBD3036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69" y="1374390"/>
            <a:ext cx="7012440" cy="315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315567" y="1479044"/>
            <a:ext cx="2965272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Chinh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phục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quần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đảo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389AF-7EA1-4D61-AE57-618A7D835F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303" y="1016972"/>
            <a:ext cx="5638666" cy="3622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3967D-4B77-4E8F-BE0A-8AB4DD0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330" y="198438"/>
            <a:ext cx="7065339" cy="453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1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571094" y="1371979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9497CA-4146-425C-8F0E-4951BCF8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902" y="268768"/>
            <a:ext cx="3884615" cy="458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3443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5760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613635" y="1756673"/>
            <a:ext cx="3490171" cy="1951496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076" name="Picture 4" descr="Illustration Of School Children | School illustration, Kids background, Cartoon  kids">
            <a:extLst>
              <a:ext uri="{FF2B5EF4-FFF2-40B4-BE49-F238E27FC236}">
                <a16:creationId xmlns:a16="http://schemas.microsoft.com/office/drawing/2014/main" id="{C8E03682-E34A-45F9-BE73-53FBA36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0" y="316843"/>
            <a:ext cx="4509813" cy="45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735556" y="1700029"/>
            <a:ext cx="4093769" cy="195149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lập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mùa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hè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1A6BF7D-666A-4D20-B063-323F30A7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19" y="177800"/>
            <a:ext cx="3752081" cy="459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011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5.Donmuahetrainghiem[202106101658431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129</Words>
  <Application>Microsoft Office PowerPoint</Application>
  <PresentationFormat>On-screen Show (16:9)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Baloo 2</vt:lpstr>
      <vt:lpstr>UTM Androgyne</vt:lpstr>
      <vt:lpstr>UTM Cookies</vt:lpstr>
      <vt:lpstr>Pangolin</vt:lpstr>
      <vt:lpstr>Times New Roman</vt:lpstr>
      <vt:lpstr>Arial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55</cp:revision>
  <dcterms:modified xsi:type="dcterms:W3CDTF">2022-05-10T08:06:00Z</dcterms:modified>
</cp:coreProperties>
</file>