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46" r:id="rId2"/>
    <p:sldId id="289" r:id="rId3"/>
    <p:sldId id="290" r:id="rId4"/>
    <p:sldId id="296" r:id="rId5"/>
    <p:sldId id="319" r:id="rId6"/>
    <p:sldId id="320" r:id="rId7"/>
    <p:sldId id="322" r:id="rId8"/>
    <p:sldId id="268" r:id="rId9"/>
    <p:sldId id="299" r:id="rId10"/>
    <p:sldId id="323" r:id="rId11"/>
    <p:sldId id="310" r:id="rId12"/>
    <p:sldId id="337" r:id="rId13"/>
    <p:sldId id="338" r:id="rId14"/>
    <p:sldId id="339" r:id="rId15"/>
    <p:sldId id="340" r:id="rId16"/>
    <p:sldId id="345" r:id="rId17"/>
    <p:sldId id="325" r:id="rId18"/>
    <p:sldId id="335" r:id="rId19"/>
    <p:sldId id="327" r:id="rId20"/>
    <p:sldId id="341" r:id="rId21"/>
    <p:sldId id="342" r:id="rId22"/>
    <p:sldId id="343" r:id="rId23"/>
    <p:sldId id="331" r:id="rId24"/>
    <p:sldId id="333" r:id="rId25"/>
    <p:sldId id="330" r:id="rId26"/>
    <p:sldId id="334" r:id="rId27"/>
    <p:sldId id="336" r:id="rId28"/>
    <p:sldId id="314"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ương Uyên Huỳnh Trần" initials="VUHT" lastIdx="1" clrIdx="0">
    <p:extLst>
      <p:ext uri="{19B8F6BF-5375-455C-9EA6-DF929625EA0E}">
        <p15:presenceInfo xmlns:p15="http://schemas.microsoft.com/office/powerpoint/2012/main" userId="3ffbe9d0281e7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84"/>
    <a:srgbClr val="A1CF6B"/>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11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698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741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3564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3787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t>8</a:t>
            </a:fld>
            <a:endParaRPr lang="en-US" altLang="zh-CN" sz="13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09433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566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t>23</a:t>
            </a:fld>
            <a:endParaRPr lang="en-US" altLang="zh-CN" sz="13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1524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216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sp>
        <p:nvSpPr>
          <p:cNvPr id="7" name="矩形 6"/>
          <p:cNvSpPr/>
          <p:nvPr userDrawn="1"/>
        </p:nvSpPr>
        <p:spPr>
          <a:xfrm>
            <a:off x="0" y="469900"/>
            <a:ext cx="9143244" cy="4483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userDrawn="1"/>
        </p:nvSpPr>
        <p:spPr>
          <a:xfrm>
            <a:off x="0" y="266700"/>
            <a:ext cx="3365500" cy="444500"/>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B050"/>
                </a:solidFill>
              </a:rPr>
              <a:t>Click here to add a title</a:t>
            </a:r>
            <a:endParaRPr lang="zh-CN" altLang="en-US" sz="2000" dirty="0">
              <a:solidFill>
                <a:srgbClr val="00B050"/>
              </a:solidFill>
            </a:endParaRPr>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2022/4/14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50000">
        <p:sndAc>
          <p:stSnd>
            <p:snd r:embed="rId15" name="CHIMES.WAV"/>
          </p:stSnd>
        </p:sndAc>
      </p:transition>
    </mc:Choice>
    <mc:Fallback xmlns="">
      <p:transition spd="slow">
        <p:sndAc>
          <p:stSnd>
            <p:snd r:embed="rId16" name="CHIMES.WAV"/>
          </p:stSnd>
        </p:sndAc>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emf"/><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audio" Target="../media/audio1.wav"/><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xml"/><Relationship Id="rId7" Type="http://schemas.openxmlformats.org/officeDocument/2006/relationships/image" Target="../media/image1.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6.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eg"/><Relationship Id="rId3" Type="http://schemas.openxmlformats.org/officeDocument/2006/relationships/tags" Target="../tags/tag3.xml"/><Relationship Id="rId21" Type="http://schemas.openxmlformats.org/officeDocument/2006/relationships/audio" Target="../media/audio1.wav"/><Relationship Id="rId7" Type="http://schemas.openxmlformats.org/officeDocument/2006/relationships/tags" Target="../tags/tag7.xml"/><Relationship Id="rId12" Type="http://schemas.openxmlformats.org/officeDocument/2006/relationships/audio" Target="../media/audio1.wav"/><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1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2.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4.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114550" y="1257300"/>
            <a:ext cx="5086350" cy="1143000"/>
          </a:xfrm>
          <a:prstGeom prst="rect">
            <a:avLst/>
          </a:prstGeom>
        </p:spPr>
        <p:txBody>
          <a:bodyPr wrap="none" lIns="68577" tIns="34289" rIns="68577" bIns="34289" numCol="1"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defTabSz="685749">
              <a:buClrTx/>
              <a:defRPr/>
            </a:pPr>
            <a:endParaRPr lang="vi-VN" sz="8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ea typeface="+mn-ea"/>
              <a:cs typeface="Times New Roman"/>
            </a:endParaRPr>
          </a:p>
        </p:txBody>
      </p:sp>
      <p:sp>
        <p:nvSpPr>
          <p:cNvPr id="14348" name="WordArt 12"/>
          <p:cNvSpPr>
            <a:spLocks noChangeArrowheads="1" noChangeShapeType="1" noTextEdit="1"/>
          </p:cNvSpPr>
          <p:nvPr/>
        </p:nvSpPr>
        <p:spPr bwMode="auto">
          <a:xfrm>
            <a:off x="2181797" y="2089495"/>
            <a:ext cx="4629945" cy="541514"/>
          </a:xfrm>
          <a:prstGeom prst="rect">
            <a:avLst/>
          </a:prstGeom>
        </p:spPr>
        <p:txBody>
          <a:bodyPr wrap="none" lIns="68577" tIns="34289" rIns="68577" bIns="34289" numCol="1" fromWordArt="1">
            <a:prstTxWarp prst="textPlain">
              <a:avLst>
                <a:gd name="adj" fmla="val 50000"/>
              </a:avLst>
            </a:prstTxWarp>
          </a:bodyPr>
          <a:lstStyle/>
          <a:p>
            <a:pPr algn="ctr" defTabSz="914378">
              <a:defRPr/>
            </a:pPr>
            <a:r>
              <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ea typeface="+mn-ea"/>
                <a:cs typeface="Times New Roman" panose="02020603050405020304" pitchFamily="18" charset="0"/>
              </a:rPr>
              <a:t>MÔN: HOẠT ĐỘNG TRẢI NGHIỆM</a:t>
            </a:r>
          </a:p>
        </p:txBody>
      </p:sp>
      <p:grpSp>
        <p:nvGrpSpPr>
          <p:cNvPr id="2053" name="Group 13"/>
          <p:cNvGrpSpPr>
            <a:grpSpLocks/>
          </p:cNvGrpSpPr>
          <p:nvPr/>
        </p:nvGrpSpPr>
        <p:grpSpPr bwMode="auto">
          <a:xfrm>
            <a:off x="4" y="-10716"/>
            <a:ext cx="9192491" cy="5128022"/>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314452" y="400052"/>
            <a:ext cx="6998277" cy="10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685749" eaLnBrk="1" hangingPunct="1">
              <a:lnSpc>
                <a:spcPct val="150000"/>
              </a:lnSpc>
              <a:buClrTx/>
              <a:defRPr/>
            </a:pPr>
            <a:r>
              <a:rPr lang="en-US" sz="2100" b="1" kern="1200" dirty="0">
                <a:solidFill>
                  <a:srgbClr val="FF0000"/>
                </a:solidFill>
                <a:ea typeface="+mn-ea"/>
                <a:cs typeface="Times New Roman" pitchFamily="18" charset="0"/>
              </a:rPr>
              <a:t>ỦY BAN NHÂN DÂN QUẬN LONG BIÊN</a:t>
            </a:r>
          </a:p>
          <a:p>
            <a:pPr algn="ctr" defTabSz="685749" eaLnBrk="1" hangingPunct="1">
              <a:lnSpc>
                <a:spcPct val="150000"/>
              </a:lnSpc>
              <a:buClrTx/>
              <a:defRPr/>
            </a:pPr>
            <a:r>
              <a:rPr lang="en-US" sz="2100" b="1" kern="1200" dirty="0">
                <a:solidFill>
                  <a:srgbClr val="FF0000"/>
                </a:solidFill>
                <a:ea typeface="+mn-ea"/>
                <a:cs typeface="Times New Roman" pitchFamily="18" charset="0"/>
              </a:rPr>
              <a:t>TRƯỜNG TIỂU HỌC ÁI MỘ B</a:t>
            </a:r>
          </a:p>
        </p:txBody>
      </p:sp>
      <p:sp>
        <p:nvSpPr>
          <p:cNvPr id="2056" name="TextBox 14"/>
          <p:cNvSpPr txBox="1">
            <a:spLocks noChangeArrowheads="1"/>
          </p:cNvSpPr>
          <p:nvPr/>
        </p:nvSpPr>
        <p:spPr bwMode="auto">
          <a:xfrm>
            <a:off x="1483107" y="3109092"/>
            <a:ext cx="6400800"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685749" eaLnBrk="1" hangingPunct="1">
              <a:buClrTx/>
              <a:defRPr/>
            </a:pPr>
            <a:r>
              <a:rPr lang="en-US" sz="2700" b="1" kern="1200" dirty="0">
                <a:solidFill>
                  <a:srgbClr val="FF0000"/>
                </a:solidFill>
                <a:ea typeface="+mn-ea"/>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225991" y="3731809"/>
            <a:ext cx="8683268"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685749" eaLnBrk="1" hangingPunct="1">
              <a:buClrTx/>
              <a:defRPr/>
            </a:pPr>
            <a:r>
              <a:rPr lang="en-US" sz="2700" b="1" kern="1200" dirty="0" err="1">
                <a:solidFill>
                  <a:srgbClr val="7030A0"/>
                </a:solidFill>
                <a:ea typeface="+mn-ea"/>
                <a:cs typeface="Times New Roman" pitchFamily="18" charset="0"/>
              </a:rPr>
              <a:t>Bài</a:t>
            </a:r>
            <a:r>
              <a:rPr lang="en-US" sz="2700" b="1" kern="1200">
                <a:solidFill>
                  <a:srgbClr val="7030A0"/>
                </a:solidFill>
                <a:ea typeface="+mn-ea"/>
                <a:cs typeface="Times New Roman" pitchFamily="18" charset="0"/>
              </a:rPr>
              <a:t>: </a:t>
            </a:r>
            <a:r>
              <a:rPr lang="en-US" sz="2700" b="1" kern="1200" smtClean="0">
                <a:solidFill>
                  <a:srgbClr val="7030A0"/>
                </a:solidFill>
                <a:ea typeface="+mn-ea"/>
                <a:cs typeface="Times New Roman" pitchFamily="18" charset="0"/>
              </a:rPr>
              <a:t>Giữ gìn vệ sinh môi trường</a:t>
            </a:r>
            <a:r>
              <a:rPr lang="vi-VN" sz="2700" b="1" kern="1200" smtClean="0">
                <a:solidFill>
                  <a:srgbClr val="7030A0"/>
                </a:solidFill>
                <a:ea typeface="+mn-ea"/>
                <a:cs typeface="Times New Roman" pitchFamily="18" charset="0"/>
              </a:rPr>
              <a:t>.</a:t>
            </a:r>
            <a:endParaRPr lang="en-US" sz="2700" b="1" kern="1200" dirty="0">
              <a:solidFill>
                <a:srgbClr val="7030A0"/>
              </a:solidFill>
              <a:ea typeface="+mn-ea"/>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82" y="133719"/>
            <a:ext cx="1142999" cy="1142999"/>
          </a:xfrm>
          <a:prstGeom prst="rect">
            <a:avLst/>
          </a:prstGeom>
        </p:spPr>
      </p:pic>
    </p:spTree>
    <p:extLst>
      <p:ext uri="{BB962C8B-B14F-4D97-AF65-F5344CB8AC3E}">
        <p14:creationId xmlns:p14="http://schemas.microsoft.com/office/powerpoint/2010/main" val="1037612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5">
            <a:extLst>
              <a:ext uri="{FF2B5EF4-FFF2-40B4-BE49-F238E27FC236}">
                <a16:creationId xmlns:a16="http://schemas.microsoft.com/office/drawing/2014/main" id="{24143431-2C74-4699-8C49-A4B440B83950}"/>
              </a:ext>
            </a:extLst>
          </p:cNvPr>
          <p:cNvGraphicFramePr>
            <a:graphicFrameLocks noGrp="1"/>
          </p:cNvGraphicFramePr>
          <p:nvPr>
            <p:extLst>
              <p:ext uri="{D42A27DB-BD31-4B8C-83A1-F6EECF244321}">
                <p14:modId xmlns:p14="http://schemas.microsoft.com/office/powerpoint/2010/main" val="3129505145"/>
              </p:ext>
            </p:extLst>
          </p:nvPr>
        </p:nvGraphicFramePr>
        <p:xfrm>
          <a:off x="-219" y="-39156"/>
          <a:ext cx="9144000" cy="51435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07982578"/>
                    </a:ext>
                  </a:extLst>
                </a:gridCol>
                <a:gridCol w="2286000">
                  <a:extLst>
                    <a:ext uri="{9D8B030D-6E8A-4147-A177-3AD203B41FA5}">
                      <a16:colId xmlns:a16="http://schemas.microsoft.com/office/drawing/2014/main" val="4201449246"/>
                    </a:ext>
                  </a:extLst>
                </a:gridCol>
                <a:gridCol w="2286000">
                  <a:extLst>
                    <a:ext uri="{9D8B030D-6E8A-4147-A177-3AD203B41FA5}">
                      <a16:colId xmlns:a16="http://schemas.microsoft.com/office/drawing/2014/main" val="1007629129"/>
                    </a:ext>
                  </a:extLst>
                </a:gridCol>
                <a:gridCol w="2286000">
                  <a:extLst>
                    <a:ext uri="{9D8B030D-6E8A-4147-A177-3AD203B41FA5}">
                      <a16:colId xmlns:a16="http://schemas.microsoft.com/office/drawing/2014/main" val="104780194"/>
                    </a:ext>
                  </a:extLst>
                </a:gridCol>
              </a:tblGrid>
              <a:tr h="1083056">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Tưới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cây</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Nhô</a:t>
                      </a:r>
                      <a:r>
                        <a:rPr lang="en-US" sz="2800" dirty="0">
                          <a:solidFill>
                            <a:srgbClr val="FFFF00"/>
                          </a:solidFill>
                          <a:latin typeface="Times New Roman" panose="02020603050405020304" pitchFamily="18" charset="0"/>
                          <a:cs typeface="Times New Roman" panose="02020603050405020304" pitchFamily="18" charset="0"/>
                        </a:rPr>
                        <a:t>̉ cỏ</a:t>
                      </a:r>
                    </a:p>
                  </a:txBody>
                  <a:tcPr/>
                </a:tc>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Trồng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hoa</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rgbClr val="FFFF00"/>
                          </a:solidFill>
                          <a:latin typeface="Times New Roman" panose="02020603050405020304" pitchFamily="18" charset="0"/>
                          <a:cs typeface="Times New Roman" panose="02020603050405020304" pitchFamily="18" charset="0"/>
                        </a:rPr>
                        <a:t>Lau </a:t>
                      </a:r>
                      <a:r>
                        <a:rPr lang="en-US" sz="2800" dirty="0" err="1">
                          <a:solidFill>
                            <a:srgbClr val="FFFF00"/>
                          </a:solidFill>
                          <a:latin typeface="Times New Roman" panose="02020603050405020304" pitchFamily="18" charset="0"/>
                          <a:cs typeface="Times New Roman" panose="02020603050405020304" pitchFamily="18" charset="0"/>
                        </a:rPr>
                        <a:t>bàn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ghê</a:t>
                      </a:r>
                      <a:r>
                        <a:rPr lang="en-US" sz="2800" dirty="0">
                          <a:solidFill>
                            <a:srgbClr val="FFFF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451413083"/>
                  </a:ext>
                </a:extLst>
              </a:tr>
              <a:tr h="406044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69311865"/>
                  </a:ext>
                </a:extLst>
              </a:tr>
            </a:tbl>
          </a:graphicData>
        </a:graphic>
      </p:graphicFrame>
      <p:sp>
        <p:nvSpPr>
          <p:cNvPr id="7" name="Hộp Văn bản 6">
            <a:extLst>
              <a:ext uri="{FF2B5EF4-FFF2-40B4-BE49-F238E27FC236}">
                <a16:creationId xmlns:a16="http://schemas.microsoft.com/office/drawing/2014/main" id="{01658994-861F-44FB-A3DB-01E248D22E9D}"/>
              </a:ext>
            </a:extLst>
          </p:cNvPr>
          <p:cNvSpPr txBox="1"/>
          <p:nvPr/>
        </p:nvSpPr>
        <p:spPr>
          <a:xfrm>
            <a:off x="169800" y="1290155"/>
            <a:ext cx="256656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0BDC59D4-4B79-4C83-B896-C143D59E764D}"/>
              </a:ext>
            </a:extLst>
          </p:cNvPr>
          <p:cNvSpPr txBox="1"/>
          <p:nvPr/>
        </p:nvSpPr>
        <p:spPr>
          <a:xfrm>
            <a:off x="2523913" y="2055472"/>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0B1D34D-AA86-470E-883E-7503D707AD0F}"/>
              </a:ext>
            </a:extLst>
          </p:cNvPr>
          <p:cNvSpPr txBox="1"/>
          <p:nvPr/>
        </p:nvSpPr>
        <p:spPr>
          <a:xfrm>
            <a:off x="2523913" y="1342231"/>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353A0DE-66CB-4EBE-9A80-A98BF8DA5C7E}"/>
              </a:ext>
            </a:extLst>
          </p:cNvPr>
          <p:cNvSpPr txBox="1"/>
          <p:nvPr/>
        </p:nvSpPr>
        <p:spPr>
          <a:xfrm>
            <a:off x="7287249" y="2122116"/>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1193BB6C-F762-4681-9EEF-D35BE251A0D2}"/>
              </a:ext>
            </a:extLst>
          </p:cNvPr>
          <p:cNvSpPr txBox="1"/>
          <p:nvPr/>
        </p:nvSpPr>
        <p:spPr>
          <a:xfrm>
            <a:off x="7073539" y="1318569"/>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Khăn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7353D05C-6C37-4DB3-AB51-FD3F5582E095}"/>
              </a:ext>
            </a:extLst>
          </p:cNvPr>
          <p:cNvSpPr txBox="1"/>
          <p:nvPr/>
        </p:nvSpPr>
        <p:spPr>
          <a:xfrm>
            <a:off x="169800" y="2053267"/>
            <a:ext cx="269192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A13AABDB-8C75-4347-BB83-67BE18F0B4CB}"/>
              </a:ext>
            </a:extLst>
          </p:cNvPr>
          <p:cNvSpPr txBox="1"/>
          <p:nvPr/>
        </p:nvSpPr>
        <p:spPr>
          <a:xfrm>
            <a:off x="2495672" y="2811142"/>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ABBA6B6-644F-4A00-9B15-3AAAEF5EAB67}"/>
              </a:ext>
            </a:extLst>
          </p:cNvPr>
          <p:cNvSpPr txBox="1"/>
          <p:nvPr/>
        </p:nvSpPr>
        <p:spPr>
          <a:xfrm>
            <a:off x="7074243" y="2810392"/>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9EB3424-B4A9-44FC-9A01-6E37CEFFB27C}"/>
              </a:ext>
            </a:extLst>
          </p:cNvPr>
          <p:cNvSpPr txBox="1"/>
          <p:nvPr/>
        </p:nvSpPr>
        <p:spPr>
          <a:xfrm>
            <a:off x="4827234" y="2760014"/>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Xẻng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47CA5385-3F0F-4BCD-BCCA-53C1AAF2C9D1}"/>
              </a:ext>
            </a:extLst>
          </p:cNvPr>
          <p:cNvSpPr txBox="1"/>
          <p:nvPr/>
        </p:nvSpPr>
        <p:spPr>
          <a:xfrm>
            <a:off x="4827234" y="1306569"/>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B588FB5F-2775-4333-9024-D249A9044D4B}"/>
              </a:ext>
            </a:extLst>
          </p:cNvPr>
          <p:cNvSpPr txBox="1"/>
          <p:nvPr/>
        </p:nvSpPr>
        <p:spPr>
          <a:xfrm>
            <a:off x="4713313" y="3519361"/>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2A02BD7D-96ED-4DCD-A5EC-EC2880706CA8}"/>
              </a:ext>
            </a:extLst>
          </p:cNvPr>
          <p:cNvSpPr txBox="1"/>
          <p:nvPr/>
        </p:nvSpPr>
        <p:spPr>
          <a:xfrm>
            <a:off x="4663222" y="2093125"/>
            <a:ext cx="256656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B5C99FD7-D526-46E4-B134-C395F68FF922}"/>
              </a:ext>
            </a:extLst>
          </p:cNvPr>
          <p:cNvSpPr txBox="1"/>
          <p:nvPr/>
        </p:nvSpPr>
        <p:spPr>
          <a:xfrm>
            <a:off x="4713313" y="4186250"/>
            <a:ext cx="269192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0" name="Picture 1" descr="Ảnh có chứa trong nhà&#10;&#10;Mô tả được tạo tự động">
            <a:extLst>
              <a:ext uri="{FF2B5EF4-FFF2-40B4-BE49-F238E27FC236}">
                <a16:creationId xmlns:a16="http://schemas.microsoft.com/office/drawing/2014/main" id="{3CF01F7E-CF1B-4D3F-AD38-24DEC4B653D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1371739" y="2122116"/>
            <a:ext cx="858442" cy="688276"/>
          </a:xfrm>
          <a:prstGeom prst="rect">
            <a:avLst/>
          </a:prstGeom>
        </p:spPr>
      </p:pic>
      <p:pic>
        <p:nvPicPr>
          <p:cNvPr id="22" name="Picture 1" descr="Ảnh có chứa trong nhà&#10;&#10;Mô tả được tạo tự động">
            <a:extLst>
              <a:ext uri="{FF2B5EF4-FFF2-40B4-BE49-F238E27FC236}">
                <a16:creationId xmlns:a16="http://schemas.microsoft.com/office/drawing/2014/main" id="{E3A6B279-7F7D-428D-89AA-1AC139B037BB}"/>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8202493" y="1437096"/>
            <a:ext cx="629198" cy="353620"/>
          </a:xfrm>
          <a:prstGeom prst="rect">
            <a:avLst/>
          </a:prstGeom>
        </p:spPr>
      </p:pic>
      <p:pic>
        <p:nvPicPr>
          <p:cNvPr id="25" name="Picture 1" descr="Ảnh có chứa trong nhà&#10;&#10;Mô tả được tạo tự động">
            <a:extLst>
              <a:ext uri="{FF2B5EF4-FFF2-40B4-BE49-F238E27FC236}">
                <a16:creationId xmlns:a16="http://schemas.microsoft.com/office/drawing/2014/main" id="{834AABDA-AD86-4786-82F0-D2CF95C4EF9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8238011" y="1954718"/>
            <a:ext cx="533839" cy="738477"/>
          </a:xfrm>
          <a:prstGeom prst="rect">
            <a:avLst/>
          </a:prstGeom>
        </p:spPr>
      </p:pic>
      <p:pic>
        <p:nvPicPr>
          <p:cNvPr id="26" name="Picture 1" descr="Ảnh có chứa trong nhà&#10;&#10;Mô tả được tạo tự động">
            <a:extLst>
              <a:ext uri="{FF2B5EF4-FFF2-40B4-BE49-F238E27FC236}">
                <a16:creationId xmlns:a16="http://schemas.microsoft.com/office/drawing/2014/main" id="{569EA8FD-5B78-458A-8442-300DAF3619D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3725134" y="2678950"/>
            <a:ext cx="676270" cy="802383"/>
          </a:xfrm>
          <a:prstGeom prst="rect">
            <a:avLst/>
          </a:prstGeom>
        </p:spPr>
      </p:pic>
      <p:pic>
        <p:nvPicPr>
          <p:cNvPr id="27" name="Picture 3" descr="Ảnh có chứa trong nhà&#10;&#10;Mô tả được tạo tự động">
            <a:extLst>
              <a:ext uri="{FF2B5EF4-FFF2-40B4-BE49-F238E27FC236}">
                <a16:creationId xmlns:a16="http://schemas.microsoft.com/office/drawing/2014/main" id="{FC96CB0E-35B1-463D-9D00-FF1055DD76B3}"/>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3463693" y="1133705"/>
            <a:ext cx="555951" cy="657210"/>
          </a:xfrm>
          <a:prstGeom prst="rect">
            <a:avLst/>
          </a:prstGeom>
        </p:spPr>
      </p:pic>
      <p:pic>
        <p:nvPicPr>
          <p:cNvPr id="28" name="Picture 3" descr="Ảnh có chứa trong nhà&#10;&#10;Mô tả được tạo tự động">
            <a:extLst>
              <a:ext uri="{FF2B5EF4-FFF2-40B4-BE49-F238E27FC236}">
                <a16:creationId xmlns:a16="http://schemas.microsoft.com/office/drawing/2014/main" id="{F69D3550-E348-4E3F-9B86-24172D0EE21B}"/>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3616935" y="1769044"/>
            <a:ext cx="533839" cy="802706"/>
          </a:xfrm>
          <a:prstGeom prst="rect">
            <a:avLst/>
          </a:prstGeom>
        </p:spPr>
      </p:pic>
      <p:pic>
        <p:nvPicPr>
          <p:cNvPr id="29" name="Picture 3" descr="Ảnh có chứa trong nhà&#10;&#10;Mô tả được tạo tự động">
            <a:extLst>
              <a:ext uri="{FF2B5EF4-FFF2-40B4-BE49-F238E27FC236}">
                <a16:creationId xmlns:a16="http://schemas.microsoft.com/office/drawing/2014/main" id="{7D173E5B-FB1A-475A-85DE-80E251A68A53}"/>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3775731">
            <a:off x="6010031" y="2113537"/>
            <a:ext cx="736213" cy="1360798"/>
          </a:xfrm>
          <a:prstGeom prst="rect">
            <a:avLst/>
          </a:prstGeom>
        </p:spPr>
      </p:pic>
      <p:pic>
        <p:nvPicPr>
          <p:cNvPr id="31" name="Picture 3" descr="Ảnh có chứa trong nhà&#10;&#10;Mô tả được tạo tự động">
            <a:extLst>
              <a:ext uri="{FF2B5EF4-FFF2-40B4-BE49-F238E27FC236}">
                <a16:creationId xmlns:a16="http://schemas.microsoft.com/office/drawing/2014/main" id="{39A32D06-4963-4E37-8162-793D937215D8}"/>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1453081" y="1196870"/>
            <a:ext cx="604903" cy="688277"/>
          </a:xfrm>
          <a:prstGeom prst="rect">
            <a:avLst/>
          </a:prstGeom>
        </p:spPr>
      </p:pic>
      <p:pic>
        <p:nvPicPr>
          <p:cNvPr id="32" name="Picture 1" descr="Ảnh có chứa trong nhà&#10;&#10;Mô tả được tạo tự động">
            <a:extLst>
              <a:ext uri="{FF2B5EF4-FFF2-40B4-BE49-F238E27FC236}">
                <a16:creationId xmlns:a16="http://schemas.microsoft.com/office/drawing/2014/main" id="{EE385D89-E18B-443F-90C1-76977A3753E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8303212" y="2776151"/>
            <a:ext cx="676270" cy="802383"/>
          </a:xfrm>
          <a:prstGeom prst="rect">
            <a:avLst/>
          </a:prstGeom>
        </p:spPr>
      </p:pic>
      <p:pic>
        <p:nvPicPr>
          <p:cNvPr id="33" name="Picture 1" descr="Ảnh có chứa trong nhà&#10;&#10;Mô tả được tạo tự động">
            <a:extLst>
              <a:ext uri="{FF2B5EF4-FFF2-40B4-BE49-F238E27FC236}">
                <a16:creationId xmlns:a16="http://schemas.microsoft.com/office/drawing/2014/main" id="{EC9A005A-81D3-4243-A197-0D7F6A7755FC}"/>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5896357" y="3379003"/>
            <a:ext cx="676270" cy="802383"/>
          </a:xfrm>
          <a:prstGeom prst="rect">
            <a:avLst/>
          </a:prstGeom>
        </p:spPr>
      </p:pic>
      <p:pic>
        <p:nvPicPr>
          <p:cNvPr id="34" name="Picture 1" descr="Ảnh có chứa trong nhà&#10;&#10;Mô tả được tạo tự động">
            <a:extLst>
              <a:ext uri="{FF2B5EF4-FFF2-40B4-BE49-F238E27FC236}">
                <a16:creationId xmlns:a16="http://schemas.microsoft.com/office/drawing/2014/main" id="{02E637A7-0B29-480C-9FFD-392A082D46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5991636" y="4208979"/>
            <a:ext cx="858442" cy="688276"/>
          </a:xfrm>
          <a:prstGeom prst="rect">
            <a:avLst/>
          </a:prstGeom>
        </p:spPr>
      </p:pic>
      <p:pic>
        <p:nvPicPr>
          <p:cNvPr id="35" name="Picture 3" descr="Ảnh có chứa trong nhà&#10;&#10;Mô tả được tạo tự động">
            <a:extLst>
              <a:ext uri="{FF2B5EF4-FFF2-40B4-BE49-F238E27FC236}">
                <a16:creationId xmlns:a16="http://schemas.microsoft.com/office/drawing/2014/main" id="{EDDAFC70-2A1C-4F6C-9271-D1E5581178C6}"/>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829925" y="1104878"/>
            <a:ext cx="555951" cy="657210"/>
          </a:xfrm>
          <a:prstGeom prst="rect">
            <a:avLst/>
          </a:prstGeom>
        </p:spPr>
      </p:pic>
      <p:pic>
        <p:nvPicPr>
          <p:cNvPr id="36" name="Picture 3" descr="Ảnh có chứa trong nhà&#10;&#10;Mô tả được tạo tự động">
            <a:extLst>
              <a:ext uri="{FF2B5EF4-FFF2-40B4-BE49-F238E27FC236}">
                <a16:creationId xmlns:a16="http://schemas.microsoft.com/office/drawing/2014/main" id="{548FDC34-718D-49F3-9A1F-32FA81397220}"/>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045630" y="1900434"/>
            <a:ext cx="604903" cy="688277"/>
          </a:xfrm>
          <a:prstGeom prst="rect">
            <a:avLst/>
          </a:prstGeom>
        </p:spPr>
      </p:pic>
      <p:pic>
        <p:nvPicPr>
          <p:cNvPr id="3" name="Picture 2">
            <a:extLst>
              <a:ext uri="{FF2B5EF4-FFF2-40B4-BE49-F238E27FC236}">
                <a16:creationId xmlns:a16="http://schemas.microsoft.com/office/drawing/2014/main" id="{6E108D5E-0CBA-4003-A63D-D22A12F11FE5}"/>
              </a:ext>
            </a:extLst>
          </p:cNvPr>
          <p:cNvPicPr>
            <a:picLocks noChangeAspect="1"/>
          </p:cNvPicPr>
          <p:nvPr/>
        </p:nvPicPr>
        <p:blipFill>
          <a:blip r:embed="rId12"/>
          <a:stretch>
            <a:fillRect/>
          </a:stretch>
        </p:blipFill>
        <p:spPr>
          <a:xfrm>
            <a:off x="3602654" y="3793307"/>
            <a:ext cx="717218" cy="928081"/>
          </a:xfrm>
          <a:prstGeom prst="rect">
            <a:avLst/>
          </a:prstGeom>
        </p:spPr>
      </p:pic>
      <p:sp>
        <p:nvSpPr>
          <p:cNvPr id="4" name="TextBox 3">
            <a:extLst>
              <a:ext uri="{FF2B5EF4-FFF2-40B4-BE49-F238E27FC236}">
                <a16:creationId xmlns:a16="http://schemas.microsoft.com/office/drawing/2014/main" id="{34154403-C588-4931-BCAD-4E0D54310783}"/>
              </a:ext>
            </a:extLst>
          </p:cNvPr>
          <p:cNvSpPr txBox="1"/>
          <p:nvPr/>
        </p:nvSpPr>
        <p:spPr>
          <a:xfrm>
            <a:off x="2523913" y="4062006"/>
            <a:ext cx="1078741" cy="461665"/>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5D92F7AD-FB0D-493E-A93D-AE2EAF7054E8}"/>
              </a:ext>
            </a:extLst>
          </p:cNvPr>
          <p:cNvSpPr txBox="1"/>
          <p:nvPr/>
        </p:nvSpPr>
        <p:spPr>
          <a:xfrm>
            <a:off x="2533625" y="3588799"/>
            <a:ext cx="1103752" cy="1408078"/>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Kiềm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10" name="Picture 9">
            <a:extLst>
              <a:ext uri="{FF2B5EF4-FFF2-40B4-BE49-F238E27FC236}">
                <a16:creationId xmlns:a16="http://schemas.microsoft.com/office/drawing/2014/main" id="{5ED77F3F-1B42-443E-85E3-F97E5744CCFA}"/>
              </a:ext>
            </a:extLst>
          </p:cNvPr>
          <p:cNvPicPr>
            <a:picLocks noChangeAspect="1"/>
          </p:cNvPicPr>
          <p:nvPr/>
        </p:nvPicPr>
        <p:blipFill>
          <a:blip r:embed="rId13"/>
          <a:stretch>
            <a:fillRect/>
          </a:stretch>
        </p:blipFill>
        <p:spPr>
          <a:xfrm>
            <a:off x="8191836" y="3682074"/>
            <a:ext cx="747876" cy="1290262"/>
          </a:xfrm>
          <a:prstGeom prst="rect">
            <a:avLst/>
          </a:prstGeom>
        </p:spPr>
      </p:pic>
      <p:sp>
        <p:nvSpPr>
          <p:cNvPr id="14" name="TextBox 13">
            <a:extLst>
              <a:ext uri="{FF2B5EF4-FFF2-40B4-BE49-F238E27FC236}">
                <a16:creationId xmlns:a16="http://schemas.microsoft.com/office/drawing/2014/main" id="{F4BE84A8-B719-4B98-A085-54E5E066E157}"/>
              </a:ext>
            </a:extLst>
          </p:cNvPr>
          <p:cNvSpPr txBox="1"/>
          <p:nvPr/>
        </p:nvSpPr>
        <p:spPr>
          <a:xfrm>
            <a:off x="7081786" y="3912515"/>
            <a:ext cx="85844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Chổi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04764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2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5" grpId="0"/>
      <p:bldP spid="16" grpId="0"/>
      <p:bldP spid="17" grpId="0"/>
      <p:bldP spid="18" grpId="0"/>
      <p:bldP spid="19" grpId="0"/>
      <p:bldP spid="21" grpId="0"/>
      <p:bldP spid="23" grpId="0"/>
      <p:bldP spid="24" grpId="0"/>
      <p:bldP spid="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EFDD237E-9685-4998-8B2C-D10A174F2169}"/>
              </a:ext>
            </a:extLst>
          </p:cNvPr>
          <p:cNvSpPr txBox="1"/>
          <p:nvPr/>
        </p:nvSpPr>
        <p:spPr>
          <a:xfrm>
            <a:off x="450165" y="1803186"/>
            <a:ext cx="8456767" cy="1326197"/>
          </a:xfrm>
          <a:prstGeom prst="rect">
            <a:avLst/>
          </a:prstGeom>
          <a:noFill/>
        </p:spPr>
        <p:txBody>
          <a:bodyPr wrap="square">
            <a:spAutoFit/>
          </a:bodyPr>
          <a:lstStyle/>
          <a:p>
            <a:pPr algn="just">
              <a:lnSpc>
                <a:spcPct val="115000"/>
              </a:lnSpc>
              <a:spcAft>
                <a:spcPts val="800"/>
              </a:spcAft>
            </a:pP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êu cách sử dụng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số dụng cụ lao động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biết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F6DA79-3ADC-44E9-9E3D-E2A60D869615}"/>
              </a:ext>
            </a:extLst>
          </p:cNvPr>
          <p:cNvSpPr/>
          <p:nvPr/>
        </p:nvSpPr>
        <p:spPr>
          <a:xfrm>
            <a:off x="90310" y="82490"/>
            <a:ext cx="4481690" cy="13261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Thảo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nhóm</a:t>
            </a:r>
            <a:r>
              <a:rPr lang="en-US" altLang="en-US" sz="2800" b="1" dirty="0">
                <a:solidFill>
                  <a:srgbClr val="FF0000"/>
                </a:solidFill>
                <a:latin typeface="Times New Roman" panose="02020603050405020304" pitchFamily="18" charset="0"/>
                <a:cs typeface="Times New Roman" panose="02020603050405020304" pitchFamily="18" charset="0"/>
              </a:rPr>
              <a:t> 6</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7419676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6F55F53B-4A7A-42F2-9BBB-F3162CFC714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66045" y="1004959"/>
            <a:ext cx="604903" cy="68827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64A3681-AE90-409C-AB6B-63577450B5C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481620" y="2390598"/>
            <a:ext cx="858442" cy="688276"/>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5A311B9C-578A-401A-ABCD-B850635F5889}"/>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39275" y="3776237"/>
            <a:ext cx="555951" cy="657210"/>
          </a:xfrm>
          <a:prstGeom prst="rect">
            <a:avLst/>
          </a:prstGeom>
        </p:spPr>
      </p:pic>
      <p:sp>
        <p:nvSpPr>
          <p:cNvPr id="9" name="TextBox 8">
            <a:extLst>
              <a:ext uri="{FF2B5EF4-FFF2-40B4-BE49-F238E27FC236}">
                <a16:creationId xmlns:a16="http://schemas.microsoft.com/office/drawing/2014/main" id="{E51CBB13-CDB1-475D-A49D-222C869FFF68}"/>
              </a:ext>
            </a:extLst>
          </p:cNvPr>
          <p:cNvSpPr txBox="1"/>
          <p:nvPr/>
        </p:nvSpPr>
        <p:spPr>
          <a:xfrm>
            <a:off x="1463996" y="927507"/>
            <a:ext cx="7330048" cy="132343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cs typeface="Times New Roman" panose="02020603050405020304" pitchFamily="18" charset="0"/>
              </a:rPr>
              <a:t>. Sau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kia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phun</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xịt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C8075CD-00B3-471A-B5F4-5326EAA4FD5D}"/>
              </a:ext>
            </a:extLst>
          </p:cNvPr>
          <p:cNvSpPr txBox="1"/>
          <p:nvPr/>
        </p:nvSpPr>
        <p:spPr>
          <a:xfrm>
            <a:off x="1340062" y="2498470"/>
            <a:ext cx="7330048"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F50BDEE7-345A-485A-85AC-6D3091790AA1}"/>
              </a:ext>
            </a:extLst>
          </p:cNvPr>
          <p:cNvSpPr txBox="1"/>
          <p:nvPr/>
        </p:nvSpPr>
        <p:spPr>
          <a:xfrm>
            <a:off x="1463996" y="3597011"/>
            <a:ext cx="7304964" cy="1015663"/>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Dầm</a:t>
            </a:r>
            <a:r>
              <a:rPr lang="en-US" sz="2000" dirty="0">
                <a:latin typeface="Times New Roman" panose="02020603050405020304" pitchFamily="18" charset="0"/>
                <a:cs typeface="Times New Roman" panose="02020603050405020304" pitchFamily="18" charset="0"/>
              </a:rPr>
              <a:t>: </a:t>
            </a:r>
            <a:r>
              <a:rPr lang="vi-VN" sz="2000" b="0" i="0" dirty="0">
                <a:effectLst/>
                <a:latin typeface="Times New Roman" panose="02020603050405020304" pitchFamily="18" charset="0"/>
                <a:cs typeface="Times New Roman" panose="02020603050405020304" pitchFamily="18" charset="0"/>
              </a:rPr>
              <a:t>sử dụng linh hoạt để đào đất, xới tơi đất, xúc đất vào chậu cây, trộn các loại phân bón hoặc trợ giúp bạn trong việc đào lỗ, nhổ cây mà vẫn giữ được nguyên bộ rễ</a:t>
            </a:r>
            <a:endParaRPr lang="en-US" sz="20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73A7AB4-0C98-4AFC-8D5B-33B1F3B28C1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392206"/>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5E16A-250E-40AE-8DA0-0E29471527DD}"/>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F5C5787-7B97-476E-88E0-4272FB4ACE5D}"/>
              </a:ext>
            </a:extLst>
          </p:cNvPr>
          <p:cNvSpPr txBox="1"/>
          <p:nvPr/>
        </p:nvSpPr>
        <p:spPr>
          <a:xfrm>
            <a:off x="2120983" y="1140589"/>
            <a:ext cx="6400800" cy="2862322"/>
          </a:xfrm>
          <a:prstGeom prst="rect">
            <a:avLst/>
          </a:prstGeom>
          <a:noFill/>
        </p:spPr>
        <p:txBody>
          <a:bodyPr wrap="square" rtlCol="0">
            <a:spAutoFit/>
          </a:bodyPr>
          <a:lstStyle/>
          <a:p>
            <a:pPr algn="just"/>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Xẻng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dùng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để</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vi-VN" sz="2000" b="0" i="0" dirty="0">
                <a:solidFill>
                  <a:srgbClr val="212529"/>
                </a:solidFill>
                <a:effectLst/>
                <a:latin typeface="Times New Roman" panose="02020603050405020304" pitchFamily="18" charset="0"/>
                <a:cs typeface="Times New Roman" panose="02020603050405020304" pitchFamily="18" charset="0"/>
              </a:rPr>
              <a:t>xúc đất, đào đất, đào hố </a:t>
            </a:r>
            <a:r>
              <a:rPr lang="en-US" sz="2000" b="0" i="0" dirty="0">
                <a:solidFill>
                  <a:srgbClr val="212529"/>
                </a:solidFill>
                <a:effectLst/>
                <a:latin typeface="Times New Roman" panose="02020603050405020304" pitchFamily="18" charset="0"/>
                <a:cs typeface="Times New Roman" panose="02020603050405020304" pitchFamily="18" charset="0"/>
              </a:rPr>
              <a:t>. T</a:t>
            </a:r>
            <a:r>
              <a:rPr lang="vi-VN" sz="2000" b="0" i="0" dirty="0">
                <a:solidFill>
                  <a:srgbClr val="212529"/>
                </a:solidFill>
                <a:effectLst/>
                <a:latin typeface="Times New Roman" panose="02020603050405020304" pitchFamily="18" charset="0"/>
                <a:cs typeface="Times New Roman" panose="02020603050405020304" pitchFamily="18" charset="0"/>
              </a:rPr>
              <a:t>ay thuận cầm ở dưới cán xẻng, tay còn lại cầm phía trên cán, hơi cúi người xuống, một chân lùi về phía sau để giữ thăng bằng cho cơ thể, chân còn lại đạp lên xẻng và cắm xuống đất, dùng lực hai tay và chân đạp xẻng cho xẻng sâu xuống lòng đất, xúc lượng đất vừa đủ với xẻng và với sức của mình.</a:t>
            </a:r>
            <a:r>
              <a:rPr lang="en-US" sz="2000" b="0" i="0" dirty="0">
                <a:solidFill>
                  <a:srgbClr val="212529"/>
                </a:solidFill>
                <a:effectLst/>
                <a:latin typeface="Times New Roman" panose="02020603050405020304" pitchFamily="18" charset="0"/>
                <a:cs typeface="Times New Roman" panose="02020603050405020304" pitchFamily="18" charset="0"/>
              </a:rPr>
              <a:t> S</a:t>
            </a:r>
            <a:r>
              <a:rPr lang="vi-VN" sz="2000" b="0" i="0" dirty="0">
                <a:solidFill>
                  <a:srgbClr val="212529"/>
                </a:solidFill>
                <a:effectLst/>
                <a:latin typeface="Times New Roman" panose="02020603050405020304" pitchFamily="18" charset="0"/>
                <a:cs typeface="Times New Roman" panose="02020603050405020304" pitchFamily="18" charset="0"/>
              </a:rPr>
              <a:t>au đó bỏ chân đạp xẻng xuống, tay trên đè cho xẻng nghiêng về sau và dùng lực của hai tay để nâng lên, xoay người và di chuyển xẻng đến nơi cần đổ đất.</a:t>
            </a:r>
            <a:endParaRPr lang="en-US" sz="2000" dirty="0">
              <a:latin typeface="Times New Roman" panose="02020603050405020304" pitchFamily="18" charset="0"/>
              <a:cs typeface="Times New Roman" panose="02020603050405020304" pitchFamily="18" charset="0"/>
            </a:endParaRPr>
          </a:p>
        </p:txBody>
      </p:sp>
      <p:pic>
        <p:nvPicPr>
          <p:cNvPr id="6" name="Picture 5" descr="Ảnh có chứa trong nhà&#10;&#10;Mô tả được tạo tự động">
            <a:extLst>
              <a:ext uri="{FF2B5EF4-FFF2-40B4-BE49-F238E27FC236}">
                <a16:creationId xmlns:a16="http://schemas.microsoft.com/office/drawing/2014/main" id="{66359350-8C08-4A08-9E49-80D5ECB484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19617206">
            <a:off x="859772" y="1554018"/>
            <a:ext cx="865887" cy="2194923"/>
          </a:xfrm>
          <a:prstGeom prst="rect">
            <a:avLst/>
          </a:prstGeom>
        </p:spPr>
      </p:pic>
    </p:spTree>
    <p:extLst>
      <p:ext uri="{BB962C8B-B14F-4D97-AF65-F5344CB8AC3E}">
        <p14:creationId xmlns:p14="http://schemas.microsoft.com/office/powerpoint/2010/main" val="402123497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66D980BB-6F3C-444E-B756-C390509100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396118" y="710053"/>
            <a:ext cx="1030492" cy="154949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BEE90ECC-211F-425C-9019-D4FBC5C29CE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324902" y="2986166"/>
            <a:ext cx="1172923" cy="1391653"/>
          </a:xfrm>
          <a:prstGeom prst="rect">
            <a:avLst/>
          </a:prstGeom>
        </p:spPr>
      </p:pic>
      <p:sp>
        <p:nvSpPr>
          <p:cNvPr id="5" name="Rectangle 4">
            <a:extLst>
              <a:ext uri="{FF2B5EF4-FFF2-40B4-BE49-F238E27FC236}">
                <a16:creationId xmlns:a16="http://schemas.microsoft.com/office/drawing/2014/main" id="{36A57F58-2465-4C9E-8AB5-2F4178088E8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B5380D-7B3A-4F5A-B0F2-04CEE31BB888}"/>
              </a:ext>
            </a:extLst>
          </p:cNvPr>
          <p:cNvSpPr txBox="1"/>
          <p:nvPr/>
        </p:nvSpPr>
        <p:spPr>
          <a:xfrm>
            <a:off x="1625542" y="1221893"/>
            <a:ext cx="7055556"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t>
            </a:r>
            <a:r>
              <a:rPr lang="en-US" sz="2000" b="0" i="0" dirty="0" err="1">
                <a:solidFill>
                  <a:srgbClr val="333333"/>
                </a:solidFill>
                <a:effectLst/>
                <a:latin typeface="Times New Roman" panose="02020603050405020304" pitchFamily="18" charset="0"/>
                <a:cs typeface="Times New Roman" panose="02020603050405020304" pitchFamily="18" charset="0"/>
              </a:rPr>
              <a:t>ay</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của</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bạn</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nắm</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chắc</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vào</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cán</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cào</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vi-VN" sz="2000" b="0" i="0" dirty="0">
                <a:solidFill>
                  <a:srgbClr val="333333"/>
                </a:solidFill>
                <a:effectLst/>
                <a:latin typeface="Times New Roman" panose="02020603050405020304" pitchFamily="18" charset="0"/>
                <a:cs typeface="Times New Roman" panose="02020603050405020304" pitchFamily="18" charset="0"/>
              </a:rPr>
              <a:t>dùng lực bổ nhẹ cào xuống đất để cho đất được tơi và bằng phẳng</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ADAE4AC-2C15-4977-BC20-C2476903CDBF}"/>
              </a:ext>
            </a:extLst>
          </p:cNvPr>
          <p:cNvSpPr txBox="1"/>
          <p:nvPr/>
        </p:nvSpPr>
        <p:spPr>
          <a:xfrm>
            <a:off x="1670755" y="3174160"/>
            <a:ext cx="7168559" cy="1015663"/>
          </a:xfrm>
          <a:prstGeom prst="rect">
            <a:avLst/>
          </a:prstGeom>
          <a:noFill/>
        </p:spPr>
        <p:txBody>
          <a:bodyPr wrap="square" rtlCol="0">
            <a:spAutoFit/>
          </a:bodyPr>
          <a:lstStyle/>
          <a:p>
            <a:pPr algn="just"/>
            <a:r>
              <a:rPr lang="en-US" sz="2000" b="1" i="0" dirty="0">
                <a:solidFill>
                  <a:srgbClr val="202124"/>
                </a:solidFill>
                <a:effectLst/>
                <a:latin typeface="Times New Roman" panose="02020603050405020304" pitchFamily="18" charset="0"/>
                <a:cs typeface="Times New Roman" panose="02020603050405020304" pitchFamily="18" charset="0"/>
              </a:rPr>
              <a:t>	</a:t>
            </a:r>
            <a:r>
              <a:rPr lang="en-US" sz="2000" i="0" dirty="0">
                <a:solidFill>
                  <a:srgbClr val="202124"/>
                </a:solidFill>
                <a:effectLst/>
                <a:latin typeface="Times New Roman" panose="02020603050405020304" pitchFamily="18" charset="0"/>
                <a:cs typeface="Times New Roman" panose="02020603050405020304" pitchFamily="18" charset="0"/>
              </a:rPr>
              <a:t>Đ</a:t>
            </a:r>
            <a:r>
              <a:rPr lang="vi-VN" sz="2000" i="0" dirty="0">
                <a:solidFill>
                  <a:srgbClr val="202124"/>
                </a:solidFill>
                <a:effectLst/>
                <a:latin typeface="Times New Roman" panose="02020603050405020304" pitchFamily="18" charset="0"/>
                <a:cs typeface="Times New Roman" panose="02020603050405020304" pitchFamily="18" charset="0"/>
              </a:rPr>
              <a:t>eo găng vào ngón tay trước rồi mới đến lòng bàn tay. Sau đó, từ lòng bàn tay kéo toàn bộ găng ra sau cổ tay và cần đảm bảo rằng cổ găng tay đã đến cổ tay.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61700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FC40F-5421-4E6F-8970-157997575961}"/>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Ảnh có chứa trong nhà&#10;&#10;Mô tả được tạo tự động">
            <a:extLst>
              <a:ext uri="{FF2B5EF4-FFF2-40B4-BE49-F238E27FC236}">
                <a16:creationId xmlns:a16="http://schemas.microsoft.com/office/drawing/2014/main" id="{DD4801FA-4E2A-4FF7-B6D7-E86BA9E568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329058" y="1022959"/>
            <a:ext cx="1633965" cy="918317"/>
          </a:xfrm>
          <a:prstGeom prst="rect">
            <a:avLst/>
          </a:prstGeom>
        </p:spPr>
      </p:pic>
      <p:pic>
        <p:nvPicPr>
          <p:cNvPr id="4" name="Picture 1" descr="Ảnh có chứa trong nhà&#10;&#10;Mô tả được tạo tự động">
            <a:extLst>
              <a:ext uri="{FF2B5EF4-FFF2-40B4-BE49-F238E27FC236}">
                <a16:creationId xmlns:a16="http://schemas.microsoft.com/office/drawing/2014/main" id="{AAC9D945-CDE9-4532-9EA7-107C56DE5DF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502149" y="2759146"/>
            <a:ext cx="1238728" cy="1713573"/>
          </a:xfrm>
          <a:prstGeom prst="rect">
            <a:avLst/>
          </a:prstGeom>
        </p:spPr>
      </p:pic>
      <p:sp>
        <p:nvSpPr>
          <p:cNvPr id="5" name="TextBox 4">
            <a:extLst>
              <a:ext uri="{FF2B5EF4-FFF2-40B4-BE49-F238E27FC236}">
                <a16:creationId xmlns:a16="http://schemas.microsoft.com/office/drawing/2014/main" id="{F648CB5E-D8F5-4744-B4F5-522DE829B9EC}"/>
              </a:ext>
            </a:extLst>
          </p:cNvPr>
          <p:cNvSpPr txBox="1"/>
          <p:nvPr/>
        </p:nvSpPr>
        <p:spPr>
          <a:xfrm>
            <a:off x="2171918" y="1228299"/>
            <a:ext cx="6611598" cy="915635"/>
          </a:xfrm>
          <a:prstGeom prst="rect">
            <a:avLst/>
          </a:prstGeom>
          <a:noFill/>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vào</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xô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1880E057-5045-493F-B6EC-F0761F959BD1}"/>
              </a:ext>
            </a:extLst>
          </p:cNvPr>
          <p:cNvSpPr txBox="1"/>
          <p:nvPr/>
        </p:nvSpPr>
        <p:spPr>
          <a:xfrm>
            <a:off x="1670755" y="3622712"/>
            <a:ext cx="6439041" cy="400110"/>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ghế</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xả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311922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FA89AF-74AB-42BC-ABF6-D71FE0EB563F}"/>
              </a:ext>
            </a:extLst>
          </p:cNvPr>
          <p:cNvPicPr>
            <a:picLocks noChangeAspect="1"/>
          </p:cNvPicPr>
          <p:nvPr/>
        </p:nvPicPr>
        <p:blipFill>
          <a:blip r:embed="rId3"/>
          <a:stretch>
            <a:fillRect/>
          </a:stretch>
        </p:blipFill>
        <p:spPr>
          <a:xfrm>
            <a:off x="449833" y="3039203"/>
            <a:ext cx="1194409" cy="1784883"/>
          </a:xfrm>
          <a:prstGeom prst="rect">
            <a:avLst/>
          </a:prstGeom>
        </p:spPr>
      </p:pic>
      <p:pic>
        <p:nvPicPr>
          <p:cNvPr id="3" name="Picture 2">
            <a:extLst>
              <a:ext uri="{FF2B5EF4-FFF2-40B4-BE49-F238E27FC236}">
                <a16:creationId xmlns:a16="http://schemas.microsoft.com/office/drawing/2014/main" id="{5BBBBAFF-3525-4017-A553-636F501A8BF5}"/>
              </a:ext>
            </a:extLst>
          </p:cNvPr>
          <p:cNvPicPr>
            <a:picLocks noChangeAspect="1"/>
          </p:cNvPicPr>
          <p:nvPr/>
        </p:nvPicPr>
        <p:blipFill>
          <a:blip r:embed="rId4"/>
          <a:stretch>
            <a:fillRect/>
          </a:stretch>
        </p:blipFill>
        <p:spPr>
          <a:xfrm>
            <a:off x="706994" y="980503"/>
            <a:ext cx="1057506" cy="1368414"/>
          </a:xfrm>
          <a:prstGeom prst="rect">
            <a:avLst/>
          </a:prstGeom>
        </p:spPr>
      </p:pic>
      <p:sp>
        <p:nvSpPr>
          <p:cNvPr id="4" name="TextBox 3">
            <a:extLst>
              <a:ext uri="{FF2B5EF4-FFF2-40B4-BE49-F238E27FC236}">
                <a16:creationId xmlns:a16="http://schemas.microsoft.com/office/drawing/2014/main" id="{0F58C9AC-732E-4F58-95B2-33BD30953613}"/>
              </a:ext>
            </a:extLst>
          </p:cNvPr>
          <p:cNvSpPr txBox="1"/>
          <p:nvPr/>
        </p:nvSpPr>
        <p:spPr>
          <a:xfrm>
            <a:off x="2020710" y="1203314"/>
            <a:ext cx="6671734" cy="1015663"/>
          </a:xfrm>
          <a:prstGeom prst="rect">
            <a:avLst/>
          </a:prstGeom>
          <a:noFill/>
        </p:spPr>
        <p:txBody>
          <a:bodyPr wrap="square" rtlCol="0">
            <a:spAutoFit/>
          </a:bodyPr>
          <a:lstStyle/>
          <a:p>
            <a:pPr algn="just"/>
            <a:r>
              <a:rPr lang="en-US" sz="2000" i="0" dirty="0">
                <a:solidFill>
                  <a:srgbClr val="3D3D3D"/>
                </a:solidFill>
                <a:effectLst/>
                <a:latin typeface="Times New Roman" panose="02020603050405020304" pitchFamily="18" charset="0"/>
                <a:cs typeface="Times New Roman" panose="02020603050405020304" pitchFamily="18" charset="0"/>
              </a:rPr>
              <a:t>	</a:t>
            </a:r>
            <a:r>
              <a:rPr lang="vi-VN" sz="2000" i="0" dirty="0">
                <a:solidFill>
                  <a:srgbClr val="3D3D3D"/>
                </a:solidFill>
                <a:effectLst/>
                <a:latin typeface="Times New Roman" panose="02020603050405020304" pitchFamily="18" charset="0"/>
                <a:cs typeface="Times New Roman" panose="02020603050405020304" pitchFamily="18" charset="0"/>
              </a:rPr>
              <a:t>K</a:t>
            </a:r>
            <a:r>
              <a:rPr lang="en-US" sz="2000" i="0" dirty="0" err="1">
                <a:solidFill>
                  <a:srgbClr val="3D3D3D"/>
                </a:solidFill>
                <a:effectLst/>
                <a:latin typeface="Times New Roman" panose="02020603050405020304" pitchFamily="18" charset="0"/>
                <a:cs typeface="Times New Roman" panose="02020603050405020304" pitchFamily="18" charset="0"/>
              </a:rPr>
              <a:t>iềm</a:t>
            </a:r>
            <a:r>
              <a:rPr lang="vi-VN" sz="2000" i="0" dirty="0">
                <a:solidFill>
                  <a:srgbClr val="3D3D3D"/>
                </a:solidFill>
                <a:effectLst/>
                <a:latin typeface="Times New Roman" panose="02020603050405020304" pitchFamily="18" charset="0"/>
                <a:cs typeface="Times New Roman" panose="02020603050405020304" pitchFamily="18" charset="0"/>
              </a:rPr>
              <a:t> cắt cành hay còn gọi là kéo cắt tỉa cành cây, đây là loại kéo sử dụng để chăm sóc cây cảnh, hoa lá, các loại cây ăn trái trong vườn.</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979F00-8A0B-4522-B23A-78017492E2F3}"/>
              </a:ext>
            </a:extLst>
          </p:cNvPr>
          <p:cNvSpPr txBox="1"/>
          <p:nvPr/>
        </p:nvSpPr>
        <p:spPr>
          <a:xfrm>
            <a:off x="2081053" y="3340081"/>
            <a:ext cx="6378222" cy="400110"/>
          </a:xfrm>
          <a:prstGeom prst="rect">
            <a:avLst/>
          </a:prstGeom>
          <a:noFill/>
        </p:spPr>
        <p:txBody>
          <a:bodyPr wrap="square" rtlCol="0">
            <a:spAutoFit/>
          </a:bodyPr>
          <a:lstStyle/>
          <a:p>
            <a:r>
              <a:rPr lang="en-US" dirty="0"/>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sân</a:t>
            </a:r>
            <a:endParaRPr lang="en-US"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2D5864-3981-478A-88E4-A27C54B4A208}"/>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18934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922300" y="2059592"/>
            <a:ext cx="7894322" cy="174259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6: </a:t>
            </a:r>
          </a:p>
          <a:p>
            <a:pPr algn="just"/>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Tìm hiểu cách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sử</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d</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 an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toàn</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m</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ộ</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t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số</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d</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 c</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lao</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đ</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ộ</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03</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468622172"/>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barn(inVertical)">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wipe(down)">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Ảnh có chứa trong nhà&#10;&#10;Mô tả được tạo tự động">
            <a:extLst>
              <a:ext uri="{FF2B5EF4-FFF2-40B4-BE49-F238E27FC236}">
                <a16:creationId xmlns:a16="http://schemas.microsoft.com/office/drawing/2014/main" id="{5E3FE278-E356-42FD-8FBE-4F5712665495}"/>
              </a:ext>
            </a:extLst>
          </p:cNvPr>
          <p:cNvPicPr>
            <a:picLocks noChangeAspect="1"/>
          </p:cNvPicPr>
          <p:nvPr/>
        </p:nvPicPr>
        <p:blipFill rotWithShape="1">
          <a:blip r:embed="rId3"/>
          <a:srcRect l="64928"/>
          <a:stretch/>
        </p:blipFill>
        <p:spPr>
          <a:xfrm>
            <a:off x="5315845" y="965201"/>
            <a:ext cx="2916245" cy="4178299"/>
          </a:xfrm>
          <a:prstGeom prst="rect">
            <a:avLst/>
          </a:prstGeom>
        </p:spPr>
      </p:pic>
      <p:pic>
        <p:nvPicPr>
          <p:cNvPr id="7" name="Picture 1" descr="Ảnh có chứa trong nhà&#10;&#10;Mô tả được tạo tự động">
            <a:extLst>
              <a:ext uri="{FF2B5EF4-FFF2-40B4-BE49-F238E27FC236}">
                <a16:creationId xmlns:a16="http://schemas.microsoft.com/office/drawing/2014/main" id="{74F21D8B-575C-4163-80B6-A23106546DBB}"/>
              </a:ext>
            </a:extLst>
          </p:cNvPr>
          <p:cNvPicPr>
            <a:picLocks noChangeAspect="1"/>
          </p:cNvPicPr>
          <p:nvPr/>
        </p:nvPicPr>
        <p:blipFill rotWithShape="1">
          <a:blip r:embed="rId3"/>
          <a:srcRect r="58210"/>
          <a:stretch/>
        </p:blipFill>
        <p:spPr>
          <a:xfrm>
            <a:off x="287657" y="882712"/>
            <a:ext cx="3474847" cy="4178299"/>
          </a:xfrm>
          <a:prstGeom prst="rect">
            <a:avLst/>
          </a:prstGeom>
        </p:spPr>
      </p:pic>
      <p:sp>
        <p:nvSpPr>
          <p:cNvPr id="4" name="Hộp Văn bản 3">
            <a:extLst>
              <a:ext uri="{FF2B5EF4-FFF2-40B4-BE49-F238E27FC236}">
                <a16:creationId xmlns:a16="http://schemas.microsoft.com/office/drawing/2014/main" id="{C6B84F13-B7B6-4079-BC33-085D6B145B0C}"/>
              </a:ext>
            </a:extLst>
          </p:cNvPr>
          <p:cNvSpPr txBox="1"/>
          <p:nvPr/>
        </p:nvSpPr>
        <p:spPr>
          <a:xfrm>
            <a:off x="7669382" y="1716259"/>
            <a:ext cx="112541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Bình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xịt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2DAA73E4-9B43-46F1-AFDD-EC64B1214B13}"/>
              </a:ext>
            </a:extLst>
          </p:cNvPr>
          <p:cNvSpPr txBox="1"/>
          <p:nvPr/>
        </p:nvSpPr>
        <p:spPr>
          <a:xfrm>
            <a:off x="7665279"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Xẻng</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0D74BED-2917-4964-9229-30CED9CDE812}"/>
              </a:ext>
            </a:extLst>
          </p:cNvPr>
          <p:cNvSpPr txBox="1"/>
          <p:nvPr/>
        </p:nvSpPr>
        <p:spPr>
          <a:xfrm>
            <a:off x="6371127" y="4722457"/>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Cào</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A591B1B9-B7BF-4E3C-8447-95DB9C54AD0D}"/>
              </a:ext>
            </a:extLst>
          </p:cNvPr>
          <p:cNvSpPr txBox="1"/>
          <p:nvPr/>
        </p:nvSpPr>
        <p:spPr>
          <a:xfrm>
            <a:off x="5076976"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Chổi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C26BE0D9-D009-4016-BA2B-8D759DB6DC33}"/>
              </a:ext>
            </a:extLst>
          </p:cNvPr>
          <p:cNvSpPr txBox="1"/>
          <p:nvPr/>
        </p:nvSpPr>
        <p:spPr>
          <a:xfrm>
            <a:off x="5055418" y="171625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Dầm</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E5C7FA-421F-4369-BD8C-881ADB3FFF30}"/>
              </a:ext>
            </a:extLst>
          </p:cNvPr>
          <p:cNvSpPr txBox="1"/>
          <p:nvPr/>
        </p:nvSpPr>
        <p:spPr>
          <a:xfrm>
            <a:off x="560607" y="2319984"/>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D4C70647-BA27-4B81-9715-FE9ECA620F22}"/>
              </a:ext>
            </a:extLst>
          </p:cNvPr>
          <p:cNvSpPr txBox="1"/>
          <p:nvPr/>
        </p:nvSpPr>
        <p:spPr>
          <a:xfrm>
            <a:off x="2956824" y="96307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Khăn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519A9E71-E2A0-4A45-8CFD-1DE393443D93}"/>
              </a:ext>
            </a:extLst>
          </p:cNvPr>
          <p:cNvSpPr txBox="1"/>
          <p:nvPr/>
        </p:nvSpPr>
        <p:spPr>
          <a:xfrm>
            <a:off x="3359663" y="2489261"/>
            <a:ext cx="1180385" cy="584775"/>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Kiềm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cành</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0165ECCF-96E2-4956-911A-6CA86F9C27E8}"/>
              </a:ext>
            </a:extLst>
          </p:cNvPr>
          <p:cNvSpPr txBox="1"/>
          <p:nvPr/>
        </p:nvSpPr>
        <p:spPr>
          <a:xfrm>
            <a:off x="3359663" y="4114111"/>
            <a:ext cx="118038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tưới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4CE6D52-CA53-4A01-929F-92D06A03F2F1}"/>
              </a:ext>
            </a:extLst>
          </p:cNvPr>
          <p:cNvSpPr txBox="1"/>
          <p:nvPr/>
        </p:nvSpPr>
        <p:spPr>
          <a:xfrm>
            <a:off x="560607" y="4301413"/>
            <a:ext cx="1180385"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Bao </a:t>
            </a:r>
            <a:r>
              <a:rPr lang="en-US" sz="1600" b="1" dirty="0" err="1">
                <a:solidFill>
                  <a:srgbClr val="FF0000"/>
                </a:solidFill>
                <a:latin typeface="Times New Roman" panose="02020603050405020304" pitchFamily="18" charset="0"/>
                <a:cs typeface="Times New Roman" panose="02020603050405020304" pitchFamily="18" charset="0"/>
              </a:rPr>
              <a:t>tay</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CC566EF5-A449-4288-BC57-E53B360F237E}"/>
              </a:ext>
            </a:extLst>
          </p:cNvPr>
          <p:cNvSpPr txBox="1"/>
          <p:nvPr/>
        </p:nvSpPr>
        <p:spPr>
          <a:xfrm>
            <a:off x="457812" y="251767"/>
            <a:ext cx="8686188" cy="461665"/>
          </a:xfrm>
          <a:prstGeom prst="rect">
            <a:avLst/>
          </a:prstGeom>
          <a:noFill/>
        </p:spPr>
        <p:txBody>
          <a:bodyPr wrap="square">
            <a:spAutoFit/>
          </a:bodyPr>
          <a:lstStyle/>
          <a:p>
            <a:pPr algn="ctr"/>
            <a:r>
              <a:rPr lang="en-US" sz="2400" dirty="0">
                <a:solidFill>
                  <a:srgbClr val="0070C0"/>
                </a:solidFill>
                <a:effectLst/>
                <a:latin typeface="Times New Roman" panose="02020603050405020304" pitchFamily="18" charset="0"/>
                <a:ea typeface="Calibri" panose="020F0502020204030204" pitchFamily="34" charset="0"/>
              </a:rPr>
              <a:t>Quan </a:t>
            </a:r>
            <a:r>
              <a:rPr lang="en-US" sz="2400" dirty="0" err="1">
                <a:solidFill>
                  <a:srgbClr val="0070C0"/>
                </a:solidFill>
                <a:effectLst/>
                <a:latin typeface="Times New Roman" panose="02020603050405020304" pitchFamily="18" charset="0"/>
                <a:ea typeface="Calibri" panose="020F0502020204030204" pitchFamily="34" charset="0"/>
              </a:rPr>
              <a:t>sát</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các</a:t>
            </a:r>
            <a:r>
              <a:rPr lang="en-US" sz="2400" dirty="0">
                <a:solidFill>
                  <a:srgbClr val="0070C0"/>
                </a:solidFill>
                <a:effectLst/>
                <a:latin typeface="Times New Roman" panose="02020603050405020304" pitchFamily="18" charset="0"/>
                <a:ea typeface="Calibri" panose="020F0502020204030204" pitchFamily="34" charset="0"/>
              </a:rPr>
              <a:t> </a:t>
            </a:r>
            <a:r>
              <a:rPr lang="vi-VN" sz="2400" dirty="0">
                <a:solidFill>
                  <a:srgbClr val="0070C0"/>
                </a:solidFill>
                <a:effectLst/>
                <a:latin typeface="Times New Roman" panose="02020603050405020304" pitchFamily="18" charset="0"/>
                <a:ea typeface="Calibri" panose="020F0502020204030204" pitchFamily="34" charset="0"/>
              </a:rPr>
              <a:t>dụng cụ lao </a:t>
            </a:r>
            <a:r>
              <a:rPr lang="en-US" sz="2400" dirty="0" err="1">
                <a:solidFill>
                  <a:srgbClr val="0070C0"/>
                </a:solidFill>
                <a:latin typeface="Times New Roman" panose="02020603050405020304" pitchFamily="18" charset="0"/>
                <a:ea typeface="Calibri" panose="020F0502020204030204" pitchFamily="34" charset="0"/>
              </a:rPr>
              <a:t>động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trong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hình</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dưới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đây</a:t>
            </a:r>
            <a:r>
              <a:rPr lang="en-US" sz="2400" dirty="0">
                <a:solidFill>
                  <a:srgbClr val="0070C0"/>
                </a:solidFill>
                <a:effectLst/>
                <a:latin typeface="Times New Roman" panose="02020603050405020304" pitchFamily="18" charset="0"/>
                <a:ea typeface="Calibri" panose="020F0502020204030204" pitchFamily="34" charset="0"/>
              </a:rPr>
              <a:t>:</a:t>
            </a:r>
            <a:r>
              <a:rPr lang="vi-VN" sz="2400" dirty="0">
                <a:solidFill>
                  <a:srgbClr val="0070C0"/>
                </a:solidFill>
                <a:effectLst/>
                <a:latin typeface="Times New Roman" panose="02020603050405020304" pitchFamily="18" charset="0"/>
                <a:ea typeface="Calibri" panose="020F0502020204030204" pitchFamily="34" charset="0"/>
              </a:rPr>
              <a:t> </a:t>
            </a:r>
            <a:endParaRPr lang="en-US" sz="2400" dirty="0">
              <a:solidFill>
                <a:srgbClr val="0070C0"/>
              </a:solidFill>
            </a:endParaRPr>
          </a:p>
        </p:txBody>
      </p:sp>
    </p:spTree>
    <p:extLst>
      <p:ext uri="{BB962C8B-B14F-4D97-AF65-F5344CB8AC3E}">
        <p14:creationId xmlns:p14="http://schemas.microsoft.com/office/powerpoint/2010/main" val="319469859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EFDD237E-9685-4998-8B2C-D10A174F2169}"/>
              </a:ext>
            </a:extLst>
          </p:cNvPr>
          <p:cNvSpPr txBox="1"/>
          <p:nvPr/>
        </p:nvSpPr>
        <p:spPr>
          <a:xfrm>
            <a:off x="450166" y="2006496"/>
            <a:ext cx="8243668" cy="1326197"/>
          </a:xfrm>
          <a:prstGeom prst="rect">
            <a:avLst/>
          </a:prstGeom>
          <a:noFill/>
        </p:spPr>
        <p:txBody>
          <a:bodyPr wrap="square">
            <a:spAutoFit/>
          </a:bodyPr>
          <a:lstStyle/>
          <a:p>
            <a:pPr algn="just">
              <a:lnSpc>
                <a:spcPct val="115000"/>
              </a:lnSpc>
              <a:spcAft>
                <a:spcPts val="800"/>
              </a:spcAft>
            </a:pP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an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c</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mà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biết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C8AE6ED-B655-4AFE-B4CC-FC11E3DCA159}"/>
              </a:ext>
            </a:extLst>
          </p:cNvPr>
          <p:cNvSpPr/>
          <p:nvPr/>
        </p:nvSpPr>
        <p:spPr>
          <a:xfrm>
            <a:off x="90310" y="82490"/>
            <a:ext cx="4481690" cy="13261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Thảo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nhóm</a:t>
            </a:r>
            <a:r>
              <a:rPr lang="en-US" altLang="en-US" sz="2800" b="1" dirty="0">
                <a:solidFill>
                  <a:srgbClr val="FF0000"/>
                </a:solidFill>
                <a:latin typeface="Times New Roman" panose="02020603050405020304" pitchFamily="18" charset="0"/>
                <a:cs typeface="Times New Roman" panose="02020603050405020304" pitchFamily="18" charset="0"/>
              </a:rPr>
              <a:t> 4</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50882978"/>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26455" t="25449" r="-48" b="17034"/>
          <a:stretch/>
        </p:blipFill>
        <p:spPr>
          <a:xfrm>
            <a:off x="0" y="-1373"/>
            <a:ext cx="9173498" cy="5191434"/>
          </a:xfrm>
          <a:prstGeom prst="rect">
            <a:avLst/>
          </a:prstGeom>
        </p:spPr>
      </p:pic>
      <p:pic>
        <p:nvPicPr>
          <p:cNvPr id="2"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6313" y="726096"/>
            <a:ext cx="8929901" cy="1206908"/>
          </a:xfrm>
          <a:prstGeom prst="rect">
            <a:avLst/>
          </a:prstGeom>
        </p:spPr>
      </p:pic>
      <p:pic>
        <p:nvPicPr>
          <p:cNvPr id="4" name="图片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8" name="MH_Other_1"/>
          <p:cNvSpPr/>
          <p:nvPr>
            <p:custDataLst>
              <p:tags r:id="rId1"/>
            </p:custDataLst>
          </p:nvPr>
        </p:nvSpPr>
        <p:spPr>
          <a:xfrm>
            <a:off x="1155429" y="1599558"/>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9" name="MH_SubTitle_1"/>
          <p:cNvSpPr/>
          <p:nvPr>
            <p:custDataLst>
              <p:tags r:id="rId2"/>
            </p:custDataLst>
          </p:nvPr>
        </p:nvSpPr>
        <p:spPr>
          <a:xfrm rot="588792">
            <a:off x="819673" y="2295237"/>
            <a:ext cx="1452563" cy="72390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b="1" dirty="0" err="1">
                <a:solidFill>
                  <a:srgbClr val="FF0000"/>
                </a:solidFill>
                <a:ea typeface="微软雅黑" panose="020B0503020204020204" pitchFamily="34" charset="-122"/>
              </a:rPr>
              <a:t>Khởi</a:t>
            </a:r>
            <a:r>
              <a:rPr lang="en-US" altLang="zh-CN" sz="2000" b="1" dirty="0">
                <a:solidFill>
                  <a:srgbClr val="FF0000"/>
                </a:solidFill>
                <a:ea typeface="微软雅黑" panose="020B0503020204020204" pitchFamily="34" charset="-122"/>
              </a:rPr>
              <a:t> </a:t>
            </a:r>
            <a:r>
              <a:rPr lang="en-US" altLang="zh-CN" sz="2000" b="1" dirty="0" err="1">
                <a:solidFill>
                  <a:srgbClr val="FF0000"/>
                </a:solidFill>
                <a:ea typeface="微软雅黑" panose="020B0503020204020204" pitchFamily="34" charset="-122"/>
              </a:rPr>
              <a:t>động</a:t>
            </a:r>
            <a:endParaRPr lang="zh-CN" altLang="en-US" sz="2000" b="1" dirty="0">
              <a:solidFill>
                <a:srgbClr val="FF0000"/>
              </a:solidFill>
              <a:ea typeface="微软雅黑" panose="020B0503020204020204" pitchFamily="34" charset="-122"/>
            </a:endParaRPr>
          </a:p>
        </p:txBody>
      </p:sp>
      <p:sp>
        <p:nvSpPr>
          <p:cNvPr id="10" name="MH_Other_2"/>
          <p:cNvSpPr/>
          <p:nvPr>
            <p:custDataLst>
              <p:tags r:id="rId3"/>
            </p:custDataLst>
          </p:nvPr>
        </p:nvSpPr>
        <p:spPr>
          <a:xfrm>
            <a:off x="1398317" y="1423345"/>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01</a:t>
            </a:r>
            <a:endParaRPr lang="zh-CN" altLang="en-US" sz="1800" dirty="0">
              <a:solidFill>
                <a:srgbClr val="FFFFFF"/>
              </a:solidFill>
              <a:ea typeface="微软雅黑" panose="020B0503020204020204" pitchFamily="34" charset="-122"/>
            </a:endParaRPr>
          </a:p>
        </p:txBody>
      </p:sp>
      <p:sp>
        <p:nvSpPr>
          <p:cNvPr id="14" name="MH_Other_1"/>
          <p:cNvSpPr/>
          <p:nvPr>
            <p:custDataLst>
              <p:tags r:id="rId4"/>
            </p:custDataLst>
          </p:nvPr>
        </p:nvSpPr>
        <p:spPr>
          <a:xfrm>
            <a:off x="4185330" y="1198669"/>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16" name="MH_Other_2"/>
          <p:cNvSpPr/>
          <p:nvPr>
            <p:custDataLst>
              <p:tags r:id="rId5"/>
            </p:custDataLst>
          </p:nvPr>
        </p:nvSpPr>
        <p:spPr>
          <a:xfrm>
            <a:off x="4428218" y="1022456"/>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02</a:t>
            </a:r>
            <a:endParaRPr lang="zh-CN" altLang="en-US" sz="1800" dirty="0">
              <a:solidFill>
                <a:srgbClr val="FFFFFF"/>
              </a:solidFill>
              <a:ea typeface="微软雅黑" panose="020B0503020204020204" pitchFamily="34" charset="-122"/>
            </a:endParaRPr>
          </a:p>
        </p:txBody>
      </p:sp>
      <p:sp>
        <p:nvSpPr>
          <p:cNvPr id="17" name="MH_Other_1"/>
          <p:cNvSpPr/>
          <p:nvPr>
            <p:custDataLst>
              <p:tags r:id="rId6"/>
            </p:custDataLst>
          </p:nvPr>
        </p:nvSpPr>
        <p:spPr>
          <a:xfrm>
            <a:off x="7059627" y="1117402"/>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18" name="MH_SubTitle_1"/>
          <p:cNvSpPr/>
          <p:nvPr>
            <p:custDataLst>
              <p:tags r:id="rId7"/>
            </p:custDataLst>
          </p:nvPr>
        </p:nvSpPr>
        <p:spPr>
          <a:xfrm rot="588792">
            <a:off x="3787291" y="1932954"/>
            <a:ext cx="1507550" cy="1113165"/>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vi-VN" b="1" dirty="0" err="1">
                <a:solidFill>
                  <a:srgbClr val="FF0000"/>
                </a:solidFill>
              </a:rPr>
              <a:t>Nhận</a:t>
            </a:r>
            <a:r>
              <a:rPr lang="vi-VN" b="1" dirty="0">
                <a:solidFill>
                  <a:srgbClr val="FF0000"/>
                </a:solidFill>
              </a:rPr>
              <a:t> </a:t>
            </a:r>
            <a:r>
              <a:rPr lang="vi-VN" b="1" dirty="0" err="1">
                <a:solidFill>
                  <a:srgbClr val="FF0000"/>
                </a:solidFill>
              </a:rPr>
              <a:t>biết</a:t>
            </a:r>
            <a:r>
              <a:rPr lang="vi-VN" b="1" dirty="0">
                <a:solidFill>
                  <a:srgbClr val="FF0000"/>
                </a:solidFill>
              </a:rPr>
              <a:t> được </a:t>
            </a:r>
            <a:r>
              <a:rPr lang="vi-VN" b="1" dirty="0" err="1">
                <a:solidFill>
                  <a:srgbClr val="FF0000"/>
                </a:solidFill>
              </a:rPr>
              <a:t>những</a:t>
            </a:r>
            <a:r>
              <a:rPr lang="vi-VN" b="1" dirty="0">
                <a:solidFill>
                  <a:srgbClr val="FF0000"/>
                </a:solidFill>
              </a:rPr>
              <a:t> </a:t>
            </a:r>
            <a:r>
              <a:rPr lang="vi-VN" b="1" dirty="0" err="1">
                <a:solidFill>
                  <a:srgbClr val="FF0000"/>
                </a:solidFill>
              </a:rPr>
              <a:t>dụng</a:t>
            </a:r>
            <a:r>
              <a:rPr lang="vi-VN" b="1" dirty="0">
                <a:solidFill>
                  <a:srgbClr val="FF0000"/>
                </a:solidFill>
              </a:rPr>
              <a:t> </a:t>
            </a:r>
            <a:r>
              <a:rPr lang="vi-VN" b="1" dirty="0" err="1">
                <a:solidFill>
                  <a:srgbClr val="FF0000"/>
                </a:solidFill>
              </a:rPr>
              <a:t>cụ</a:t>
            </a:r>
            <a:r>
              <a:rPr lang="vi-VN" b="1" dirty="0">
                <a:solidFill>
                  <a:srgbClr val="FF0000"/>
                </a:solidFill>
              </a:rPr>
              <a:t> </a:t>
            </a:r>
            <a:r>
              <a:rPr lang="vi-VN" b="1" dirty="0" err="1">
                <a:solidFill>
                  <a:srgbClr val="FF0000"/>
                </a:solidFill>
              </a:rPr>
              <a:t>phù</a:t>
            </a:r>
            <a:r>
              <a:rPr lang="vi-VN" b="1" dirty="0">
                <a:solidFill>
                  <a:srgbClr val="FF0000"/>
                </a:solidFill>
              </a:rPr>
              <a:t> </a:t>
            </a:r>
            <a:r>
              <a:rPr lang="vi-VN" b="1" dirty="0" err="1">
                <a:solidFill>
                  <a:srgbClr val="FF0000"/>
                </a:solidFill>
              </a:rPr>
              <a:t>hợp</a:t>
            </a:r>
            <a:r>
              <a:rPr lang="vi-VN" b="1" dirty="0">
                <a:solidFill>
                  <a:srgbClr val="FF0000"/>
                </a:solidFill>
              </a:rPr>
              <a:t> khi lao </a:t>
            </a:r>
            <a:r>
              <a:rPr lang="vi-VN" b="1" dirty="0" err="1">
                <a:solidFill>
                  <a:srgbClr val="FF0000"/>
                </a:solidFill>
              </a:rPr>
              <a:t>động</a:t>
            </a:r>
            <a:endParaRPr lang="en-US" dirty="0">
              <a:solidFill>
                <a:srgbClr val="FF0000"/>
              </a:solidFill>
            </a:endParaRPr>
          </a:p>
        </p:txBody>
      </p:sp>
      <p:sp>
        <p:nvSpPr>
          <p:cNvPr id="19" name="MH_Other_2"/>
          <p:cNvSpPr/>
          <p:nvPr>
            <p:custDataLst>
              <p:tags r:id="rId8"/>
            </p:custDataLst>
          </p:nvPr>
        </p:nvSpPr>
        <p:spPr>
          <a:xfrm>
            <a:off x="7302515" y="941189"/>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03</a:t>
            </a:r>
            <a:endParaRPr lang="zh-CN" altLang="en-US" sz="1800" dirty="0">
              <a:solidFill>
                <a:srgbClr val="FFFFFF"/>
              </a:solidFill>
              <a:ea typeface="微软雅黑" panose="020B0503020204020204" pitchFamily="34" charset="-122"/>
            </a:endParaRPr>
          </a:p>
        </p:txBody>
      </p:sp>
      <p:sp>
        <p:nvSpPr>
          <p:cNvPr id="21" name="MH_SubTitle_1"/>
          <p:cNvSpPr/>
          <p:nvPr>
            <p:custDataLst>
              <p:tags r:id="rId9"/>
            </p:custDataLst>
          </p:nvPr>
        </p:nvSpPr>
        <p:spPr>
          <a:xfrm rot="588792">
            <a:off x="6661755" y="1909429"/>
            <a:ext cx="1413952" cy="1127349"/>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vi-VN" sz="1400" b="1" dirty="0">
                <a:solidFill>
                  <a:srgbClr val="FF0000"/>
                </a:solidFill>
              </a:rPr>
              <a:t>Tìm hiểu cách </a:t>
            </a:r>
            <a:r>
              <a:rPr lang="en-US" sz="1400" b="1" dirty="0" err="1">
                <a:solidFill>
                  <a:srgbClr val="FF0000"/>
                </a:solidFill>
              </a:rPr>
              <a:t>sử</a:t>
            </a:r>
            <a:r>
              <a:rPr lang="en-US" sz="1400" b="1" dirty="0">
                <a:solidFill>
                  <a:srgbClr val="FF0000"/>
                </a:solidFill>
              </a:rPr>
              <a:t> d</a:t>
            </a:r>
            <a:r>
              <a:rPr lang="vi-VN" sz="1400" b="1" dirty="0">
                <a:solidFill>
                  <a:srgbClr val="FF0000"/>
                </a:solidFill>
              </a:rPr>
              <a:t>ụ</a:t>
            </a:r>
            <a:r>
              <a:rPr lang="en-US" sz="1400" b="1" dirty="0">
                <a:solidFill>
                  <a:srgbClr val="FF0000"/>
                </a:solidFill>
              </a:rPr>
              <a:t>ng an </a:t>
            </a:r>
            <a:r>
              <a:rPr lang="en-US" sz="1400" b="1" dirty="0" err="1">
                <a:solidFill>
                  <a:srgbClr val="FF0000"/>
                </a:solidFill>
              </a:rPr>
              <a:t>toàn</a:t>
            </a:r>
            <a:r>
              <a:rPr lang="en-US" sz="1400" b="1" dirty="0">
                <a:solidFill>
                  <a:srgbClr val="FF0000"/>
                </a:solidFill>
              </a:rPr>
              <a:t> m</a:t>
            </a:r>
            <a:r>
              <a:rPr lang="vi-VN" sz="1400" b="1" dirty="0">
                <a:solidFill>
                  <a:srgbClr val="FF0000"/>
                </a:solidFill>
              </a:rPr>
              <a:t>ộ</a:t>
            </a:r>
            <a:r>
              <a:rPr lang="en-US" sz="1400" b="1" dirty="0">
                <a:solidFill>
                  <a:srgbClr val="FF0000"/>
                </a:solidFill>
              </a:rPr>
              <a:t>t </a:t>
            </a:r>
            <a:r>
              <a:rPr lang="en-US" sz="1400" b="1" dirty="0" err="1">
                <a:solidFill>
                  <a:srgbClr val="FF0000"/>
                </a:solidFill>
              </a:rPr>
              <a:t>số</a:t>
            </a:r>
            <a:r>
              <a:rPr lang="en-US" sz="1400" b="1" dirty="0">
                <a:solidFill>
                  <a:srgbClr val="FF0000"/>
                </a:solidFill>
              </a:rPr>
              <a:t> d</a:t>
            </a:r>
            <a:r>
              <a:rPr lang="vi-VN" sz="1400" b="1" dirty="0">
                <a:solidFill>
                  <a:srgbClr val="FF0000"/>
                </a:solidFill>
              </a:rPr>
              <a:t>ụ</a:t>
            </a:r>
            <a:r>
              <a:rPr lang="en-US" sz="1400" b="1" dirty="0">
                <a:solidFill>
                  <a:srgbClr val="FF0000"/>
                </a:solidFill>
              </a:rPr>
              <a:t>ng c</a:t>
            </a:r>
            <a:r>
              <a:rPr lang="vi-VN" sz="1400" b="1" dirty="0">
                <a:solidFill>
                  <a:srgbClr val="FF0000"/>
                </a:solidFill>
              </a:rPr>
              <a:t>ụ</a:t>
            </a:r>
            <a:r>
              <a:rPr lang="en-US" sz="1400" b="1" dirty="0">
                <a:solidFill>
                  <a:srgbClr val="FF0000"/>
                </a:solidFill>
              </a:rPr>
              <a:t> </a:t>
            </a:r>
            <a:r>
              <a:rPr lang="en-US" sz="1400" b="1" dirty="0" err="1">
                <a:solidFill>
                  <a:srgbClr val="FF0000"/>
                </a:solidFill>
              </a:rPr>
              <a:t>lao</a:t>
            </a:r>
            <a:r>
              <a:rPr lang="en-US" sz="1400" b="1" dirty="0">
                <a:solidFill>
                  <a:srgbClr val="FF0000"/>
                </a:solidFill>
              </a:rPr>
              <a:t> đ</a:t>
            </a:r>
            <a:r>
              <a:rPr lang="vi-VN" sz="1400" b="1" dirty="0">
                <a:solidFill>
                  <a:srgbClr val="FF0000"/>
                </a:solidFill>
              </a:rPr>
              <a:t>ộ</a:t>
            </a:r>
            <a:r>
              <a:rPr lang="en-US" sz="1400" b="1" dirty="0">
                <a:solidFill>
                  <a:srgbClr val="FF0000"/>
                </a:solidFill>
              </a:rPr>
              <a:t>ng</a:t>
            </a:r>
            <a:endParaRPr lang="zh-CN" altLang="en-US" sz="1600" dirty="0">
              <a:solidFill>
                <a:srgbClr val="FF0000"/>
              </a:solidFill>
              <a:ea typeface="微软雅黑" panose="020B0503020204020204" pitchFamily="34" charset="-122"/>
            </a:endParaRPr>
          </a:p>
        </p:txBody>
      </p:sp>
      <p:pic>
        <p:nvPicPr>
          <p:cNvPr id="24" name="图片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2897482647"/>
      </p:ext>
    </p:extLst>
  </p:cSld>
  <p:clrMapOvr>
    <a:masterClrMapping/>
  </p:clrMapOvr>
  <mc:AlternateContent xmlns:mc="http://schemas.openxmlformats.org/markup-compatibility/2006" xmlns:p14="http://schemas.microsoft.com/office/powerpoint/2010/main">
    <mc:Choice Requires="p14">
      <p:transition spd="slow" p14:dur="50000">
        <p:sndAc>
          <p:stSnd>
            <p:snd r:embed="rId12" name="CHIMES.WAV"/>
          </p:stSnd>
        </p:sndAc>
      </p:transition>
    </mc:Choice>
    <mc:Fallback xmlns="">
      <p:transition spd="slow">
        <p:sndAc>
          <p:stSnd>
            <p:snd r:embed="rId2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25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375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childTnLst>
                          </p:cTn>
                        </p:par>
                        <p:par>
                          <p:cTn id="35" fill="hold">
                            <p:stCondLst>
                              <p:cond delay="475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5250"/>
                            </p:stCondLst>
                            <p:childTnLst>
                              <p:par>
                                <p:cTn id="40" presetID="17" presetClass="entr" presetSubtype="1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750" fill="hold"/>
                                        <p:tgtEl>
                                          <p:spTgt spid="18"/>
                                        </p:tgtEl>
                                        <p:attrNameLst>
                                          <p:attrName>ppt_w</p:attrName>
                                        </p:attrNameLst>
                                      </p:cBhvr>
                                      <p:tavLst>
                                        <p:tav tm="0">
                                          <p:val>
                                            <p:fltVal val="0"/>
                                          </p:val>
                                        </p:tav>
                                        <p:tav tm="100000">
                                          <p:val>
                                            <p:strVal val="#ppt_w"/>
                                          </p:val>
                                        </p:tav>
                                      </p:tavLst>
                                    </p:anim>
                                    <p:anim calcmode="lin" valueType="num">
                                      <p:cBhvr>
                                        <p:cTn id="43" dur="750" fill="hold"/>
                                        <p:tgtEl>
                                          <p:spTgt spid="18"/>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17"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6" grpId="0" animBg="1"/>
      <p:bldP spid="17" grpId="0" animBg="1"/>
      <p:bldP spid="18" grpId="0" animBg="1"/>
      <p:bldP spid="19"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79AA498D-6E63-4C81-9B44-7AEA8CE05D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66045" y="1004959"/>
            <a:ext cx="604903" cy="68827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6417E12-8A11-4791-B98E-1E3F1DBE7A8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491771" y="2046460"/>
            <a:ext cx="858442" cy="688276"/>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3C0D1BBC-A632-4CC9-A942-40B8752AB655}"/>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08002" y="3447632"/>
            <a:ext cx="555951" cy="657210"/>
          </a:xfrm>
          <a:prstGeom prst="rect">
            <a:avLst/>
          </a:prstGeom>
        </p:spPr>
      </p:pic>
      <p:sp>
        <p:nvSpPr>
          <p:cNvPr id="6" name="TextBox 5">
            <a:extLst>
              <a:ext uri="{FF2B5EF4-FFF2-40B4-BE49-F238E27FC236}">
                <a16:creationId xmlns:a16="http://schemas.microsoft.com/office/drawing/2014/main" id="{7A0563CC-6BDC-44B7-8794-663544BB79F0}"/>
              </a:ext>
            </a:extLst>
          </p:cNvPr>
          <p:cNvSpPr txBox="1"/>
          <p:nvPr/>
        </p:nvSpPr>
        <p:spPr>
          <a:xfrm>
            <a:off x="1907821" y="992491"/>
            <a:ext cx="694266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xịt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xịt</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BAF121A-79C0-462B-B924-3D7A754636B9}"/>
              </a:ext>
            </a:extLst>
          </p:cNvPr>
          <p:cNvSpPr txBox="1"/>
          <p:nvPr/>
        </p:nvSpPr>
        <p:spPr>
          <a:xfrm>
            <a:off x="1907821" y="2110085"/>
            <a:ext cx="6852357"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F454C941-A162-4ED2-9EEF-785BA4C6917D}"/>
              </a:ext>
            </a:extLst>
          </p:cNvPr>
          <p:cNvSpPr txBox="1"/>
          <p:nvPr/>
        </p:nvSpPr>
        <p:spPr>
          <a:xfrm>
            <a:off x="1907821" y="3320012"/>
            <a:ext cx="6728177"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b="0" i="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08B64AE-E05E-4157-9BD5-EF4669C045C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419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8D7A218B-56B1-4AA6-8FAF-411B7C9838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538549" y="743774"/>
            <a:ext cx="533839" cy="80270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5990DF5-A26A-41BC-AF58-950CA3E9E20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467333" y="1904663"/>
            <a:ext cx="676270" cy="802383"/>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92A561C7-43F4-4E47-BC2E-0ABEB32EBD1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19617206">
            <a:off x="542780" y="2870793"/>
            <a:ext cx="495194" cy="888322"/>
          </a:xfrm>
          <a:prstGeom prst="rect">
            <a:avLst/>
          </a:prstGeom>
        </p:spPr>
      </p:pic>
      <p:sp>
        <p:nvSpPr>
          <p:cNvPr id="6" name="TextBox 5">
            <a:extLst>
              <a:ext uri="{FF2B5EF4-FFF2-40B4-BE49-F238E27FC236}">
                <a16:creationId xmlns:a16="http://schemas.microsoft.com/office/drawing/2014/main" id="{747EF2E3-0029-4AD7-B7FE-C8AD6D00F631}"/>
              </a:ext>
            </a:extLst>
          </p:cNvPr>
          <p:cNvSpPr txBox="1"/>
          <p:nvPr/>
        </p:nvSpPr>
        <p:spPr>
          <a:xfrm>
            <a:off x="1715911" y="1798024"/>
            <a:ext cx="7054074" cy="1015663"/>
          </a:xfrm>
          <a:prstGeom prst="rect">
            <a:avLst/>
          </a:prstGeom>
          <a:noFill/>
        </p:spPr>
        <p:txBody>
          <a:bodyPr wrap="square" rtlCol="0">
            <a:spAutoFit/>
          </a:bodyPr>
          <a:lstStyle/>
          <a:p>
            <a:r>
              <a:rPr lang="en-US" sz="2000" i="0" dirty="0" err="1">
                <a:solidFill>
                  <a:srgbClr val="202124"/>
                </a:solidFill>
                <a:effectLst/>
                <a:latin typeface="Times New Roman" panose="02020603050405020304" pitchFamily="18" charset="0"/>
                <a:cs typeface="Times New Roman" panose="02020603050405020304" pitchFamily="18" charset="0"/>
              </a:rPr>
              <a:t>Găng</a:t>
            </a:r>
            <a:r>
              <a:rPr lang="en-US" sz="2000" i="0" dirty="0">
                <a:solidFill>
                  <a:srgbClr val="202124"/>
                </a:solidFill>
                <a:effectLst/>
                <a:latin typeface="Times New Roman" panose="02020603050405020304" pitchFamily="18" charset="0"/>
                <a:cs typeface="Times New Roman" panose="02020603050405020304" pitchFamily="18" charset="0"/>
              </a:rPr>
              <a:t> </a:t>
            </a:r>
            <a:r>
              <a:rPr lang="en-US" sz="2000" i="0" dirty="0" err="1">
                <a:solidFill>
                  <a:srgbClr val="202124"/>
                </a:solidFill>
                <a:effectLst/>
                <a:latin typeface="Times New Roman" panose="02020603050405020304" pitchFamily="18" charset="0"/>
                <a:cs typeface="Times New Roman" panose="02020603050405020304" pitchFamily="18" charset="0"/>
              </a:rPr>
              <a:t>tay</a:t>
            </a:r>
            <a:r>
              <a:rPr lang="en-US" sz="2000" i="0" dirty="0">
                <a:solidFill>
                  <a:srgbClr val="202124"/>
                </a:solidFill>
                <a:effectLst/>
                <a:latin typeface="Times New Roman" panose="02020603050405020304" pitchFamily="18" charset="0"/>
                <a:cs typeface="Times New Roman" panose="02020603050405020304" pitchFamily="18" charset="0"/>
              </a:rPr>
              <a:t>: </a:t>
            </a:r>
            <a:r>
              <a:rPr lang="vi-VN" sz="2000" i="0" dirty="0">
                <a:solidFill>
                  <a:srgbClr val="202124"/>
                </a:solidFill>
                <a:effectLst/>
                <a:latin typeface="Times New Roman" panose="02020603050405020304" pitchFamily="18" charset="0"/>
                <a:cs typeface="Times New Roman" panose="02020603050405020304" pitchFamily="18" charset="0"/>
              </a:rPr>
              <a:t>Bạn không nên kéo trực tiếp cổ găng tay </a:t>
            </a:r>
            <a:r>
              <a:rPr lang="en-US" sz="2000" i="0" dirty="0">
                <a:solidFill>
                  <a:srgbClr val="202124"/>
                </a:solidFill>
                <a:effectLst/>
                <a:latin typeface="Times New Roman" panose="02020603050405020304" pitchFamily="18" charset="0"/>
                <a:cs typeface="Times New Roman" panose="02020603050405020304" pitchFamily="18" charset="0"/>
              </a:rPr>
              <a:t>r</a:t>
            </a:r>
            <a:r>
              <a:rPr lang="vi-VN" sz="2000" i="0" dirty="0">
                <a:solidFill>
                  <a:srgbClr val="202124"/>
                </a:solidFill>
                <a:effectLst/>
                <a:latin typeface="Times New Roman" panose="02020603050405020304" pitchFamily="18" charset="0"/>
                <a:cs typeface="Times New Roman" panose="02020603050405020304" pitchFamily="18" charset="0"/>
              </a:rPr>
              <a:t>a sau cổ tay vì rất dễ bị rách găng. Không nên đeo các vật nhọn hay để móng tay sắc khi đeo găng.</a:t>
            </a:r>
            <a:endParaRPr lang="en-US" sz="2000" dirty="0"/>
          </a:p>
        </p:txBody>
      </p:sp>
      <p:sp>
        <p:nvSpPr>
          <p:cNvPr id="7" name="TextBox 6">
            <a:extLst>
              <a:ext uri="{FF2B5EF4-FFF2-40B4-BE49-F238E27FC236}">
                <a16:creationId xmlns:a16="http://schemas.microsoft.com/office/drawing/2014/main" id="{29DCBD39-64BE-4784-8CAC-4ED32D44EA20}"/>
              </a:ext>
            </a:extLst>
          </p:cNvPr>
          <p:cNvSpPr txBox="1"/>
          <p:nvPr/>
        </p:nvSpPr>
        <p:spPr>
          <a:xfrm>
            <a:off x="1715911" y="945072"/>
            <a:ext cx="714586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a:t>
            </a:r>
            <a:endParaRPr lang="en-US" sz="2000" dirty="0"/>
          </a:p>
        </p:txBody>
      </p:sp>
      <p:sp>
        <p:nvSpPr>
          <p:cNvPr id="8" name="TextBox 7">
            <a:extLst>
              <a:ext uri="{FF2B5EF4-FFF2-40B4-BE49-F238E27FC236}">
                <a16:creationId xmlns:a16="http://schemas.microsoft.com/office/drawing/2014/main" id="{74C7F6CD-BE34-4CBD-8B75-C594B595D6F0}"/>
              </a:ext>
            </a:extLst>
          </p:cNvPr>
          <p:cNvSpPr txBox="1"/>
          <p:nvPr/>
        </p:nvSpPr>
        <p:spPr>
          <a:xfrm>
            <a:off x="1715911" y="3063279"/>
            <a:ext cx="6952474" cy="400110"/>
          </a:xfrm>
          <a:prstGeom prst="rect">
            <a:avLst/>
          </a:prstGeom>
          <a:noFill/>
        </p:spPr>
        <p:txBody>
          <a:bodyPr wrap="square" rtlCol="0">
            <a:spAutoFit/>
          </a:bodyPr>
          <a:lstStyle/>
          <a:p>
            <a:r>
              <a:rPr lang="en-US" sz="2000" b="0" i="0" dirty="0" err="1">
                <a:solidFill>
                  <a:srgbClr val="212529"/>
                </a:solidFill>
                <a:effectLst/>
                <a:latin typeface="Times New Roman" panose="02020603050405020304" pitchFamily="18" charset="0"/>
                <a:cs typeface="Times New Roman" panose="02020603050405020304" pitchFamily="18" charset="0"/>
              </a:rPr>
              <a:t>Xẻng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xẻng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xẻng</a:t>
            </a:r>
            <a:r>
              <a:rPr lang="en-US" sz="2000" dirty="0">
                <a:latin typeface="Times New Roman" panose="02020603050405020304" pitchFamily="18" charset="0"/>
                <a:cs typeface="Times New Roman" panose="02020603050405020304" pitchFamily="18" charset="0"/>
              </a:rPr>
              <a:t>.</a:t>
            </a:r>
            <a:endParaRPr lang="en-US" sz="2000" dirty="0"/>
          </a:p>
        </p:txBody>
      </p:sp>
      <p:pic>
        <p:nvPicPr>
          <p:cNvPr id="9" name="Picture 8">
            <a:extLst>
              <a:ext uri="{FF2B5EF4-FFF2-40B4-BE49-F238E27FC236}">
                <a16:creationId xmlns:a16="http://schemas.microsoft.com/office/drawing/2014/main" id="{2C4F4961-2DC6-4C24-962B-12EB123E798C}"/>
              </a:ext>
            </a:extLst>
          </p:cNvPr>
          <p:cNvPicPr>
            <a:picLocks noChangeAspect="1"/>
          </p:cNvPicPr>
          <p:nvPr/>
        </p:nvPicPr>
        <p:blipFill>
          <a:blip r:embed="rId7"/>
          <a:stretch>
            <a:fillRect/>
          </a:stretch>
        </p:blipFill>
        <p:spPr>
          <a:xfrm>
            <a:off x="427598" y="3922862"/>
            <a:ext cx="755740" cy="1014656"/>
          </a:xfrm>
          <a:prstGeom prst="rect">
            <a:avLst/>
          </a:prstGeom>
        </p:spPr>
      </p:pic>
      <p:sp>
        <p:nvSpPr>
          <p:cNvPr id="11" name="TextBox 10">
            <a:extLst>
              <a:ext uri="{FF2B5EF4-FFF2-40B4-BE49-F238E27FC236}">
                <a16:creationId xmlns:a16="http://schemas.microsoft.com/office/drawing/2014/main" id="{509AEA2A-6CC9-45C0-9F90-ECE0DE13D93D}"/>
              </a:ext>
            </a:extLst>
          </p:cNvPr>
          <p:cNvSpPr txBox="1"/>
          <p:nvPr/>
        </p:nvSpPr>
        <p:spPr>
          <a:xfrm>
            <a:off x="1761807" y="4198428"/>
            <a:ext cx="7054074" cy="607859"/>
          </a:xfrm>
          <a:prstGeom prst="rect">
            <a:avLst/>
          </a:prstGeom>
          <a:noFill/>
        </p:spPr>
        <p:txBody>
          <a:bodyPr wrap="square" rtlCol="0">
            <a:spAutoFit/>
          </a:bodyPr>
          <a:lstStyle/>
          <a:p>
            <a:r>
              <a:rPr lang="en-US" sz="2000" b="0" i="0" dirty="0" err="1">
                <a:solidFill>
                  <a:srgbClr val="212529"/>
                </a:solidFill>
                <a:effectLst/>
                <a:latin typeface="Times New Roman" panose="02020603050405020304" pitchFamily="18" charset="0"/>
                <a:cs typeface="Times New Roman" panose="02020603050405020304" pitchFamily="18" charset="0"/>
              </a:rPr>
              <a:t>Chổi</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a:t>
            </a:r>
          </a:p>
          <a:p>
            <a:endParaRPr lang="en-US" dirty="0"/>
          </a:p>
        </p:txBody>
      </p:sp>
      <p:sp>
        <p:nvSpPr>
          <p:cNvPr id="10" name="Rectangle 9">
            <a:extLst>
              <a:ext uri="{FF2B5EF4-FFF2-40B4-BE49-F238E27FC236}">
                <a16:creationId xmlns:a16="http://schemas.microsoft.com/office/drawing/2014/main" id="{AD4D9C56-DE61-47D0-91F4-5F7B2611FAA1}"/>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84609"/>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có chứa trong nhà&#10;&#10;Mô tả được tạo tự động">
            <a:extLst>
              <a:ext uri="{FF2B5EF4-FFF2-40B4-BE49-F238E27FC236}">
                <a16:creationId xmlns:a16="http://schemas.microsoft.com/office/drawing/2014/main" id="{ADCA451B-03A4-419B-9205-D68A3B16A89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647841" y="1196352"/>
            <a:ext cx="862724" cy="48486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5FCE2722-E775-4DD0-8250-562B56BDDB4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812283" y="2354567"/>
            <a:ext cx="533839" cy="738477"/>
          </a:xfrm>
          <a:prstGeom prst="rect">
            <a:avLst/>
          </a:prstGeom>
        </p:spPr>
      </p:pic>
      <p:sp>
        <p:nvSpPr>
          <p:cNvPr id="5" name="TextBox 4">
            <a:extLst>
              <a:ext uri="{FF2B5EF4-FFF2-40B4-BE49-F238E27FC236}">
                <a16:creationId xmlns:a16="http://schemas.microsoft.com/office/drawing/2014/main" id="{B42ED9D0-59D1-4DD7-B90C-D16665A98247}"/>
              </a:ext>
            </a:extLst>
          </p:cNvPr>
          <p:cNvSpPr txBox="1"/>
          <p:nvPr/>
        </p:nvSpPr>
        <p:spPr>
          <a:xfrm>
            <a:off x="2223910" y="1196352"/>
            <a:ext cx="5565422" cy="60785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p>
          <a:p>
            <a:endParaRPr lang="en-US" dirty="0"/>
          </a:p>
        </p:txBody>
      </p:sp>
      <p:sp>
        <p:nvSpPr>
          <p:cNvPr id="6" name="TextBox 5">
            <a:extLst>
              <a:ext uri="{FF2B5EF4-FFF2-40B4-BE49-F238E27FC236}">
                <a16:creationId xmlns:a16="http://schemas.microsoft.com/office/drawing/2014/main" id="{889956C4-46B8-4F88-AA8F-124BC9D9AF8B}"/>
              </a:ext>
            </a:extLst>
          </p:cNvPr>
          <p:cNvSpPr txBox="1"/>
          <p:nvPr/>
        </p:nvSpPr>
        <p:spPr>
          <a:xfrm>
            <a:off x="2274709" y="2423655"/>
            <a:ext cx="6412089" cy="91563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quay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p>
          <a:p>
            <a:endParaRPr lang="en-US" dirty="0"/>
          </a:p>
        </p:txBody>
      </p:sp>
      <p:pic>
        <p:nvPicPr>
          <p:cNvPr id="7" name="Picture 6">
            <a:extLst>
              <a:ext uri="{FF2B5EF4-FFF2-40B4-BE49-F238E27FC236}">
                <a16:creationId xmlns:a16="http://schemas.microsoft.com/office/drawing/2014/main" id="{16467224-5534-4388-BF63-4F9323E1074D}"/>
              </a:ext>
            </a:extLst>
          </p:cNvPr>
          <p:cNvPicPr>
            <a:picLocks noChangeAspect="1"/>
          </p:cNvPicPr>
          <p:nvPr/>
        </p:nvPicPr>
        <p:blipFill>
          <a:blip r:embed="rId6"/>
          <a:stretch>
            <a:fillRect/>
          </a:stretch>
        </p:blipFill>
        <p:spPr>
          <a:xfrm>
            <a:off x="647841" y="3483107"/>
            <a:ext cx="717218" cy="928081"/>
          </a:xfrm>
          <a:prstGeom prst="rect">
            <a:avLst/>
          </a:prstGeom>
        </p:spPr>
      </p:pic>
      <p:sp>
        <p:nvSpPr>
          <p:cNvPr id="8" name="TextBox 7">
            <a:extLst>
              <a:ext uri="{FF2B5EF4-FFF2-40B4-BE49-F238E27FC236}">
                <a16:creationId xmlns:a16="http://schemas.microsoft.com/office/drawing/2014/main" id="{1B8CB5B7-943E-4513-83D9-CA6C20CB4954}"/>
              </a:ext>
            </a:extLst>
          </p:cNvPr>
          <p:cNvSpPr txBox="1"/>
          <p:nvPr/>
        </p:nvSpPr>
        <p:spPr>
          <a:xfrm>
            <a:off x="2223910" y="3703302"/>
            <a:ext cx="6513689" cy="707886"/>
          </a:xfrm>
          <a:prstGeom prst="rect">
            <a:avLst/>
          </a:prstGeom>
          <a:noFill/>
        </p:spPr>
        <p:txBody>
          <a:bodyPr wrap="square" rtlCol="0">
            <a:spAutoFit/>
          </a:bodyPr>
          <a:lstStyle/>
          <a:p>
            <a:pPr algn="just"/>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Kiềm</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cắt</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cành</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lưu</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dirty="0">
                <a:solidFill>
                  <a:srgbClr val="3D3D3D"/>
                </a:solidFill>
                <a:latin typeface="Times New Roman" panose="02020603050405020304" pitchFamily="18" charset="0"/>
                <a:cs typeface="Times New Roman" panose="02020603050405020304" pitchFamily="18" charset="0"/>
              </a:rPr>
              <a:t>ý </a:t>
            </a:r>
            <a:r>
              <a:rPr lang="en-US" sz="2000" b="0" i="0" dirty="0" err="1">
                <a:solidFill>
                  <a:srgbClr val="3D3D3D"/>
                </a:solidFill>
                <a:effectLst/>
                <a:latin typeface="Times New Roman" panose="02020603050405020304" pitchFamily="18" charset="0"/>
                <a:cs typeface="Times New Roman" panose="02020603050405020304" pitchFamily="18" charset="0"/>
              </a:rPr>
              <a:t>mũi</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của</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chúng</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khá</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nhọn</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nên</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khi</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cầm</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lưu</a:t>
            </a:r>
            <a:r>
              <a:rPr lang="en-US" sz="2000" b="0" i="0" dirty="0">
                <a:solidFill>
                  <a:srgbClr val="3D3D3D"/>
                </a:solidFill>
                <a:effectLst/>
                <a:latin typeface="Times New Roman" panose="02020603050405020304" pitchFamily="18" charset="0"/>
                <a:cs typeface="Times New Roman" panose="02020603050405020304" pitchFamily="18" charset="0"/>
              </a:rPr>
              <a:t> ý </a:t>
            </a:r>
            <a:r>
              <a:rPr lang="en-US" sz="2000" b="0" i="0" dirty="0" err="1">
                <a:solidFill>
                  <a:srgbClr val="3D3D3D"/>
                </a:solidFill>
                <a:effectLst/>
                <a:latin typeface="Times New Roman" panose="02020603050405020304" pitchFamily="18" charset="0"/>
                <a:cs typeface="Times New Roman" panose="02020603050405020304" pitchFamily="18" charset="0"/>
              </a:rPr>
              <a:t>không</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đưa</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vào</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người</a:t>
            </a:r>
            <a:r>
              <a:rPr lang="en-US" sz="2000" b="0" i="0" dirty="0">
                <a:solidFill>
                  <a:srgbClr val="3D3D3D"/>
                </a:solidFill>
                <a:effectLst/>
                <a:latin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27427339"/>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9B12AC10-DE2F-42B7-9AF4-B25EAC09AFAB}"/>
              </a:ext>
            </a:extLst>
          </p:cNvPr>
          <p:cNvPicPr>
            <a:picLocks noChangeAspect="1"/>
          </p:cNvPicPr>
          <p:nvPr/>
        </p:nvPicPr>
        <p:blipFill>
          <a:blip r:embed="rId4"/>
          <a:stretch>
            <a:fillRect/>
          </a:stretch>
        </p:blipFill>
        <p:spPr>
          <a:xfrm>
            <a:off x="0" y="1203671"/>
            <a:ext cx="9144000" cy="3821206"/>
          </a:xfrm>
          <a:prstGeom prst="rect">
            <a:avLst/>
          </a:prstGeom>
        </p:spPr>
      </p:pic>
      <p:sp>
        <p:nvSpPr>
          <p:cNvPr id="8" name="Hộp Văn bản 7">
            <a:extLst>
              <a:ext uri="{FF2B5EF4-FFF2-40B4-BE49-F238E27FC236}">
                <a16:creationId xmlns:a16="http://schemas.microsoft.com/office/drawing/2014/main" id="{6BED5402-D02C-4B3A-B1A3-4D4366B8D4F4}"/>
              </a:ext>
            </a:extLst>
          </p:cNvPr>
          <p:cNvSpPr txBox="1"/>
          <p:nvPr/>
        </p:nvSpPr>
        <p:spPr>
          <a:xfrm>
            <a:off x="632966" y="333940"/>
            <a:ext cx="5558827" cy="678327"/>
          </a:xfrm>
          <a:prstGeom prst="rect">
            <a:avLst/>
          </a:prstGeom>
          <a:noFill/>
        </p:spPr>
        <p:txBody>
          <a:bodyPr wrap="square">
            <a:spAutoFit/>
          </a:bodyPr>
          <a:lstStyle/>
          <a:p>
            <a:pPr marL="63500" marR="152400" indent="-190500" algn="just">
              <a:lnSpc>
                <a:spcPct val="115000"/>
              </a:lnSpc>
              <a:spcAft>
                <a:spcPts val="300"/>
              </a:spcAft>
            </a:pPr>
            <a:r>
              <a:rPr lang="en-US" sz="3600" spc="-50" dirty="0">
                <a:solidFill>
                  <a:srgbClr val="0070C0"/>
                </a:solidFill>
                <a:effectLst/>
                <a:latin typeface="Times New Roman" panose="02020603050405020304" pitchFamily="18" charset="0"/>
                <a:ea typeface="Times New Roman" panose="02020603050405020304" pitchFamily="18" charset="0"/>
              </a:rPr>
              <a:t>Quan </a:t>
            </a:r>
            <a:r>
              <a:rPr lang="en-US" sz="3600" spc="-50" dirty="0" err="1">
                <a:solidFill>
                  <a:srgbClr val="0070C0"/>
                </a:solidFill>
                <a:effectLst/>
                <a:latin typeface="Times New Roman" panose="02020603050405020304" pitchFamily="18" charset="0"/>
                <a:ea typeface="Times New Roman" panose="02020603050405020304" pitchFamily="18" charset="0"/>
              </a:rPr>
              <a:t>sát</a:t>
            </a:r>
            <a:r>
              <a:rPr lang="en-US" sz="3600" spc="-50" dirty="0">
                <a:solidFill>
                  <a:srgbClr val="0070C0"/>
                </a:solidFill>
                <a:effectLst/>
                <a:latin typeface="Times New Roman" panose="02020603050405020304" pitchFamily="18" charset="0"/>
                <a:ea typeface="Times New Roman" panose="02020603050405020304" pitchFamily="18" charset="0"/>
              </a:rPr>
              <a:t> 2 </a:t>
            </a:r>
            <a:r>
              <a:rPr lang="en-US" sz="3600" spc="-50" dirty="0" err="1">
                <a:solidFill>
                  <a:srgbClr val="0070C0"/>
                </a:solidFill>
                <a:effectLst/>
                <a:latin typeface="Times New Roman" panose="02020603050405020304" pitchFamily="18" charset="0"/>
                <a:ea typeface="Times New Roman" panose="02020603050405020304" pitchFamily="18" charset="0"/>
              </a:rPr>
              <a:t>tranh</a:t>
            </a:r>
            <a:r>
              <a:rPr lang="en-US" sz="3600" spc="-50" dirty="0">
                <a:solidFill>
                  <a:srgbClr val="0070C0"/>
                </a:solidFill>
                <a:effectLst/>
                <a:latin typeface="Times New Roman" panose="02020603050405020304" pitchFamily="18" charset="0"/>
                <a:ea typeface="Times New Roman" panose="02020603050405020304" pitchFamily="18" charset="0"/>
              </a:rPr>
              <a:t> </a:t>
            </a:r>
            <a:r>
              <a:rPr lang="en-US" sz="3600" spc="-50" dirty="0" err="1">
                <a:solidFill>
                  <a:srgbClr val="0070C0"/>
                </a:solidFill>
                <a:effectLst/>
                <a:latin typeface="Times New Roman" panose="02020603050405020304" pitchFamily="18" charset="0"/>
                <a:ea typeface="Times New Roman" panose="02020603050405020304" pitchFamily="18" charset="0"/>
              </a:rPr>
              <a:t>dưới</a:t>
            </a:r>
            <a:r>
              <a:rPr lang="en-US" sz="3600" spc="-50" dirty="0">
                <a:solidFill>
                  <a:srgbClr val="0070C0"/>
                </a:solidFill>
                <a:effectLst/>
                <a:latin typeface="Times New Roman" panose="02020603050405020304" pitchFamily="18" charset="0"/>
                <a:ea typeface="Times New Roman" panose="02020603050405020304" pitchFamily="18" charset="0"/>
              </a:rPr>
              <a:t> </a:t>
            </a:r>
            <a:r>
              <a:rPr lang="en-US" sz="3600" spc="-50" dirty="0" err="1">
                <a:solidFill>
                  <a:srgbClr val="0070C0"/>
                </a:solidFill>
                <a:effectLst/>
                <a:latin typeface="Times New Roman" panose="02020603050405020304" pitchFamily="18" charset="0"/>
                <a:ea typeface="Times New Roman" panose="02020603050405020304" pitchFamily="18" charset="0"/>
              </a:rPr>
              <a:t>đây</a:t>
            </a:r>
            <a:r>
              <a:rPr lang="en-US" sz="3600" spc="-50" dirty="0">
                <a:solidFill>
                  <a:srgbClr val="0070C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85099243"/>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332CC0CD-D24A-4C6C-97B9-400761FA9103}"/>
              </a:ext>
            </a:extLst>
          </p:cNvPr>
          <p:cNvPicPr>
            <a:picLocks noChangeAspect="1"/>
          </p:cNvPicPr>
          <p:nvPr/>
        </p:nvPicPr>
        <p:blipFill>
          <a:blip r:embed="rId3"/>
          <a:stretch>
            <a:fillRect/>
          </a:stretch>
        </p:blipFill>
        <p:spPr>
          <a:xfrm>
            <a:off x="11592" y="1366274"/>
            <a:ext cx="9132407" cy="3800599"/>
          </a:xfrm>
          <a:prstGeom prst="rect">
            <a:avLst/>
          </a:prstGeom>
        </p:spPr>
      </p:pic>
      <p:sp>
        <p:nvSpPr>
          <p:cNvPr id="18" name="Hộp Văn bản 17">
            <a:extLst>
              <a:ext uri="{FF2B5EF4-FFF2-40B4-BE49-F238E27FC236}">
                <a16:creationId xmlns:a16="http://schemas.microsoft.com/office/drawing/2014/main" id="{EFDD237E-9685-4998-8B2C-D10A174F2169}"/>
              </a:ext>
            </a:extLst>
          </p:cNvPr>
          <p:cNvSpPr txBox="1"/>
          <p:nvPr/>
        </p:nvSpPr>
        <p:spPr>
          <a:xfrm>
            <a:off x="3007011" y="499855"/>
            <a:ext cx="6112333" cy="1043619"/>
          </a:xfrm>
          <a:prstGeom prst="rect">
            <a:avLst/>
          </a:prstGeom>
          <a:noFill/>
        </p:spPr>
        <p:txBody>
          <a:bodyPr wrap="square">
            <a:spAutoFit/>
          </a:bodyPr>
          <a:lstStyle/>
          <a:p>
            <a:pPr marR="152400" indent="-190500" algn="just">
              <a:lnSpc>
                <a:spcPct val="115000"/>
              </a:lnSpc>
              <a:spcAft>
                <a:spcPts val="490"/>
              </a:spcAft>
              <a:tabLst>
                <a:tab pos="228600" algn="l"/>
              </a:tabLst>
            </a:pP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Các</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bạn</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trong</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tranh</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sử</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dụng</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dụng</a:t>
            </a:r>
            <a:r>
              <a:rPr lang="en-US" sz="2800" spc="-50" dirty="0">
                <a:solidFill>
                  <a:srgbClr val="0070C0"/>
                </a:solidFill>
                <a:latin typeface="Times New Roman" panose="02020603050405020304" pitchFamily="18" charset="0"/>
                <a:ea typeface="Times New Roman" panose="02020603050405020304" pitchFamily="18" charset="0"/>
              </a:rPr>
              <a:t> cụ </a:t>
            </a:r>
            <a:r>
              <a:rPr lang="en-US" sz="2800" spc="-50" dirty="0" err="1">
                <a:solidFill>
                  <a:srgbClr val="0070C0"/>
                </a:solidFill>
                <a:latin typeface="Times New Roman" panose="02020603050405020304" pitchFamily="18" charset="0"/>
                <a:ea typeface="Times New Roman" panose="02020603050405020304" pitchFamily="18" charset="0"/>
              </a:rPr>
              <a:t>lao</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động</a:t>
            </a:r>
            <a:r>
              <a:rPr lang="en-US" sz="2800" spc="-50" dirty="0">
                <a:solidFill>
                  <a:srgbClr val="0070C0"/>
                </a:solidFill>
                <a:latin typeface="Times New Roman" panose="02020603050405020304" pitchFamily="18" charset="0"/>
                <a:ea typeface="Times New Roman" panose="02020603050405020304" pitchFamily="18" charset="0"/>
              </a:rPr>
              <a:t> có an </a:t>
            </a:r>
            <a:r>
              <a:rPr lang="en-US" sz="2800" spc="-50" dirty="0" err="1">
                <a:solidFill>
                  <a:srgbClr val="0070C0"/>
                </a:solidFill>
                <a:latin typeface="Times New Roman" panose="02020603050405020304" pitchFamily="18" charset="0"/>
                <a:ea typeface="Times New Roman" panose="02020603050405020304" pitchFamily="18" charset="0"/>
              </a:rPr>
              <a:t>toàn</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không</a:t>
            </a:r>
            <a:r>
              <a:rPr lang="en-US" sz="2800" spc="-50" dirty="0">
                <a:solidFill>
                  <a:srgbClr val="0070C0"/>
                </a:solidFill>
                <a:latin typeface="Times New Roman" panose="02020603050405020304" pitchFamily="18" charset="0"/>
                <a:ea typeface="Times New Roman" panose="02020603050405020304" pitchFamily="18" charset="0"/>
              </a:rPr>
              <a:t>? Vì </a:t>
            </a:r>
            <a:r>
              <a:rPr lang="en-US" sz="2800" spc="-50" dirty="0" err="1">
                <a:solidFill>
                  <a:srgbClr val="0070C0"/>
                </a:solidFill>
                <a:latin typeface="Times New Roman" panose="02020603050405020304" pitchFamily="18" charset="0"/>
                <a:ea typeface="Times New Roman" panose="02020603050405020304" pitchFamily="18" charset="0"/>
              </a:rPr>
              <a:t>sao</a:t>
            </a:r>
            <a:r>
              <a:rPr lang="en-US" sz="2800" spc="-50" dirty="0">
                <a:solidFill>
                  <a:srgbClr val="0070C0"/>
                </a:solidFill>
                <a:latin typeface="Times New Roman" panose="02020603050405020304" pitchFamily="18" charset="0"/>
                <a:ea typeface="Times New Roman" panose="02020603050405020304" pitchFamily="18" charset="0"/>
              </a:rPr>
              <a:t>?</a:t>
            </a:r>
            <a:endParaRPr lang="en-US" sz="2800" spc="-50" dirty="0">
              <a:solidFill>
                <a:srgbClr val="0070C0"/>
              </a:solidFill>
              <a:effectLst/>
              <a:latin typeface="Times New Roman" panose="02020603050405020304" pitchFamily="18" charset="0"/>
              <a:ea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图片 73732" descr="PPT素材-12">
            <a:extLst>
              <a:ext uri="{FF2B5EF4-FFF2-40B4-BE49-F238E27FC236}">
                <a16:creationId xmlns:a16="http://schemas.microsoft.com/office/drawing/2014/main" id="{A96FB1B6-77C4-45F8-A641-608C70B09531}"/>
              </a:ext>
            </a:extLst>
          </p:cNvPr>
          <p:cNvPicPr>
            <a:picLocks noChangeAspect="1"/>
          </p:cNvPicPr>
          <p:nvPr/>
        </p:nvPicPr>
        <p:blipFill>
          <a:blip r:embed="rId4"/>
          <a:stretch>
            <a:fillRect/>
          </a:stretch>
        </p:blipFill>
        <p:spPr>
          <a:xfrm>
            <a:off x="-47688" y="-136148"/>
            <a:ext cx="3080825" cy="1763472"/>
          </a:xfrm>
          <a:prstGeom prst="rect">
            <a:avLst/>
          </a:prstGeom>
          <a:noFill/>
          <a:ln w="9525">
            <a:noFill/>
          </a:ln>
        </p:spPr>
      </p:pic>
      <p:sp>
        <p:nvSpPr>
          <p:cNvPr id="22" name="Text Box 4">
            <a:extLst>
              <a:ext uri="{FF2B5EF4-FFF2-40B4-BE49-F238E27FC236}">
                <a16:creationId xmlns:a16="http://schemas.microsoft.com/office/drawing/2014/main" id="{86155DF7-6979-4C34-89A8-BE4D7D522639}"/>
              </a:ext>
            </a:extLst>
          </p:cNvPr>
          <p:cNvSpPr txBox="1"/>
          <p:nvPr/>
        </p:nvSpPr>
        <p:spPr>
          <a:xfrm>
            <a:off x="851341" y="311243"/>
            <a:ext cx="1617294" cy="954105"/>
          </a:xfrm>
          <a:prstGeom prst="rect">
            <a:avLst/>
          </a:prstGeom>
          <a:noFill/>
          <a:ln w="9525">
            <a:noFill/>
          </a:ln>
        </p:spPr>
        <p:txBody>
          <a:bodyPr wrap="square" lIns="91438" tIns="45719" rIns="91438" bIns="45719">
            <a:spAutoFit/>
          </a:bodyPr>
          <a:lstStyle/>
          <a:p>
            <a:pPr algn="ctr" defTabSz="914400">
              <a:spcBef>
                <a:spcPct val="50000"/>
              </a:spcBef>
            </a:pPr>
            <a:r>
              <a:rPr lang="en-US" altLang="en-US" sz="2800" dirty="0" err="1">
                <a:solidFill>
                  <a:srgbClr val="0070C0"/>
                </a:solidFill>
                <a:latin typeface="Times New Roman" panose="02020603050405020304" pitchFamily="18" charset="0"/>
                <a:cs typeface="Times New Roman" panose="02020603050405020304" pitchFamily="18" charset="0"/>
              </a:rPr>
              <a:t>Thảo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luận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nhóm</a:t>
            </a:r>
            <a:r>
              <a:rPr lang="en-US" altLang="en-US" sz="2800" dirty="0">
                <a:solidFill>
                  <a:srgbClr val="0070C0"/>
                </a:solidFill>
                <a:latin typeface="Times New Roman" panose="02020603050405020304" pitchFamily="18" charset="0"/>
                <a:cs typeface="Times New Roman" panose="02020603050405020304" pitchFamily="18" charset="0"/>
              </a:rPr>
              <a:t> 2</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712158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CF4A3-C204-4068-A017-24A745477101}"/>
              </a:ext>
            </a:extLst>
          </p:cNvPr>
          <p:cNvPicPr>
            <a:picLocks noChangeAspect="1"/>
          </p:cNvPicPr>
          <p:nvPr/>
        </p:nvPicPr>
        <p:blipFill rotWithShape="1">
          <a:blip r:embed="rId3"/>
          <a:srcRect r="50534"/>
          <a:stretch/>
        </p:blipFill>
        <p:spPr>
          <a:xfrm>
            <a:off x="0" y="-72976"/>
            <a:ext cx="3931920" cy="3321681"/>
          </a:xfrm>
          <a:prstGeom prst="rect">
            <a:avLst/>
          </a:prstGeom>
        </p:spPr>
      </p:pic>
      <p:sp>
        <p:nvSpPr>
          <p:cNvPr id="3" name="Hộp Văn bản 2">
            <a:extLst>
              <a:ext uri="{FF2B5EF4-FFF2-40B4-BE49-F238E27FC236}">
                <a16:creationId xmlns:a16="http://schemas.microsoft.com/office/drawing/2014/main" id="{1C59CDD5-10B8-407E-B444-1C22F71BBE38}"/>
              </a:ext>
            </a:extLst>
          </p:cNvPr>
          <p:cNvSpPr txBox="1"/>
          <p:nvPr/>
        </p:nvSpPr>
        <p:spPr>
          <a:xfrm>
            <a:off x="3771147" y="473122"/>
            <a:ext cx="5472332" cy="1179554"/>
          </a:xfrm>
          <a:prstGeom prst="rect">
            <a:avLst/>
          </a:prstGeom>
          <a:noFill/>
        </p:spPr>
        <p:txBody>
          <a:bodyPr wrap="square">
            <a:spAutoFit/>
          </a:bodyPr>
          <a:lstStyle/>
          <a:p>
            <a:pPr marL="63500" marR="152400" indent="-190500" algn="ctr">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N</a:t>
            </a:r>
            <a:r>
              <a:rPr lang="en-US" sz="3200" spc="-50" dirty="0" err="1">
                <a:solidFill>
                  <a:srgbClr val="FF0000"/>
                </a:solidFill>
                <a:effectLst/>
                <a:latin typeface="Times New Roman" panose="02020603050405020304" pitchFamily="18" charset="0"/>
                <a:ea typeface="Times New Roman" panose="02020603050405020304" pitchFamily="18" charset="0"/>
              </a:rPr>
              <a:t>guy</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cơ</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mất</a:t>
            </a:r>
            <a:r>
              <a:rPr lang="en-US" sz="3200" spc="-50" dirty="0">
                <a:solidFill>
                  <a:srgbClr val="FF0000"/>
                </a:solidFill>
                <a:effectLst/>
                <a:latin typeface="Times New Roman" panose="02020603050405020304" pitchFamily="18" charset="0"/>
                <a:ea typeface="Times New Roman" panose="02020603050405020304" pitchFamily="18" charset="0"/>
              </a:rPr>
              <a:t> an </a:t>
            </a:r>
            <a:r>
              <a:rPr lang="en-US" sz="3200" spc="-50" dirty="0" err="1">
                <a:solidFill>
                  <a:srgbClr val="FF0000"/>
                </a:solidFill>
                <a:effectLst/>
                <a:latin typeface="Times New Roman" panose="02020603050405020304" pitchFamily="18" charset="0"/>
                <a:ea typeface="Times New Roman" panose="02020603050405020304" pitchFamily="18" charset="0"/>
              </a:rPr>
              <a:t>toàn</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khi</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sử</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dụng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dụng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cụ</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lao</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động</a:t>
            </a:r>
            <a:endParaRPr lang="en-US" sz="32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522514" y="3407664"/>
            <a:ext cx="7288763"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trai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đô</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đất</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không an toàn.</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DB0A966-4C47-441E-968A-0717593A15E7}"/>
              </a:ext>
            </a:extLst>
          </p:cNvPr>
          <p:cNvSpPr txBox="1"/>
          <p:nvPr/>
        </p:nvSpPr>
        <p:spPr>
          <a:xfrm>
            <a:off x="690322" y="4057133"/>
            <a:ext cx="5472332"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Cả 2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không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mang</a:t>
            </a:r>
            <a:r>
              <a:rPr lang="en-US" sz="3200" spc="-50" dirty="0">
                <a:solidFill>
                  <a:srgbClr val="0070C0"/>
                </a:solidFill>
                <a:latin typeface="Times New Roman" panose="02020603050405020304" pitchFamily="18" charset="0"/>
                <a:ea typeface="Times New Roman" panose="02020603050405020304" pitchFamily="18" charset="0"/>
              </a:rPr>
              <a:t> bao </a:t>
            </a:r>
            <a:r>
              <a:rPr lang="en-US" sz="3200" spc="-50" dirty="0" err="1">
                <a:solidFill>
                  <a:srgbClr val="0070C0"/>
                </a:solidFill>
                <a:latin typeface="Times New Roman" panose="02020603050405020304" pitchFamily="18" charset="0"/>
                <a:ea typeface="Times New Roman" panose="02020603050405020304" pitchFamily="18" charset="0"/>
              </a:rPr>
              <a:t>tay</a:t>
            </a:r>
            <a:r>
              <a:rPr lang="vi-VN" sz="3200" spc="-50" dirty="0">
                <a:solidFill>
                  <a:srgbClr val="0070C0"/>
                </a:solidFill>
                <a:latin typeface="Times New Roman" panose="02020603050405020304" pitchFamily="18" charset="0"/>
                <a:ea typeface="Times New Roman" panose="02020603050405020304" pitchFamily="18" charset="0"/>
              </a:rPr>
              <a:t>.</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4139538"/>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1C59CDD5-10B8-407E-B444-1C22F71BBE38}"/>
              </a:ext>
            </a:extLst>
          </p:cNvPr>
          <p:cNvSpPr txBox="1"/>
          <p:nvPr/>
        </p:nvSpPr>
        <p:spPr>
          <a:xfrm>
            <a:off x="3457639" y="426613"/>
            <a:ext cx="5472332" cy="1179554"/>
          </a:xfrm>
          <a:prstGeom prst="rect">
            <a:avLst/>
          </a:prstGeom>
          <a:noFill/>
        </p:spPr>
        <p:txBody>
          <a:bodyPr wrap="square">
            <a:spAutoFit/>
          </a:bodyPr>
          <a:lstStyle/>
          <a:p>
            <a:pPr marL="63500" marR="152400" indent="-190500" algn="ctr">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N</a:t>
            </a:r>
            <a:r>
              <a:rPr lang="en-US" sz="3200" spc="-50" dirty="0" err="1">
                <a:solidFill>
                  <a:srgbClr val="FF0000"/>
                </a:solidFill>
                <a:effectLst/>
                <a:latin typeface="Times New Roman" panose="02020603050405020304" pitchFamily="18" charset="0"/>
                <a:ea typeface="Times New Roman" panose="02020603050405020304" pitchFamily="18" charset="0"/>
              </a:rPr>
              <a:t>guy</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cơ</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mất</a:t>
            </a:r>
            <a:r>
              <a:rPr lang="en-US" sz="3200" spc="-50" dirty="0">
                <a:solidFill>
                  <a:srgbClr val="FF0000"/>
                </a:solidFill>
                <a:effectLst/>
                <a:latin typeface="Times New Roman" panose="02020603050405020304" pitchFamily="18" charset="0"/>
                <a:ea typeface="Times New Roman" panose="02020603050405020304" pitchFamily="18" charset="0"/>
              </a:rPr>
              <a:t> an </a:t>
            </a:r>
            <a:r>
              <a:rPr lang="en-US" sz="3200" spc="-50" dirty="0" err="1">
                <a:solidFill>
                  <a:srgbClr val="FF0000"/>
                </a:solidFill>
                <a:effectLst/>
                <a:latin typeface="Times New Roman" panose="02020603050405020304" pitchFamily="18" charset="0"/>
                <a:ea typeface="Times New Roman" panose="02020603050405020304" pitchFamily="18" charset="0"/>
              </a:rPr>
              <a:t>toàn</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khi</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sử</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dụng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dụng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cụ</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lao</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động</a:t>
            </a:r>
            <a:endParaRPr lang="en-US" sz="32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1" y="3537333"/>
            <a:ext cx="8803361"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chổi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không</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an toàn.</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pic>
        <p:nvPicPr>
          <p:cNvPr id="6" name="Picture 1">
            <a:extLst>
              <a:ext uri="{FF2B5EF4-FFF2-40B4-BE49-F238E27FC236}">
                <a16:creationId xmlns:a16="http://schemas.microsoft.com/office/drawing/2014/main" id="{F39BF84F-9FE4-4CD2-B6AB-AD9AAD347B46}"/>
              </a:ext>
            </a:extLst>
          </p:cNvPr>
          <p:cNvPicPr>
            <a:picLocks noChangeAspect="1"/>
          </p:cNvPicPr>
          <p:nvPr/>
        </p:nvPicPr>
        <p:blipFill rotWithShape="1">
          <a:blip r:embed="rId3"/>
          <a:srcRect l="49465" r="3042"/>
          <a:stretch/>
        </p:blipFill>
        <p:spPr>
          <a:xfrm>
            <a:off x="-1" y="-84813"/>
            <a:ext cx="3801291" cy="3344784"/>
          </a:xfrm>
          <a:prstGeom prst="rect">
            <a:avLst/>
          </a:prstGeom>
        </p:spPr>
      </p:pic>
    </p:spTree>
    <p:extLst>
      <p:ext uri="{BB962C8B-B14F-4D97-AF65-F5344CB8AC3E}">
        <p14:creationId xmlns:p14="http://schemas.microsoft.com/office/powerpoint/2010/main" val="320472932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ưu đồ: Tiến trình 4">
            <a:extLst>
              <a:ext uri="{FF2B5EF4-FFF2-40B4-BE49-F238E27FC236}">
                <a16:creationId xmlns:a16="http://schemas.microsoft.com/office/drawing/2014/main" id="{103796EB-71DF-4BC8-80CD-192BDD03054D}"/>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1C59CDD5-10B8-407E-B444-1C22F71BBE38}"/>
              </a:ext>
            </a:extLst>
          </p:cNvPr>
          <p:cNvSpPr txBox="1"/>
          <p:nvPr/>
        </p:nvSpPr>
        <p:spPr>
          <a:xfrm>
            <a:off x="-1062108" y="135431"/>
            <a:ext cx="5472332" cy="743473"/>
          </a:xfrm>
          <a:prstGeom prst="rect">
            <a:avLst/>
          </a:prstGeom>
          <a:noFill/>
        </p:spPr>
        <p:txBody>
          <a:bodyPr wrap="square">
            <a:spAutoFit/>
          </a:bodyPr>
          <a:lstStyle/>
          <a:p>
            <a:pPr marL="63500" marR="152400" indent="-190500" algn="ctr">
              <a:lnSpc>
                <a:spcPct val="115000"/>
              </a:lnSpc>
              <a:spcAft>
                <a:spcPts val="300"/>
              </a:spcAft>
            </a:pPr>
            <a:r>
              <a:rPr lang="en-US" sz="4000" spc="-50" dirty="0" err="1">
                <a:solidFill>
                  <a:srgbClr val="FF0000"/>
                </a:solidFill>
                <a:latin typeface="Times New Roman" panose="02020603050405020304" pitchFamily="18" charset="0"/>
                <a:ea typeface="Times New Roman" panose="02020603050405020304" pitchFamily="18" charset="0"/>
              </a:rPr>
              <a:t>Kết</a:t>
            </a:r>
            <a:r>
              <a:rPr lang="en-US" sz="4000" spc="-50" dirty="0">
                <a:solidFill>
                  <a:srgbClr val="FF0000"/>
                </a:solidFill>
                <a:latin typeface="Times New Roman" panose="02020603050405020304" pitchFamily="18" charset="0"/>
                <a:ea typeface="Times New Roman" panose="02020603050405020304" pitchFamily="18" charset="0"/>
              </a:rPr>
              <a:t> </a:t>
            </a:r>
            <a:r>
              <a:rPr lang="en-US" sz="4000" spc="-50" dirty="0" err="1">
                <a:solidFill>
                  <a:srgbClr val="FF0000"/>
                </a:solidFill>
                <a:latin typeface="Times New Roman" panose="02020603050405020304" pitchFamily="18" charset="0"/>
                <a:ea typeface="Times New Roman" panose="02020603050405020304" pitchFamily="18" charset="0"/>
              </a:rPr>
              <a:t>luận</a:t>
            </a:r>
            <a:r>
              <a:rPr lang="en-US" sz="4000" spc="-50" dirty="0">
                <a:solidFill>
                  <a:srgbClr val="FF0000"/>
                </a:solidFill>
                <a:latin typeface="Times New Roman" panose="02020603050405020304" pitchFamily="18" charset="0"/>
                <a:ea typeface="Times New Roman" panose="02020603050405020304" pitchFamily="18" charset="0"/>
              </a:rPr>
              <a:t>:</a:t>
            </a:r>
            <a:endParaRPr lang="en-US" sz="40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535574" y="1133768"/>
            <a:ext cx="8608425" cy="2993897"/>
          </a:xfrm>
          <a:prstGeom prst="rect">
            <a:avLst/>
          </a:prstGeom>
          <a:noFill/>
        </p:spPr>
        <p:txBody>
          <a:bodyPr wrap="square">
            <a:spAutoFit/>
          </a:bodyPr>
          <a:lstStyle/>
          <a:p>
            <a:pPr marL="63500" marR="152400" indent="-190500" algn="just">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Đối</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với</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các</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dụng</a:t>
            </a:r>
            <a:r>
              <a:rPr lang="en-US" sz="3200" spc="-50" dirty="0">
                <a:solidFill>
                  <a:srgbClr val="FF0000"/>
                </a:solidFill>
                <a:latin typeface="Times New Roman" panose="02020603050405020304" pitchFamily="18" charset="0"/>
                <a:ea typeface="Times New Roman" panose="02020603050405020304" pitchFamily="18" charset="0"/>
              </a:rPr>
              <a:t> cụ </a:t>
            </a:r>
            <a:r>
              <a:rPr lang="en-US" sz="3200" spc="-50" dirty="0" err="1">
                <a:solidFill>
                  <a:srgbClr val="FF0000"/>
                </a:solidFill>
                <a:latin typeface="Times New Roman" panose="02020603050405020304" pitchFamily="18" charset="0"/>
                <a:ea typeface="Times New Roman" panose="02020603050405020304" pitchFamily="18" charset="0"/>
              </a:rPr>
              <a:t>lao</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động</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em</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cần</a:t>
            </a:r>
            <a:r>
              <a:rPr lang="en-US" sz="3200" spc="-50" dirty="0">
                <a:solidFill>
                  <a:srgbClr val="FF0000"/>
                </a:solidFill>
                <a:latin typeface="Times New Roman" panose="02020603050405020304" pitchFamily="18" charset="0"/>
                <a:ea typeface="Times New Roman" panose="02020603050405020304" pitchFamily="18" charset="0"/>
              </a:rPr>
              <a:t>:</a:t>
            </a:r>
          </a:p>
          <a:p>
            <a:pPr marL="63500" marR="152400" indent="-190500" algn="just">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Biết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sử</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từng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loại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cụ,</a:t>
            </a:r>
          </a:p>
          <a:p>
            <a:pPr marR="152400" algn="just">
              <a:lnSpc>
                <a:spcPct val="115000"/>
              </a:lnSpc>
              <a:spcAft>
                <a:spcPts val="300"/>
              </a:spcAft>
            </a:pPr>
            <a:r>
              <a:rPr lang="vi-VN"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Sử</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một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an </a:t>
            </a:r>
            <a:r>
              <a:rPr lang="en-US" sz="3200" spc="-50" dirty="0" err="1">
                <a:solidFill>
                  <a:srgbClr val="0070C0"/>
                </a:solidFill>
                <a:latin typeface="Times New Roman" panose="02020603050405020304" pitchFamily="18" charset="0"/>
                <a:ea typeface="Times New Roman" panose="02020603050405020304" pitchFamily="18" charset="0"/>
              </a:rPr>
              <a:t>toàn</a:t>
            </a:r>
            <a:r>
              <a:rPr lang="vi-VN" sz="3200" spc="-50" dirty="0">
                <a:solidFill>
                  <a:srgbClr val="0070C0"/>
                </a:solidFill>
                <a:latin typeface="Times New Roman" panose="02020603050405020304" pitchFamily="18" charset="0"/>
                <a:ea typeface="Times New Roman" panose="02020603050405020304" pitchFamily="18" charset="0"/>
              </a:rPr>
              <a:t>,</a:t>
            </a:r>
            <a:r>
              <a:rPr lang="en-US" sz="3200" spc="-50" dirty="0">
                <a:solidFill>
                  <a:srgbClr val="0070C0"/>
                </a:solidFill>
                <a:latin typeface="Times New Roman" panose="02020603050405020304" pitchFamily="18" charset="0"/>
                <a:ea typeface="Times New Roman" panose="02020603050405020304" pitchFamily="18" charset="0"/>
              </a:rPr>
              <a:t> </a:t>
            </a:r>
          </a:p>
          <a:p>
            <a:pPr marR="152400" algn="just">
              <a:lnSpc>
                <a:spcPct val="115000"/>
              </a:lnSpc>
              <a:spcAft>
                <a:spcPts val="300"/>
              </a:spcAft>
            </a:pPr>
            <a:r>
              <a:rPr lang="vi-VN" sz="3200" spc="-50" dirty="0">
                <a:solidFill>
                  <a:srgbClr val="0070C0"/>
                </a:solidFill>
                <a:latin typeface="Times New Roman" panose="02020603050405020304" pitchFamily="18" charset="0"/>
                <a:ea typeface="Times New Roman" panose="02020603050405020304" pitchFamily="18" charset="0"/>
              </a:rPr>
              <a: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Biết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bảo</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quản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và</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giữ</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gìn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đê</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sư</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dụng được dài lâu.</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251685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35338"/>
            <a:ext cx="9143244" cy="2608162"/>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1181100" y="1493946"/>
            <a:ext cx="6633547"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CHÀO</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TẠM BIỆT CÁC EM</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20953016"/>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iterate type="lt">
                                    <p:tmPct val="14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2588586" y="2182212"/>
            <a:ext cx="2675071" cy="133315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3600" b="1" dirty="0">
                <a:solidFill>
                  <a:srgbClr val="FF0000"/>
                </a:solidFill>
                <a:ea typeface="微软雅黑" panose="020B0503020204020204" pitchFamily="34" charset="-122"/>
              </a:rPr>
              <a:t>KHỞI ĐỘNG</a:t>
            </a:r>
            <a:endParaRPr lang="zh-CN" altLang="en-US" sz="3600" b="1" dirty="0">
              <a:solidFill>
                <a:srgbClr val="FF0000"/>
              </a:solidFill>
              <a:ea typeface="微软雅黑" panose="020B0503020204020204" pitchFamily="34" charset="-122"/>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01</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2477970366"/>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38588" y="3089276"/>
            <a:ext cx="3721894" cy="456087"/>
          </a:xfrm>
          <a:prstGeom prst="rect">
            <a:avLst/>
          </a:prstGeom>
        </p:spPr>
        <p:txBody>
          <a:bodyPr>
            <a:spAutoFit/>
          </a:bodyPr>
          <a:lstStyle/>
          <a:p>
            <a:pPr>
              <a:defRPr/>
            </a:pPr>
            <a:r>
              <a:rPr lang="en-US" altLang="zh-CN" sz="788" dirty="0">
                <a:solidFill>
                  <a:prstClr val="white"/>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click here to add text click here to add text click here to add text </a:t>
            </a:r>
          </a:p>
        </p:txBody>
      </p:sp>
      <p:sp>
        <p:nvSpPr>
          <p:cNvPr id="21" name="Hộp Văn bản 20">
            <a:extLst>
              <a:ext uri="{FF2B5EF4-FFF2-40B4-BE49-F238E27FC236}">
                <a16:creationId xmlns:a16="http://schemas.microsoft.com/office/drawing/2014/main" id="{890BF3B9-9C9A-46A3-96E2-D9D8AC3AACE9}"/>
              </a:ext>
            </a:extLst>
          </p:cNvPr>
          <p:cNvSpPr txBox="1"/>
          <p:nvPr/>
        </p:nvSpPr>
        <p:spPr>
          <a:xfrm>
            <a:off x="671913" y="1494532"/>
            <a:ext cx="7800174" cy="1569660"/>
          </a:xfrm>
          <a:prstGeom prst="rect">
            <a:avLst/>
          </a:prstGeom>
          <a:noFill/>
        </p:spPr>
        <p:txBody>
          <a:bodyPr wrap="square">
            <a:spAutoFit/>
          </a:bodyPr>
          <a:lstStyle/>
          <a:p>
            <a:pPr algn="just">
              <a:lnSpc>
                <a:spcPct val="150000"/>
              </a:lnSpc>
            </a:pP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Kể</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tên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một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số</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việc</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em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đã</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làm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để</a:t>
            </a:r>
            <a:r>
              <a:rPr lang="en-US" sz="3200" b="1" dirty="0">
                <a:effectLst/>
                <a:latin typeface="Times New Roman" panose="02020603050405020304" pitchFamily="18" charset="0"/>
                <a:ea typeface="Calibri" panose="020F0502020204030204" pitchFamily="34" charset="0"/>
              </a:rPr>
              <a:t> </a:t>
            </a:r>
            <a:r>
              <a:rPr lang="vi-VN" sz="3200" b="1" dirty="0">
                <a:effectLst/>
                <a:latin typeface="Times New Roman" panose="02020603050405020304" pitchFamily="18" charset="0"/>
                <a:ea typeface="Calibri" panose="020F0502020204030204" pitchFamily="34" charset="0"/>
              </a:rPr>
              <a:t>bảo vệ </a:t>
            </a:r>
            <a:endParaRPr lang="en-US" sz="3200" b="1" dirty="0">
              <a:effectLst/>
              <a:latin typeface="Times New Roman" panose="02020603050405020304" pitchFamily="18" charset="0"/>
              <a:ea typeface="Calibri" panose="020F0502020204030204" pitchFamily="34" charset="0"/>
            </a:endParaRPr>
          </a:p>
          <a:p>
            <a:pPr algn="just">
              <a:lnSpc>
                <a:spcPct val="150000"/>
              </a:lnSpc>
            </a:pPr>
            <a:r>
              <a:rPr lang="vi-VN" sz="3200" b="1" dirty="0">
                <a:effectLst/>
                <a:latin typeface="Times New Roman" panose="02020603050405020304" pitchFamily="18" charset="0"/>
                <a:ea typeface="Calibri" panose="020F0502020204030204" pitchFamily="34" charset="0"/>
              </a:rPr>
              <a:t>và giữ gìn môi </a:t>
            </a:r>
            <a:r>
              <a:rPr lang="vi-VN" sz="3200" b="1" dirty="0" smtClean="0">
                <a:effectLst/>
                <a:latin typeface="Times New Roman" panose="02020603050405020304" pitchFamily="18" charset="0"/>
                <a:ea typeface="Calibri" panose="020F0502020204030204" pitchFamily="34" charset="0"/>
              </a:rPr>
              <a:t>trường</a:t>
            </a:r>
            <a:r>
              <a:rPr lang="en-US" sz="3200" b="1" dirty="0" smtClean="0">
                <a:effectLst/>
                <a:latin typeface="Times New Roman" panose="02020603050405020304" pitchFamily="18" charset="0"/>
                <a:ea typeface="Calibri" panose="020F0502020204030204" pitchFamily="34" charset="0"/>
              </a:rPr>
              <a:t>.</a:t>
            </a:r>
            <a:endParaRPr lang="en-US" sz="3200" dirty="0"/>
          </a:p>
        </p:txBody>
      </p:sp>
      <p:sp>
        <p:nvSpPr>
          <p:cNvPr id="4" name="Oval 3">
            <a:extLst>
              <a:ext uri="{FF2B5EF4-FFF2-40B4-BE49-F238E27FC236}">
                <a16:creationId xmlns:a16="http://schemas.microsoft.com/office/drawing/2014/main" id="{0ABD641E-B8CE-4D49-B742-07D458867F2B}"/>
              </a:ext>
            </a:extLst>
          </p:cNvPr>
          <p:cNvSpPr/>
          <p:nvPr/>
        </p:nvSpPr>
        <p:spPr>
          <a:xfrm>
            <a:off x="90310" y="82490"/>
            <a:ext cx="4481690" cy="877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Cá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005315026"/>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EE06A49-99B2-4B20-9923-7D0F1CBC6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12" y="3935899"/>
            <a:ext cx="2724223" cy="1207601"/>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3331" y="3697682"/>
            <a:ext cx="3110669" cy="144581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0" y="152101"/>
            <a:ext cx="1231290" cy="1706739"/>
          </a:xfrm>
          <a:prstGeom prst="rect">
            <a:avLst/>
          </a:prstGeom>
        </p:spPr>
      </p:pic>
      <p:sp>
        <p:nvSpPr>
          <p:cNvPr id="11" name="Hộp Văn bản 10">
            <a:extLst>
              <a:ext uri="{FF2B5EF4-FFF2-40B4-BE49-F238E27FC236}">
                <a16:creationId xmlns:a16="http://schemas.microsoft.com/office/drawing/2014/main" id="{E52E63ED-E9B6-4124-92B8-C3F4D1229544}"/>
              </a:ext>
            </a:extLst>
          </p:cNvPr>
          <p:cNvSpPr txBox="1"/>
          <p:nvPr/>
        </p:nvSpPr>
        <p:spPr>
          <a:xfrm>
            <a:off x="622849" y="176747"/>
            <a:ext cx="8020228" cy="461665"/>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rất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 vệ và giữ gìn môi trường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图片 1">
            <a:extLst>
              <a:ext uri="{FF2B5EF4-FFF2-40B4-BE49-F238E27FC236}">
                <a16:creationId xmlns:a16="http://schemas.microsoft.com/office/drawing/2014/main" id="{CFF2D6B6-F8D7-4FB1-B1B9-19D2C2CEAF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7098"/>
          <a:stretch/>
        </p:blipFill>
        <p:spPr>
          <a:xfrm flipH="1">
            <a:off x="2686411" y="3935899"/>
            <a:ext cx="1736502" cy="1207601"/>
          </a:xfrm>
          <a:prstGeom prst="rect">
            <a:avLst/>
          </a:prstGeom>
        </p:spPr>
      </p:pic>
      <p:pic>
        <p:nvPicPr>
          <p:cNvPr id="14" name="图片 1">
            <a:extLst>
              <a:ext uri="{FF2B5EF4-FFF2-40B4-BE49-F238E27FC236}">
                <a16:creationId xmlns:a16="http://schemas.microsoft.com/office/drawing/2014/main" id="{C21C11D0-3FEF-4809-99EB-7CCC52FF5B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7098"/>
          <a:stretch/>
        </p:blipFill>
        <p:spPr>
          <a:xfrm flipH="1">
            <a:off x="4422913" y="3935899"/>
            <a:ext cx="1651224" cy="1207601"/>
          </a:xfrm>
          <a:prstGeom prst="rect">
            <a:avLst/>
          </a:prstGeom>
        </p:spPr>
      </p:pic>
      <p:sp>
        <p:nvSpPr>
          <p:cNvPr id="9" name="Hộp Văn bản 8">
            <a:extLst>
              <a:ext uri="{FF2B5EF4-FFF2-40B4-BE49-F238E27FC236}">
                <a16:creationId xmlns:a16="http://schemas.microsoft.com/office/drawing/2014/main" id="{E3327CC0-D8F3-4A43-AF24-3AA65B1EE552}"/>
              </a:ext>
            </a:extLst>
          </p:cNvPr>
          <p:cNvSpPr txBox="1"/>
          <p:nvPr/>
        </p:nvSpPr>
        <p:spPr>
          <a:xfrm>
            <a:off x="1324299" y="627629"/>
            <a:ext cx="7248214" cy="4031873"/>
          </a:xfrm>
          <a:prstGeom prst="rect">
            <a:avLst/>
          </a:prstGeom>
          <a:noFill/>
        </p:spPr>
        <p:txBody>
          <a:bodyPr wrap="square">
            <a:spAutoFit/>
          </a:bodyPr>
          <a:lstStyle/>
          <a:p>
            <a:pPr algn="just">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K</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hông bẻ cành, ngắt hoa, dẫm lên thảm cỏ,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hấy</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rác phải nhặt bỏ vào thùng rác,..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Dọn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dẹp</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vệ</a:t>
            </a:r>
            <a:r>
              <a:rPr lang="vi-VN" sz="2400" i="0" dirty="0">
                <a:solidFill>
                  <a:srgbClr val="202124"/>
                </a:solidFill>
                <a:effectLst/>
                <a:latin typeface="Times New Roman" panose="02020603050405020304" pitchFamily="18" charset="0"/>
                <a:cs typeface="Times New Roman" panose="02020603050405020304" pitchFamily="18" charset="0"/>
              </a:rPr>
              <a:t> sinh </a:t>
            </a:r>
            <a:r>
              <a:rPr lang="vi-VN" sz="2400" i="0" dirty="0" err="1">
                <a:solidFill>
                  <a:srgbClr val="202124"/>
                </a:solidFill>
                <a:effectLst/>
                <a:latin typeface="Times New Roman" panose="02020603050405020304" pitchFamily="18" charset="0"/>
                <a:cs typeface="Times New Roman" panose="02020603050405020304" pitchFamily="18" charset="0"/>
              </a:rPr>
              <a:t>lớp</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học</a:t>
            </a:r>
            <a:r>
              <a:rPr lang="vi-VN" sz="2400" i="0" dirty="0">
                <a:solidFill>
                  <a:srgbClr val="202124"/>
                </a:solidFill>
                <a:effectLst/>
                <a:latin typeface="Times New Roman" panose="02020603050405020304" pitchFamily="18" charset="0"/>
                <a:cs typeface="Times New Roman" panose="02020603050405020304" pitchFamily="18" charset="0"/>
              </a:rPr>
              <a:t>, khuôn viên </a:t>
            </a:r>
            <a:r>
              <a:rPr lang="vi-VN" sz="2400" i="0" dirty="0" err="1">
                <a:solidFill>
                  <a:srgbClr val="202124"/>
                </a:solidFill>
                <a:effectLst/>
                <a:latin typeface="Times New Roman" panose="02020603050405020304" pitchFamily="18" charset="0"/>
                <a:cs typeface="Times New Roman" panose="02020603050405020304" pitchFamily="18" charset="0"/>
              </a:rPr>
              <a:t>nhà</a:t>
            </a:r>
            <a:r>
              <a:rPr lang="vi-VN" sz="2400" i="0" dirty="0">
                <a:solidFill>
                  <a:srgbClr val="202124"/>
                </a:solidFill>
                <a:effectLst/>
                <a:latin typeface="Times New Roman" panose="02020603050405020304" pitchFamily="18" charset="0"/>
                <a:cs typeface="Times New Roman" panose="02020603050405020304" pitchFamily="18" charset="0"/>
              </a:rPr>
              <a:t> ở</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Vứt</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rác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đúng</a:t>
            </a:r>
            <a:r>
              <a:rPr lang="vi-VN" sz="2400" i="0" dirty="0">
                <a:solidFill>
                  <a:srgbClr val="202124"/>
                </a:solidFill>
                <a:effectLst/>
                <a:latin typeface="Times New Roman" panose="02020603050405020304" pitchFamily="18" charset="0"/>
                <a:cs typeface="Times New Roman" panose="02020603050405020304" pitchFamily="18" charset="0"/>
              </a:rPr>
              <a:t> nơi quy </a:t>
            </a:r>
            <a:r>
              <a:rPr lang="vi-VN" sz="2400" i="0" dirty="0" err="1">
                <a:solidFill>
                  <a:srgbClr val="202124"/>
                </a:solidFill>
                <a:effectLst/>
                <a:latin typeface="Times New Roman" panose="02020603050405020304" pitchFamily="18" charset="0"/>
                <a:cs typeface="Times New Roman" panose="02020603050405020304" pitchFamily="18" charset="0"/>
              </a:rPr>
              <a:t>định</a:t>
            </a:r>
            <a:r>
              <a:rPr lang="vi-VN" sz="2400" i="0" dirty="0">
                <a:solidFill>
                  <a:srgbClr val="202124"/>
                </a:solidFill>
                <a:effectLst/>
                <a:latin typeface="Times New Roman" panose="02020603050405020304" pitchFamily="18" charset="0"/>
                <a:cs typeface="Times New Roman" panose="02020603050405020304" pitchFamily="18" charset="0"/>
              </a:rPr>
              <a:t>, không </a:t>
            </a:r>
            <a:r>
              <a:rPr lang="vi-VN" sz="2400" i="0" dirty="0" err="1">
                <a:solidFill>
                  <a:srgbClr val="202124"/>
                </a:solidFill>
                <a:effectLst/>
                <a:latin typeface="Times New Roman" panose="02020603050405020304" pitchFamily="18" charset="0"/>
                <a:cs typeface="Times New Roman" panose="02020603050405020304" pitchFamily="18" charset="0"/>
              </a:rPr>
              <a:t>xả</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rác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bừa</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bãi</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Hạn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chế</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sử</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dụng</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túi</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nilon</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Tiết</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kiệm</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điện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nước</a:t>
            </a:r>
            <a:r>
              <a:rPr lang="vi-VN" sz="2400" i="0" dirty="0">
                <a:solidFill>
                  <a:srgbClr val="202124"/>
                </a:solidFill>
                <a:effectLst/>
                <a:latin typeface="Times New Roman" panose="02020603050405020304" pitchFamily="18" charset="0"/>
                <a:cs typeface="Times New Roman" panose="02020603050405020304" pitchFamily="18" charset="0"/>
              </a:rPr>
              <a:t> trong sinh </a:t>
            </a:r>
            <a:r>
              <a:rPr lang="vi-VN" sz="2400" i="0" dirty="0" err="1">
                <a:solidFill>
                  <a:srgbClr val="202124"/>
                </a:solidFill>
                <a:effectLst/>
                <a:latin typeface="Times New Roman" panose="02020603050405020304" pitchFamily="18" charset="0"/>
                <a:cs typeface="Times New Roman" panose="02020603050405020304" pitchFamily="18" charset="0"/>
              </a:rPr>
              <a:t>hoạt</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Tích</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cực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trồng</a:t>
            </a:r>
            <a:r>
              <a:rPr lang="vi-VN" sz="2400" i="0" dirty="0">
                <a:solidFill>
                  <a:srgbClr val="202124"/>
                </a:solidFill>
                <a:effectLst/>
                <a:latin typeface="Times New Roman" panose="02020603050405020304" pitchFamily="18" charset="0"/>
                <a:cs typeface="Times New Roman" panose="02020603050405020304" pitchFamily="18" charset="0"/>
              </a:rPr>
              <a:t> cây xanh.</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Hăng </a:t>
            </a:r>
            <a:r>
              <a:rPr lang="vi-VN" sz="2400" i="0" dirty="0" err="1">
                <a:solidFill>
                  <a:srgbClr val="202124"/>
                </a:solidFill>
                <a:effectLst/>
                <a:latin typeface="Times New Roman" panose="02020603050405020304" pitchFamily="18" charset="0"/>
                <a:cs typeface="Times New Roman" panose="02020603050405020304" pitchFamily="18" charset="0"/>
              </a:rPr>
              <a:t>hái</a:t>
            </a:r>
            <a:r>
              <a:rPr lang="vi-VN" sz="2400" i="0" dirty="0">
                <a:solidFill>
                  <a:srgbClr val="202124"/>
                </a:solidFill>
                <a:effectLst/>
                <a:latin typeface="Times New Roman" panose="02020603050405020304" pitchFamily="18" charset="0"/>
                <a:cs typeface="Times New Roman" panose="02020603050405020304" pitchFamily="18" charset="0"/>
              </a:rPr>
              <a:t> tham gia </a:t>
            </a:r>
            <a:r>
              <a:rPr lang="vi-VN" sz="2400" i="0" dirty="0" err="1">
                <a:solidFill>
                  <a:srgbClr val="202124"/>
                </a:solidFill>
                <a:effectLst/>
                <a:latin typeface="Times New Roman" panose="02020603050405020304" pitchFamily="18" charset="0"/>
                <a:cs typeface="Times New Roman" panose="02020603050405020304" pitchFamily="18" charset="0"/>
              </a:rPr>
              <a:t>các</a:t>
            </a:r>
            <a:r>
              <a:rPr lang="vi-VN" sz="2400" i="0" dirty="0">
                <a:solidFill>
                  <a:srgbClr val="202124"/>
                </a:solidFill>
                <a:effectLst/>
                <a:latin typeface="Times New Roman" panose="02020603050405020304" pitchFamily="18" charset="0"/>
                <a:cs typeface="Times New Roman" panose="02020603050405020304" pitchFamily="18" charset="0"/>
              </a:rPr>
              <a:t> phong </a:t>
            </a:r>
            <a:r>
              <a:rPr lang="vi-VN" sz="2400" i="0" dirty="0" err="1">
                <a:solidFill>
                  <a:srgbClr val="202124"/>
                </a:solidFill>
                <a:effectLst/>
                <a:latin typeface="Times New Roman" panose="02020603050405020304" pitchFamily="18" charset="0"/>
                <a:cs typeface="Times New Roman" panose="02020603050405020304" pitchFamily="18" charset="0"/>
              </a:rPr>
              <a:t>trào</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bảo</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vệ</a:t>
            </a:r>
            <a:r>
              <a:rPr lang="vi-VN" sz="2400" i="0" dirty="0">
                <a:solidFill>
                  <a:srgbClr val="202124"/>
                </a:solidFill>
                <a:effectLst/>
                <a:latin typeface="Times New Roman" panose="02020603050405020304" pitchFamily="18" charset="0"/>
                <a:cs typeface="Times New Roman" panose="02020603050405020304" pitchFamily="18" charset="0"/>
              </a:rPr>
              <a:t> môi </a:t>
            </a:r>
            <a:r>
              <a:rPr lang="vi-VN" sz="2400" i="0" dirty="0" err="1">
                <a:solidFill>
                  <a:srgbClr val="202124"/>
                </a:solidFill>
                <a:effectLst/>
                <a:latin typeface="Times New Roman" panose="02020603050405020304" pitchFamily="18" charset="0"/>
                <a:cs typeface="Times New Roman" panose="02020603050405020304" pitchFamily="18" charset="0"/>
              </a:rPr>
              <a:t>trường</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Không </a:t>
            </a:r>
            <a:r>
              <a:rPr lang="vi-VN" sz="2400" i="0" dirty="0" err="1">
                <a:solidFill>
                  <a:srgbClr val="202124"/>
                </a:solidFill>
                <a:effectLst/>
                <a:latin typeface="Times New Roman" panose="02020603050405020304" pitchFamily="18" charset="0"/>
                <a:cs typeface="Times New Roman" panose="02020603050405020304" pitchFamily="18" charset="0"/>
              </a:rPr>
              <a:t>tiếp</a:t>
            </a:r>
            <a:r>
              <a:rPr lang="vi-VN" sz="2400" i="0" dirty="0">
                <a:solidFill>
                  <a:srgbClr val="202124"/>
                </a:solidFill>
                <a:effectLst/>
                <a:latin typeface="Times New Roman" panose="02020603050405020304" pitchFamily="18" charset="0"/>
                <a:cs typeface="Times New Roman" panose="02020603050405020304" pitchFamily="18" charset="0"/>
              </a:rPr>
              <a:t> tay cho </a:t>
            </a:r>
            <a:r>
              <a:rPr lang="vi-VN" sz="2400" i="0" dirty="0" err="1">
                <a:solidFill>
                  <a:srgbClr val="202124"/>
                </a:solidFill>
                <a:effectLst/>
                <a:latin typeface="Times New Roman" panose="02020603050405020304" pitchFamily="18" charset="0"/>
                <a:cs typeface="Times New Roman" panose="02020603050405020304" pitchFamily="18" charset="0"/>
              </a:rPr>
              <a:t>hành</a:t>
            </a:r>
            <a:r>
              <a:rPr lang="vi-VN" sz="2400" i="0" dirty="0">
                <a:solidFill>
                  <a:srgbClr val="202124"/>
                </a:solidFill>
                <a:effectLst/>
                <a:latin typeface="Times New Roman" panose="02020603050405020304" pitchFamily="18" charset="0"/>
                <a:cs typeface="Times New Roman" panose="02020603050405020304" pitchFamily="18" charset="0"/>
              </a:rPr>
              <a:t> vi </a:t>
            </a:r>
            <a:r>
              <a:rPr lang="vi-VN" sz="2400" i="0" dirty="0" err="1">
                <a:solidFill>
                  <a:srgbClr val="202124"/>
                </a:solidFill>
                <a:effectLst/>
                <a:latin typeface="Times New Roman" panose="02020603050405020304" pitchFamily="18" charset="0"/>
                <a:cs typeface="Times New Roman" panose="02020603050405020304" pitchFamily="18" charset="0"/>
              </a:rPr>
              <a:t>tổn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hại</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đến</a:t>
            </a:r>
            <a:r>
              <a:rPr lang="vi-VN" sz="2400" i="0" dirty="0">
                <a:solidFill>
                  <a:srgbClr val="202124"/>
                </a:solidFill>
                <a:effectLst/>
                <a:latin typeface="Times New Roman" panose="02020603050405020304" pitchFamily="18" charset="0"/>
                <a:cs typeface="Times New Roman" panose="02020603050405020304" pitchFamily="18" charset="0"/>
              </a:rPr>
              <a:t> môi </a:t>
            </a:r>
            <a:r>
              <a:rPr lang="vi-VN" sz="2400" i="0" dirty="0" err="1">
                <a:solidFill>
                  <a:srgbClr val="202124"/>
                </a:solidFill>
                <a:effectLst/>
                <a:latin typeface="Times New Roman" panose="02020603050405020304" pitchFamily="18" charset="0"/>
                <a:cs typeface="Times New Roman" panose="02020603050405020304" pitchFamily="18" charset="0"/>
              </a:rPr>
              <a:t>trường</a:t>
            </a:r>
            <a:r>
              <a:rPr lang="vi-VN" sz="2400" i="0" dirty="0">
                <a:solidFill>
                  <a:srgbClr val="202124"/>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2624642"/>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922300" y="1931019"/>
            <a:ext cx="7758856" cy="174259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5: </a:t>
            </a:r>
          </a:p>
          <a:p>
            <a:pPr algn="just"/>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Nhận biết được những dụng cụ phù hợp khi lao động</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02</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3018022920"/>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3" descr="Ảnh có chứa trong nhà&#10;&#10;Mô tả được tạo tự động">
            <a:extLst>
              <a:ext uri="{FF2B5EF4-FFF2-40B4-BE49-F238E27FC236}">
                <a16:creationId xmlns:a16="http://schemas.microsoft.com/office/drawing/2014/main" id="{5E3FE278-E356-42FD-8FBE-4F5712665495}"/>
              </a:ext>
            </a:extLst>
          </p:cNvPr>
          <p:cNvPicPr>
            <a:picLocks noChangeAspect="1"/>
          </p:cNvPicPr>
          <p:nvPr/>
        </p:nvPicPr>
        <p:blipFill rotWithShape="1">
          <a:blip r:embed="rId3"/>
          <a:srcRect l="64928"/>
          <a:stretch/>
        </p:blipFill>
        <p:spPr>
          <a:xfrm>
            <a:off x="5315845" y="965201"/>
            <a:ext cx="2916245" cy="4178299"/>
          </a:xfrm>
          <a:prstGeom prst="rect">
            <a:avLst/>
          </a:prstGeom>
        </p:spPr>
      </p:pic>
      <p:pic>
        <p:nvPicPr>
          <p:cNvPr id="7" name="Picture 1" descr="Ảnh có chứa trong nhà&#10;&#10;Mô tả được tạo tự động">
            <a:extLst>
              <a:ext uri="{FF2B5EF4-FFF2-40B4-BE49-F238E27FC236}">
                <a16:creationId xmlns:a16="http://schemas.microsoft.com/office/drawing/2014/main" id="{74F21D8B-575C-4163-80B6-A23106546DBB}"/>
              </a:ext>
            </a:extLst>
          </p:cNvPr>
          <p:cNvPicPr>
            <a:picLocks noChangeAspect="1"/>
          </p:cNvPicPr>
          <p:nvPr/>
        </p:nvPicPr>
        <p:blipFill rotWithShape="1">
          <a:blip r:embed="rId3"/>
          <a:srcRect r="58210"/>
          <a:stretch/>
        </p:blipFill>
        <p:spPr>
          <a:xfrm>
            <a:off x="299497" y="882712"/>
            <a:ext cx="3474847" cy="4178299"/>
          </a:xfrm>
          <a:prstGeom prst="rect">
            <a:avLst/>
          </a:prstGeom>
        </p:spPr>
      </p:pic>
      <p:sp>
        <p:nvSpPr>
          <p:cNvPr id="13" name="Hộp Văn bản 12">
            <a:extLst>
              <a:ext uri="{FF2B5EF4-FFF2-40B4-BE49-F238E27FC236}">
                <a16:creationId xmlns:a16="http://schemas.microsoft.com/office/drawing/2014/main" id="{4CBF6EA9-B640-43F2-A67D-5AA43F17C9DE}"/>
              </a:ext>
            </a:extLst>
          </p:cNvPr>
          <p:cNvSpPr txBox="1"/>
          <p:nvPr/>
        </p:nvSpPr>
        <p:spPr>
          <a:xfrm>
            <a:off x="457812" y="251767"/>
            <a:ext cx="8686188" cy="461665"/>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Kê</a:t>
            </a:r>
            <a:r>
              <a:rPr lang="en-US"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tên từng dụng cụ lao động</a:t>
            </a:r>
            <a:r>
              <a:rPr lang="en-US" sz="2400" dirty="0">
                <a:effectLst/>
                <a:latin typeface="Times New Roman" panose="02020603050405020304" pitchFamily="18" charset="0"/>
                <a:ea typeface="Calibri" panose="020F0502020204030204" pitchFamily="34" charset="0"/>
              </a:rPr>
              <a:t> mà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biết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dưới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đây</a:t>
            </a:r>
            <a:r>
              <a:rPr lang="en-US"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a:t>
            </a:r>
            <a:endParaRPr lang="en-US" sz="2400" dirty="0"/>
          </a:p>
        </p:txBody>
      </p:sp>
      <p:sp>
        <p:nvSpPr>
          <p:cNvPr id="4" name="Hộp Văn bản 3">
            <a:extLst>
              <a:ext uri="{FF2B5EF4-FFF2-40B4-BE49-F238E27FC236}">
                <a16:creationId xmlns:a16="http://schemas.microsoft.com/office/drawing/2014/main" id="{C6B84F13-B7B6-4079-BC33-085D6B145B0C}"/>
              </a:ext>
            </a:extLst>
          </p:cNvPr>
          <p:cNvSpPr txBox="1"/>
          <p:nvPr/>
        </p:nvSpPr>
        <p:spPr>
          <a:xfrm>
            <a:off x="7669382" y="1716259"/>
            <a:ext cx="112541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Bình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xịt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2DAA73E4-9B43-46F1-AFDD-EC64B1214B13}"/>
              </a:ext>
            </a:extLst>
          </p:cNvPr>
          <p:cNvSpPr txBox="1"/>
          <p:nvPr/>
        </p:nvSpPr>
        <p:spPr>
          <a:xfrm>
            <a:off x="7665279"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Xẻng</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0D74BED-2917-4964-9229-30CED9CDE812}"/>
              </a:ext>
            </a:extLst>
          </p:cNvPr>
          <p:cNvSpPr txBox="1"/>
          <p:nvPr/>
        </p:nvSpPr>
        <p:spPr>
          <a:xfrm>
            <a:off x="6371127" y="4722457"/>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Cào</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A591B1B9-B7BF-4E3C-8447-95DB9C54AD0D}"/>
              </a:ext>
            </a:extLst>
          </p:cNvPr>
          <p:cNvSpPr txBox="1"/>
          <p:nvPr/>
        </p:nvSpPr>
        <p:spPr>
          <a:xfrm>
            <a:off x="5076976"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Chổi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C26BE0D9-D009-4016-BA2B-8D759DB6DC33}"/>
              </a:ext>
            </a:extLst>
          </p:cNvPr>
          <p:cNvSpPr txBox="1"/>
          <p:nvPr/>
        </p:nvSpPr>
        <p:spPr>
          <a:xfrm>
            <a:off x="5055418" y="171625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Dầm</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E5C7FA-421F-4369-BD8C-881ADB3FFF30}"/>
              </a:ext>
            </a:extLst>
          </p:cNvPr>
          <p:cNvSpPr txBox="1"/>
          <p:nvPr/>
        </p:nvSpPr>
        <p:spPr>
          <a:xfrm>
            <a:off x="560607" y="2319984"/>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D4C70647-BA27-4B81-9715-FE9ECA620F22}"/>
              </a:ext>
            </a:extLst>
          </p:cNvPr>
          <p:cNvSpPr txBox="1"/>
          <p:nvPr/>
        </p:nvSpPr>
        <p:spPr>
          <a:xfrm>
            <a:off x="2956824" y="96307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Khăn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519A9E71-E2A0-4A45-8CFD-1DE393443D93}"/>
              </a:ext>
            </a:extLst>
          </p:cNvPr>
          <p:cNvSpPr txBox="1"/>
          <p:nvPr/>
        </p:nvSpPr>
        <p:spPr>
          <a:xfrm>
            <a:off x="3359663" y="2489261"/>
            <a:ext cx="1180385" cy="584775"/>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Kiềm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cành</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0165ECCF-96E2-4956-911A-6CA86F9C27E8}"/>
              </a:ext>
            </a:extLst>
          </p:cNvPr>
          <p:cNvSpPr txBox="1"/>
          <p:nvPr/>
        </p:nvSpPr>
        <p:spPr>
          <a:xfrm>
            <a:off x="3359663" y="4114111"/>
            <a:ext cx="118038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tưới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4CE6D52-CA53-4A01-929F-92D06A03F2F1}"/>
              </a:ext>
            </a:extLst>
          </p:cNvPr>
          <p:cNvSpPr txBox="1"/>
          <p:nvPr/>
        </p:nvSpPr>
        <p:spPr>
          <a:xfrm>
            <a:off x="560607" y="4301413"/>
            <a:ext cx="1180385"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Bao </a:t>
            </a:r>
            <a:r>
              <a:rPr lang="en-US" sz="1600" b="1" dirty="0" err="1">
                <a:solidFill>
                  <a:srgbClr val="FF0000"/>
                </a:solidFill>
                <a:latin typeface="Times New Roman" panose="02020603050405020304" pitchFamily="18" charset="0"/>
                <a:cs typeface="Times New Roman" panose="02020603050405020304" pitchFamily="18" charset="0"/>
              </a:rPr>
              <a:t>tay</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07757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25083" y="0"/>
            <a:ext cx="7075918" cy="5400675"/>
          </a:xfrm>
          <a:prstGeom prst="rect">
            <a:avLst/>
          </a:prstGeom>
          <a:noFill/>
          <a:ln w="9525">
            <a:noFill/>
          </a:ln>
        </p:spPr>
      </p:pic>
      <p:sp>
        <p:nvSpPr>
          <p:cNvPr id="67588" name="Text Box 4"/>
          <p:cNvSpPr txBox="1"/>
          <p:nvPr/>
        </p:nvSpPr>
        <p:spPr>
          <a:xfrm>
            <a:off x="2095500" y="1730842"/>
            <a:ext cx="4953000" cy="1938990"/>
          </a:xfrm>
          <a:prstGeom prst="rect">
            <a:avLst/>
          </a:prstGeom>
          <a:noFill/>
          <a:ln w="9525">
            <a:noFill/>
          </a:ln>
        </p:spPr>
        <p:txBody>
          <a:bodyPr lIns="91438" tIns="45719" rIns="91438" bIns="45719">
            <a:spAutoFit/>
          </a:bodyPr>
          <a:lstStyle/>
          <a:p>
            <a:pPr algn="ctr" defTabSz="914400">
              <a:spcBef>
                <a:spcPct val="50000"/>
              </a:spcBef>
            </a:pPr>
            <a:r>
              <a:rPr lang="en-US" altLang="en-US" sz="4800" dirty="0" err="1">
                <a:solidFill>
                  <a:srgbClr val="0070C0"/>
                </a:solidFill>
                <a:latin typeface="Times New Roman" panose="02020603050405020304" pitchFamily="18" charset="0"/>
                <a:cs typeface="Times New Roman" panose="02020603050405020304" pitchFamily="18" charset="0"/>
              </a:rPr>
              <a:t>Trò</a:t>
            </a:r>
            <a:r>
              <a:rPr lang="en-US" altLang="en-US" sz="4800" dirty="0">
                <a:solidFill>
                  <a:srgbClr val="0070C0"/>
                </a:solidFill>
                <a:latin typeface="Times New Roman" panose="02020603050405020304" pitchFamily="18" charset="0"/>
                <a:cs typeface="Times New Roman" panose="02020603050405020304" pitchFamily="18" charset="0"/>
              </a:rPr>
              <a:t> </a:t>
            </a:r>
            <a:r>
              <a:rPr lang="en-US" altLang="en-US" sz="4800" dirty="0" err="1">
                <a:solidFill>
                  <a:srgbClr val="0070C0"/>
                </a:solidFill>
                <a:latin typeface="Times New Roman" panose="02020603050405020304" pitchFamily="18" charset="0"/>
                <a:cs typeface="Times New Roman" panose="02020603050405020304" pitchFamily="18" charset="0"/>
              </a:rPr>
              <a:t>chơi</a:t>
            </a:r>
            <a:r>
              <a:rPr lang="en-US" altLang="en-US" sz="4800" dirty="0">
                <a:solidFill>
                  <a:srgbClr val="0070C0"/>
                </a:solidFill>
                <a:latin typeface="Times New Roman" panose="02020603050405020304" pitchFamily="18" charset="0"/>
                <a:cs typeface="Times New Roman" panose="02020603050405020304" pitchFamily="18" charset="0"/>
              </a:rPr>
              <a:t>:</a:t>
            </a:r>
          </a:p>
          <a:p>
            <a:pPr algn="ctr" defTabSz="914400">
              <a:spcBef>
                <a:spcPct val="50000"/>
              </a:spcBef>
            </a:pPr>
            <a:r>
              <a:rPr lang="en-US" altLang="en-US" sz="4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AI NHANH HƠN</a:t>
            </a:r>
          </a:p>
        </p:txBody>
      </p:sp>
    </p:spTree>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ưu đồ: Tiến trình 3">
            <a:extLst>
              <a:ext uri="{FF2B5EF4-FFF2-40B4-BE49-F238E27FC236}">
                <a16:creationId xmlns:a16="http://schemas.microsoft.com/office/drawing/2014/main" id="{F7523B1D-1301-4FC3-8CA9-F69BE1E4FBA8}"/>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ộp Văn bản 27">
            <a:extLst>
              <a:ext uri="{FF2B5EF4-FFF2-40B4-BE49-F238E27FC236}">
                <a16:creationId xmlns:a16="http://schemas.microsoft.com/office/drawing/2014/main" id="{9FA4BA6E-BDA7-4449-BC69-667348188523}"/>
              </a:ext>
            </a:extLst>
          </p:cNvPr>
          <p:cNvSpPr txBox="1"/>
          <p:nvPr/>
        </p:nvSpPr>
        <p:spPr>
          <a:xfrm>
            <a:off x="316523" y="148422"/>
            <a:ext cx="8510953" cy="4549002"/>
          </a:xfrm>
          <a:prstGeom prst="rect">
            <a:avLst/>
          </a:prstGeom>
          <a:noFill/>
        </p:spPr>
        <p:txBody>
          <a:bodyPr wrap="square">
            <a:spAutoFit/>
          </a:bodyPr>
          <a:lstStyle/>
          <a:p>
            <a:pPr>
              <a:lnSpc>
                <a:spcPct val="115000"/>
              </a:lnSpc>
              <a:spcAft>
                <a:spcPts val="800"/>
              </a:spcAft>
            </a:pPr>
            <a:r>
              <a:rPr lang="vi-V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Luật chơi: </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Chia lớp thành 2 đội (mỗi đội 5 em) lần lượt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ghi tên từng dụng cụ lao động vào nhóm phù hợp.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Sau 2 phút, đội nào ghi đúng và nhanh nhất là đội thắng cuộc.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689502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614</Words>
  <Application>Microsoft Office PowerPoint</Application>
  <PresentationFormat>On-screen Show (16:9)</PresentationFormat>
  <Paragraphs>132</Paragraphs>
  <Slides>28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微软雅黑</vt:lpstr>
      <vt:lpstr>SimSun</vt:lpstr>
      <vt:lpstr>SimSun</vt:lpstr>
      <vt:lpstr>Arial</vt:lpstr>
      <vt:lpstr>Calibri</vt:lpstr>
      <vt:lpstr>Calibri Light</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cp:lastModifiedBy>
  <cp:revision>52</cp:revision>
  <dcterms:created xsi:type="dcterms:W3CDTF">2017-03-04T06:55:50Z</dcterms:created>
  <dcterms:modified xsi:type="dcterms:W3CDTF">2022-04-14T04:54:19Z</dcterms:modified>
</cp:coreProperties>
</file>