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5" r:id="rId2"/>
    <p:sldId id="257" r:id="rId3"/>
    <p:sldId id="259" r:id="rId4"/>
    <p:sldId id="262" r:id="rId5"/>
    <p:sldId id="263" r:id="rId6"/>
    <p:sldId id="260" r:id="rId7"/>
    <p:sldId id="265" r:id="rId8"/>
    <p:sldId id="261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kem</a:t>
          </a:r>
          <a:r>
            <a:rPr lang="en-US" dirty="0"/>
            <a:t> </a:t>
          </a:r>
          <a:r>
            <a:rPr lang="en-US" dirty="0" err="1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/>
            <a:t>Mặc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lây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Ăn</a:t>
          </a:r>
          <a:r>
            <a:rPr lang="en-US" sz="2400" kern="1200" dirty="0"/>
            <a:t> </a:t>
          </a:r>
          <a:r>
            <a:rPr lang="en-US" sz="2400" kern="1200" dirty="0" err="1"/>
            <a:t>kem</a:t>
          </a:r>
          <a:r>
            <a:rPr lang="en-US" sz="2400" kern="1200" dirty="0"/>
            <a:t> </a:t>
          </a:r>
          <a:r>
            <a:rPr lang="en-US" sz="2400" kern="1200" dirty="0" err="1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Mặc</a:t>
          </a:r>
          <a:r>
            <a:rPr lang="en-US" sz="2400" kern="1200" dirty="0"/>
            <a:t> </a:t>
          </a:r>
          <a:r>
            <a:rPr lang="en-US" sz="2400" kern="1200" dirty="0" err="1"/>
            <a:t>không</a:t>
          </a:r>
          <a:r>
            <a:rPr lang="en-US" sz="2400" kern="1200" dirty="0"/>
            <a:t> </a:t>
          </a:r>
          <a:r>
            <a:rPr lang="en-US" sz="2400" kern="1200" dirty="0" err="1"/>
            <a:t>đủ</a:t>
          </a:r>
          <a:r>
            <a:rPr lang="en-US" sz="2400" kern="1200" dirty="0"/>
            <a:t> </a:t>
          </a:r>
          <a:r>
            <a:rPr lang="en-US" sz="2400" kern="1200" dirty="0" err="1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lây</a:t>
          </a:r>
          <a:r>
            <a:rPr lang="en-US" sz="2400" kern="1200" dirty="0"/>
            <a:t> </a:t>
          </a:r>
          <a:r>
            <a:rPr lang="en-US" sz="2400" kern="1200" dirty="0" err="1"/>
            <a:t>từ</a:t>
          </a:r>
          <a:r>
            <a:rPr lang="en-US" sz="2400" kern="1200" dirty="0"/>
            <a:t> </a:t>
          </a:r>
          <a:r>
            <a:rPr lang="en-US" sz="2400" kern="1200" dirty="0" err="1"/>
            <a:t>người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4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5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TỰ NHIÊN VÀ XÃ HỘI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sóc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ho, </a:t>
            </a:r>
            <a:r>
              <a:rPr lang="en-US" sz="2800" dirty="0" err="1"/>
              <a:t>sổ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hay </a:t>
            </a:r>
            <a:r>
              <a:rPr lang="en-US" sz="2800" dirty="0" err="1"/>
              <a:t>viêm</a:t>
            </a:r>
            <a:r>
              <a:rPr lang="en-US" sz="2800" dirty="0"/>
              <a:t> </a:t>
            </a:r>
            <a:r>
              <a:rPr lang="en-US" sz="2800" dirty="0" err="1"/>
              <a:t>họng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?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mệt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chán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.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đúng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miệng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môi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thuốc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bảo</a:t>
              </a:r>
              <a:r>
                <a:rPr lang="en-US" sz="2800" dirty="0"/>
                <a:t> </a:t>
              </a:r>
              <a:r>
                <a:rPr lang="en-US" sz="2800" dirty="0" err="1"/>
                <a:t>vệ</a:t>
              </a:r>
              <a:r>
                <a:rPr lang="en-US" sz="2800" dirty="0"/>
                <a:t> </a:t>
              </a:r>
              <a:r>
                <a:rPr lang="en-US" sz="2800" dirty="0" err="1"/>
                <a:t>cơ</a:t>
              </a:r>
              <a:r>
                <a:rPr lang="en-US" sz="2800" dirty="0"/>
                <a:t> </a:t>
              </a:r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hô</a:t>
              </a:r>
              <a:r>
                <a:rPr lang="en-US" sz="2800" dirty="0"/>
                <a:t> </a:t>
              </a:r>
              <a:r>
                <a:rPr lang="en-US" sz="2800" dirty="0" err="1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</a:rPr>
                <a:t> ạ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</a:rPr>
              <a:t>Nguyên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nhân</a:t>
            </a:r>
            <a:r>
              <a:rPr lang="en-US" sz="2400" b="1" dirty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</a:rPr>
              <a:t>Chúng</a:t>
            </a:r>
            <a:r>
              <a:rPr lang="en-US" sz="2400" b="1" dirty="0">
                <a:solidFill>
                  <a:srgbClr val="FF5D5D"/>
                </a:solidFill>
              </a:rPr>
              <a:t> ta </a:t>
            </a:r>
            <a:r>
              <a:rPr lang="en-US" sz="2400" b="1" dirty="0" err="1">
                <a:solidFill>
                  <a:srgbClr val="FF5D5D"/>
                </a:solidFill>
              </a:rPr>
              <a:t>cần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làm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gì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để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phòng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đường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bệnh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hô</a:t>
            </a:r>
            <a:r>
              <a:rPr lang="en-US" sz="2400" b="1" dirty="0">
                <a:solidFill>
                  <a:srgbClr val="FF5D5D"/>
                </a:solidFill>
              </a:rPr>
              <a:t> </a:t>
            </a:r>
            <a:r>
              <a:rPr lang="en-US" sz="2400" b="1" dirty="0" err="1">
                <a:solidFill>
                  <a:srgbClr val="FF5D5D"/>
                </a:solidFill>
              </a:rPr>
              <a:t>hấp</a:t>
            </a:r>
            <a:r>
              <a:rPr lang="en-US" sz="2400" b="1" dirty="0">
                <a:solidFill>
                  <a:srgbClr val="FF5D5D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5D5D"/>
                </a:solidFill>
              </a:rPr>
              <a:t>Bước</a:t>
            </a:r>
            <a:r>
              <a:rPr lang="en-US" sz="2800" b="1" dirty="0">
                <a:solidFill>
                  <a:srgbClr val="FF5D5D"/>
                </a:solidFill>
              </a:rPr>
              <a:t> 1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0BFB6"/>
                </a:solidFill>
              </a:rPr>
              <a:t>Bước</a:t>
            </a:r>
            <a:r>
              <a:rPr lang="en-US" sz="2800" b="1" dirty="0">
                <a:solidFill>
                  <a:srgbClr val="40BFB6"/>
                </a:solidFill>
              </a:rPr>
              <a:t> 2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Vui</a:t>
              </a:r>
              <a:r>
                <a:rPr lang="en-US" sz="2400" dirty="0"/>
                <a:t> </a:t>
              </a:r>
              <a:r>
                <a:rPr lang="en-US" sz="2400" dirty="0" err="1"/>
                <a:t>chơi</a:t>
              </a:r>
              <a:r>
                <a:rPr lang="en-US" sz="2400" dirty="0"/>
                <a:t> ở </a:t>
              </a:r>
              <a:r>
                <a:rPr lang="en-US" sz="2400" dirty="0" err="1"/>
                <a:t>nơi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khói</a:t>
              </a:r>
              <a:r>
                <a:rPr lang="en-US" sz="2400" dirty="0"/>
                <a:t> </a:t>
              </a:r>
              <a:r>
                <a:rPr lang="en-US" sz="2400" dirty="0" err="1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Tập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dục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Cho </a:t>
              </a:r>
              <a:r>
                <a:rPr lang="en-US" sz="2400" dirty="0" err="1"/>
                <a:t>tay</a:t>
              </a:r>
              <a:r>
                <a:rPr lang="en-US" sz="2400" dirty="0"/>
                <a:t> </a:t>
              </a:r>
              <a:r>
                <a:rPr lang="en-US" sz="2400" dirty="0" err="1"/>
                <a:t>lên</a:t>
              </a:r>
              <a:r>
                <a:rPr lang="en-US" sz="2400" dirty="0"/>
                <a:t> </a:t>
              </a:r>
              <a:r>
                <a:rPr lang="en-US" sz="2400" dirty="0" err="1"/>
                <a:t>ngoáy</a:t>
              </a:r>
              <a:r>
                <a:rPr lang="en-US" sz="2400" dirty="0"/>
                <a:t> </a:t>
              </a:r>
              <a:r>
                <a:rPr lang="en-US" sz="2400" dirty="0" err="1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Đeo</a:t>
              </a:r>
              <a:r>
                <a:rPr lang="en-US" sz="2400" dirty="0"/>
                <a:t> </a:t>
              </a:r>
              <a:r>
                <a:rPr lang="en-US" sz="2400" dirty="0" err="1"/>
                <a:t>khẩu</a:t>
              </a:r>
              <a:r>
                <a:rPr lang="en-US" sz="2400" dirty="0"/>
                <a:t> </a:t>
              </a:r>
              <a:r>
                <a:rPr lang="en-US" sz="2400" dirty="0" err="1"/>
                <a:t>trang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ra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Phòng</a:t>
              </a:r>
              <a:r>
                <a:rPr lang="en-US" sz="2400" dirty="0"/>
                <a:t> </a:t>
              </a:r>
              <a:r>
                <a:rPr lang="en-US" sz="2400" dirty="0" err="1"/>
                <a:t>bữa</a:t>
              </a:r>
              <a:r>
                <a:rPr lang="en-US" sz="2400" dirty="0"/>
                <a:t> </a:t>
              </a:r>
              <a:r>
                <a:rPr lang="en-US" sz="2400" dirty="0" err="1"/>
                <a:t>bãi</a:t>
              </a:r>
              <a:r>
                <a:rPr lang="en-US" sz="2400" dirty="0"/>
                <a:t>, </a:t>
              </a:r>
              <a:r>
                <a:rPr lang="en-US" sz="2400" dirty="0" err="1"/>
                <a:t>bẩn</a:t>
              </a:r>
              <a:r>
                <a:rPr lang="en-US" sz="2400" dirty="0"/>
                <a:t> </a:t>
              </a:r>
              <a:r>
                <a:rPr lang="en-US" sz="2400" dirty="0" err="1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Uống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r>
                <a:rPr lang="en-US" sz="2400" dirty="0"/>
                <a:t> </a:t>
              </a:r>
              <a:r>
                <a:rPr lang="en-US" sz="2400" dirty="0" err="1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?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Dọn</a:t>
            </a:r>
            <a:r>
              <a:rPr lang="en-US" sz="2800" dirty="0"/>
              <a:t> </a:t>
            </a:r>
            <a:r>
              <a:rPr lang="en-US" sz="2800" dirty="0" err="1"/>
              <a:t>dẹp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phải</a:t>
            </a:r>
            <a:r>
              <a:rPr lang="en-US" sz="1600" dirty="0"/>
              <a:t> </a:t>
            </a:r>
            <a:r>
              <a:rPr lang="en-US" sz="1600" dirty="0" err="1"/>
              <a:t>đeo</a:t>
            </a:r>
            <a:r>
              <a:rPr lang="en-US" sz="1600" dirty="0"/>
              <a:t> </a:t>
            </a:r>
            <a:r>
              <a:rPr lang="en-US" sz="1600" dirty="0" err="1"/>
              <a:t>khẩu</a:t>
            </a:r>
            <a:r>
              <a:rPr lang="en-US" sz="1600" dirty="0"/>
              <a:t> </a:t>
            </a:r>
            <a:r>
              <a:rPr lang="en-US" sz="1600" dirty="0" err="1"/>
              <a:t>trang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kín</a:t>
            </a:r>
            <a:r>
              <a:rPr lang="en-US" sz="1600" dirty="0"/>
              <a:t> </a:t>
            </a:r>
            <a:r>
              <a:rPr lang="en-US" sz="1600" dirty="0" err="1"/>
              <a:t>mũi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miệng</a:t>
            </a:r>
            <a:r>
              <a:rPr lang="en-US" sz="1600" dirty="0"/>
              <a:t> </a:t>
            </a:r>
            <a:r>
              <a:rPr lang="en-US" sz="1600" dirty="0" err="1"/>
              <a:t>nhé</a:t>
            </a:r>
            <a:r>
              <a:rPr lang="en-US" sz="1600" dirty="0"/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</a:rPr>
                <a:t>Ghi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;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, </a:t>
            </a:r>
            <a:r>
              <a:rPr lang="en-US" sz="2400" dirty="0" err="1"/>
              <a:t>họng</a:t>
            </a:r>
            <a:r>
              <a:rPr lang="en-US" sz="2400" dirty="0"/>
              <a:t>; </a:t>
            </a:r>
            <a:r>
              <a:rPr lang="en-US" sz="2400" dirty="0" err="1"/>
              <a:t>rửa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;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khói</a:t>
            </a:r>
            <a:r>
              <a:rPr lang="en-US" sz="2400" dirty="0"/>
              <a:t> </a:t>
            </a:r>
            <a:r>
              <a:rPr lang="en-US" sz="2400" dirty="0" err="1"/>
              <a:t>bụi</a:t>
            </a:r>
            <a:r>
              <a:rPr lang="en-US" sz="2400" dirty="0"/>
              <a:t>;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ở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,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, </a:t>
            </a:r>
            <a:r>
              <a:rPr lang="en-US" sz="2400" dirty="0" err="1"/>
              <a:t>thoáng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;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;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374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Ngọc Diệp</cp:lastModifiedBy>
  <cp:revision>24</cp:revision>
  <dcterms:created xsi:type="dcterms:W3CDTF">2021-06-02T02:35:09Z</dcterms:created>
  <dcterms:modified xsi:type="dcterms:W3CDTF">2022-03-06T14:29:45Z</dcterms:modified>
</cp:coreProperties>
</file>