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6"/>
  </p:notesMasterIdLst>
  <p:sldIdLst>
    <p:sldId id="277" r:id="rId3"/>
    <p:sldId id="261" r:id="rId4"/>
    <p:sldId id="266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0C5-A996-4294-A5DC-ADB676D31A88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9847-D3ED-41C9-8C11-9CF0F70FD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4343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4642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4575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4066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5414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262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0815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0096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0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401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624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0791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398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8518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01264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65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95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TN&amp;XH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HIỂU CƠ QUAN BÀI TIẾT NƯỚC TIỂU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smtClean="0"/>
              <a:t>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2: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Điều gì xảy ra nếu: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Vỡ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 smtClean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tiểu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không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xuống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được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bóng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cản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khăn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UTM Avo" panose="02040603050506020204" pitchFamily="18" charset="0"/>
                    </a:rPr>
                    <a:t>Ghi</a:t>
                  </a:r>
                  <a:r>
                    <a:rPr lang="en-US" sz="2000" b="1" dirty="0" smtClean="0">
                      <a:latin typeface="UTM Avo" panose="02040603050506020204" pitchFamily="18" charset="0"/>
                    </a:rPr>
                    <a:t> </a:t>
                  </a:r>
                  <a:r>
                    <a:rPr lang="en-US" sz="2000" b="1" dirty="0" err="1" smtClean="0">
                      <a:latin typeface="UTM Avo" panose="02040603050506020204" pitchFamily="18" charset="0"/>
                    </a:rPr>
                    <a:t>nhớ</a:t>
                  </a:r>
                  <a:endParaRPr lang="en-US" sz="2000" b="1" dirty="0"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 smtClean="0"/>
                <a:t>Thận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chức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năng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lọc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máu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tạo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thành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xuống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bóng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đái</a:t>
              </a:r>
              <a:r>
                <a:rPr lang="en-US" sz="2400" dirty="0" smtClean="0"/>
                <a:t> qua </a:t>
              </a:r>
              <a:r>
                <a:rPr lang="en-US" sz="2400" dirty="0" err="1" smtClean="0"/>
                <a:t>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dẫn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thải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ngoài</a:t>
              </a:r>
              <a:r>
                <a:rPr lang="en-US" sz="2400" dirty="0" smtClean="0"/>
                <a:t> qua </a:t>
              </a:r>
              <a:r>
                <a:rPr lang="en-US" sz="2400" dirty="0" err="1" smtClean="0"/>
                <a:t>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đái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1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UTM Avo</vt:lpstr>
      <vt:lpstr>UTM Cookies</vt:lpstr>
      <vt:lpstr>Office Theme</vt:lpstr>
      <vt:lpstr>Cute Sticker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49</cp:revision>
  <dcterms:created xsi:type="dcterms:W3CDTF">2021-06-02T02:35:09Z</dcterms:created>
  <dcterms:modified xsi:type="dcterms:W3CDTF">2023-03-20T07:44:53Z</dcterms:modified>
</cp:coreProperties>
</file>