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71" r:id="rId2"/>
    <p:sldId id="302" r:id="rId3"/>
    <p:sldId id="303" r:id="rId4"/>
    <p:sldId id="317" r:id="rId5"/>
    <p:sldId id="318" r:id="rId6"/>
    <p:sldId id="319" r:id="rId7"/>
    <p:sldId id="320" r:id="rId8"/>
    <p:sldId id="321" r:id="rId9"/>
    <p:sldId id="322" r:id="rId10"/>
    <p:sldId id="304" r:id="rId11"/>
    <p:sldId id="315" r:id="rId12"/>
    <p:sldId id="316" r:id="rId13"/>
    <p:sldId id="309" r:id="rId14"/>
    <p:sldId id="310" r:id="rId15"/>
    <p:sldId id="323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7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Tôi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luôn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bên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bạn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74321" y="1579063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412168"/>
            <a:ext cx="6656832" cy="2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292</Words>
  <Application>Microsoft Office PowerPoint</Application>
  <PresentationFormat>On-screen Show (16:9)</PresentationFormat>
  <Paragraphs>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Pangolin</vt:lpstr>
      <vt:lpstr>UTM Cookies</vt:lpstr>
      <vt:lpstr>Baloo 2</vt:lpstr>
      <vt:lpstr>Times New Roman</vt:lpstr>
      <vt:lpstr>UTM Androgyne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Ngọc Diệp</cp:lastModifiedBy>
  <cp:revision>92</cp:revision>
  <dcterms:modified xsi:type="dcterms:W3CDTF">2022-03-06T14:23:09Z</dcterms:modified>
</cp:coreProperties>
</file>