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60" r:id="rId5"/>
    <p:sldId id="265" r:id="rId6"/>
    <p:sldId id="261" r:id="rId7"/>
    <p:sldId id="26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45" d="100"/>
          <a:sy n="45" d="100"/>
        </p:scale>
        <p:origin x="1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3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659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1656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1286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277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305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7169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17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97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645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TỰ NHIÊN VÀ XÃ HỘI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 vật.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734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CHỦ ĐỀ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29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00316" y="1577963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44384" y="3997649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7" y="77564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182328" y="1217529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8004866" y="3789104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1379522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3893872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E1D68-C160-4555-B7BC-94928AF1B3C4}"/>
              </a:ext>
            </a:extLst>
          </p:cNvPr>
          <p:cNvGrpSpPr/>
          <p:nvPr/>
        </p:nvGrpSpPr>
        <p:grpSpPr>
          <a:xfrm>
            <a:off x="1108212" y="367748"/>
            <a:ext cx="9785074" cy="6122504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8</cp:revision>
  <dcterms:created xsi:type="dcterms:W3CDTF">2021-06-11T08:12:41Z</dcterms:created>
  <dcterms:modified xsi:type="dcterms:W3CDTF">2022-02-08T06:27:15Z</dcterms:modified>
</cp:coreProperties>
</file>