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</p:sldMasterIdLst>
  <p:notesMasterIdLst>
    <p:notesMasterId r:id="rId9"/>
  </p:notesMasterIdLst>
  <p:sldIdLst>
    <p:sldId id="269" r:id="rId3"/>
    <p:sldId id="268" r:id="rId4"/>
    <p:sldId id="259" r:id="rId5"/>
    <p:sldId id="261" r:id="rId6"/>
    <p:sldId id="265" r:id="rId7"/>
    <p:sldId id="264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angolin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4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2/8/2022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0334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2/8/2022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2639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2/8/2022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35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2/8/2022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928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2/8/2022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2202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2/8/2022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154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2/8/2022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620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2/8/2022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536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2" indent="0">
              <a:buNone/>
              <a:defRPr sz="2400"/>
            </a:lvl3pPr>
            <a:lvl4pPr marL="1371423" indent="0">
              <a:buNone/>
              <a:defRPr sz="2000"/>
            </a:lvl4pPr>
            <a:lvl5pPr marL="1828562" indent="0">
              <a:buNone/>
              <a:defRPr sz="2000"/>
            </a:lvl5pPr>
            <a:lvl6pPr marL="2285703" indent="0">
              <a:buNone/>
              <a:defRPr sz="2000"/>
            </a:lvl6pPr>
            <a:lvl7pPr marL="2742845" indent="0">
              <a:buNone/>
              <a:defRPr sz="2000"/>
            </a:lvl7pPr>
            <a:lvl8pPr marL="3199985" indent="0">
              <a:buNone/>
              <a:defRPr sz="2000"/>
            </a:lvl8pPr>
            <a:lvl9pPr marL="36571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2/8/2022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612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2/8/2022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793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2/8/2022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75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27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F1AF1BE9-B57C-498F-AC7D-C05E3E7865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EF7A1E25-5442-4AB3-89FD-63405F2119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11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defTabSz="914282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3" indent="-285713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4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3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8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  <a:sym typeface="Arial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7" y="2089495"/>
            <a:ext cx="4629945" cy="541514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MÔN: HOẠT ĐỘNG TRẢI NGHIỆM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3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2" y="400051"/>
            <a:ext cx="699827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76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ỦY BAN NHÂN DÂN QUẬN LONG BIÊN</a:t>
            </a:r>
          </a:p>
          <a:p>
            <a:pPr marL="0" marR="0" lvl="0" indent="0" algn="ctr" defTabSz="68576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1"/>
            <a:ext cx="640080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1" y="3731809"/>
            <a:ext cx="86832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: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Những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vật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dụng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bảo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vệ</a:t>
            </a:r>
            <a:r>
              <a:rPr kumimoji="0" lang="vi-V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em</a:t>
            </a:r>
            <a:r>
              <a:rPr kumimoji="0" lang="vi-V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1" y="133718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70E55-4C27-4031-8FBC-80B17028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257" y="1252719"/>
            <a:ext cx="7081284" cy="3485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F75857-7142-4FF3-970E-46269B51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9CD8D4-0D11-4BF7-B55C-0A5CF0656139}"/>
              </a:ext>
            </a:extLst>
          </p:cNvPr>
          <p:cNvSpPr txBox="1"/>
          <p:nvPr/>
        </p:nvSpPr>
        <p:spPr>
          <a:xfrm>
            <a:off x="1206044" y="193812"/>
            <a:ext cx="7666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Nghe hướng dẫn cách phòng tránh các dịch bệnh thông thường.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7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579974"/>
            <a:ext cx="761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sẻ cách sử dụng các vật dụng bảo vệ sức khỏe của em.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Kể tên các vật dụng.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Nêu công dụng và cách dùng các vật dụng đó.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27050"/>
            <a:ext cx="4908845" cy="917962"/>
            <a:chOff x="609699" y="227050"/>
            <a:chExt cx="4908845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0895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theo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đề</a:t>
              </a:r>
              <a:endParaRPr lang="vi-VN" sz="20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7669EA1-6F2F-4505-83EA-3EC779CB60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556" y="1484975"/>
            <a:ext cx="6928888" cy="33114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9C2B11-23CD-4400-817C-5467A0424D42}"/>
              </a:ext>
            </a:extLst>
          </p:cNvPr>
          <p:cNvSpPr/>
          <p:nvPr/>
        </p:nvSpPr>
        <p:spPr>
          <a:xfrm>
            <a:off x="671622" y="1646899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Khẩu trang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1B4E3D-762F-4CDE-8854-312B638B5361}"/>
              </a:ext>
            </a:extLst>
          </p:cNvPr>
          <p:cNvSpPr/>
          <p:nvPr/>
        </p:nvSpPr>
        <p:spPr>
          <a:xfrm>
            <a:off x="3823290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Xà phòng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BD97DE-4419-4D32-8C6B-0DE88C7C763D}"/>
              </a:ext>
            </a:extLst>
          </p:cNvPr>
          <p:cNvSpPr/>
          <p:nvPr/>
        </p:nvSpPr>
        <p:spPr>
          <a:xfrm>
            <a:off x="6974958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Nước muối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D3BA45-9E8A-4C3E-A834-57F3B967288B}"/>
              </a:ext>
            </a:extLst>
          </p:cNvPr>
          <p:cNvSpPr/>
          <p:nvPr/>
        </p:nvSpPr>
        <p:spPr>
          <a:xfrm>
            <a:off x="671622" y="3179594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Mũ, nón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A208C8-29FB-4E15-8640-0426AF9FD505}"/>
              </a:ext>
            </a:extLst>
          </p:cNvPr>
          <p:cNvSpPr/>
          <p:nvPr/>
        </p:nvSpPr>
        <p:spPr>
          <a:xfrm>
            <a:off x="3823290" y="3186027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Ô, áo mưa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747525-6898-4195-9CF0-4609F47CFAFD}"/>
              </a:ext>
            </a:extLst>
          </p:cNvPr>
          <p:cNvSpPr/>
          <p:nvPr/>
        </p:nvSpPr>
        <p:spPr>
          <a:xfrm>
            <a:off x="6974958" y="3186027"/>
            <a:ext cx="1497420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Mũ bảo hiểm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49B5CA-FF25-4D8E-908F-895C6FA45C3F}"/>
              </a:ext>
            </a:extLst>
          </p:cNvPr>
          <p:cNvSpPr txBox="1"/>
          <p:nvPr/>
        </p:nvSpPr>
        <p:spPr>
          <a:xfrm>
            <a:off x="531010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Tránh lây lan vi khuẩn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A7167D-72FA-4EF2-BD96-D1701A08221D}"/>
              </a:ext>
            </a:extLst>
          </p:cNvPr>
          <p:cNvSpPr txBox="1"/>
          <p:nvPr/>
        </p:nvSpPr>
        <p:spPr>
          <a:xfrm>
            <a:off x="4800293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Sát khuẩn, diệt khuẩn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C7A2A-C154-48E5-A8C8-4B4CC4A1D364}"/>
              </a:ext>
            </a:extLst>
          </p:cNvPr>
          <p:cNvSpPr txBox="1"/>
          <p:nvPr/>
        </p:nvSpPr>
        <p:spPr>
          <a:xfrm>
            <a:off x="671622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nắng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43FE07-7EFB-4038-B3EB-9D75334483A7}"/>
              </a:ext>
            </a:extLst>
          </p:cNvPr>
          <p:cNvSpPr txBox="1"/>
          <p:nvPr/>
        </p:nvSpPr>
        <p:spPr>
          <a:xfrm>
            <a:off x="3132980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mưa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16A7A5-2A2C-4214-8F86-D33050B2A3E2}"/>
              </a:ext>
            </a:extLst>
          </p:cNvPr>
          <p:cNvSpPr txBox="1"/>
          <p:nvPr/>
        </p:nvSpPr>
        <p:spPr>
          <a:xfrm>
            <a:off x="5595529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Bảo vệ đầu</a:t>
            </a:r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 Thực hành sử dụng các vật dụng để bảo vệ mình.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1102"/>
            <a:ext cx="8311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Tập làm trong nhóm.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Thực hành trước lớp.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92BF4-09A2-492E-A7C4-3AC59B1D6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65" y="1415801"/>
            <a:ext cx="8016949" cy="2607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C64EB2-BA91-4422-91BC-EFE3EADBE345}"/>
              </a:ext>
            </a:extLst>
          </p:cNvPr>
          <p:cNvSpPr txBox="1"/>
          <p:nvPr/>
        </p:nvSpPr>
        <p:spPr>
          <a:xfrm>
            <a:off x="77555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Đeo khẩu trang để tránh lây lan vi khuẩn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8E364-ACB3-4C2A-B72B-6816DB605115}"/>
              </a:ext>
            </a:extLst>
          </p:cNvPr>
          <p:cNvSpPr txBox="1"/>
          <p:nvPr/>
        </p:nvSpPr>
        <p:spPr>
          <a:xfrm>
            <a:off x="277338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Rửa tay sát khuẩn thường xuyên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17E1A-A2CE-4C95-9371-0458CC8083BE}"/>
              </a:ext>
            </a:extLst>
          </p:cNvPr>
          <p:cNvSpPr txBox="1"/>
          <p:nvPr/>
        </p:nvSpPr>
        <p:spPr>
          <a:xfrm>
            <a:off x="477121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Nhỏ thuốc mũi để làm sạch đường hô hấp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4BECD-1C91-427D-88C8-CE372A9915E8}"/>
              </a:ext>
            </a:extLst>
          </p:cNvPr>
          <p:cNvSpPr txBox="1"/>
          <p:nvPr/>
        </p:nvSpPr>
        <p:spPr>
          <a:xfrm>
            <a:off x="676904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Đội mũ bảo hiểm để bảo vệ vùng đầu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648179"/>
            <a:chOff x="488950" y="345721"/>
            <a:chExt cx="8166100" cy="16481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6250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250257" y="1052712"/>
              <a:ext cx="716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Thường xuyên sử dụng các vật dụng để bảo vệ sức khỏe của em.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B7DA783-2F09-4576-B458-0F34596A3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256" y="1903345"/>
            <a:ext cx="6631394" cy="28713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Chia sẻ về việc sử dụng các vật dụng bảo vệ sức khỏe của em ở nhà.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5C731-761E-4945-9F77-EFCAC21633A5}"/>
              </a:ext>
            </a:extLst>
          </p:cNvPr>
          <p:cNvSpPr txBox="1"/>
          <p:nvPr/>
        </p:nvSpPr>
        <p:spPr>
          <a:xfrm>
            <a:off x="1594881" y="1431081"/>
            <a:ext cx="6125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000" dirty="0"/>
              <a:t>Kể về những vật dụng em thường sử dụng</a:t>
            </a:r>
          </a:p>
          <a:p>
            <a:pPr marL="342900" indent="-342900" algn="just">
              <a:buFontTx/>
              <a:buChar char="-"/>
            </a:pPr>
            <a:r>
              <a:rPr lang="vi-VN" sz="2000" dirty="0"/>
              <a:t>Mô tả cách dùng các vật dụng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CE19B-F971-4E20-B551-A7EA72FF0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881" y="2155687"/>
            <a:ext cx="6276138" cy="2278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22BA43-BD33-4425-8395-BFADB78D1FBA}"/>
              </a:ext>
            </a:extLst>
          </p:cNvPr>
          <p:cNvSpPr txBox="1"/>
          <p:nvPr/>
        </p:nvSpPr>
        <p:spPr>
          <a:xfrm>
            <a:off x="535828" y="2155687"/>
            <a:ext cx="1987454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bàn chải để đánh răng. Bàn chải đánh răng giúp làm sạch răng, không để thức ăn bám lại làm sâu răng, hỏng lợi.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346D0-3A5A-452E-A881-4F54A5991F6B}"/>
              </a:ext>
            </a:extLst>
          </p:cNvPr>
          <p:cNvSpPr txBox="1"/>
          <p:nvPr/>
        </p:nvSpPr>
        <p:spPr>
          <a:xfrm>
            <a:off x="7360669" y="2038603"/>
            <a:ext cx="1554731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ô để che mưa. Ô giúp cho em không bị ướt người và các đồ dùng em mang theo.</a:t>
            </a:r>
          </a:p>
        </p:txBody>
      </p:sp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289</Words>
  <Application>Microsoft Office PowerPoint</Application>
  <PresentationFormat>On-screen Show (16:9)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Times New Roman</vt:lpstr>
      <vt:lpstr>UTM Androgyne</vt:lpstr>
      <vt:lpstr>Arial</vt:lpstr>
      <vt:lpstr>UTM Cookies</vt:lpstr>
      <vt:lpstr>Baloo 2</vt:lpstr>
      <vt:lpstr>Calibri</vt:lpstr>
      <vt:lpstr>Pangolin</vt:lpstr>
      <vt:lpstr>English Vocabulary Workshop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Huyen</cp:lastModifiedBy>
  <cp:revision>51</cp:revision>
  <dcterms:modified xsi:type="dcterms:W3CDTF">2022-02-08T06:40:07Z</dcterms:modified>
</cp:coreProperties>
</file>