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1" r:id="rId2"/>
    <p:sldId id="303" r:id="rId3"/>
    <p:sldId id="304" r:id="rId4"/>
    <p:sldId id="309" r:id="rId5"/>
    <p:sldId id="310" r:id="rId6"/>
    <p:sldId id="312" r:id="rId7"/>
    <p:sldId id="314" r:id="rId8"/>
  </p:sldIdLst>
  <p:sldSz cx="9144000" cy="5143500" type="screen16x9"/>
  <p:notesSz cx="6858000" cy="9144000"/>
  <p:embeddedFontLst>
    <p:embeddedFont>
      <p:font typeface="Pangolin" panose="020B0604020202020204" charset="0"/>
      <p:regular r:id="rId10"/>
    </p:embeddedFont>
    <p:embeddedFont>
      <p:font typeface="Baloo 2" panose="020B0604020202020204" charset="0"/>
      <p:regular r:id="rId11"/>
      <p:bold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7" d="100"/>
          <a:sy n="87" d="100"/>
        </p:scale>
        <p:origin x="-700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78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x-none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xmlns="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xmlns="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473e2b65dd5ff2da1634949e3af1b14cb1e768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144</Words>
  <Application>Microsoft Office PowerPoint</Application>
  <PresentationFormat>On-screen Show (16:9)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Pangolin</vt:lpstr>
      <vt:lpstr>UTM Androgyne</vt:lpstr>
      <vt:lpstr>UTM Cookies</vt:lpstr>
      <vt:lpstr>Baloo 2</vt:lpstr>
      <vt:lpstr>English Vocabulary Workshop by Slidesgo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ismail - [2010]</cp:lastModifiedBy>
  <cp:revision>69</cp:revision>
  <dcterms:modified xsi:type="dcterms:W3CDTF">2023-02-07T16:25:21Z</dcterms:modified>
</cp:coreProperties>
</file>