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280" r:id="rId3"/>
    <p:sldId id="272" r:id="rId4"/>
    <p:sldId id="273" r:id="rId5"/>
    <p:sldId id="274" r:id="rId6"/>
    <p:sldId id="275" r:id="rId7"/>
    <p:sldId id="276" r:id="rId8"/>
    <p:sldId id="264" r:id="rId9"/>
    <p:sldId id="277" r:id="rId10"/>
    <p:sldId id="266" r:id="rId11"/>
    <p:sldId id="278" r:id="rId12"/>
    <p:sldId id="279" r:id="rId13"/>
    <p:sldId id="270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626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4316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5581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6766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36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5641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0697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3687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53691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6965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KÍNH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TRỌNG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2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427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59846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0123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NHẬN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SỬA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07196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4015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BẢO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QUẢN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ĐỒ DÙNG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CÁ NHÂN 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8892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893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59819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1809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TÌM   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KIẾM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SỰ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383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0952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 TUÂN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THỦ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QUY ĐỊNH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174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1284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7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1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060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6574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3096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  <p:sldLayoutId id="2147483657" r:id="rId13"/>
    <p:sldLayoutId id="2147483658" r:id="rId14"/>
    <p:sldLayoutId id="2147483666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90" r:id="rId21"/>
    <p:sldLayoutId id="2147483689" r:id="rId22"/>
    <p:sldLayoutId id="2147483688" r:id="rId23"/>
    <p:sldLayoutId id="2147483687" r:id="rId24"/>
    <p:sldLayoutId id="2147483686" r:id="rId25"/>
    <p:sldLayoutId id="2147483664" r:id="rId26"/>
    <p:sldLayoutId id="2147483665" r:id="rId27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708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11: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Tìm kiếm sự hỗ trợ khi ở nhà (Tiết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84995"/>
              <a:chOff x="1133190" y="1933495"/>
              <a:chExt cx="3647262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56748" y="6315342"/>
            <a:ext cx="1724947" cy="2478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35943"/>
              <a:chOff x="938068" y="2113003"/>
              <a:chExt cx="4363096" cy="133594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2385" y="6349525"/>
            <a:ext cx="1678672" cy="2307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780653" cy="1274454"/>
            <a:chOff x="479771" y="4186500"/>
            <a:chExt cx="2780653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2111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08022" y="6340979"/>
            <a:ext cx="1649339" cy="256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0682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0931" y="6298250"/>
            <a:ext cx="1674976" cy="273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629721" y="1206199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3698" y="6366617"/>
            <a:ext cx="1716571" cy="205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754326"/>
            <a:chOff x="811171" y="2290016"/>
            <a:chExt cx="5057236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750751" y="6366617"/>
            <a:ext cx="1529698" cy="2050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427370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895982" y="448550"/>
            <a:ext cx="940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25114" y="6324858"/>
            <a:ext cx="1538243" cy="281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48202" y="6417892"/>
            <a:ext cx="1811708" cy="217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  <p:tag name="ISPRING_RESOURCE_PATHS_HASH_PRESENTER" val="b06fbadd2d88ecff1b333a31724929d0329e8255"/>
  <p:tag name="INKNOELEADERBOARD" val="-6274589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381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UTM Cookies</vt:lpstr>
      <vt:lpstr>Wingdings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63</cp:revision>
  <dcterms:created xsi:type="dcterms:W3CDTF">2021-06-11T02:39:36Z</dcterms:created>
  <dcterms:modified xsi:type="dcterms:W3CDTF">2022-02-08T02:29:39Z</dcterms:modified>
</cp:coreProperties>
</file>