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86" r:id="rId2"/>
    <p:sldId id="261" r:id="rId3"/>
    <p:sldId id="280" r:id="rId4"/>
    <p:sldId id="272" r:id="rId5"/>
    <p:sldId id="282" r:id="rId6"/>
    <p:sldId id="281" r:id="rId7"/>
    <p:sldId id="263" r:id="rId8"/>
    <p:sldId id="287" r:id="rId9"/>
    <p:sldId id="283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8F6"/>
    <a:srgbClr val="07060A"/>
    <a:srgbClr val="F4F7E0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0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3B47A-F946-490D-9971-0EA4F56E3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6377D-FD52-4EEF-9277-93B972C52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2ABCA-6713-460B-BB69-D795B1563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B8073-2EA4-4C8F-8A34-703CB7A01F41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AD33F-5D5A-4CCC-99A7-DAD5E88B3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87EA7-75D2-4326-8E0B-92F3E9C5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2A471-547A-4B04-AA65-BD4EEA37A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2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  <p:sldLayoutId id="2147483668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ĐẠO ĐỨC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80124" y="3238690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5806" y="3468128"/>
            <a:ext cx="85460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695" y="5045758"/>
            <a:ext cx="90957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10: KIỀM CHẾ CẢM XÚC TIÊU CỰC (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1)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416935" y="372479"/>
            <a:ext cx="3321100" cy="975278"/>
            <a:chOff x="500062" y="381715"/>
            <a:chExt cx="3321100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4201273" y="610723"/>
            <a:ext cx="4797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7268" y="1237508"/>
            <a:ext cx="9296961" cy="52295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6EC253-6468-49C8-98D8-D517F40DB954}"/>
              </a:ext>
            </a:extLst>
          </p:cNvPr>
          <p:cNvSpPr/>
          <p:nvPr/>
        </p:nvSpPr>
        <p:spPr>
          <a:xfrm>
            <a:off x="9621059" y="6416138"/>
            <a:ext cx="1634837" cy="183133"/>
          </a:xfrm>
          <a:prstGeom prst="rect">
            <a:avLst/>
          </a:prstGeom>
          <a:solidFill>
            <a:srgbClr val="F9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3321100" cy="975278"/>
            <a:chOff x="500062" y="381715"/>
            <a:chExt cx="3321100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23278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72355C3-B1FB-4ED9-82F3-93405258081D}"/>
              </a:ext>
            </a:extLst>
          </p:cNvPr>
          <p:cNvSpPr/>
          <p:nvPr/>
        </p:nvSpPr>
        <p:spPr>
          <a:xfrm>
            <a:off x="9704186" y="6425374"/>
            <a:ext cx="1634837" cy="183133"/>
          </a:xfrm>
          <a:prstGeom prst="rect">
            <a:avLst/>
          </a:prstGeom>
          <a:solidFill>
            <a:srgbClr val="F9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463767" cy="1200330"/>
            <a:chOff x="569798" y="1124402"/>
            <a:chExt cx="3056877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218420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249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Cuối cùng Hoa đã biểu diễn tốt và nhận được những tràng pháo tay của mọi người.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F49A7C43-BC98-476B-83A5-BDBCAFE643C6}"/>
              </a:ext>
            </a:extLst>
          </p:cNvPr>
          <p:cNvSpPr/>
          <p:nvPr/>
        </p:nvSpPr>
        <p:spPr>
          <a:xfrm>
            <a:off x="9704186" y="6425374"/>
            <a:ext cx="1634837" cy="183133"/>
          </a:xfrm>
          <a:prstGeom prst="rect">
            <a:avLst/>
          </a:prstGeom>
          <a:solidFill>
            <a:srgbClr val="F9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610236" cy="676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9D59BB1A-A013-4AC3-BC82-F591DD0FF0D9}"/>
              </a:ext>
            </a:extLst>
          </p:cNvPr>
          <p:cNvSpPr/>
          <p:nvPr/>
        </p:nvSpPr>
        <p:spPr>
          <a:xfrm>
            <a:off x="9704186" y="6425374"/>
            <a:ext cx="1634837" cy="183133"/>
          </a:xfrm>
          <a:prstGeom prst="rect">
            <a:avLst/>
          </a:prstGeom>
          <a:solidFill>
            <a:srgbClr val="F9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463767" cy="1200330"/>
            <a:chOff x="569798" y="1124402"/>
            <a:chExt cx="3056877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218420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cùng bài vẽ của Sơn được cô giáo và các bạn khen.</a:t>
            </a:r>
            <a:endParaRPr lang="en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725C4C1-5B26-42B6-9EC4-C304C639ACAE}"/>
              </a:ext>
            </a:extLst>
          </p:cNvPr>
          <p:cNvSpPr/>
          <p:nvPr/>
        </p:nvSpPr>
        <p:spPr>
          <a:xfrm>
            <a:off x="9704186" y="6425374"/>
            <a:ext cx="1634837" cy="183133"/>
          </a:xfrm>
          <a:prstGeom prst="rect">
            <a:avLst/>
          </a:prstGeom>
          <a:solidFill>
            <a:srgbClr val="F9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287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kiềm chế cảm xúc tiêu cực sẽ giúp ta suy nghĩ rõ ràng và sáng tạo, dễ dàng thành công trong cuộc sống.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8C8247E-E7BA-4DAE-8A51-8D3FB29F9F61}"/>
              </a:ext>
            </a:extLst>
          </p:cNvPr>
          <p:cNvSpPr/>
          <p:nvPr/>
        </p:nvSpPr>
        <p:spPr>
          <a:xfrm>
            <a:off x="9704186" y="6425374"/>
            <a:ext cx="1634837" cy="183133"/>
          </a:xfrm>
          <a:prstGeom prst="rect">
            <a:avLst/>
          </a:prstGeom>
          <a:solidFill>
            <a:srgbClr val="F9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B7CBE0-CD9C-4370-963F-A5C1934A2C7F}"/>
              </a:ext>
            </a:extLst>
          </p:cNvPr>
          <p:cNvSpPr/>
          <p:nvPr/>
        </p:nvSpPr>
        <p:spPr>
          <a:xfrm>
            <a:off x="9704186" y="6425374"/>
            <a:ext cx="1634837" cy="183133"/>
          </a:xfrm>
          <a:prstGeom prst="rect">
            <a:avLst/>
          </a:prstGeom>
          <a:solidFill>
            <a:srgbClr val="F9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463767" cy="1200330"/>
            <a:chOff x="569798" y="1124402"/>
            <a:chExt cx="3056877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218420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8459D0-6F57-4348-8C30-B4FCBEF57E07}"/>
              </a:ext>
            </a:extLst>
          </p:cNvPr>
          <p:cNvSpPr/>
          <p:nvPr/>
        </p:nvSpPr>
        <p:spPr>
          <a:xfrm>
            <a:off x="9704186" y="6425374"/>
            <a:ext cx="1634837" cy="183133"/>
          </a:xfrm>
          <a:prstGeom prst="rect">
            <a:avLst/>
          </a:prstGeom>
          <a:solidFill>
            <a:srgbClr val="F9F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463767" cy="1200330"/>
            <a:chOff x="569798" y="1124402"/>
            <a:chExt cx="3056877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218420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Words>420</Words>
  <Application>Microsoft Office PowerPoint</Application>
  <PresentationFormat>Widescreen</PresentationFormat>
  <Paragraphs>45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Thị Huyền Trang</cp:lastModifiedBy>
  <cp:revision>113</cp:revision>
  <dcterms:created xsi:type="dcterms:W3CDTF">2021-06-11T02:39:36Z</dcterms:created>
  <dcterms:modified xsi:type="dcterms:W3CDTF">2022-01-14T01:36:45Z</dcterms:modified>
</cp:coreProperties>
</file>