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</p:sldMasterIdLst>
  <p:notesMasterIdLst>
    <p:notesMasterId r:id="rId7"/>
  </p:notesMasterIdLst>
  <p:sldIdLst>
    <p:sldId id="266" r:id="rId3"/>
    <p:sldId id="258" r:id="rId4"/>
    <p:sldId id="261" r:id="rId5"/>
    <p:sldId id="265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angolin" panose="020B0604020202020204" charset="-93"/>
      <p:regular r:id="rId12"/>
    </p:embeddedFont>
    <p:embeddedFont>
      <p:font typeface="Baloo 2" panose="020B0604020202020204" charset="-93"/>
      <p:regular r:id="rId13"/>
      <p:bold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69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0291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861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20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10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9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72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45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73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85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08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2" indent="0">
              <a:buNone/>
              <a:defRPr sz="2400"/>
            </a:lvl3pPr>
            <a:lvl4pPr marL="1371423" indent="0">
              <a:buNone/>
              <a:defRPr sz="2000"/>
            </a:lvl4pPr>
            <a:lvl5pPr marL="1828562" indent="0">
              <a:buNone/>
              <a:defRPr sz="2000"/>
            </a:lvl5pPr>
            <a:lvl6pPr marL="2285703" indent="0">
              <a:buNone/>
              <a:defRPr sz="2000"/>
            </a:lvl6pPr>
            <a:lvl7pPr marL="2742845" indent="0">
              <a:buNone/>
              <a:defRPr sz="2000"/>
            </a:lvl7pPr>
            <a:lvl8pPr marL="3199985" indent="0">
              <a:buNone/>
              <a:defRPr sz="2000"/>
            </a:lvl8pPr>
            <a:lvl9pPr marL="36571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46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91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22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18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F1AF1BE9-B57C-498F-AC7D-C05E3E78657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783">
                <a:buClrTx/>
              </a:pPr>
              <a:t>12/16/2022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EF7A1E25-5442-4AB3-89FD-63405F2119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564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defTabSz="914282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3" indent="-285713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4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3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685766">
              <a:buClrTx/>
            </a:pPr>
            <a:endParaRPr lang="vi-VN" sz="8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HOẠT ĐỘNG TRẢI NGHIỆM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3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1"/>
            <a:ext cx="699827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1"/>
            <a:ext cx="640080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</a:pPr>
            <a:r>
              <a:rPr lang="en-US" sz="27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</a:pP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Bài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16: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Lựa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chọn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trang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phục</a:t>
            </a:r>
            <a:endParaRPr lang="en-US" sz="2700" b="1" kern="1200" dirty="0">
              <a:solidFill>
                <a:srgbClr val="7030A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" y="133718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8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4B63E-F848-4704-885C-3679DCB8E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ADCF3-60A3-4C70-921D-9022DB86B9FF}"/>
              </a:ext>
            </a:extLst>
          </p:cNvPr>
          <p:cNvSpPr txBox="1"/>
          <p:nvPr/>
        </p:nvSpPr>
        <p:spPr>
          <a:xfrm>
            <a:off x="1206044" y="193812"/>
            <a:ext cx="77116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Tham gia trình diễn thời trang “Vẻ đẹp học sinh”.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5B7BD-BE46-4F32-9565-3117A7B2F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8519" y="1047287"/>
            <a:ext cx="6252479" cy="372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332244"/>
            <a:ext cx="8334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Lựa chọn trang phục.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trang phục phù hợp khi tham gia mỗi hoạt động dưới đây: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Giải thích lí do nên lựa chọn trang phục phù hợp cho từng hoạt động.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Tự liên hệ việc lựa chọn trang phục của bản thân khi tham gia các hoạt động khác nhau.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15A33-AB20-4CF9-80B9-CBCC8C8F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019" y="1963460"/>
            <a:ext cx="7812728" cy="2140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F7D167-A0AB-4C1A-813A-79CECFDA4DDE}"/>
              </a:ext>
            </a:extLst>
          </p:cNvPr>
          <p:cNvSpPr txBox="1"/>
          <p:nvPr/>
        </p:nvSpPr>
        <p:spPr>
          <a:xfrm>
            <a:off x="940377" y="4101507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Áo phông, quần đùi, trang phục thoải mái,...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F2B05-35EE-4AFC-9407-9F01B4F8BE2A}"/>
              </a:ext>
            </a:extLst>
          </p:cNvPr>
          <p:cNvSpPr txBox="1"/>
          <p:nvPr/>
        </p:nvSpPr>
        <p:spPr>
          <a:xfrm>
            <a:off x="3609091" y="4096039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Váy, quần áo đẹp, trang phục màu sắc,...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CA1C2-562F-4E52-B91F-4EAE9DE66517}"/>
              </a:ext>
            </a:extLst>
          </p:cNvPr>
          <p:cNvSpPr txBox="1"/>
          <p:nvPr/>
        </p:nvSpPr>
        <p:spPr>
          <a:xfrm>
            <a:off x="6070099" y="4096038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Quần áo thể thao, dễ thấm hút mồ hôi,...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3046065"/>
            <a:chOff x="488950" y="345721"/>
            <a:chExt cx="8166100" cy="30460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302295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769257" y="1089249"/>
              <a:ext cx="77472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vi-VN" sz="2000" dirty="0"/>
                <a:t>Tự lựa chọn sẵn quần áo, giày dép phù hợp cho ngày hôm sau đến trường.</a:t>
              </a:r>
            </a:p>
            <a:p>
              <a:pPr marL="342900" indent="-342900" algn="just">
                <a:buFontTx/>
                <a:buChar char="-"/>
              </a:pPr>
              <a:r>
                <a:rPr lang="vi-VN" sz="2000" dirty="0"/>
                <a:t>Chuẩn bị trang phục </a:t>
              </a:r>
            </a:p>
            <a:p>
              <a:pPr algn="just"/>
              <a:r>
                <a:rPr lang="vi-VN" sz="2000" dirty="0"/>
                <a:t>cho buổi biểu diễn </a:t>
              </a:r>
            </a:p>
            <a:p>
              <a:pPr algn="just"/>
              <a:r>
                <a:rPr lang="vi-VN" sz="2000" dirty="0"/>
                <a:t>“Thời trang sáng tạo”</a:t>
              </a:r>
            </a:p>
            <a:p>
              <a:pPr algn="just"/>
              <a:r>
                <a:rPr lang="vi-VN" sz="2000" dirty="0"/>
                <a:t> cuối tuần.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63757C8-5006-4177-A98F-E7B02995E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2634" y="1470290"/>
            <a:ext cx="5592723" cy="3384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8c31caed5afc6205c1b82a474d082a6df49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175</Words>
  <Application>Microsoft Office PowerPoint</Application>
  <PresentationFormat>On-screen Show (16:9)</PresentationFormat>
  <Paragraphs>20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UTM Androgyne</vt:lpstr>
      <vt:lpstr>Times New Roman</vt:lpstr>
      <vt:lpstr>Calibri</vt:lpstr>
      <vt:lpstr>UTM Cookies</vt:lpstr>
      <vt:lpstr>Pangolin</vt:lpstr>
      <vt:lpstr>Baloo 2</vt:lpstr>
      <vt:lpstr>Arial</vt:lpstr>
      <vt:lpstr>English Vocabulary Workshop by Slidesgo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</cp:lastModifiedBy>
  <cp:revision>36</cp:revision>
  <dcterms:modified xsi:type="dcterms:W3CDTF">2022-12-16T05:47:45Z</dcterms:modified>
</cp:coreProperties>
</file>