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87" r:id="rId2"/>
    <p:sldId id="25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13755" y="1696860"/>
            <a:ext cx="5086350" cy="10463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314450" y="2490703"/>
            <a:ext cx="64135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772" y="3784318"/>
            <a:ext cx="6400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7030A0"/>
                </a:solidFill>
                <a:cs typeface="Times New Roman" pitchFamily="18" charset="0"/>
              </a:rPr>
              <a:t>HĐ GIÁO DỤC THEO CHỦ ĐỀ: NGHĨ NHANH, LÀM GIỎI 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185</Words>
  <Application>Microsoft Office PowerPoint</Application>
  <PresentationFormat>On-screen Show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Baloo 2</vt:lpstr>
      <vt:lpstr>UTM Cookies</vt:lpstr>
      <vt:lpstr>Pangolin</vt:lpstr>
      <vt:lpstr>Times New Roman</vt:lpstr>
      <vt:lpstr>UTM Androgyne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29</cp:revision>
  <dcterms:modified xsi:type="dcterms:W3CDTF">2021-12-03T04:15:21Z</dcterms:modified>
</cp:coreProperties>
</file>