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9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7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40" d="100"/>
          <a:sy n="40" d="100"/>
        </p:scale>
        <p:origin x="1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03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5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26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3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83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74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5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09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5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66" r:id="rId6"/>
    <p:sldLayoutId id="2147483665" r:id="rId7"/>
    <p:sldLayoutId id="2147483664" r:id="rId8"/>
    <p:sldLayoutId id="2147483663" r:id="rId9"/>
    <p:sldLayoutId id="2147483655" r:id="rId10"/>
    <p:sldLayoutId id="2147483667" r:id="rId11"/>
    <p:sldLayoutId id="2147483658" r:id="rId12"/>
    <p:sldLayoutId id="2147483668" r:id="rId13"/>
    <p:sldLayoutId id="2147483656" r:id="rId14"/>
    <p:sldLayoutId id="2147483669" r:id="rId15"/>
    <p:sldLayoutId id="2147483659" r:id="rId16"/>
    <p:sldLayoutId id="2147483670" r:id="rId17"/>
    <p:sldLayoutId id="2147483660" r:id="rId18"/>
    <p:sldLayoutId id="2147483662" r:id="rId19"/>
    <p:sldLayoutId id="21474836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  <p:tag name="INKNOELEADERBOARD" val="2400219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392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151</cp:revision>
  <dcterms:created xsi:type="dcterms:W3CDTF">2021-06-02T02:35:09Z</dcterms:created>
  <dcterms:modified xsi:type="dcterms:W3CDTF">2021-11-30T02:33:46Z</dcterms:modified>
</cp:coreProperties>
</file>