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Tahoma" pitchFamily="34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UMBo4N2mi4XXFARURqv7VkoU8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8045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17c794c8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517c794c86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517c794c8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	TIN HỌC 3 – TUẦN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7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443959" y="954741"/>
            <a:ext cx="11282289" cy="55267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5100" y="1803974"/>
            <a:ext cx="4519904" cy="38282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/>
          <p:nvPr/>
        </p:nvSpPr>
        <p:spPr>
          <a:xfrm>
            <a:off x="672353" y="2404364"/>
            <a:ext cx="6081383" cy="3001354"/>
          </a:xfrm>
          <a:prstGeom prst="horizontalScroll">
            <a:avLst>
              <a:gd name="adj" fmla="val 12500"/>
            </a:avLst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Thông tin mang lại sự hiểu biết cho con người, làm cho quyết định của con người chính xác, phù hợp.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3908493" y="0"/>
            <a:ext cx="4353220" cy="53340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lang="en-US"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/>
          <p:nvPr/>
        </p:nvSpPr>
        <p:spPr>
          <a:xfrm>
            <a:off x="5835864" y="790407"/>
            <a:ext cx="5795683" cy="594656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p9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198" name="Google Shape;198;p9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       LUYỆN TẬP</a:t>
              </a:r>
              <a:endParaRPr/>
            </a:p>
          </p:txBody>
        </p:sp>
        <p:pic>
          <p:nvPicPr>
            <p:cNvPr id="199" name="Google Shape;199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14022" y="0"/>
              <a:ext cx="643778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9"/>
          <p:cNvSpPr/>
          <p:nvPr/>
        </p:nvSpPr>
        <p:spPr>
          <a:xfrm>
            <a:off x="471066" y="1105231"/>
            <a:ext cx="4652263" cy="2407023"/>
          </a:xfrm>
          <a:prstGeom prst="roundRect">
            <a:avLst>
              <a:gd name="adj" fmla="val 16667"/>
            </a:avLst>
          </a:prstGeom>
          <a:solidFill>
            <a:srgbClr val="2E75B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511829" y="1570703"/>
            <a:ext cx="4544265" cy="148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 Đang giờ ra chơi, nghe sáu tiếng trống, chúng em mau chóng vào lớp.</a:t>
            </a:r>
            <a:endParaRPr/>
          </a:p>
        </p:txBody>
      </p:sp>
      <p:sp>
        <p:nvSpPr>
          <p:cNvPr id="202" name="Google Shape;202;p9"/>
          <p:cNvSpPr/>
          <p:nvPr/>
        </p:nvSpPr>
        <p:spPr>
          <a:xfrm>
            <a:off x="500156" y="3836753"/>
            <a:ext cx="4623173" cy="2648267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832490" y="3913897"/>
            <a:ext cx="429084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Trả lời:</a:t>
            </a:r>
            <a:endParaRPr/>
          </a:p>
          <a:p>
            <a:pPr marL="282575" marR="0" lvl="0" indent="-28257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Thông tin là:………</a:t>
            </a:r>
            <a:endParaRPr/>
          </a:p>
          <a:p>
            <a:pPr marL="282575" marR="0" lvl="0" indent="-11747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2575" marR="0" lvl="0" indent="-28257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Quyết định là:……..</a:t>
            </a:r>
            <a:endParaRPr/>
          </a:p>
          <a:p>
            <a:pPr marL="228600" marR="0" lvl="0" indent="-63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1619144" y="4765544"/>
            <a:ext cx="2820067" cy="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sáu tiếng trống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1619143" y="5834423"/>
            <a:ext cx="3410058" cy="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Mau chóng vào lớp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86466" y="1009841"/>
            <a:ext cx="3503644" cy="229779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/>
          <p:nvPr/>
        </p:nvSpPr>
        <p:spPr>
          <a:xfrm>
            <a:off x="9401939" y="773849"/>
            <a:ext cx="1894653" cy="1954669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 rot="-329287">
            <a:off x="10186828" y="3281550"/>
            <a:ext cx="767404" cy="129091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62255" y="3661817"/>
            <a:ext cx="2352067" cy="1826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12896" y="4933193"/>
            <a:ext cx="2485581" cy="163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10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216" name="Google Shape;216;p10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       LUYỆN TẬP</a:t>
              </a:r>
              <a:endParaRPr/>
            </a:p>
          </p:txBody>
        </p:sp>
        <p:pic>
          <p:nvPicPr>
            <p:cNvPr id="217" name="Google Shape;217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14022" y="0"/>
              <a:ext cx="643778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10"/>
          <p:cNvSpPr/>
          <p:nvPr/>
        </p:nvSpPr>
        <p:spPr>
          <a:xfrm>
            <a:off x="6114093" y="1197934"/>
            <a:ext cx="5599299" cy="2407023"/>
          </a:xfrm>
          <a:prstGeom prst="roundRect">
            <a:avLst>
              <a:gd name="adj" fmla="val 16667"/>
            </a:avLst>
          </a:prstGeom>
          <a:solidFill>
            <a:srgbClr val="2E75B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6294028" y="1403840"/>
            <a:ext cx="5217458" cy="201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 Bác Năm đi xe máy ngoài đường, nghe tiếng còi ô tô đằng sau, bác tránh sang bên phải để nhường đường cho ô tô đi qua.</a:t>
            </a:r>
            <a:endParaRPr/>
          </a:p>
        </p:txBody>
      </p:sp>
      <p:sp>
        <p:nvSpPr>
          <p:cNvPr id="220" name="Google Shape;220;p10"/>
          <p:cNvSpPr/>
          <p:nvPr/>
        </p:nvSpPr>
        <p:spPr>
          <a:xfrm>
            <a:off x="6139587" y="3836753"/>
            <a:ext cx="5573805" cy="2648267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6497542" y="3951689"/>
            <a:ext cx="4836669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Trả lời:</a:t>
            </a:r>
            <a:endParaRPr/>
          </a:p>
          <a:p>
            <a:pPr marL="282575" marR="0" lvl="0" indent="-28257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Thông tin là:………</a:t>
            </a:r>
            <a:endParaRPr/>
          </a:p>
          <a:p>
            <a:pPr marL="282575" marR="0" lvl="0" indent="-11747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2575" marR="0" lvl="0" indent="-28257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Quyết định là:……..</a:t>
            </a:r>
            <a:endParaRPr/>
          </a:p>
          <a:p>
            <a:pPr marL="228600" marR="0" lvl="0" indent="-63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7320997" y="4765544"/>
            <a:ext cx="3721249" cy="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Tiếng ô tô đằng sau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7320997" y="5834423"/>
            <a:ext cx="3828825" cy="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Tránh sang bên phải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268941" y="1197934"/>
            <a:ext cx="5219768" cy="54157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2253279" y="3836753"/>
            <a:ext cx="422686" cy="493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10"/>
          <p:cNvGrpSpPr/>
          <p:nvPr/>
        </p:nvGrpSpPr>
        <p:grpSpPr>
          <a:xfrm>
            <a:off x="352159" y="1119598"/>
            <a:ext cx="5027150" cy="2579191"/>
            <a:chOff x="365121" y="3905829"/>
            <a:chExt cx="5027150" cy="2579191"/>
          </a:xfrm>
        </p:grpSpPr>
        <p:pic>
          <p:nvPicPr>
            <p:cNvPr id="227" name="Google Shape;227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1389" y="3905829"/>
              <a:ext cx="1465417" cy="2533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10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9" name="Google Shape;229;p10"/>
            <p:cNvCxnSpPr/>
            <p:nvPr/>
          </p:nvCxnSpPr>
          <p:spPr>
            <a:xfrm>
              <a:off x="365121" y="5972006"/>
              <a:ext cx="502715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30" name="Google Shape;230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40035" y="4853176"/>
              <a:ext cx="1356362" cy="1018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02985" y="4553005"/>
              <a:ext cx="2689285" cy="1560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2" name="Google Shape;232;p10"/>
          <p:cNvGrpSpPr/>
          <p:nvPr/>
        </p:nvGrpSpPr>
        <p:grpSpPr>
          <a:xfrm>
            <a:off x="343621" y="3931518"/>
            <a:ext cx="5126080" cy="2616066"/>
            <a:chOff x="365121" y="3868954"/>
            <a:chExt cx="5126080" cy="2616066"/>
          </a:xfrm>
        </p:grpSpPr>
        <p:pic>
          <p:nvPicPr>
            <p:cNvPr id="233" name="Google Shape;233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25784" y="3868954"/>
              <a:ext cx="1465417" cy="2533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10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5" name="Google Shape;235;p10"/>
            <p:cNvCxnSpPr/>
            <p:nvPr/>
          </p:nvCxnSpPr>
          <p:spPr>
            <a:xfrm>
              <a:off x="365121" y="5972006"/>
              <a:ext cx="502715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36" name="Google Shape;236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129086" y="4607869"/>
              <a:ext cx="1356362" cy="1018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65121" y="4541191"/>
              <a:ext cx="2689285" cy="15600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1"/>
          <p:cNvGrpSpPr/>
          <p:nvPr/>
        </p:nvGrpSpPr>
        <p:grpSpPr>
          <a:xfrm>
            <a:off x="11048" y="0"/>
            <a:ext cx="12192000" cy="666750"/>
            <a:chOff x="11048" y="0"/>
            <a:chExt cx="12192000" cy="666750"/>
          </a:xfrm>
        </p:grpSpPr>
        <p:sp>
          <p:nvSpPr>
            <p:cNvPr id="243" name="Google Shape;243;p11"/>
            <p:cNvSpPr/>
            <p:nvPr/>
          </p:nvSpPr>
          <p:spPr>
            <a:xfrm>
              <a:off x="11048" y="0"/>
              <a:ext cx="12192000" cy="666750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      VẬN DỤNG</a:t>
              </a:r>
              <a:endParaRPr/>
            </a:p>
          </p:txBody>
        </p:sp>
        <p:pic>
          <p:nvPicPr>
            <p:cNvPr id="244" name="Google Shape;244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33686" y="0"/>
              <a:ext cx="695325" cy="666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11"/>
          <p:cNvSpPr/>
          <p:nvPr/>
        </p:nvSpPr>
        <p:spPr>
          <a:xfrm>
            <a:off x="362073" y="996287"/>
            <a:ext cx="6974806" cy="56626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 txBox="1"/>
          <p:nvPr/>
        </p:nvSpPr>
        <p:spPr>
          <a:xfrm>
            <a:off x="521156" y="2409943"/>
            <a:ext cx="6656640" cy="423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Ở nhà, Minh thấy cơn mưa đang đến. Quần áo đang phơi ngoài sân. Minh mau chóng mang quần áo vào nhà.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Noto Sans Symbols"/>
              <a:buChar char="❖"/>
            </a:pP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hãy trao đổi với bạn và cho biế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t:</a:t>
            </a:r>
            <a:endParaRPr/>
          </a:p>
          <a:p>
            <a:pPr marL="736600" marR="0" lvl="0" indent="-341313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Minh nhận được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thông tin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gì?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Quyết định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của Minh là gì?</a:t>
            </a:r>
            <a:endParaRPr/>
          </a:p>
          <a:p>
            <a:pPr marL="736600" marR="0" lvl="0" indent="-341313" algn="just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Thông tin mà Minh nhận được quan trọng như thế nào trong việc ra quyết định?</a:t>
            </a:r>
            <a:endParaRPr/>
          </a:p>
        </p:txBody>
      </p:sp>
      <p:grpSp>
        <p:nvGrpSpPr>
          <p:cNvPr id="247" name="Google Shape;247;p11"/>
          <p:cNvGrpSpPr/>
          <p:nvPr/>
        </p:nvGrpSpPr>
        <p:grpSpPr>
          <a:xfrm>
            <a:off x="7653048" y="2287111"/>
            <a:ext cx="4238955" cy="3312980"/>
            <a:chOff x="7206017" y="2333767"/>
            <a:chExt cx="4238955" cy="3312980"/>
          </a:xfrm>
        </p:grpSpPr>
        <p:pic>
          <p:nvPicPr>
            <p:cNvPr id="248" name="Google Shape;248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6017" y="3560772"/>
              <a:ext cx="4238955" cy="2085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11"/>
            <p:cNvSpPr/>
            <p:nvPr/>
          </p:nvSpPr>
          <p:spPr>
            <a:xfrm>
              <a:off x="7206017" y="2333767"/>
              <a:ext cx="4238955" cy="1254301"/>
            </a:xfrm>
            <a:prstGeom prst="rect">
              <a:avLst/>
            </a:prstGeom>
            <a:solidFill>
              <a:srgbClr val="F2F2F2"/>
            </a:solidFill>
            <a:ln w="12700" cap="flat" cmpd="sng">
              <a:solidFill>
                <a:srgbClr val="F8F8F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11"/>
          <p:cNvSpPr/>
          <p:nvPr/>
        </p:nvSpPr>
        <p:spPr>
          <a:xfrm>
            <a:off x="7875668" y="2619725"/>
            <a:ext cx="1037230" cy="491320"/>
          </a:xfrm>
          <a:prstGeom prst="cloud">
            <a:avLst/>
          </a:prstGeom>
          <a:solidFill>
            <a:srgbClr val="AEABAB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9274085" y="2829971"/>
            <a:ext cx="1037230" cy="491320"/>
          </a:xfrm>
          <a:prstGeom prst="cloud">
            <a:avLst/>
          </a:prstGeom>
          <a:solidFill>
            <a:srgbClr val="AEABAB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10561048" y="2523546"/>
            <a:ext cx="1037230" cy="491320"/>
          </a:xfrm>
          <a:prstGeom prst="cloud">
            <a:avLst/>
          </a:prstGeom>
          <a:solidFill>
            <a:srgbClr val="AEABAB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30611" y="996287"/>
            <a:ext cx="1637730" cy="1466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/>
          <p:nvPr/>
        </p:nvSpPr>
        <p:spPr>
          <a:xfrm>
            <a:off x="11048" y="0"/>
            <a:ext cx="12192000" cy="66675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      GHI NHỚ</a:t>
            </a:r>
            <a:endParaRPr/>
          </a:p>
        </p:txBody>
      </p:sp>
      <p:sp>
        <p:nvSpPr>
          <p:cNvPr id="259" name="Google Shape;259;p12"/>
          <p:cNvSpPr/>
          <p:nvPr/>
        </p:nvSpPr>
        <p:spPr>
          <a:xfrm>
            <a:off x="2743202" y="1984934"/>
            <a:ext cx="7736114" cy="2926417"/>
          </a:xfrm>
          <a:prstGeom prst="horizontalScroll">
            <a:avLst>
              <a:gd name="adj" fmla="val 12500"/>
            </a:avLst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Thông tin mang lại sự hiểu biết cho con người. Nhờ có thông tin mà con người có được quyết định kịp thời, phù hợp.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14344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7635" y="5196761"/>
            <a:ext cx="8162364" cy="170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88809" y="5437126"/>
            <a:ext cx="1574707" cy="108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79376" y="548266"/>
            <a:ext cx="5768789" cy="3858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17c794c86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ĐỒ DÙNG CẦN CHUẨN BỊ</a:t>
            </a:r>
            <a:endParaRPr/>
          </a:p>
        </p:txBody>
      </p:sp>
      <p:pic>
        <p:nvPicPr>
          <p:cNvPr id="99" name="Google Shape;99;g1517c794c86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647" y="1824450"/>
            <a:ext cx="3003101" cy="35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1517c794c86_1_0"/>
          <p:cNvSpPr txBox="1"/>
          <p:nvPr/>
        </p:nvSpPr>
        <p:spPr>
          <a:xfrm>
            <a:off x="616500" y="5506975"/>
            <a:ext cx="36516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SGK/ VỞ BT TIN HỌC LỚP 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g1517c794c86_1_0"/>
          <p:cNvPicPr preferRelativeResize="0"/>
          <p:nvPr/>
        </p:nvPicPr>
        <p:blipFill rotWithShape="1">
          <a:blip r:embed="rId4">
            <a:alphaModFix/>
          </a:blip>
          <a:srcRect l="34456" t="33638"/>
          <a:stretch/>
        </p:blipFill>
        <p:spPr>
          <a:xfrm>
            <a:off x="4882500" y="1573375"/>
            <a:ext cx="6899141" cy="481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517c794c86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0"/>
            <a:ext cx="1950448" cy="169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g1517c794c86_1_0"/>
          <p:cNvGrpSpPr/>
          <p:nvPr/>
        </p:nvGrpSpPr>
        <p:grpSpPr>
          <a:xfrm>
            <a:off x="10121848" y="1"/>
            <a:ext cx="2070156" cy="4888335"/>
            <a:chOff x="10151873" y="-600274"/>
            <a:chExt cx="2070156" cy="4888335"/>
          </a:xfrm>
        </p:grpSpPr>
        <p:sp>
          <p:nvSpPr>
            <p:cNvPr id="104" name="Google Shape;104;g1517c794c86_1_0"/>
            <p:cNvSpPr/>
            <p:nvPr/>
          </p:nvSpPr>
          <p:spPr>
            <a:xfrm>
              <a:off x="11046757" y="3454361"/>
              <a:ext cx="766500" cy="833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" name="Google Shape;105;g1517c794c86_1_0"/>
            <p:cNvPicPr preferRelativeResize="0"/>
            <p:nvPr/>
          </p:nvPicPr>
          <p:blipFill rotWithShape="1">
            <a:blip r:embed="rId6">
              <a:alphaModFix/>
            </a:blip>
            <a:srcRect b="3827"/>
            <a:stretch/>
          </p:blipFill>
          <p:spPr>
            <a:xfrm>
              <a:off x="10151873" y="-600274"/>
              <a:ext cx="2070156" cy="16337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b="14344"/>
          <a:stretch/>
        </p:blipFill>
        <p:spPr>
          <a:xfrm>
            <a:off x="2477166" y="-7466"/>
            <a:ext cx="6771297" cy="52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7635" y="5196761"/>
            <a:ext cx="8162364" cy="170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88809" y="5437126"/>
            <a:ext cx="1574707" cy="108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367672" y="3759200"/>
            <a:ext cx="2980245" cy="2583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97941">
            <a:off x="1477555" y="3957865"/>
            <a:ext cx="695325" cy="800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"/>
          <p:cNvGrpSpPr/>
          <p:nvPr/>
        </p:nvGrpSpPr>
        <p:grpSpPr>
          <a:xfrm>
            <a:off x="10232573" y="3054326"/>
            <a:ext cx="2070156" cy="1633788"/>
            <a:chOff x="10232573" y="3054326"/>
            <a:chExt cx="2070156" cy="1633788"/>
          </a:xfrm>
        </p:grpSpPr>
        <p:sp>
          <p:nvSpPr>
            <p:cNvPr id="116" name="Google Shape;116;p2"/>
            <p:cNvSpPr/>
            <p:nvPr/>
          </p:nvSpPr>
          <p:spPr>
            <a:xfrm>
              <a:off x="11046757" y="3454361"/>
              <a:ext cx="766483" cy="83371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2"/>
            <p:cNvPicPr preferRelativeResize="0"/>
            <p:nvPr/>
          </p:nvPicPr>
          <p:blipFill rotWithShape="1">
            <a:blip r:embed="rId9">
              <a:alphaModFix/>
            </a:blip>
            <a:srcRect b="3828"/>
            <a:stretch/>
          </p:blipFill>
          <p:spPr>
            <a:xfrm>
              <a:off x="10232573" y="3054326"/>
              <a:ext cx="2070156" cy="16337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2"/>
          <p:cNvSpPr/>
          <p:nvPr/>
        </p:nvSpPr>
        <p:spPr>
          <a:xfrm>
            <a:off x="3052482" y="661180"/>
            <a:ext cx="5752651" cy="3573195"/>
          </a:xfrm>
          <a:prstGeom prst="rect">
            <a:avLst/>
          </a:prstGeom>
          <a:solidFill>
            <a:srgbClr val="FF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Bài 1 - THÔNG TIN VÀ QUYẾT ĐỊNH</a:t>
            </a: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4107583" y="1278249"/>
            <a:ext cx="473559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MÁY TÍNH VÀ EM</a:t>
            </a:r>
            <a:endParaRPr sz="4000"/>
          </a:p>
        </p:txBody>
      </p:sp>
      <p:sp>
        <p:nvSpPr>
          <p:cNvPr id="120" name="Google Shape;120;p2"/>
          <p:cNvSpPr/>
          <p:nvPr/>
        </p:nvSpPr>
        <p:spPr>
          <a:xfrm>
            <a:off x="3092824" y="1121441"/>
            <a:ext cx="1096582" cy="1137665"/>
          </a:xfrm>
          <a:prstGeom prst="ellipse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>
            <a:off x="478972" y="939212"/>
            <a:ext cx="11277600" cy="54215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9444" y="3992916"/>
            <a:ext cx="1480683" cy="176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8374" y="5636906"/>
            <a:ext cx="86677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05733" y="5636906"/>
            <a:ext cx="83820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59488" y="4282042"/>
            <a:ext cx="752475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/>
          <p:nvPr/>
        </p:nvSpPr>
        <p:spPr>
          <a:xfrm>
            <a:off x="7332492" y="1048871"/>
            <a:ext cx="3745253" cy="1744434"/>
          </a:xfrm>
          <a:prstGeom prst="cloudCallout">
            <a:avLst>
              <a:gd name="adj1" fmla="val -58278"/>
              <a:gd name="adj2" fmla="val 47310"/>
            </a:avLst>
          </a:prstGeom>
          <a:solidFill>
            <a:srgbClr val="FBE4D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Chiều nay cả nhà mình sẽ về quê.</a:t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831568" y="1770424"/>
            <a:ext cx="3707162" cy="1801078"/>
          </a:xfrm>
          <a:prstGeom prst="cloudCallout">
            <a:avLst>
              <a:gd name="adj1" fmla="val 9929"/>
              <a:gd name="adj2" fmla="val 76431"/>
            </a:avLst>
          </a:prstGeom>
          <a:solidFill>
            <a:srgbClr val="FBE4D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thích quá! Vậy con sẽ đi chuẩn bị đồ đạc của con.</a:t>
            </a:r>
            <a:endParaRPr/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11947" y="1770424"/>
            <a:ext cx="2824277" cy="386648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/>
          <p:nvPr/>
        </p:nvSpPr>
        <p:spPr>
          <a:xfrm>
            <a:off x="3847475" y="51827"/>
            <a:ext cx="4353220" cy="5950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MỞ ĐẦU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/>
          <p:nvPr/>
        </p:nvSpPr>
        <p:spPr>
          <a:xfrm>
            <a:off x="1799773" y="1440543"/>
            <a:ext cx="2641600" cy="59508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TÌNH HUỐNG</a:t>
            </a: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7561943" y="1703511"/>
            <a:ext cx="4231128" cy="1518234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Thông tin An nhận được </a:t>
            </a: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Chiều nay cả nhà sẽ về quê</a:t>
            </a:r>
            <a:endParaRPr sz="24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7620000" y="4699001"/>
            <a:ext cx="4049486" cy="1240972"/>
          </a:xfrm>
          <a:prstGeom prst="rect">
            <a:avLst/>
          </a:prstGeom>
          <a:solidFill>
            <a:srgbClr val="1E4E7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Quyết định của An</a:t>
            </a: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Đi chuẩn bị đồ đạc của m</a:t>
            </a:r>
            <a:endParaRPr/>
          </a:p>
        </p:txBody>
      </p:sp>
      <p:cxnSp>
        <p:nvCxnSpPr>
          <p:cNvPr id="141" name="Google Shape;141;p4"/>
          <p:cNvCxnSpPr>
            <a:endCxn id="139" idx="1"/>
          </p:cNvCxnSpPr>
          <p:nvPr/>
        </p:nvCxnSpPr>
        <p:spPr>
          <a:xfrm rot="10800000" flipH="1">
            <a:off x="6357143" y="2462628"/>
            <a:ext cx="1204800" cy="1429200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2" name="Google Shape;142;p4"/>
          <p:cNvCxnSpPr>
            <a:endCxn id="140" idx="1"/>
          </p:cNvCxnSpPr>
          <p:nvPr/>
        </p:nvCxnSpPr>
        <p:spPr>
          <a:xfrm>
            <a:off x="6357300" y="3915187"/>
            <a:ext cx="1262700" cy="1404300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3" name="Google Shape;143;p4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3810583" y="0"/>
            <a:ext cx="4353220" cy="53340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MỞ ĐẦU</a:t>
            </a:r>
            <a:endParaRPr/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529" y="2169994"/>
            <a:ext cx="6071728" cy="3263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420914" y="779067"/>
            <a:ext cx="11001829" cy="5794830"/>
            <a:chOff x="478972" y="1307480"/>
            <a:chExt cx="9361488" cy="5409746"/>
          </a:xfrm>
        </p:grpSpPr>
        <p:sp>
          <p:nvSpPr>
            <p:cNvPr id="151" name="Google Shape;151;p5"/>
            <p:cNvSpPr/>
            <p:nvPr/>
          </p:nvSpPr>
          <p:spPr>
            <a:xfrm>
              <a:off x="478972" y="1307480"/>
              <a:ext cx="9361488" cy="540974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" name="Google Shape;152;p5"/>
            <p:cNvGrpSpPr/>
            <p:nvPr/>
          </p:nvGrpSpPr>
          <p:grpSpPr>
            <a:xfrm>
              <a:off x="6221598" y="1523266"/>
              <a:ext cx="3070045" cy="3394030"/>
              <a:chOff x="6360843" y="1383821"/>
              <a:chExt cx="3066098" cy="3394030"/>
            </a:xfrm>
          </p:grpSpPr>
          <p:pic>
            <p:nvPicPr>
              <p:cNvPr id="153" name="Google Shape;153;p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360843" y="1383821"/>
                <a:ext cx="3066098" cy="303237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4" name="Google Shape;154;p5"/>
              <p:cNvSpPr txBox="1"/>
              <p:nvPr/>
            </p:nvSpPr>
            <p:spPr>
              <a:xfrm>
                <a:off x="6641033" y="4377741"/>
                <a:ext cx="271901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Hình 1.1. Dự báo bão </a:t>
                </a:r>
                <a:endParaRPr/>
              </a:p>
            </p:txBody>
          </p:sp>
        </p:grpSp>
      </p:grpSp>
      <p:sp>
        <p:nvSpPr>
          <p:cNvPr id="155" name="Google Shape;155;p5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920" y="1870321"/>
            <a:ext cx="4917786" cy="2431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/>
          <p:nvPr/>
        </p:nvSpPr>
        <p:spPr>
          <a:xfrm>
            <a:off x="3906373" y="906491"/>
            <a:ext cx="2015455" cy="1821558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1621537" y="4301991"/>
            <a:ext cx="3818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 ngư dân đang nghe dự báo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2445656" y="4542447"/>
            <a:ext cx="7438573" cy="2031663"/>
          </a:xfrm>
          <a:prstGeom prst="horizontalScroll">
            <a:avLst>
              <a:gd name="adj" fmla="val 12500"/>
            </a:avLst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 hãy cho biết:</a:t>
            </a:r>
            <a:endParaRPr/>
          </a:p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Thông tin mà các bác ngư dân nhận được là gì?</a:t>
            </a:r>
            <a:endParaRPr/>
          </a:p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Quyết định của họ là gì?</a:t>
            </a:r>
            <a:endParaRPr/>
          </a:p>
        </p:txBody>
      </p:sp>
      <p:sp>
        <p:nvSpPr>
          <p:cNvPr id="160" name="Google Shape;160;p5"/>
          <p:cNvSpPr/>
          <p:nvPr/>
        </p:nvSpPr>
        <p:spPr>
          <a:xfrm>
            <a:off x="3930438" y="0"/>
            <a:ext cx="4353220" cy="5282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lang="en-US"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6"/>
          <p:cNvGrpSpPr/>
          <p:nvPr/>
        </p:nvGrpSpPr>
        <p:grpSpPr>
          <a:xfrm>
            <a:off x="304799" y="852711"/>
            <a:ext cx="5675085" cy="5794830"/>
            <a:chOff x="478972" y="1078141"/>
            <a:chExt cx="5219210" cy="5409746"/>
          </a:xfrm>
        </p:grpSpPr>
        <p:sp>
          <p:nvSpPr>
            <p:cNvPr id="166" name="Google Shape;166;p6"/>
            <p:cNvSpPr/>
            <p:nvPr/>
          </p:nvSpPr>
          <p:spPr>
            <a:xfrm>
              <a:off x="478972" y="1078141"/>
              <a:ext cx="5219210" cy="540974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" name="Google Shape;167;p6"/>
            <p:cNvGrpSpPr/>
            <p:nvPr/>
          </p:nvGrpSpPr>
          <p:grpSpPr>
            <a:xfrm>
              <a:off x="813940" y="1362727"/>
              <a:ext cx="4549273" cy="4840574"/>
              <a:chOff x="960137" y="1223282"/>
              <a:chExt cx="4543425" cy="4840574"/>
            </a:xfrm>
          </p:grpSpPr>
          <p:pic>
            <p:nvPicPr>
              <p:cNvPr id="168" name="Google Shape;168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960137" y="1223282"/>
                <a:ext cx="4543425" cy="43243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9" name="Google Shape;169;p6"/>
              <p:cNvSpPr txBox="1"/>
              <p:nvPr/>
            </p:nvSpPr>
            <p:spPr>
              <a:xfrm>
                <a:off x="1872343" y="5663746"/>
                <a:ext cx="271901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Hình 1.1. Dự báo bão </a:t>
                </a:r>
                <a:endParaRPr/>
              </a:p>
            </p:txBody>
          </p:sp>
        </p:grpSp>
      </p:grpSp>
      <p:sp>
        <p:nvSpPr>
          <p:cNvPr id="170" name="Google Shape;170;p6"/>
          <p:cNvSpPr/>
          <p:nvPr/>
        </p:nvSpPr>
        <p:spPr>
          <a:xfrm>
            <a:off x="6676571" y="1768926"/>
            <a:ext cx="4876801" cy="4252046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Thông tin các bác ngư dân nhận được:  </a:t>
            </a:r>
            <a:r>
              <a:rPr lang="en-US" sz="2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Khu vực mình đang đánh cá sắp có bão</a:t>
            </a:r>
            <a:endParaRPr sz="28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Quyết định của các bác ngư dân: </a:t>
            </a:r>
            <a:r>
              <a:rPr lang="en-US" sz="2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Nhanh chóng đưa tàu về bến </a:t>
            </a:r>
            <a:endParaRPr/>
          </a:p>
        </p:txBody>
      </p:sp>
      <p:sp>
        <p:nvSpPr>
          <p:cNvPr id="171" name="Google Shape;171;p6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3930438" y="0"/>
            <a:ext cx="4353220" cy="53340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lang="en-US"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443959" y="954741"/>
            <a:ext cx="11282289" cy="55267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646295" y="2476288"/>
            <a:ext cx="5986517" cy="363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93700" marR="0" lvl="0" indent="-393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Noto Sans Symbols"/>
              <a:buChar char="❖"/>
            </a:pP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Hãy trao đổi với bạn và cho biết thông tin mà các bác ngư dân nhận được quan trọng như thế nào trong việc ra quyết định của họ?</a:t>
            </a:r>
            <a:endParaRPr/>
          </a:p>
          <a:p>
            <a:pPr marL="393700" marR="0" lvl="0" indent="-2413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00" marR="0" lvl="0" indent="-393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Noto Sans Symbols"/>
              <a:buChar char="❖"/>
            </a:pP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hãy cho ví dụ về vai trò quan trọng của thông tin đối với việc ra quyết định của con người.</a:t>
            </a:r>
            <a:endParaRPr/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3116" y="1776684"/>
            <a:ext cx="4519904" cy="382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01305" y="1009333"/>
            <a:ext cx="1637730" cy="146695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/>
          <p:nvPr/>
        </p:nvSpPr>
        <p:spPr>
          <a:xfrm>
            <a:off x="3796935" y="-7620"/>
            <a:ext cx="4353220" cy="54102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lang="en-US"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KHÁM PHÁ</a:t>
            </a:r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2&quot; unique_id=&quot;10272&quot;&gt;&lt;object type=&quot;3&quot; unique_id=&quot;10273&quot;&gt;&lt;property id=&quot;20148&quot; value=&quot;5&quot;/&gt;&lt;property id=&quot;20300&quot; value=&quot;Slide 1 - &amp;quot;&amp;amp;#x09;TIN HỌC 3 – TUẦN 1&amp;quot;&quot;/&gt;&lt;property id=&quot;20307&quot; value=&quot;270&quot;/&gt;&lt;/object&gt;&lt;object type=&quot;3&quot; unique_id=&quot;10274&quot;&gt;&lt;property id=&quot;20148&quot; value=&quot;5&quot;/&gt;&lt;property id=&quot;20300&quot; value=&quot;Slide 2&quot;/&gt;&lt;property id=&quot;20307&quot; value=&quot;256&quot;/&gt;&lt;/object&gt;&lt;object type=&quot;3&quot; unique_id=&quot;10275&quot;&gt;&lt;property id=&quot;20148&quot; value=&quot;5&quot;/&gt;&lt;property id=&quot;20300&quot; value=&quot;Slide 3 - &amp;quot;ĐỒ DÙNG CẦN CHUẨN BỊ&amp;quot;&quot;/&gt;&lt;property id=&quot;20307&quot; value=&quot;257&quot;/&gt;&lt;/object&gt;&lt;object type=&quot;3&quot; unique_id=&quot;10276&quot;&gt;&lt;property id=&quot;20148&quot; value=&quot;5&quot;/&gt;&lt;property id=&quot;20300&quot; value=&quot;Slide 4&quot;/&gt;&lt;property id=&quot;20307&quot; value=&quot;258&quot;/&gt;&lt;/object&gt;&lt;object type=&quot;3&quot; unique_id=&quot;10277&quot;&gt;&lt;property id=&quot;20148&quot; value=&quot;5&quot;/&gt;&lt;property id=&quot;20300&quot; value=&quot;Slide 5&quot;/&gt;&lt;property id=&quot;20307&quot; value=&quot;259&quot;/&gt;&lt;/object&gt;&lt;object type=&quot;3&quot; unique_id=&quot;10278&quot;&gt;&lt;property id=&quot;20148&quot; value=&quot;5&quot;/&gt;&lt;property id=&quot;20300&quot; value=&quot;Slide 6&quot;/&gt;&lt;property id=&quot;20307&quot; value=&quot;260&quot;/&gt;&lt;/object&gt;&lt;object type=&quot;3&quot; unique_id=&quot;10279&quot;&gt;&lt;property id=&quot;20148&quot; value=&quot;5&quot;/&gt;&lt;property id=&quot;20300&quot; value=&quot;Slide 7&quot;/&gt;&lt;property id=&quot;20307&quot; value=&quot;261&quot;/&gt;&lt;/object&gt;&lt;object type=&quot;3&quot; unique_id=&quot;10280&quot;&gt;&lt;property id=&quot;20148&quot; value=&quot;5&quot;/&gt;&lt;property id=&quot;20300&quot; value=&quot;Slide 8&quot;/&gt;&lt;property id=&quot;20307&quot; value=&quot;262&quot;/&gt;&lt;/object&gt;&lt;object type=&quot;3&quot; unique_id=&quot;10281&quot;&gt;&lt;property id=&quot;20148&quot; value=&quot;5&quot;/&gt;&lt;property id=&quot;20300&quot; value=&quot;Slide 9&quot;/&gt;&lt;property id=&quot;20307&quot; value=&quot;263&quot;/&gt;&lt;/object&gt;&lt;object type=&quot;3&quot; unique_id=&quot;10282&quot;&gt;&lt;property id=&quot;20148&quot; value=&quot;5&quot;/&gt;&lt;property id=&quot;20300&quot; value=&quot;Slide 10&quot;/&gt;&lt;property id=&quot;20307&quot; value=&quot;264&quot;/&gt;&lt;/object&gt;&lt;object type=&quot;3&quot; unique_id=&quot;10283&quot;&gt;&lt;property id=&quot;20148&quot; value=&quot;5&quot;/&gt;&lt;property id=&quot;20300&quot; value=&quot;Slide 11&quot;/&gt;&lt;property id=&quot;20307&quot; value=&quot;265&quot;/&gt;&lt;/object&gt;&lt;object type=&quot;3&quot; unique_id=&quot;10284&quot;&gt;&lt;property id=&quot;20148&quot; value=&quot;5&quot;/&gt;&lt;property id=&quot;20300&quot; value=&quot;Slide 12&quot;/&gt;&lt;property id=&quot;20307&quot; value=&quot;266&quot;/&gt;&lt;/object&gt;&lt;object type=&quot;3&quot; unique_id=&quot;10285&quot;&gt;&lt;property id=&quot;20148&quot; value=&quot;5&quot;/&gt;&lt;property id=&quot;20300&quot; value=&quot;Slide 13&quot;/&gt;&lt;property id=&quot;20307&quot; value=&quot;267&quot;/&gt;&lt;/object&gt;&lt;object type=&quot;3&quot; unique_id=&quot;10286&quot;&gt;&lt;property id=&quot;20148&quot; value=&quot;5&quot;/&gt;&lt;property id=&quot;20300&quot; value=&quot;Slide 14&quot;/&gt;&lt;property id=&quot;20307&quot; value=&quot;268&quot;/&gt;&lt;/object&gt;&lt;/object&gt;&lt;object type=&quot;8&quot; unique_id=&quot;1030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444</Words>
  <Application>Microsoft Office PowerPoint</Application>
  <PresentationFormat>Custom</PresentationFormat>
  <Paragraphs>58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Tahoma</vt:lpstr>
      <vt:lpstr>Noto Sans Symbols</vt:lpstr>
      <vt:lpstr>Calibri</vt:lpstr>
      <vt:lpstr>Times New Roman</vt:lpstr>
      <vt:lpstr>Office Theme</vt:lpstr>
      <vt:lpstr> TIN HỌC 3 – TUẦN 1</vt:lpstr>
      <vt:lpstr>PowerPoint Presentation</vt:lpstr>
      <vt:lpstr>ĐỒ DÙNG CẦN CHUẨN BỊ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TIN HỌC 3 – TUẦN 1</dc:title>
  <dc:creator>Admin</dc:creator>
  <cp:lastModifiedBy>MTC</cp:lastModifiedBy>
  <cp:revision>4</cp:revision>
  <dcterms:created xsi:type="dcterms:W3CDTF">2022-01-16T07:26:14Z</dcterms:created>
  <dcterms:modified xsi:type="dcterms:W3CDTF">2023-08-31T07:55:53Z</dcterms:modified>
</cp:coreProperties>
</file>