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24" r:id="rId2"/>
  </p:sldMasterIdLst>
  <p:notesMasterIdLst>
    <p:notesMasterId r:id="rId15"/>
  </p:notesMasterIdLst>
  <p:sldIdLst>
    <p:sldId id="263" r:id="rId3"/>
    <p:sldId id="283" r:id="rId4"/>
    <p:sldId id="284" r:id="rId5"/>
    <p:sldId id="412" r:id="rId6"/>
    <p:sldId id="407" r:id="rId7"/>
    <p:sldId id="409" r:id="rId8"/>
    <p:sldId id="410" r:id="rId9"/>
    <p:sldId id="397" r:id="rId10"/>
    <p:sldId id="413" r:id="rId11"/>
    <p:sldId id="404" r:id="rId12"/>
    <p:sldId id="414" r:id="rId13"/>
    <p:sldId id="411" r:id="rId14"/>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7C22"/>
    <a:srgbClr val="41BB34"/>
    <a:srgbClr val="005DBA"/>
    <a:srgbClr val="FF9830"/>
    <a:srgbClr val="EA7E7E"/>
    <a:srgbClr val="33A3DC"/>
    <a:srgbClr val="353535"/>
    <a:srgbClr val="23A5BB"/>
    <a:srgbClr val="67B458"/>
    <a:srgbClr val="3ECF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434" autoAdjust="0"/>
  </p:normalViewPr>
  <p:slideViewPr>
    <p:cSldViewPr snapToGrid="0">
      <p:cViewPr varScale="1">
        <p:scale>
          <a:sx n="64" d="100"/>
          <a:sy n="64" d="100"/>
        </p:scale>
        <p:origin x="66" y="78"/>
      </p:cViewPr>
      <p:guideLst>
        <p:guide orient="horz" pos="2160"/>
        <p:guide pos="3840"/>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FCE5D-CA8F-4F64-970C-1893990B6229}" type="datetimeFigureOut">
              <a:rPr lang="en-US" smtClean="0"/>
              <a:t>08/05/2023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92DDC-5723-4348-B74C-D46FE223E68B}" type="slidenum">
              <a:rPr lang="en-US" smtClean="0"/>
              <a:t>‹#›</a:t>
            </a:fld>
            <a:endParaRPr lang="en-US"/>
          </a:p>
        </p:txBody>
      </p:sp>
    </p:spTree>
    <p:extLst>
      <p:ext uri="{BB962C8B-B14F-4D97-AF65-F5344CB8AC3E}">
        <p14:creationId xmlns:p14="http://schemas.microsoft.com/office/powerpoint/2010/main" val="346695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B92DDC-5723-4348-B74C-D46FE223E68B}" type="slidenum">
              <a:rPr lang="en-US" smtClean="0"/>
              <a:t>7</a:t>
            </a:fld>
            <a:endParaRPr lang="en-US"/>
          </a:p>
        </p:txBody>
      </p:sp>
    </p:spTree>
    <p:extLst>
      <p:ext uri="{BB962C8B-B14F-4D97-AF65-F5344CB8AC3E}">
        <p14:creationId xmlns:p14="http://schemas.microsoft.com/office/powerpoint/2010/main" val="8349892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8.emf"/><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2.xml"/><Relationship Id="rId4" Type="http://schemas.openxmlformats.org/officeDocument/2006/relationships/image" Target="../media/image4.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2.xml"/><Relationship Id="rId5" Type="http://schemas.openxmlformats.org/officeDocument/2006/relationships/image" Target="../media/image8.emf"/><Relationship Id="rId4" Type="http://schemas.openxmlformats.org/officeDocument/2006/relationships/image" Target="../media/image7.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2.xml"/><Relationship Id="rId4" Type="http://schemas.openxmlformats.org/officeDocument/2006/relationships/image" Target="../media/image13.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latin typeface="Times New Roman (Headings)"/>
              </a:defRPr>
            </a:lvl1pPr>
          </a:lstStyle>
          <a:p>
            <a:r>
              <a:rPr lang="en-US" dirty="0"/>
              <a:t>Click to edit Master title style</a:t>
            </a:r>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latin typeface="Times New Roman (Heading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solidFill>
                  <a:schemeClr val="tx2"/>
                </a:solidFill>
                <a:latin typeface="Times New Roman (Headings)"/>
              </a:defRPr>
            </a:lvl1pPr>
          </a:lstStyle>
          <a:p>
            <a:fld id="{96DFF08F-DC6B-4601-B491-B0F83F6DD2DA}" type="datetimeFigureOut">
              <a:rPr lang="en-US" smtClean="0"/>
              <a:pPr/>
              <a:t>08/05/2023</a:t>
            </a:fld>
            <a:endParaRPr lang="en-US" dirty="0"/>
          </a:p>
        </p:txBody>
      </p:sp>
      <p:sp>
        <p:nvSpPr>
          <p:cNvPr id="5" name="Footer Placeholder 4"/>
          <p:cNvSpPr>
            <a:spLocks noGrp="1"/>
          </p:cNvSpPr>
          <p:nvPr>
            <p:ph type="ftr" sz="quarter" idx="11"/>
          </p:nvPr>
        </p:nvSpPr>
        <p:spPr/>
        <p:txBody>
          <a:bodyPr/>
          <a:lstStyle>
            <a:lvl1pPr>
              <a:defRPr>
                <a:solidFill>
                  <a:schemeClr val="tx2"/>
                </a:solidFill>
                <a:latin typeface="Times New Roman (Headings)"/>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latin typeface="Times New Roman (Headings)"/>
              </a:defRPr>
            </a:lvl1pPr>
          </a:lstStyle>
          <a:p>
            <a:fld id="{4FAB73BC-B049-4115-A692-8D63A059BFB8}" type="slidenum">
              <a:rPr lang="en-US" smtClean="0"/>
              <a:pPr/>
              <a:t>‹#›</a:t>
            </a:fld>
            <a:endParaRPr lang="en-US" dirty="0"/>
          </a:p>
        </p:txBody>
      </p:sp>
      <p:pic>
        <p:nvPicPr>
          <p:cNvPr id="8" name="Picture 7"/>
          <p:cNvPicPr>
            <a:picLocks noChangeAspect="1"/>
          </p:cNvPicPr>
          <p:nvPr userDrawn="1"/>
        </p:nvPicPr>
        <p:blipFill>
          <a:blip r:embed="rId2"/>
          <a:stretch>
            <a:fillRect/>
          </a:stretch>
        </p:blipFill>
        <p:spPr>
          <a:xfrm>
            <a:off x="452980" y="262439"/>
            <a:ext cx="1289022" cy="1327500"/>
          </a:xfrm>
          <a:prstGeom prst="rect">
            <a:avLst/>
          </a:prstGeom>
        </p:spPr>
      </p:pic>
      <p:pic>
        <p:nvPicPr>
          <p:cNvPr id="9" name="Picture 8"/>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grpSp>
        <p:nvGrpSpPr>
          <p:cNvPr id="13" name="Group 12"/>
          <p:cNvGrpSpPr/>
          <p:nvPr userDrawn="1"/>
        </p:nvGrpSpPr>
        <p:grpSpPr>
          <a:xfrm>
            <a:off x="3517905" y="460004"/>
            <a:ext cx="4157131" cy="1475193"/>
            <a:chOff x="3634320" y="261051"/>
            <a:chExt cx="4157131" cy="1475193"/>
          </a:xfrm>
        </p:grpSpPr>
        <p:pic>
          <p:nvPicPr>
            <p:cNvPr id="11" name="Picture 10"/>
            <p:cNvPicPr>
              <a:picLocks noChangeAspect="1"/>
            </p:cNvPicPr>
            <p:nvPr userDrawn="1"/>
          </p:nvPicPr>
          <p:blipFill rotWithShape="1">
            <a:blip r:embed="rId4" cstate="screen">
              <a:duotone>
                <a:prstClr val="black"/>
                <a:schemeClr val="accent6">
                  <a:tint val="45000"/>
                  <a:satMod val="400000"/>
                </a:schemeClr>
              </a:duotone>
              <a:extLst>
                <a:ext uri="{28A0092B-C50C-407E-A947-70E740481C1C}">
                  <a14:useLocalDpi xmlns:a14="http://schemas.microsoft.com/office/drawing/2010/main"/>
                </a:ext>
              </a:extLst>
            </a:blip>
            <a:srcRect b="81730"/>
            <a:stretch/>
          </p:blipFill>
          <p:spPr>
            <a:xfrm>
              <a:off x="4095749" y="261051"/>
              <a:ext cx="3695702" cy="341046"/>
            </a:xfrm>
            <a:prstGeom prst="rect">
              <a:avLst/>
            </a:prstGeom>
          </p:spPr>
        </p:pic>
        <p:pic>
          <p:nvPicPr>
            <p:cNvPr id="12" name="Picture 11"/>
            <p:cNvPicPr>
              <a:picLocks noChangeAspect="1"/>
            </p:cNvPicPr>
            <p:nvPr userDrawn="1"/>
          </p:nvPicPr>
          <p:blipFill rotWithShape="1">
            <a:blip r:embed="rId4">
              <a:duotone>
                <a:prstClr val="black"/>
                <a:schemeClr val="accent6">
                  <a:tint val="45000"/>
                  <a:satMod val="400000"/>
                </a:schemeClr>
              </a:duotone>
            </a:blip>
            <a:srcRect t="40212"/>
            <a:stretch/>
          </p:blipFill>
          <p:spPr>
            <a:xfrm>
              <a:off x="3634320" y="620207"/>
              <a:ext cx="3695702" cy="1116037"/>
            </a:xfrm>
            <a:prstGeom prst="rect">
              <a:avLst/>
            </a:prstGeom>
          </p:spPr>
        </p:pic>
      </p:grpSp>
    </p:spTree>
    <p:extLst>
      <p:ext uri="{BB962C8B-B14F-4D97-AF65-F5344CB8AC3E}">
        <p14:creationId xmlns:p14="http://schemas.microsoft.com/office/powerpoint/2010/main" val="426478829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8_Tiêu Đề Bài 1-Quyển 3-Internet">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BD2B39-EB6D-4221-8FBC-AEF76462664C}" type="datetimeFigureOut">
              <a:rPr lang="en-US" smtClean="0"/>
              <a:t>08/05/2023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pic>
        <p:nvPicPr>
          <p:cNvPr id="10" name="Picture 9"/>
          <p:cNvPicPr>
            <a:picLocks noChangeAspect="1"/>
          </p:cNvPicPr>
          <p:nvPr userDrawn="1"/>
        </p:nvPicPr>
        <p:blipFill>
          <a:blip r:embed="rId2">
            <a:duotone>
              <a:schemeClr val="accent4">
                <a:shade val="45000"/>
                <a:satMod val="135000"/>
              </a:schemeClr>
              <a:prstClr val="white"/>
            </a:duotone>
          </a:blip>
          <a:stretch>
            <a:fillRect/>
          </a:stretch>
        </p:blipFill>
        <p:spPr>
          <a:xfrm>
            <a:off x="365759" y="-15913"/>
            <a:ext cx="1943100" cy="2057026"/>
          </a:xfrm>
          <a:prstGeom prst="rect">
            <a:avLst/>
          </a:prstGeom>
        </p:spPr>
      </p:pic>
      <p:pic>
        <p:nvPicPr>
          <p:cNvPr id="12" name="Picture 11"/>
          <p:cNvPicPr>
            <a:picLocks noChangeAspect="1"/>
          </p:cNvPicPr>
          <p:nvPr userDrawn="1"/>
        </p:nvPicPr>
        <p:blipFill>
          <a:blip r:embed="rId3">
            <a:duotone>
              <a:prstClr val="black"/>
              <a:schemeClr val="accent6">
                <a:tint val="45000"/>
                <a:satMod val="400000"/>
              </a:schemeClr>
            </a:duotone>
          </a:blip>
          <a:stretch>
            <a:fillRect/>
          </a:stretch>
        </p:blipFill>
        <p:spPr>
          <a:xfrm>
            <a:off x="10325088" y="115342"/>
            <a:ext cx="1502698" cy="2118710"/>
          </a:xfrm>
          <a:prstGeom prst="rect">
            <a:avLst/>
          </a:prstGeom>
        </p:spPr>
      </p:pic>
      <p:pic>
        <p:nvPicPr>
          <p:cNvPr id="14" name="Picture 13"/>
          <p:cNvPicPr>
            <a:picLocks noChangeAspect="1"/>
          </p:cNvPicPr>
          <p:nvPr userDrawn="1"/>
        </p:nvPicPr>
        <p:blipFill>
          <a:blip r:embed="rId4">
            <a:duotone>
              <a:schemeClr val="accent2">
                <a:shade val="45000"/>
                <a:satMod val="135000"/>
              </a:schemeClr>
              <a:prstClr val="white"/>
            </a:duotone>
          </a:blip>
          <a:stretch>
            <a:fillRect/>
          </a:stretch>
        </p:blipFill>
        <p:spPr>
          <a:xfrm>
            <a:off x="9454036" y="4523280"/>
            <a:ext cx="2373750" cy="1901250"/>
          </a:xfrm>
          <a:prstGeom prst="rect">
            <a:avLst/>
          </a:prstGeom>
        </p:spPr>
      </p:pic>
      <p:pic>
        <p:nvPicPr>
          <p:cNvPr id="15" name="Picture 14"/>
          <p:cNvPicPr>
            <a:picLocks noChangeAspect="1"/>
          </p:cNvPicPr>
          <p:nvPr userDrawn="1"/>
        </p:nvPicPr>
        <p:blipFill>
          <a:blip r:embed="rId5"/>
          <a:stretch>
            <a:fillRect/>
          </a:stretch>
        </p:blipFill>
        <p:spPr>
          <a:xfrm>
            <a:off x="720976" y="5023060"/>
            <a:ext cx="1232666" cy="1232666"/>
          </a:xfrm>
          <a:prstGeom prst="rect">
            <a:avLst/>
          </a:prstGeom>
        </p:spPr>
      </p:pic>
    </p:spTree>
    <p:extLst>
      <p:ext uri="{BB962C8B-B14F-4D97-AF65-F5344CB8AC3E}">
        <p14:creationId xmlns:p14="http://schemas.microsoft.com/office/powerpoint/2010/main" val="36065747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 Phan 2-Chủ đề A-Bài 1-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08/05/2023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2326278" cy="369332"/>
          </a:xfrm>
          <a:prstGeom prst="rect">
            <a:avLst/>
          </a:prstGeom>
          <a:noFill/>
        </p:spPr>
        <p:txBody>
          <a:bodyPr wrap="none" rtlCol="0">
            <a:spAutoFit/>
          </a:bodyPr>
          <a:lstStyle/>
          <a:p>
            <a:r>
              <a:rPr lang="en-US" dirty="0" err="1">
                <a:latin typeface="+mj-lt"/>
              </a:rPr>
              <a:t>Chủ</a:t>
            </a:r>
            <a:r>
              <a:rPr lang="en-US" baseline="0" dirty="0">
                <a:latin typeface="+mj-lt"/>
              </a:rPr>
              <a:t> </a:t>
            </a:r>
            <a:r>
              <a:rPr lang="en-US" baseline="0" dirty="0" err="1">
                <a:latin typeface="+mj-lt"/>
              </a:rPr>
              <a:t>đề</a:t>
            </a:r>
            <a:r>
              <a:rPr lang="en-US" baseline="0" dirty="0">
                <a:latin typeface="+mj-lt"/>
              </a:rPr>
              <a:t> B</a:t>
            </a:r>
            <a:r>
              <a:rPr lang="en-US" dirty="0">
                <a:latin typeface="+mj-lt"/>
              </a:rPr>
              <a:t>. </a:t>
            </a:r>
            <a:r>
              <a:rPr lang="en-US" dirty="0" err="1">
                <a:latin typeface="+mj-lt"/>
              </a:rPr>
              <a:t>Công</a:t>
            </a:r>
            <a:r>
              <a:rPr lang="en-US" dirty="0">
                <a:latin typeface="+mj-lt"/>
              </a:rPr>
              <a:t> </a:t>
            </a:r>
            <a:r>
              <a:rPr lang="en-US" dirty="0" err="1">
                <a:latin typeface="+mj-lt"/>
              </a:rPr>
              <a:t>dân</a:t>
            </a:r>
            <a:r>
              <a:rPr lang="en-US" dirty="0">
                <a:latin typeface="+mj-lt"/>
              </a:rPr>
              <a:t> </a:t>
            </a:r>
            <a:r>
              <a:rPr lang="en-US" dirty="0" err="1">
                <a:latin typeface="+mj-lt"/>
              </a:rPr>
              <a:t>số</a:t>
            </a:r>
            <a:endParaRPr lang="en-US" dirty="0">
              <a:latin typeface="+mj-lt"/>
            </a:endParaRPr>
          </a:p>
        </p:txBody>
      </p:sp>
      <p:sp>
        <p:nvSpPr>
          <p:cNvPr id="9" name="TextBox 8"/>
          <p:cNvSpPr txBox="1"/>
          <p:nvPr userDrawn="1"/>
        </p:nvSpPr>
        <p:spPr>
          <a:xfrm>
            <a:off x="7878960" y="198198"/>
            <a:ext cx="3222998"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a:spcBef>
                <a:spcPts val="600"/>
              </a:spcBef>
              <a:spcAft>
                <a:spcPts val="600"/>
              </a:spcAft>
              <a:tabLst>
                <a:tab pos="4749165" algn="l"/>
              </a:tabLst>
            </a:pPr>
            <a:r>
              <a:rPr lang="en-US" sz="1800" b="1" dirty="0" err="1">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Bài</a:t>
            </a:r>
            <a:r>
              <a:rPr lang="en-US" sz="1800" b="1"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dirty="0" smtClean="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2: </a:t>
            </a:r>
            <a:r>
              <a:rPr lang="en-US" sz="1800" b="1" dirty="0" err="1">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Tớ</a:t>
            </a:r>
            <a:r>
              <a:rPr lang="en-US" sz="1800" b="1"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dirty="0" err="1" smtClean="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tự</a:t>
            </a:r>
            <a:r>
              <a:rPr lang="en-US" sz="1800" b="1" baseline="0" dirty="0" smtClean="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baseline="0" dirty="0" err="1" smtClean="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khám</a:t>
            </a:r>
            <a:r>
              <a:rPr lang="en-US" sz="1800" b="1" baseline="0" dirty="0" smtClean="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baseline="0" dirty="0" err="1" smtClean="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phá</a:t>
            </a:r>
            <a:r>
              <a:rPr lang="en-US" sz="1800" b="1" baseline="0" dirty="0" smtClean="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baseline="0" dirty="0" err="1" smtClean="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thế</a:t>
            </a:r>
            <a:r>
              <a:rPr lang="en-US" sz="1800" b="1" baseline="0" dirty="0" smtClean="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baseline="0" dirty="0" err="1" smtClean="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giới</a:t>
            </a:r>
            <a:endParaRPr lang="en-GB" sz="1800" dirty="0">
              <a:effectLst/>
              <a:latin typeface="Times New Roman" panose="02020603050405020304" pitchFamily="18" charset="0"/>
              <a:ea typeface="Times New Roman" panose="02020603050405020304" pitchFamily="18" charset="0"/>
              <a:cs typeface="Arial" panose="020B0604020202020204" pitchFamily="34" charset="0"/>
            </a:endParaRPr>
          </a:p>
        </p:txBody>
      </p:sp>
      <p:sp>
        <p:nvSpPr>
          <p:cNvPr id="11" name="Text Placeholder 10"/>
          <p:cNvSpPr>
            <a:spLocks noGrp="1"/>
          </p:cNvSpPr>
          <p:nvPr>
            <p:ph type="body" sz="quarter" idx="13"/>
          </p:nvPr>
        </p:nvSpPr>
        <p:spPr>
          <a:xfrm>
            <a:off x="1275744" y="795485"/>
            <a:ext cx="9784733" cy="7779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stretch>
            <a:fillRect/>
          </a:stretch>
        </p:blipFill>
        <p:spPr>
          <a:xfrm>
            <a:off x="10086975" y="5597612"/>
            <a:ext cx="1600200" cy="825242"/>
          </a:xfrm>
          <a:prstGeom prst="rect">
            <a:avLst/>
          </a:prstGeom>
        </p:spPr>
      </p:pic>
      <p:pic>
        <p:nvPicPr>
          <p:cNvPr id="13" name="Picture 12"/>
          <p:cNvPicPr>
            <a:picLocks noChangeAspect="1"/>
          </p:cNvPicPr>
          <p:nvPr userDrawn="1"/>
        </p:nvPicPr>
        <p:blipFill>
          <a:blip r:embed="rId3"/>
          <a:stretch>
            <a:fillRect/>
          </a:stretch>
        </p:blipFill>
        <p:spPr>
          <a:xfrm>
            <a:off x="318818" y="5265259"/>
            <a:ext cx="2335746" cy="1489948"/>
          </a:xfrm>
          <a:prstGeom prst="rect">
            <a:avLst/>
          </a:prstGeom>
        </p:spPr>
      </p:pic>
    </p:spTree>
    <p:extLst>
      <p:ext uri="{BB962C8B-B14F-4D97-AF65-F5344CB8AC3E}">
        <p14:creationId xmlns:p14="http://schemas.microsoft.com/office/powerpoint/2010/main" val="3811873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9_-Bài 8- Phan 2-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mj-lt"/>
              </a:defRPr>
            </a:lvl1pPr>
          </a:lstStyle>
          <a:p>
            <a:fld id="{47BD2B39-EB6D-4221-8FBC-AEF76462664C}" type="datetimeFigureOut">
              <a:rPr lang="en-US" smtClean="0"/>
              <a:pPr/>
              <a:t>08/05/2023</a:t>
            </a:fld>
            <a:endParaRPr lang="en-US"/>
          </a:p>
        </p:txBody>
      </p:sp>
      <p:sp>
        <p:nvSpPr>
          <p:cNvPr id="5" name="Footer Placeholder 4"/>
          <p:cNvSpPr>
            <a:spLocks noGrp="1"/>
          </p:cNvSpPr>
          <p:nvPr>
            <p:ph type="ftr" sz="quarter" idx="11"/>
          </p:nvPr>
        </p:nvSpPr>
        <p:spPr/>
        <p:txBody>
          <a:bodyPr/>
          <a:lstStyle>
            <a:lvl1pPr>
              <a:defRPr>
                <a:latin typeface="+mj-lt"/>
              </a:defRPr>
            </a:lvl1pPr>
          </a:lstStyle>
          <a:p>
            <a:endParaRPr lang="en-US"/>
          </a:p>
        </p:txBody>
      </p:sp>
      <p:sp>
        <p:nvSpPr>
          <p:cNvPr id="6" name="Slide Number Placeholder 5"/>
          <p:cNvSpPr>
            <a:spLocks noGrp="1"/>
          </p:cNvSpPr>
          <p:nvPr>
            <p:ph type="sldNum" sz="quarter" idx="12"/>
          </p:nvPr>
        </p:nvSpPr>
        <p:spPr/>
        <p:txBody>
          <a:bodyPr/>
          <a:lstStyle>
            <a:lvl1pPr>
              <a:defRPr>
                <a:latin typeface="+mj-lt"/>
              </a:defRPr>
            </a:lvl1pPr>
          </a:lstStyle>
          <a:p>
            <a:fld id="{AC7AEF0F-3B20-4D09-BCE9-D55428049EF7}" type="slidenum">
              <a:rPr lang="en-US" smtClean="0"/>
              <a:pPr/>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mj-lt"/>
            </a:endParaRPr>
          </a:p>
        </p:txBody>
      </p:sp>
      <p:sp>
        <p:nvSpPr>
          <p:cNvPr id="8" name="TextBox 7"/>
          <p:cNvSpPr txBox="1"/>
          <p:nvPr userDrawn="1"/>
        </p:nvSpPr>
        <p:spPr>
          <a:xfrm>
            <a:off x="510139" y="161842"/>
            <a:ext cx="2326278" cy="369332"/>
          </a:xfrm>
          <a:prstGeom prst="rect">
            <a:avLst/>
          </a:prstGeom>
          <a:noFill/>
        </p:spPr>
        <p:txBody>
          <a:bodyPr wrap="none" rtlCol="0">
            <a:spAutoFit/>
          </a:bodyPr>
          <a:lstStyle/>
          <a:p>
            <a:r>
              <a:rPr lang="en-US" dirty="0" err="1">
                <a:latin typeface="+mj-lt"/>
              </a:rPr>
              <a:t>Chủ</a:t>
            </a:r>
            <a:r>
              <a:rPr lang="en-US" baseline="0" dirty="0">
                <a:latin typeface="+mj-lt"/>
              </a:rPr>
              <a:t> </a:t>
            </a:r>
            <a:r>
              <a:rPr lang="en-US" baseline="0" dirty="0" err="1">
                <a:latin typeface="+mj-lt"/>
              </a:rPr>
              <a:t>đề</a:t>
            </a:r>
            <a:r>
              <a:rPr lang="en-US" baseline="0" dirty="0">
                <a:latin typeface="+mj-lt"/>
              </a:rPr>
              <a:t> </a:t>
            </a:r>
            <a:r>
              <a:rPr lang="en-US" baseline="0" dirty="0" smtClean="0">
                <a:latin typeface="+mj-lt"/>
              </a:rPr>
              <a:t>B</a:t>
            </a:r>
            <a:r>
              <a:rPr lang="en-US" dirty="0" smtClean="0">
                <a:latin typeface="+mj-lt"/>
              </a:rPr>
              <a:t>. </a:t>
            </a:r>
            <a:r>
              <a:rPr lang="en-US" dirty="0" err="1" smtClean="0">
                <a:latin typeface="+mj-lt"/>
              </a:rPr>
              <a:t>Công</a:t>
            </a:r>
            <a:r>
              <a:rPr lang="en-US" baseline="0" dirty="0" smtClean="0">
                <a:latin typeface="+mj-lt"/>
              </a:rPr>
              <a:t> </a:t>
            </a:r>
            <a:r>
              <a:rPr lang="en-US" baseline="0" dirty="0" err="1" smtClean="0">
                <a:latin typeface="+mj-lt"/>
              </a:rPr>
              <a:t>dân</a:t>
            </a:r>
            <a:r>
              <a:rPr lang="en-US" dirty="0" smtClean="0">
                <a:latin typeface="+mj-lt"/>
              </a:rPr>
              <a:t> </a:t>
            </a:r>
            <a:r>
              <a:rPr lang="en-US" dirty="0" err="1">
                <a:latin typeface="+mj-lt"/>
              </a:rPr>
              <a:t>số</a:t>
            </a:r>
            <a:endParaRPr lang="en-US" dirty="0">
              <a:latin typeface="+mj-lt"/>
            </a:endParaRPr>
          </a:p>
        </p:txBody>
      </p:sp>
      <p:sp>
        <p:nvSpPr>
          <p:cNvPr id="9" name="TextBox 8"/>
          <p:cNvSpPr txBox="1"/>
          <p:nvPr userDrawn="1"/>
        </p:nvSpPr>
        <p:spPr>
          <a:xfrm>
            <a:off x="8580965" y="94912"/>
            <a:ext cx="3024226"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dirty="0" err="1">
                <a:latin typeface="+mj-lt"/>
              </a:rPr>
              <a:t>Bài</a:t>
            </a:r>
            <a:r>
              <a:rPr lang="en-US" baseline="0" dirty="0">
                <a:latin typeface="+mj-lt"/>
              </a:rPr>
              <a:t> 2</a:t>
            </a:r>
            <a:r>
              <a:rPr lang="vi-VN" dirty="0">
                <a:latin typeface="+mj-lt"/>
              </a:rPr>
              <a:t>. Tớ </a:t>
            </a:r>
            <a:r>
              <a:rPr lang="en-US" dirty="0" err="1" smtClean="0">
                <a:latin typeface="+mj-lt"/>
              </a:rPr>
              <a:t>tự</a:t>
            </a:r>
            <a:r>
              <a:rPr lang="en-US" baseline="0" dirty="0" smtClean="0">
                <a:latin typeface="+mj-lt"/>
              </a:rPr>
              <a:t> </a:t>
            </a:r>
            <a:r>
              <a:rPr lang="en-US" baseline="0" dirty="0" err="1" smtClean="0">
                <a:latin typeface="+mj-lt"/>
              </a:rPr>
              <a:t>khám</a:t>
            </a:r>
            <a:r>
              <a:rPr lang="en-US" baseline="0" dirty="0" smtClean="0">
                <a:latin typeface="+mj-lt"/>
              </a:rPr>
              <a:t> </a:t>
            </a:r>
            <a:r>
              <a:rPr lang="en-US" baseline="0" dirty="0" err="1" smtClean="0">
                <a:latin typeface="+mj-lt"/>
              </a:rPr>
              <a:t>phá</a:t>
            </a:r>
            <a:r>
              <a:rPr lang="en-US" baseline="0" dirty="0" smtClean="0">
                <a:latin typeface="+mj-lt"/>
              </a:rPr>
              <a:t> </a:t>
            </a:r>
            <a:r>
              <a:rPr lang="vi-VN" dirty="0" smtClean="0">
                <a:latin typeface="+mj-lt"/>
              </a:rPr>
              <a:t>thế </a:t>
            </a:r>
            <a:r>
              <a:rPr lang="vi-VN" dirty="0">
                <a:latin typeface="+mj-lt"/>
              </a:rPr>
              <a:t>giới</a:t>
            </a:r>
          </a:p>
        </p:txBody>
      </p:sp>
      <p:sp>
        <p:nvSpPr>
          <p:cNvPr id="11" name="Text Placeholder 10"/>
          <p:cNvSpPr>
            <a:spLocks noGrp="1"/>
          </p:cNvSpPr>
          <p:nvPr>
            <p:ph type="body" sz="quarter" idx="13"/>
          </p:nvPr>
        </p:nvSpPr>
        <p:spPr>
          <a:xfrm>
            <a:off x="1275744" y="795485"/>
            <a:ext cx="9784733" cy="777996"/>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duotone>
              <a:prstClr val="black"/>
              <a:schemeClr val="accent6">
                <a:lumMod val="75000"/>
                <a:tint val="45000"/>
                <a:satMod val="400000"/>
              </a:schemeClr>
            </a:duotone>
          </a:blip>
          <a:stretch>
            <a:fillRect/>
          </a:stretch>
        </p:blipFill>
        <p:spPr>
          <a:xfrm>
            <a:off x="510139" y="5094603"/>
            <a:ext cx="2600794" cy="1693376"/>
          </a:xfrm>
          <a:prstGeom prst="rect">
            <a:avLst/>
          </a:prstGeom>
        </p:spPr>
      </p:pic>
      <p:pic>
        <p:nvPicPr>
          <p:cNvPr id="13" name="Picture 12"/>
          <p:cNvPicPr>
            <a:picLocks noChangeAspect="1"/>
          </p:cNvPicPr>
          <p:nvPr userDrawn="1"/>
        </p:nvPicPr>
        <p:blipFill>
          <a:blip r:embed="rId3"/>
          <a:stretch>
            <a:fillRect/>
          </a:stretch>
        </p:blipFill>
        <p:spPr>
          <a:xfrm>
            <a:off x="9877425" y="5425844"/>
            <a:ext cx="1943100" cy="1030894"/>
          </a:xfrm>
          <a:prstGeom prst="rect">
            <a:avLst/>
          </a:prstGeom>
        </p:spPr>
      </p:pic>
    </p:spTree>
    <p:extLst>
      <p:ext uri="{BB962C8B-B14F-4D97-AF65-F5344CB8AC3E}">
        <p14:creationId xmlns:p14="http://schemas.microsoft.com/office/powerpoint/2010/main" val="230923581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08/05/2023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pic>
        <p:nvPicPr>
          <p:cNvPr id="8" name="Picture 7"/>
          <p:cNvPicPr>
            <a:picLocks noChangeAspect="1"/>
          </p:cNvPicPr>
          <p:nvPr userDrawn="1"/>
        </p:nvPicPr>
        <p:blipFill>
          <a:blip r:embed="rId2"/>
          <a:stretch>
            <a:fillRect/>
          </a:stretch>
        </p:blipFill>
        <p:spPr>
          <a:xfrm>
            <a:off x="452980" y="262439"/>
            <a:ext cx="1289022" cy="1327500"/>
          </a:xfrm>
          <a:prstGeom prst="rect">
            <a:avLst/>
          </a:prstGeom>
        </p:spPr>
      </p:pic>
      <p:pic>
        <p:nvPicPr>
          <p:cNvPr id="9" name="Picture 8"/>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grpSp>
        <p:nvGrpSpPr>
          <p:cNvPr id="13" name="Group 12"/>
          <p:cNvGrpSpPr/>
          <p:nvPr userDrawn="1"/>
        </p:nvGrpSpPr>
        <p:grpSpPr>
          <a:xfrm>
            <a:off x="3517905" y="460004"/>
            <a:ext cx="4157131" cy="1475193"/>
            <a:chOff x="3634320" y="261051"/>
            <a:chExt cx="4157131" cy="1475193"/>
          </a:xfrm>
        </p:grpSpPr>
        <p:pic>
          <p:nvPicPr>
            <p:cNvPr id="11" name="Picture 10"/>
            <p:cNvPicPr>
              <a:picLocks noChangeAspect="1"/>
            </p:cNvPicPr>
            <p:nvPr userDrawn="1"/>
          </p:nvPicPr>
          <p:blipFill rotWithShape="1">
            <a:blip r:embed="rId4" cstate="screen">
              <a:duotone>
                <a:prstClr val="black"/>
                <a:schemeClr val="accent6">
                  <a:tint val="45000"/>
                  <a:satMod val="400000"/>
                </a:schemeClr>
              </a:duotone>
              <a:extLst>
                <a:ext uri="{28A0092B-C50C-407E-A947-70E740481C1C}">
                  <a14:useLocalDpi xmlns:a14="http://schemas.microsoft.com/office/drawing/2010/main"/>
                </a:ext>
              </a:extLst>
            </a:blip>
            <a:srcRect b="81730"/>
            <a:stretch/>
          </p:blipFill>
          <p:spPr>
            <a:xfrm>
              <a:off x="4095749" y="261051"/>
              <a:ext cx="3695702" cy="341046"/>
            </a:xfrm>
            <a:prstGeom prst="rect">
              <a:avLst/>
            </a:prstGeom>
          </p:spPr>
        </p:pic>
        <p:pic>
          <p:nvPicPr>
            <p:cNvPr id="12" name="Picture 11"/>
            <p:cNvPicPr>
              <a:picLocks noChangeAspect="1"/>
            </p:cNvPicPr>
            <p:nvPr userDrawn="1"/>
          </p:nvPicPr>
          <p:blipFill rotWithShape="1">
            <a:blip r:embed="rId4">
              <a:duotone>
                <a:prstClr val="black"/>
                <a:schemeClr val="accent6">
                  <a:tint val="45000"/>
                  <a:satMod val="400000"/>
                </a:schemeClr>
              </a:duotone>
            </a:blip>
            <a:srcRect t="40212"/>
            <a:stretch/>
          </p:blipFill>
          <p:spPr>
            <a:xfrm>
              <a:off x="3634320" y="620207"/>
              <a:ext cx="3695702" cy="1116037"/>
            </a:xfrm>
            <a:prstGeom prst="rect">
              <a:avLst/>
            </a:prstGeom>
          </p:spPr>
        </p:pic>
      </p:grpSp>
    </p:spTree>
    <p:extLst>
      <p:ext uri="{BB962C8B-B14F-4D97-AF65-F5344CB8AC3E}">
        <p14:creationId xmlns:p14="http://schemas.microsoft.com/office/powerpoint/2010/main" val="172445139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8_Tiêu Đề Bài 1-Quyển 3-Internet">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BD2B39-EB6D-4221-8FBC-AEF76462664C}" type="datetimeFigureOut">
              <a:rPr lang="en-US" smtClean="0"/>
              <a:t>08/05/2023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pic>
        <p:nvPicPr>
          <p:cNvPr id="10" name="Picture 9"/>
          <p:cNvPicPr>
            <a:picLocks noChangeAspect="1"/>
          </p:cNvPicPr>
          <p:nvPr userDrawn="1"/>
        </p:nvPicPr>
        <p:blipFill>
          <a:blip r:embed="rId2">
            <a:duotone>
              <a:schemeClr val="accent4">
                <a:shade val="45000"/>
                <a:satMod val="135000"/>
              </a:schemeClr>
              <a:prstClr val="white"/>
            </a:duotone>
          </a:blip>
          <a:stretch>
            <a:fillRect/>
          </a:stretch>
        </p:blipFill>
        <p:spPr>
          <a:xfrm>
            <a:off x="365759" y="-15913"/>
            <a:ext cx="1943100" cy="2057026"/>
          </a:xfrm>
          <a:prstGeom prst="rect">
            <a:avLst/>
          </a:prstGeom>
        </p:spPr>
      </p:pic>
      <p:pic>
        <p:nvPicPr>
          <p:cNvPr id="12" name="Picture 11"/>
          <p:cNvPicPr>
            <a:picLocks noChangeAspect="1"/>
          </p:cNvPicPr>
          <p:nvPr userDrawn="1"/>
        </p:nvPicPr>
        <p:blipFill>
          <a:blip r:embed="rId3">
            <a:duotone>
              <a:prstClr val="black"/>
              <a:schemeClr val="accent6">
                <a:tint val="45000"/>
                <a:satMod val="400000"/>
              </a:schemeClr>
            </a:duotone>
          </a:blip>
          <a:stretch>
            <a:fillRect/>
          </a:stretch>
        </p:blipFill>
        <p:spPr>
          <a:xfrm>
            <a:off x="10325088" y="115342"/>
            <a:ext cx="1502698" cy="2118710"/>
          </a:xfrm>
          <a:prstGeom prst="rect">
            <a:avLst/>
          </a:prstGeom>
        </p:spPr>
      </p:pic>
      <p:pic>
        <p:nvPicPr>
          <p:cNvPr id="14" name="Picture 13"/>
          <p:cNvPicPr>
            <a:picLocks noChangeAspect="1"/>
          </p:cNvPicPr>
          <p:nvPr userDrawn="1"/>
        </p:nvPicPr>
        <p:blipFill>
          <a:blip r:embed="rId4">
            <a:duotone>
              <a:schemeClr val="accent2">
                <a:shade val="45000"/>
                <a:satMod val="135000"/>
              </a:schemeClr>
              <a:prstClr val="white"/>
            </a:duotone>
          </a:blip>
          <a:stretch>
            <a:fillRect/>
          </a:stretch>
        </p:blipFill>
        <p:spPr>
          <a:xfrm>
            <a:off x="9454036" y="4523280"/>
            <a:ext cx="2373750" cy="1901250"/>
          </a:xfrm>
          <a:prstGeom prst="rect">
            <a:avLst/>
          </a:prstGeom>
        </p:spPr>
      </p:pic>
      <p:pic>
        <p:nvPicPr>
          <p:cNvPr id="15" name="Picture 14"/>
          <p:cNvPicPr>
            <a:picLocks noChangeAspect="1"/>
          </p:cNvPicPr>
          <p:nvPr userDrawn="1"/>
        </p:nvPicPr>
        <p:blipFill>
          <a:blip r:embed="rId5"/>
          <a:stretch>
            <a:fillRect/>
          </a:stretch>
        </p:blipFill>
        <p:spPr>
          <a:xfrm>
            <a:off x="720976" y="5023060"/>
            <a:ext cx="1232666" cy="1232666"/>
          </a:xfrm>
          <a:prstGeom prst="rect">
            <a:avLst/>
          </a:prstGeom>
        </p:spPr>
      </p:pic>
    </p:spTree>
    <p:extLst>
      <p:ext uri="{BB962C8B-B14F-4D97-AF65-F5344CB8AC3E}">
        <p14:creationId xmlns:p14="http://schemas.microsoft.com/office/powerpoint/2010/main" val="175026586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 Phan 2-Chủ đề A-Bài 1-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08/05/2023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2282997" cy="369332"/>
          </a:xfrm>
          <a:prstGeom prst="rect">
            <a:avLst/>
          </a:prstGeom>
          <a:noFill/>
        </p:spPr>
        <p:txBody>
          <a:bodyPr wrap="none" rtlCol="0">
            <a:spAutoFit/>
          </a:bodyPr>
          <a:lstStyle/>
          <a:p>
            <a:r>
              <a:rPr lang="en-US" dirty="0" err="1">
                <a:latin typeface="UTM Duepuntozero" panose="02040603050506020204" pitchFamily="18" charset="0"/>
              </a:rPr>
              <a:t>Chủ</a:t>
            </a:r>
            <a:r>
              <a:rPr lang="en-US" baseline="0" dirty="0">
                <a:latin typeface="UTM Duepuntozero" panose="02040603050506020204" pitchFamily="18" charset="0"/>
              </a:rPr>
              <a:t> </a:t>
            </a:r>
            <a:r>
              <a:rPr lang="en-US" baseline="0" dirty="0" err="1">
                <a:latin typeface="UTM Duepuntozero" panose="02040603050506020204" pitchFamily="18" charset="0"/>
              </a:rPr>
              <a:t>đề</a:t>
            </a:r>
            <a:r>
              <a:rPr lang="en-US" baseline="0" dirty="0">
                <a:latin typeface="UTM Duepuntozero" panose="02040603050506020204" pitchFamily="18" charset="0"/>
              </a:rPr>
              <a:t> B. </a:t>
            </a:r>
            <a:r>
              <a:rPr lang="en-US" baseline="0" dirty="0" err="1">
                <a:latin typeface="UTM Duepuntozero" panose="02040603050506020204" pitchFamily="18" charset="0"/>
              </a:rPr>
              <a:t>Công</a:t>
            </a:r>
            <a:r>
              <a:rPr lang="en-US" baseline="0" dirty="0">
                <a:latin typeface="UTM Duepuntozero" panose="02040603050506020204" pitchFamily="18" charset="0"/>
              </a:rPr>
              <a:t> </a:t>
            </a:r>
            <a:r>
              <a:rPr lang="en-US" baseline="0" dirty="0" err="1">
                <a:latin typeface="UTM Duepuntozero" panose="02040603050506020204" pitchFamily="18" charset="0"/>
              </a:rPr>
              <a:t>dân</a:t>
            </a:r>
            <a:r>
              <a:rPr lang="en-US" baseline="0" dirty="0">
                <a:latin typeface="UTM Duepuntozero" panose="02040603050506020204" pitchFamily="18" charset="0"/>
              </a:rPr>
              <a:t> </a:t>
            </a:r>
            <a:r>
              <a:rPr lang="en-US" baseline="0" dirty="0" err="1">
                <a:latin typeface="UTM Duepuntozero" panose="02040603050506020204" pitchFamily="18" charset="0"/>
              </a:rPr>
              <a:t>số</a:t>
            </a:r>
            <a:endParaRPr lang="en-US" dirty="0">
              <a:latin typeface="UTM Duepuntozero" panose="02040603050506020204" pitchFamily="18" charset="0"/>
            </a:endParaRPr>
          </a:p>
        </p:txBody>
      </p:sp>
      <p:sp>
        <p:nvSpPr>
          <p:cNvPr id="9" name="TextBox 8"/>
          <p:cNvSpPr txBox="1"/>
          <p:nvPr userDrawn="1"/>
        </p:nvSpPr>
        <p:spPr>
          <a:xfrm>
            <a:off x="8142943" y="161842"/>
            <a:ext cx="4049057"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b="1" dirty="0" err="1"/>
              <a:t>Bài</a:t>
            </a:r>
            <a:r>
              <a:rPr lang="en-US" b="1" dirty="0"/>
              <a:t> </a:t>
            </a:r>
            <a:r>
              <a:rPr lang="en-GB" b="1" dirty="0"/>
              <a:t>1: </a:t>
            </a:r>
            <a:r>
              <a:rPr lang="en-GB" b="1" dirty="0" err="1"/>
              <a:t>Tớ</a:t>
            </a:r>
            <a:r>
              <a:rPr lang="en-GB" b="1" dirty="0"/>
              <a:t> </a:t>
            </a:r>
            <a:r>
              <a:rPr lang="en-GB" b="1" dirty="0" err="1"/>
              <a:t>cần</a:t>
            </a:r>
            <a:r>
              <a:rPr lang="en-GB" b="1" dirty="0"/>
              <a:t> </a:t>
            </a:r>
            <a:r>
              <a:rPr lang="en-GB" b="1" dirty="0" err="1"/>
              <a:t>chú</a:t>
            </a:r>
            <a:r>
              <a:rPr lang="en-GB" b="1" dirty="0"/>
              <a:t> ý </a:t>
            </a:r>
            <a:r>
              <a:rPr lang="en-GB" b="1" dirty="0" err="1"/>
              <a:t>những</a:t>
            </a:r>
            <a:r>
              <a:rPr lang="en-GB" b="1" dirty="0"/>
              <a:t> </a:t>
            </a:r>
            <a:r>
              <a:rPr lang="en-GB" b="1" dirty="0" err="1"/>
              <a:t>gì</a:t>
            </a:r>
            <a:r>
              <a:rPr lang="en-GB" b="1" dirty="0"/>
              <a:t> </a:t>
            </a:r>
            <a:r>
              <a:rPr lang="en-GB" b="1" dirty="0" err="1"/>
              <a:t>khi</a:t>
            </a:r>
            <a:r>
              <a:rPr lang="en-GB" b="1" dirty="0"/>
              <a:t> “online”</a:t>
            </a:r>
            <a:endParaRPr lang="vi-VN" b="1" dirty="0"/>
          </a:p>
        </p:txBody>
      </p:sp>
      <p:sp>
        <p:nvSpPr>
          <p:cNvPr id="11" name="Text Placeholder 10"/>
          <p:cNvSpPr>
            <a:spLocks noGrp="1"/>
          </p:cNvSpPr>
          <p:nvPr>
            <p:ph type="body" sz="quarter" idx="13"/>
          </p:nvPr>
        </p:nvSpPr>
        <p:spPr>
          <a:xfrm>
            <a:off x="1275744" y="795485"/>
            <a:ext cx="9784733" cy="7779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stretch>
            <a:fillRect/>
          </a:stretch>
        </p:blipFill>
        <p:spPr>
          <a:xfrm>
            <a:off x="10086975" y="5597612"/>
            <a:ext cx="1600200" cy="825242"/>
          </a:xfrm>
          <a:prstGeom prst="rect">
            <a:avLst/>
          </a:prstGeom>
        </p:spPr>
      </p:pic>
      <p:pic>
        <p:nvPicPr>
          <p:cNvPr id="13" name="Picture 12"/>
          <p:cNvPicPr>
            <a:picLocks noChangeAspect="1"/>
          </p:cNvPicPr>
          <p:nvPr userDrawn="1"/>
        </p:nvPicPr>
        <p:blipFill>
          <a:blip r:embed="rId3"/>
          <a:stretch>
            <a:fillRect/>
          </a:stretch>
        </p:blipFill>
        <p:spPr>
          <a:xfrm>
            <a:off x="318818" y="5265259"/>
            <a:ext cx="2335746" cy="1489948"/>
          </a:xfrm>
          <a:prstGeom prst="rect">
            <a:avLst/>
          </a:prstGeom>
        </p:spPr>
      </p:pic>
    </p:spTree>
    <p:extLst>
      <p:ext uri="{BB962C8B-B14F-4D97-AF65-F5344CB8AC3E}">
        <p14:creationId xmlns:p14="http://schemas.microsoft.com/office/powerpoint/2010/main" val="151553104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9_-Bài 8- Phan 2-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mj-lt"/>
              </a:defRPr>
            </a:lvl1pPr>
          </a:lstStyle>
          <a:p>
            <a:fld id="{47BD2B39-EB6D-4221-8FBC-AEF76462664C}" type="datetimeFigureOut">
              <a:rPr lang="en-US" smtClean="0"/>
              <a:pPr/>
              <a:t>08/05/2023</a:t>
            </a:fld>
            <a:endParaRPr lang="en-US"/>
          </a:p>
        </p:txBody>
      </p:sp>
      <p:sp>
        <p:nvSpPr>
          <p:cNvPr id="5" name="Footer Placeholder 4"/>
          <p:cNvSpPr>
            <a:spLocks noGrp="1"/>
          </p:cNvSpPr>
          <p:nvPr>
            <p:ph type="ftr" sz="quarter" idx="11"/>
          </p:nvPr>
        </p:nvSpPr>
        <p:spPr/>
        <p:txBody>
          <a:bodyPr/>
          <a:lstStyle>
            <a:lvl1pPr>
              <a:defRPr>
                <a:latin typeface="+mj-lt"/>
              </a:defRPr>
            </a:lvl1pPr>
          </a:lstStyle>
          <a:p>
            <a:endParaRPr lang="en-US"/>
          </a:p>
        </p:txBody>
      </p:sp>
      <p:sp>
        <p:nvSpPr>
          <p:cNvPr id="6" name="Slide Number Placeholder 5"/>
          <p:cNvSpPr>
            <a:spLocks noGrp="1"/>
          </p:cNvSpPr>
          <p:nvPr>
            <p:ph type="sldNum" sz="quarter" idx="12"/>
          </p:nvPr>
        </p:nvSpPr>
        <p:spPr/>
        <p:txBody>
          <a:bodyPr/>
          <a:lstStyle>
            <a:lvl1pPr>
              <a:defRPr>
                <a:latin typeface="+mj-lt"/>
              </a:defRPr>
            </a:lvl1pPr>
          </a:lstStyle>
          <a:p>
            <a:fld id="{AC7AEF0F-3B20-4D09-BCE9-D55428049EF7}" type="slidenum">
              <a:rPr lang="en-US" smtClean="0"/>
              <a:pPr/>
              <a:t>‹#›</a:t>
            </a:fld>
            <a:endParaRPr lang="en-US"/>
          </a:p>
        </p:txBody>
      </p:sp>
      <p:sp>
        <p:nvSpPr>
          <p:cNvPr id="7" name="Rectangle 6"/>
          <p:cNvSpPr/>
          <p:nvPr userDrawn="1"/>
        </p:nvSpPr>
        <p:spPr>
          <a:xfrm>
            <a:off x="0" y="42505"/>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mj-lt"/>
            </a:endParaRPr>
          </a:p>
        </p:txBody>
      </p:sp>
      <p:sp>
        <p:nvSpPr>
          <p:cNvPr id="8" name="TextBox 7"/>
          <p:cNvSpPr txBox="1"/>
          <p:nvPr userDrawn="1"/>
        </p:nvSpPr>
        <p:spPr>
          <a:xfrm>
            <a:off x="510139" y="161842"/>
            <a:ext cx="2326278" cy="369332"/>
          </a:xfrm>
          <a:prstGeom prst="rect">
            <a:avLst/>
          </a:prstGeom>
          <a:noFill/>
        </p:spPr>
        <p:txBody>
          <a:bodyPr wrap="none" rtlCol="0">
            <a:spAutoFit/>
          </a:bodyPr>
          <a:lstStyle/>
          <a:p>
            <a:r>
              <a:rPr lang="en-US" dirty="0" err="1">
                <a:latin typeface="+mj-lt"/>
              </a:rPr>
              <a:t>Chủ</a:t>
            </a:r>
            <a:r>
              <a:rPr lang="en-US" baseline="0" dirty="0">
                <a:latin typeface="+mj-lt"/>
              </a:rPr>
              <a:t> </a:t>
            </a:r>
            <a:r>
              <a:rPr lang="en-US" baseline="0" dirty="0" err="1">
                <a:latin typeface="+mj-lt"/>
              </a:rPr>
              <a:t>đề</a:t>
            </a:r>
            <a:r>
              <a:rPr lang="en-US" baseline="0" dirty="0">
                <a:latin typeface="+mj-lt"/>
              </a:rPr>
              <a:t> </a:t>
            </a:r>
            <a:r>
              <a:rPr lang="en-US" baseline="0" dirty="0" smtClean="0">
                <a:latin typeface="+mj-lt"/>
              </a:rPr>
              <a:t>B. </a:t>
            </a:r>
            <a:r>
              <a:rPr lang="en-US" baseline="0" dirty="0" err="1" smtClean="0">
                <a:latin typeface="+mj-lt"/>
              </a:rPr>
              <a:t>Công</a:t>
            </a:r>
            <a:r>
              <a:rPr lang="en-US" baseline="0" dirty="0" smtClean="0">
                <a:latin typeface="+mj-lt"/>
              </a:rPr>
              <a:t> </a:t>
            </a:r>
            <a:r>
              <a:rPr lang="en-US" baseline="0" dirty="0" err="1" smtClean="0">
                <a:latin typeface="+mj-lt"/>
              </a:rPr>
              <a:t>dân</a:t>
            </a:r>
            <a:r>
              <a:rPr lang="en-US" baseline="0" dirty="0" smtClean="0">
                <a:latin typeface="+mj-lt"/>
              </a:rPr>
              <a:t> </a:t>
            </a:r>
            <a:r>
              <a:rPr lang="en-US" baseline="0" dirty="0" err="1" smtClean="0">
                <a:latin typeface="+mj-lt"/>
              </a:rPr>
              <a:t>số</a:t>
            </a:r>
            <a:endParaRPr lang="en-US" dirty="0">
              <a:latin typeface="+mj-lt"/>
            </a:endParaRPr>
          </a:p>
        </p:txBody>
      </p:sp>
      <p:sp>
        <p:nvSpPr>
          <p:cNvPr id="9" name="TextBox 8"/>
          <p:cNvSpPr txBox="1"/>
          <p:nvPr userDrawn="1"/>
        </p:nvSpPr>
        <p:spPr>
          <a:xfrm>
            <a:off x="8666033" y="188910"/>
            <a:ext cx="3024226"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dirty="0" err="1">
                <a:latin typeface="+mj-lt"/>
              </a:rPr>
              <a:t>Bài</a:t>
            </a:r>
            <a:r>
              <a:rPr lang="en-US" baseline="0" dirty="0">
                <a:latin typeface="+mj-lt"/>
              </a:rPr>
              <a:t> 2</a:t>
            </a:r>
            <a:r>
              <a:rPr lang="vi-VN" dirty="0">
                <a:latin typeface="+mj-lt"/>
              </a:rPr>
              <a:t>. </a:t>
            </a:r>
            <a:r>
              <a:rPr lang="en-US" dirty="0" err="1" smtClean="0">
                <a:latin typeface="+mj-lt"/>
              </a:rPr>
              <a:t>Tớ</a:t>
            </a:r>
            <a:r>
              <a:rPr lang="en-US" baseline="0" dirty="0" smtClean="0">
                <a:latin typeface="+mj-lt"/>
              </a:rPr>
              <a:t> </a:t>
            </a:r>
            <a:r>
              <a:rPr lang="en-US" baseline="0" dirty="0" err="1" smtClean="0">
                <a:latin typeface="+mj-lt"/>
              </a:rPr>
              <a:t>tự</a:t>
            </a:r>
            <a:r>
              <a:rPr lang="en-US" baseline="0" dirty="0" smtClean="0">
                <a:latin typeface="+mj-lt"/>
              </a:rPr>
              <a:t> </a:t>
            </a:r>
            <a:r>
              <a:rPr lang="en-US" baseline="0" dirty="0" err="1" smtClean="0">
                <a:latin typeface="+mj-lt"/>
              </a:rPr>
              <a:t>khám</a:t>
            </a:r>
            <a:r>
              <a:rPr lang="en-US" baseline="0" dirty="0" smtClean="0">
                <a:latin typeface="+mj-lt"/>
              </a:rPr>
              <a:t> </a:t>
            </a:r>
            <a:r>
              <a:rPr lang="en-US" baseline="0" dirty="0" err="1" smtClean="0">
                <a:latin typeface="+mj-lt"/>
              </a:rPr>
              <a:t>phá</a:t>
            </a:r>
            <a:r>
              <a:rPr lang="en-US" baseline="0" dirty="0" smtClean="0">
                <a:latin typeface="+mj-lt"/>
              </a:rPr>
              <a:t> </a:t>
            </a:r>
            <a:r>
              <a:rPr lang="en-US" baseline="0" dirty="0" err="1" smtClean="0">
                <a:latin typeface="+mj-lt"/>
              </a:rPr>
              <a:t>thế</a:t>
            </a:r>
            <a:r>
              <a:rPr lang="en-US" baseline="0" dirty="0" smtClean="0">
                <a:latin typeface="+mj-lt"/>
              </a:rPr>
              <a:t> </a:t>
            </a:r>
            <a:r>
              <a:rPr lang="en-US" baseline="0" dirty="0" err="1" smtClean="0">
                <a:latin typeface="+mj-lt"/>
              </a:rPr>
              <a:t>giới</a:t>
            </a:r>
            <a:endParaRPr lang="vi-VN" dirty="0">
              <a:latin typeface="+mj-lt"/>
            </a:endParaRPr>
          </a:p>
        </p:txBody>
      </p:sp>
      <p:sp>
        <p:nvSpPr>
          <p:cNvPr id="11" name="Text Placeholder 10"/>
          <p:cNvSpPr>
            <a:spLocks noGrp="1"/>
          </p:cNvSpPr>
          <p:nvPr>
            <p:ph type="body" sz="quarter" idx="13"/>
          </p:nvPr>
        </p:nvSpPr>
        <p:spPr>
          <a:xfrm>
            <a:off x="1275744" y="795485"/>
            <a:ext cx="9784733" cy="777996"/>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duotone>
              <a:prstClr val="black"/>
              <a:schemeClr val="accent6">
                <a:lumMod val="75000"/>
                <a:tint val="45000"/>
                <a:satMod val="400000"/>
              </a:schemeClr>
            </a:duotone>
          </a:blip>
          <a:stretch>
            <a:fillRect/>
          </a:stretch>
        </p:blipFill>
        <p:spPr>
          <a:xfrm>
            <a:off x="510139" y="5094603"/>
            <a:ext cx="2600794" cy="1693376"/>
          </a:xfrm>
          <a:prstGeom prst="rect">
            <a:avLst/>
          </a:prstGeom>
        </p:spPr>
      </p:pic>
      <p:pic>
        <p:nvPicPr>
          <p:cNvPr id="13" name="Picture 12"/>
          <p:cNvPicPr>
            <a:picLocks noChangeAspect="1"/>
          </p:cNvPicPr>
          <p:nvPr userDrawn="1"/>
        </p:nvPicPr>
        <p:blipFill>
          <a:blip r:embed="rId3"/>
          <a:stretch>
            <a:fillRect/>
          </a:stretch>
        </p:blipFill>
        <p:spPr>
          <a:xfrm>
            <a:off x="9877425" y="5425844"/>
            <a:ext cx="1943100" cy="1030894"/>
          </a:xfrm>
          <a:prstGeom prst="rect">
            <a:avLst/>
          </a:prstGeom>
        </p:spPr>
      </p:pic>
    </p:spTree>
    <p:extLst>
      <p:ext uri="{BB962C8B-B14F-4D97-AF65-F5344CB8AC3E}">
        <p14:creationId xmlns:p14="http://schemas.microsoft.com/office/powerpoint/2010/main" val="406135822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cSld name="Báo hiệu Bài tập">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tx2"/>
                </a:solidFill>
              </a:defRPr>
            </a:lvl1pPr>
          </a:lstStyle>
          <a:p>
            <a:fld id="{47BD2B39-EB6D-4221-8FBC-AEF76462664C}" type="datetimeFigureOut">
              <a:rPr lang="en-US" smtClean="0"/>
              <a:t>08/05/2023</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C7AEF0F-3B20-4D09-BCE9-D55428049EF7}" type="slidenum">
              <a:rPr lang="en-US" smtClean="0"/>
              <a:t>‹#›</a:t>
            </a:fld>
            <a:endParaRPr lang="en-US"/>
          </a:p>
        </p:txBody>
      </p:sp>
      <p:pic>
        <p:nvPicPr>
          <p:cNvPr id="8" name="Picture 7"/>
          <p:cNvPicPr>
            <a:picLocks noChangeAspect="1"/>
          </p:cNvPicPr>
          <p:nvPr/>
        </p:nvPicPr>
        <p:blipFill>
          <a:blip r:embed="rId2"/>
          <a:stretch>
            <a:fillRect/>
          </a:stretch>
        </p:blipFill>
        <p:spPr>
          <a:xfrm>
            <a:off x="452980" y="262439"/>
            <a:ext cx="1289022" cy="1327500"/>
          </a:xfrm>
          <a:prstGeom prst="rect">
            <a:avLst/>
          </a:prstGeom>
        </p:spPr>
      </p:pic>
      <p:pic>
        <p:nvPicPr>
          <p:cNvPr id="9" name="Picture 8"/>
          <p:cNvPicPr>
            <a:picLocks noChangeAspect="1"/>
          </p:cNvPicPr>
          <p:nvPr/>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4" name="Picture 13"/>
          <p:cNvPicPr>
            <a:picLocks noChangeAspect="1"/>
          </p:cNvPicPr>
          <p:nvPr/>
        </p:nvPicPr>
        <p:blipFill>
          <a:blip r:embed="rId4"/>
          <a:stretch>
            <a:fillRect/>
          </a:stretch>
        </p:blipFill>
        <p:spPr>
          <a:xfrm>
            <a:off x="2361000" y="1044000"/>
            <a:ext cx="7470001" cy="4770001"/>
          </a:xfrm>
          <a:prstGeom prst="rect">
            <a:avLst/>
          </a:prstGeom>
        </p:spPr>
      </p:pic>
    </p:spTree>
    <p:extLst>
      <p:ext uri="{BB962C8B-B14F-4D97-AF65-F5344CB8AC3E}">
        <p14:creationId xmlns:p14="http://schemas.microsoft.com/office/powerpoint/2010/main" val="367370251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latin typeface="+mj-lt"/>
              </a:defRPr>
            </a:lvl1pPr>
          </a:lstStyle>
          <a:p>
            <a:fld id="{47BD2B39-EB6D-4221-8FBC-AEF76462664C}" type="datetimeFigureOut">
              <a:rPr lang="en-US" smtClean="0"/>
              <a:pPr/>
              <a:t>08/05/2023</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latin typeface="+mj-lt"/>
              </a:defRPr>
            </a:lvl1pPr>
          </a:lstStyle>
          <a:p>
            <a:fld id="{AC7AEF0F-3B20-4D09-BCE9-D55428049EF7}" type="slidenum">
              <a:rPr lang="en-US" smtClean="0"/>
              <a:pPr/>
              <a:t>‹#›</a:t>
            </a:fld>
            <a:endParaRPr lang="en-US"/>
          </a:p>
        </p:txBody>
      </p:sp>
    </p:spTree>
    <p:extLst>
      <p:ext uri="{BB962C8B-B14F-4D97-AF65-F5344CB8AC3E}">
        <p14:creationId xmlns:p14="http://schemas.microsoft.com/office/powerpoint/2010/main" val="1244372513"/>
      </p:ext>
    </p:extLst>
  </p:cSld>
  <p:clrMap bg1="dk1" tx1="lt1" bg2="dk2" tx2="lt2" accent1="accent1" accent2="accent2" accent3="accent3" accent4="accent4" accent5="accent5" accent6="accent6" hlink="hlink" folHlink="folHlink"/>
  <p:sldLayoutIdLst>
    <p:sldLayoutId id="2147483723" r:id="rId1"/>
    <p:sldLayoutId id="2147483702" r:id="rId2"/>
    <p:sldLayoutId id="2147483719" r:id="rId3"/>
    <p:sldLayoutId id="2147483720" r:id="rId4"/>
  </p:sldLayoutIdLst>
  <p:timing>
    <p:tnLst>
      <p:par>
        <p:cTn id="1" dur="indefinite" restart="never" nodeType="tmRoot"/>
      </p:par>
    </p:tnLst>
  </p:timing>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j-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j-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j-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j-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j-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47BD2B39-EB6D-4221-8FBC-AEF76462664C}" type="datetimeFigureOut">
              <a:rPr lang="en-US" smtClean="0"/>
              <a:t>08/05/2023</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AC7AEF0F-3B20-4D09-BCE9-D55428049EF7}" type="slidenum">
              <a:rPr lang="en-US" smtClean="0"/>
              <a:t>‹#›</a:t>
            </a:fld>
            <a:endParaRPr lang="en-US"/>
          </a:p>
        </p:txBody>
      </p:sp>
    </p:spTree>
    <p:extLst>
      <p:ext uri="{BB962C8B-B14F-4D97-AF65-F5344CB8AC3E}">
        <p14:creationId xmlns:p14="http://schemas.microsoft.com/office/powerpoint/2010/main" val="2928240001"/>
      </p:ext>
    </p:extLst>
  </p:cSld>
  <p:clrMap bg1="dk1" tx1="lt1" bg2="dk2" tx2="lt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Lst>
  <p:timing>
    <p:tnLst>
      <p:par>
        <p:cTn id="1" dur="indefinite" restart="never" nodeType="tmRoot"/>
      </p:par>
    </p:tnLst>
  </p:timing>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a:solidFill>
                  <a:srgbClr val="099BDD"/>
                </a:solidFill>
              </a:rPr>
              <a:t>CUỘC SỐNG TRỰC TUYẾN</a:t>
            </a:r>
            <a:endParaRPr lang="en-US" sz="4000"/>
          </a:p>
        </p:txBody>
      </p:sp>
      <p:sp>
        <p:nvSpPr>
          <p:cNvPr id="2" name="Subtitle 1"/>
          <p:cNvSpPr>
            <a:spLocks noGrp="1"/>
          </p:cNvSpPr>
          <p:nvPr>
            <p:ph type="subTitle" idx="1"/>
          </p:nvPr>
        </p:nvSpPr>
        <p:spPr/>
        <p:txBody>
          <a:bodyPr>
            <a:normAutofit/>
          </a:bodyPr>
          <a:lstStyle/>
          <a:p>
            <a:r>
              <a:rPr lang="en-US" sz="3000" dirty="0">
                <a:latin typeface="+mj-lt"/>
              </a:rPr>
              <a:t>CHỦ ĐỀ B. CÔNG DÂN SỐ</a:t>
            </a:r>
          </a:p>
        </p:txBody>
      </p:sp>
    </p:spTree>
    <p:extLst>
      <p:ext uri="{BB962C8B-B14F-4D97-AF65-F5344CB8AC3E}">
        <p14:creationId xmlns:p14="http://schemas.microsoft.com/office/powerpoint/2010/main" val="29819686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00555" y="726787"/>
            <a:ext cx="9918283" cy="584775"/>
          </a:xfrm>
          <a:prstGeom prst="rect">
            <a:avLst/>
          </a:prstGeom>
        </p:spPr>
        <p:txBody>
          <a:bodyPr wrap="square">
            <a:spAutoFit/>
          </a:bodyPr>
          <a:lstStyle/>
          <a:p>
            <a:r>
              <a:rPr lang="en-US" sz="3200" b="1" u="sng" dirty="0" smtClean="0">
                <a:solidFill>
                  <a:srgbClr val="005DBA"/>
                </a:solidFill>
                <a:latin typeface="Times New Roman" panose="02020603050405020304" pitchFamily="18" charset="0"/>
              </a:rPr>
              <a:t>1. </a:t>
            </a:r>
            <a:r>
              <a:rPr lang="en-US" sz="3200" b="1" u="sng" dirty="0" err="1">
                <a:solidFill>
                  <a:srgbClr val="005DBA"/>
                </a:solidFill>
              </a:rPr>
              <a:t>Các</a:t>
            </a:r>
            <a:r>
              <a:rPr lang="en-US" sz="3200" b="1" u="sng" dirty="0">
                <a:solidFill>
                  <a:srgbClr val="005DBA"/>
                </a:solidFill>
              </a:rPr>
              <a:t> </a:t>
            </a:r>
            <a:r>
              <a:rPr lang="en-US" sz="3200" b="1" u="sng" dirty="0" err="1">
                <a:solidFill>
                  <a:srgbClr val="005DBA"/>
                </a:solidFill>
              </a:rPr>
              <a:t>yếu</a:t>
            </a:r>
            <a:r>
              <a:rPr lang="en-US" sz="3200" b="1" u="sng" dirty="0">
                <a:solidFill>
                  <a:srgbClr val="005DBA"/>
                </a:solidFill>
              </a:rPr>
              <a:t> </a:t>
            </a:r>
            <a:r>
              <a:rPr lang="en-US" sz="3200" b="1" u="sng" dirty="0" err="1">
                <a:solidFill>
                  <a:srgbClr val="005DBA"/>
                </a:solidFill>
              </a:rPr>
              <a:t>tố</a:t>
            </a:r>
            <a:r>
              <a:rPr lang="en-US" sz="3200" b="1" u="sng" dirty="0">
                <a:solidFill>
                  <a:srgbClr val="005DBA"/>
                </a:solidFill>
              </a:rPr>
              <a:t> </a:t>
            </a:r>
            <a:r>
              <a:rPr lang="en-US" sz="3200" b="1" u="sng" dirty="0" err="1">
                <a:solidFill>
                  <a:srgbClr val="005DBA"/>
                </a:solidFill>
              </a:rPr>
              <a:t>để</a:t>
            </a:r>
            <a:r>
              <a:rPr lang="en-US" sz="3200" b="1" u="sng" dirty="0">
                <a:solidFill>
                  <a:srgbClr val="005DBA"/>
                </a:solidFill>
              </a:rPr>
              <a:t> </a:t>
            </a:r>
            <a:r>
              <a:rPr lang="en-US" sz="3200" b="1" u="sng" dirty="0" err="1">
                <a:solidFill>
                  <a:srgbClr val="005DBA"/>
                </a:solidFill>
              </a:rPr>
              <a:t>đánh</a:t>
            </a:r>
            <a:r>
              <a:rPr lang="en-US" sz="3200" b="1" u="sng" dirty="0">
                <a:solidFill>
                  <a:srgbClr val="005DBA"/>
                </a:solidFill>
              </a:rPr>
              <a:t> </a:t>
            </a:r>
            <a:r>
              <a:rPr lang="en-US" sz="3200" b="1" u="sng" dirty="0" err="1">
                <a:solidFill>
                  <a:srgbClr val="005DBA"/>
                </a:solidFill>
              </a:rPr>
              <a:t>giá</a:t>
            </a:r>
            <a:r>
              <a:rPr lang="en-US" sz="3200" b="1" u="sng" dirty="0">
                <a:solidFill>
                  <a:srgbClr val="005DBA"/>
                </a:solidFill>
              </a:rPr>
              <a:t> </a:t>
            </a:r>
            <a:r>
              <a:rPr lang="en-US" sz="3200" b="1" u="sng" dirty="0" err="1">
                <a:solidFill>
                  <a:srgbClr val="005DBA"/>
                </a:solidFill>
              </a:rPr>
              <a:t>thông</a:t>
            </a:r>
            <a:r>
              <a:rPr lang="en-US" sz="3200" b="1" u="sng" dirty="0">
                <a:solidFill>
                  <a:srgbClr val="005DBA"/>
                </a:solidFill>
              </a:rPr>
              <a:t> tin</a:t>
            </a:r>
            <a:endParaRPr lang="en-US" sz="3200" dirty="0">
              <a:solidFill>
                <a:srgbClr val="005DBA"/>
              </a:solidFill>
            </a:endParaRPr>
          </a:p>
        </p:txBody>
      </p:sp>
      <p:sp>
        <p:nvSpPr>
          <p:cNvPr id="2" name="Rectangle 4"/>
          <p:cNvSpPr>
            <a:spLocks noChangeArrowheads="1"/>
          </p:cNvSpPr>
          <p:nvPr/>
        </p:nvSpPr>
        <p:spPr bwMode="auto">
          <a:xfrm>
            <a:off x="235951" y="1477928"/>
            <a:ext cx="11862125" cy="5001369"/>
          </a:xfrm>
          <a:prstGeom prst="rect">
            <a:avLst/>
          </a:prstGeom>
          <a:solidFill>
            <a:schemeClr val="tx1"/>
          </a:solidFill>
          <a:ln>
            <a:noFill/>
          </a:ln>
          <a:effectLst/>
          <a:extLst/>
        </p:spPr>
        <p:txBody>
          <a:bodyPr vert="horz" wrap="square" lIns="91440" tIns="45720" rIns="91440" bIns="45720" numCol="1" anchor="ctr" anchorCtr="0" compatLnSpc="1">
            <a:prstTxWarp prst="textNoShape">
              <a:avLst/>
            </a:prstTxWarp>
            <a:spAutoFit/>
          </a:bodyPr>
          <a:lstStyle/>
          <a:p>
            <a:r>
              <a:rPr lang="en-US" sz="2900" dirty="0" err="1">
                <a:solidFill>
                  <a:srgbClr val="005DBA"/>
                </a:solidFill>
              </a:rPr>
              <a:t>Sự</a:t>
            </a:r>
            <a:r>
              <a:rPr lang="en-US" sz="2900" dirty="0">
                <a:solidFill>
                  <a:srgbClr val="005DBA"/>
                </a:solidFill>
              </a:rPr>
              <a:t> </a:t>
            </a:r>
            <a:r>
              <a:rPr lang="en-US" sz="2900" dirty="0" err="1">
                <a:solidFill>
                  <a:srgbClr val="005DBA"/>
                </a:solidFill>
              </a:rPr>
              <a:t>phát</a:t>
            </a:r>
            <a:r>
              <a:rPr lang="en-US" sz="2900" dirty="0">
                <a:solidFill>
                  <a:srgbClr val="005DBA"/>
                </a:solidFill>
              </a:rPr>
              <a:t> </a:t>
            </a:r>
            <a:r>
              <a:rPr lang="en-US" sz="2900" dirty="0" err="1">
                <a:solidFill>
                  <a:srgbClr val="005DBA"/>
                </a:solidFill>
              </a:rPr>
              <a:t>triển</a:t>
            </a:r>
            <a:r>
              <a:rPr lang="en-US" sz="2900" dirty="0">
                <a:solidFill>
                  <a:srgbClr val="005DBA"/>
                </a:solidFill>
              </a:rPr>
              <a:t> </a:t>
            </a:r>
            <a:r>
              <a:rPr lang="en-US" sz="2900" dirty="0" err="1">
                <a:solidFill>
                  <a:srgbClr val="005DBA"/>
                </a:solidFill>
              </a:rPr>
              <a:t>mạnh</a:t>
            </a:r>
            <a:r>
              <a:rPr lang="en-US" sz="2900" dirty="0">
                <a:solidFill>
                  <a:srgbClr val="005DBA"/>
                </a:solidFill>
              </a:rPr>
              <a:t> </a:t>
            </a:r>
            <a:r>
              <a:rPr lang="en-US" sz="2900" dirty="0" err="1">
                <a:solidFill>
                  <a:srgbClr val="005DBA"/>
                </a:solidFill>
              </a:rPr>
              <a:t>mẽ</a:t>
            </a:r>
            <a:r>
              <a:rPr lang="en-US" sz="2900" dirty="0">
                <a:solidFill>
                  <a:srgbClr val="005DBA"/>
                </a:solidFill>
              </a:rPr>
              <a:t> </a:t>
            </a:r>
            <a:r>
              <a:rPr lang="en-US" sz="2900" dirty="0" err="1">
                <a:solidFill>
                  <a:srgbClr val="005DBA"/>
                </a:solidFill>
              </a:rPr>
              <a:t>của</a:t>
            </a:r>
            <a:r>
              <a:rPr lang="en-US" sz="2900" dirty="0">
                <a:solidFill>
                  <a:srgbClr val="005DBA"/>
                </a:solidFill>
              </a:rPr>
              <a:t>  internet </a:t>
            </a:r>
            <a:r>
              <a:rPr lang="en-US" sz="2900" dirty="0" err="1">
                <a:solidFill>
                  <a:srgbClr val="005DBA"/>
                </a:solidFill>
              </a:rPr>
              <a:t>và</a:t>
            </a:r>
            <a:r>
              <a:rPr lang="en-US" sz="2900" dirty="0">
                <a:solidFill>
                  <a:srgbClr val="005DBA"/>
                </a:solidFill>
              </a:rPr>
              <a:t> </a:t>
            </a:r>
            <a:r>
              <a:rPr lang="en-US" sz="2900" dirty="0" err="1">
                <a:solidFill>
                  <a:srgbClr val="005DBA"/>
                </a:solidFill>
              </a:rPr>
              <a:t>công</a:t>
            </a:r>
            <a:r>
              <a:rPr lang="en-US" sz="2900" dirty="0">
                <a:solidFill>
                  <a:srgbClr val="005DBA"/>
                </a:solidFill>
              </a:rPr>
              <a:t> </a:t>
            </a:r>
            <a:r>
              <a:rPr lang="en-US" sz="2900" dirty="0" err="1">
                <a:solidFill>
                  <a:srgbClr val="005DBA"/>
                </a:solidFill>
              </a:rPr>
              <a:t>nghệ</a:t>
            </a:r>
            <a:r>
              <a:rPr lang="en-US" sz="2900" dirty="0">
                <a:solidFill>
                  <a:srgbClr val="005DBA"/>
                </a:solidFill>
              </a:rPr>
              <a:t> </a:t>
            </a:r>
            <a:r>
              <a:rPr lang="en-US" sz="2900" dirty="0" err="1">
                <a:solidFill>
                  <a:srgbClr val="005DBA"/>
                </a:solidFill>
              </a:rPr>
              <a:t>thông</a:t>
            </a:r>
            <a:r>
              <a:rPr lang="en-US" sz="2900" dirty="0">
                <a:solidFill>
                  <a:srgbClr val="005DBA"/>
                </a:solidFill>
              </a:rPr>
              <a:t> tin – </a:t>
            </a:r>
            <a:r>
              <a:rPr lang="en-US" sz="2900" dirty="0" err="1">
                <a:solidFill>
                  <a:srgbClr val="005DBA"/>
                </a:solidFill>
              </a:rPr>
              <a:t>truyền</a:t>
            </a:r>
            <a:r>
              <a:rPr lang="en-US" sz="2900" dirty="0">
                <a:solidFill>
                  <a:srgbClr val="005DBA"/>
                </a:solidFill>
              </a:rPr>
              <a:t> </a:t>
            </a:r>
            <a:r>
              <a:rPr lang="en-US" sz="2900" dirty="0" err="1">
                <a:solidFill>
                  <a:srgbClr val="005DBA"/>
                </a:solidFill>
              </a:rPr>
              <a:t>thông</a:t>
            </a:r>
            <a:r>
              <a:rPr lang="en-US" sz="2900" dirty="0">
                <a:solidFill>
                  <a:srgbClr val="005DBA"/>
                </a:solidFill>
              </a:rPr>
              <a:t> </a:t>
            </a:r>
            <a:r>
              <a:rPr lang="en-US" sz="2900" dirty="0" err="1">
                <a:solidFill>
                  <a:srgbClr val="005DBA"/>
                </a:solidFill>
              </a:rPr>
              <a:t>đã</a:t>
            </a:r>
            <a:r>
              <a:rPr lang="en-US" sz="2900" dirty="0">
                <a:solidFill>
                  <a:srgbClr val="005DBA"/>
                </a:solidFill>
              </a:rPr>
              <a:t> </a:t>
            </a:r>
            <a:r>
              <a:rPr lang="en-US" sz="2900" dirty="0" err="1">
                <a:solidFill>
                  <a:srgbClr val="005DBA"/>
                </a:solidFill>
              </a:rPr>
              <a:t>tạo</a:t>
            </a:r>
            <a:r>
              <a:rPr lang="en-US" sz="2900" dirty="0">
                <a:solidFill>
                  <a:srgbClr val="005DBA"/>
                </a:solidFill>
              </a:rPr>
              <a:t> </a:t>
            </a:r>
            <a:r>
              <a:rPr lang="en-US" sz="2900" dirty="0" err="1">
                <a:solidFill>
                  <a:srgbClr val="005DBA"/>
                </a:solidFill>
              </a:rPr>
              <a:t>cơ</a:t>
            </a:r>
            <a:r>
              <a:rPr lang="en-US" sz="2900" dirty="0">
                <a:solidFill>
                  <a:srgbClr val="005DBA"/>
                </a:solidFill>
              </a:rPr>
              <a:t> </a:t>
            </a:r>
            <a:r>
              <a:rPr lang="en-US" sz="2900" dirty="0" err="1">
                <a:solidFill>
                  <a:srgbClr val="005DBA"/>
                </a:solidFill>
              </a:rPr>
              <a:t>hội</a:t>
            </a:r>
            <a:r>
              <a:rPr lang="en-US" sz="2900" dirty="0">
                <a:solidFill>
                  <a:srgbClr val="005DBA"/>
                </a:solidFill>
              </a:rPr>
              <a:t> </a:t>
            </a:r>
            <a:r>
              <a:rPr lang="en-US" sz="2900" dirty="0" err="1">
                <a:solidFill>
                  <a:srgbClr val="005DBA"/>
                </a:solidFill>
              </a:rPr>
              <a:t>cho</a:t>
            </a:r>
            <a:r>
              <a:rPr lang="en-US" sz="2900" dirty="0">
                <a:solidFill>
                  <a:srgbClr val="005DBA"/>
                </a:solidFill>
              </a:rPr>
              <a:t> </a:t>
            </a:r>
            <a:r>
              <a:rPr lang="en-US" sz="2900" dirty="0" err="1">
                <a:solidFill>
                  <a:srgbClr val="005DBA"/>
                </a:solidFill>
              </a:rPr>
              <a:t>tất</a:t>
            </a:r>
            <a:r>
              <a:rPr lang="en-US" sz="2900" dirty="0">
                <a:solidFill>
                  <a:srgbClr val="005DBA"/>
                </a:solidFill>
              </a:rPr>
              <a:t> </a:t>
            </a:r>
            <a:r>
              <a:rPr lang="en-US" sz="2900" dirty="0" err="1">
                <a:solidFill>
                  <a:srgbClr val="005DBA"/>
                </a:solidFill>
              </a:rPr>
              <a:t>cả</a:t>
            </a:r>
            <a:r>
              <a:rPr lang="en-US" sz="2900" dirty="0">
                <a:solidFill>
                  <a:srgbClr val="005DBA"/>
                </a:solidFill>
              </a:rPr>
              <a:t> </a:t>
            </a:r>
            <a:r>
              <a:rPr lang="en-US" sz="2900" dirty="0" err="1">
                <a:solidFill>
                  <a:srgbClr val="005DBA"/>
                </a:solidFill>
              </a:rPr>
              <a:t>mọi</a:t>
            </a:r>
            <a:r>
              <a:rPr lang="en-US" sz="2900" dirty="0">
                <a:solidFill>
                  <a:srgbClr val="005DBA"/>
                </a:solidFill>
              </a:rPr>
              <a:t> </a:t>
            </a:r>
            <a:r>
              <a:rPr lang="en-US" sz="2900" dirty="0" err="1">
                <a:solidFill>
                  <a:srgbClr val="005DBA"/>
                </a:solidFill>
              </a:rPr>
              <a:t>người</a:t>
            </a:r>
            <a:r>
              <a:rPr lang="en-US" sz="2900" dirty="0">
                <a:solidFill>
                  <a:srgbClr val="005DBA"/>
                </a:solidFill>
              </a:rPr>
              <a:t> </a:t>
            </a:r>
            <a:r>
              <a:rPr lang="en-US" sz="2900" dirty="0" err="1">
                <a:solidFill>
                  <a:srgbClr val="005DBA"/>
                </a:solidFill>
              </a:rPr>
              <a:t>trở</a:t>
            </a:r>
            <a:r>
              <a:rPr lang="en-US" sz="2900" dirty="0">
                <a:solidFill>
                  <a:srgbClr val="005DBA"/>
                </a:solidFill>
              </a:rPr>
              <a:t> </a:t>
            </a:r>
            <a:r>
              <a:rPr lang="en-US" sz="2900" dirty="0" err="1">
                <a:solidFill>
                  <a:srgbClr val="005DBA"/>
                </a:solidFill>
              </a:rPr>
              <a:t>thành</a:t>
            </a:r>
            <a:r>
              <a:rPr lang="en-US" sz="2900" dirty="0">
                <a:solidFill>
                  <a:srgbClr val="005DBA"/>
                </a:solidFill>
              </a:rPr>
              <a:t> </a:t>
            </a:r>
            <a:r>
              <a:rPr lang="en-US" sz="2900" dirty="0" err="1">
                <a:solidFill>
                  <a:srgbClr val="005DBA"/>
                </a:solidFill>
              </a:rPr>
              <a:t>các</a:t>
            </a:r>
            <a:r>
              <a:rPr lang="en-US" sz="2900" dirty="0">
                <a:solidFill>
                  <a:srgbClr val="005DBA"/>
                </a:solidFill>
              </a:rPr>
              <a:t> </a:t>
            </a:r>
            <a:r>
              <a:rPr lang="en-US" sz="2900" dirty="0" err="1">
                <a:solidFill>
                  <a:srgbClr val="005DBA"/>
                </a:solidFill>
              </a:rPr>
              <a:t>nhà</a:t>
            </a:r>
            <a:r>
              <a:rPr lang="en-US" sz="2900" dirty="0">
                <a:solidFill>
                  <a:srgbClr val="005DBA"/>
                </a:solidFill>
              </a:rPr>
              <a:t> </a:t>
            </a:r>
            <a:r>
              <a:rPr lang="en-US" sz="2900" dirty="0" err="1">
                <a:solidFill>
                  <a:srgbClr val="005DBA"/>
                </a:solidFill>
              </a:rPr>
              <a:t>cung</a:t>
            </a:r>
            <a:r>
              <a:rPr lang="en-US" sz="2900" dirty="0">
                <a:solidFill>
                  <a:srgbClr val="005DBA"/>
                </a:solidFill>
              </a:rPr>
              <a:t> </a:t>
            </a:r>
            <a:r>
              <a:rPr lang="en-US" sz="2900" dirty="0" err="1">
                <a:solidFill>
                  <a:srgbClr val="005DBA"/>
                </a:solidFill>
              </a:rPr>
              <a:t>cấp</a:t>
            </a:r>
            <a:r>
              <a:rPr lang="en-US" sz="2900" dirty="0">
                <a:solidFill>
                  <a:srgbClr val="005DBA"/>
                </a:solidFill>
              </a:rPr>
              <a:t> </a:t>
            </a:r>
            <a:r>
              <a:rPr lang="en-US" sz="2900" dirty="0" err="1">
                <a:solidFill>
                  <a:srgbClr val="005DBA"/>
                </a:solidFill>
              </a:rPr>
              <a:t>thông</a:t>
            </a:r>
            <a:r>
              <a:rPr lang="en-US" sz="2900" dirty="0">
                <a:solidFill>
                  <a:srgbClr val="005DBA"/>
                </a:solidFill>
              </a:rPr>
              <a:t> tin. </a:t>
            </a:r>
            <a:r>
              <a:rPr lang="en-US" sz="2900" dirty="0" err="1">
                <a:solidFill>
                  <a:srgbClr val="005DBA"/>
                </a:solidFill>
              </a:rPr>
              <a:t>Thế</a:t>
            </a:r>
            <a:r>
              <a:rPr lang="en-US" sz="2900" dirty="0">
                <a:solidFill>
                  <a:srgbClr val="005DBA"/>
                </a:solidFill>
              </a:rPr>
              <a:t> </a:t>
            </a:r>
            <a:r>
              <a:rPr lang="en-US" sz="2900" dirty="0" err="1">
                <a:solidFill>
                  <a:srgbClr val="005DBA"/>
                </a:solidFill>
              </a:rPr>
              <a:t>giới</a:t>
            </a:r>
            <a:r>
              <a:rPr lang="en-US" sz="2900" dirty="0">
                <a:solidFill>
                  <a:srgbClr val="005DBA"/>
                </a:solidFill>
              </a:rPr>
              <a:t> </a:t>
            </a:r>
            <a:r>
              <a:rPr lang="en-US" sz="2900" dirty="0" err="1">
                <a:solidFill>
                  <a:srgbClr val="005DBA"/>
                </a:solidFill>
              </a:rPr>
              <a:t>thông</a:t>
            </a:r>
            <a:r>
              <a:rPr lang="en-US" sz="2900" dirty="0">
                <a:solidFill>
                  <a:srgbClr val="005DBA"/>
                </a:solidFill>
              </a:rPr>
              <a:t> tin </a:t>
            </a:r>
            <a:r>
              <a:rPr lang="en-US" sz="2900" dirty="0" err="1">
                <a:solidFill>
                  <a:srgbClr val="005DBA"/>
                </a:solidFill>
              </a:rPr>
              <a:t>trở</a:t>
            </a:r>
            <a:r>
              <a:rPr lang="en-US" sz="2900" dirty="0">
                <a:solidFill>
                  <a:srgbClr val="005DBA"/>
                </a:solidFill>
              </a:rPr>
              <a:t> </a:t>
            </a:r>
            <a:r>
              <a:rPr lang="en-US" sz="2900" dirty="0" err="1">
                <a:solidFill>
                  <a:srgbClr val="005DBA"/>
                </a:solidFill>
              </a:rPr>
              <a:t>nên</a:t>
            </a:r>
            <a:r>
              <a:rPr lang="en-US" sz="2900" dirty="0">
                <a:solidFill>
                  <a:srgbClr val="005DBA"/>
                </a:solidFill>
              </a:rPr>
              <a:t> </a:t>
            </a:r>
            <a:r>
              <a:rPr lang="en-US" sz="2900" dirty="0" err="1">
                <a:solidFill>
                  <a:srgbClr val="005DBA"/>
                </a:solidFill>
              </a:rPr>
              <a:t>đa</a:t>
            </a:r>
            <a:r>
              <a:rPr lang="en-US" sz="2900" dirty="0">
                <a:solidFill>
                  <a:srgbClr val="005DBA"/>
                </a:solidFill>
              </a:rPr>
              <a:t> </a:t>
            </a:r>
            <a:r>
              <a:rPr lang="en-US" sz="2900" dirty="0" err="1">
                <a:solidFill>
                  <a:srgbClr val="005DBA"/>
                </a:solidFill>
              </a:rPr>
              <a:t>dạng</a:t>
            </a:r>
            <a:r>
              <a:rPr lang="en-US" sz="2900" dirty="0">
                <a:solidFill>
                  <a:srgbClr val="005DBA"/>
                </a:solidFill>
              </a:rPr>
              <a:t> </a:t>
            </a:r>
            <a:r>
              <a:rPr lang="en-US" sz="2900" dirty="0" err="1">
                <a:solidFill>
                  <a:srgbClr val="005DBA"/>
                </a:solidFill>
              </a:rPr>
              <a:t>và</a:t>
            </a:r>
            <a:r>
              <a:rPr lang="en-US" sz="2900" dirty="0">
                <a:solidFill>
                  <a:srgbClr val="005DBA"/>
                </a:solidFill>
              </a:rPr>
              <a:t> </a:t>
            </a:r>
            <a:r>
              <a:rPr lang="en-US" sz="2900" dirty="0" err="1">
                <a:solidFill>
                  <a:srgbClr val="005DBA"/>
                </a:solidFill>
              </a:rPr>
              <a:t>phong</a:t>
            </a:r>
            <a:r>
              <a:rPr lang="en-US" sz="2900" dirty="0">
                <a:solidFill>
                  <a:srgbClr val="005DBA"/>
                </a:solidFill>
              </a:rPr>
              <a:t> </a:t>
            </a:r>
            <a:r>
              <a:rPr lang="en-US" sz="2900" dirty="0" err="1">
                <a:solidFill>
                  <a:srgbClr val="005DBA"/>
                </a:solidFill>
              </a:rPr>
              <a:t>phú</a:t>
            </a:r>
            <a:r>
              <a:rPr lang="en-US" sz="2900" dirty="0">
                <a:solidFill>
                  <a:srgbClr val="005DBA"/>
                </a:solidFill>
              </a:rPr>
              <a:t> </a:t>
            </a:r>
            <a:r>
              <a:rPr lang="en-US" sz="2900" dirty="0" err="1">
                <a:solidFill>
                  <a:srgbClr val="005DBA"/>
                </a:solidFill>
              </a:rPr>
              <a:t>hơn</a:t>
            </a:r>
            <a:r>
              <a:rPr lang="en-US" sz="2900" dirty="0">
                <a:solidFill>
                  <a:srgbClr val="005DBA"/>
                </a:solidFill>
              </a:rPr>
              <a:t> </a:t>
            </a:r>
            <a:r>
              <a:rPr lang="en-US" sz="2900" dirty="0" err="1">
                <a:solidFill>
                  <a:srgbClr val="005DBA"/>
                </a:solidFill>
              </a:rPr>
              <a:t>bao</a:t>
            </a:r>
            <a:r>
              <a:rPr lang="en-US" sz="2900" dirty="0">
                <a:solidFill>
                  <a:srgbClr val="005DBA"/>
                </a:solidFill>
              </a:rPr>
              <a:t> </a:t>
            </a:r>
            <a:r>
              <a:rPr lang="en-US" sz="2900" dirty="0" err="1">
                <a:solidFill>
                  <a:srgbClr val="005DBA"/>
                </a:solidFill>
              </a:rPr>
              <a:t>giờ</a:t>
            </a:r>
            <a:r>
              <a:rPr lang="en-US" sz="2900" dirty="0">
                <a:solidFill>
                  <a:srgbClr val="005DBA"/>
                </a:solidFill>
              </a:rPr>
              <a:t> </a:t>
            </a:r>
            <a:r>
              <a:rPr lang="en-US" sz="2900" dirty="0" err="1">
                <a:solidFill>
                  <a:srgbClr val="005DBA"/>
                </a:solidFill>
              </a:rPr>
              <a:t>hết</a:t>
            </a:r>
            <a:r>
              <a:rPr lang="en-US" sz="2900" dirty="0">
                <a:solidFill>
                  <a:srgbClr val="005DBA"/>
                </a:solidFill>
              </a:rPr>
              <a:t>. </a:t>
            </a:r>
            <a:r>
              <a:rPr lang="en-US" sz="2900" dirty="0" err="1">
                <a:solidFill>
                  <a:srgbClr val="005DBA"/>
                </a:solidFill>
              </a:rPr>
              <a:t>Tuy</a:t>
            </a:r>
            <a:r>
              <a:rPr lang="en-US" sz="2900" dirty="0">
                <a:solidFill>
                  <a:srgbClr val="005DBA"/>
                </a:solidFill>
              </a:rPr>
              <a:t> </a:t>
            </a:r>
            <a:r>
              <a:rPr lang="en-US" sz="2900" dirty="0" err="1">
                <a:solidFill>
                  <a:srgbClr val="005DBA"/>
                </a:solidFill>
              </a:rPr>
              <a:t>nhiên</a:t>
            </a:r>
            <a:r>
              <a:rPr lang="en-US" sz="2900" dirty="0">
                <a:solidFill>
                  <a:srgbClr val="005DBA"/>
                </a:solidFill>
              </a:rPr>
              <a:t>, </a:t>
            </a:r>
            <a:r>
              <a:rPr lang="en-US" sz="2900" dirty="0" err="1">
                <a:solidFill>
                  <a:srgbClr val="005DBA"/>
                </a:solidFill>
              </a:rPr>
              <a:t>đi</a:t>
            </a:r>
            <a:r>
              <a:rPr lang="en-US" sz="2900" dirty="0">
                <a:solidFill>
                  <a:srgbClr val="005DBA"/>
                </a:solidFill>
              </a:rPr>
              <a:t> </a:t>
            </a:r>
            <a:r>
              <a:rPr lang="en-US" sz="2900" dirty="0" err="1">
                <a:solidFill>
                  <a:srgbClr val="005DBA"/>
                </a:solidFill>
              </a:rPr>
              <a:t>cùng</a:t>
            </a:r>
            <a:r>
              <a:rPr lang="en-US" sz="2900" dirty="0">
                <a:solidFill>
                  <a:srgbClr val="005DBA"/>
                </a:solidFill>
              </a:rPr>
              <a:t> </a:t>
            </a:r>
            <a:r>
              <a:rPr lang="en-US" sz="2900" dirty="0" err="1">
                <a:solidFill>
                  <a:srgbClr val="005DBA"/>
                </a:solidFill>
              </a:rPr>
              <a:t>với</a:t>
            </a:r>
            <a:r>
              <a:rPr lang="en-US" sz="2900" dirty="0">
                <a:solidFill>
                  <a:srgbClr val="005DBA"/>
                </a:solidFill>
              </a:rPr>
              <a:t> blog, </a:t>
            </a:r>
            <a:r>
              <a:rPr lang="en-US" sz="2900" dirty="0" err="1">
                <a:solidFill>
                  <a:srgbClr val="005DBA"/>
                </a:solidFill>
              </a:rPr>
              <a:t>wiki,và</a:t>
            </a:r>
            <a:r>
              <a:rPr lang="en-US" sz="2900" dirty="0">
                <a:solidFill>
                  <a:srgbClr val="005DBA"/>
                </a:solidFill>
              </a:rPr>
              <a:t> </a:t>
            </a:r>
            <a:r>
              <a:rPr lang="en-US" sz="2900" dirty="0" err="1">
                <a:solidFill>
                  <a:srgbClr val="005DBA"/>
                </a:solidFill>
              </a:rPr>
              <a:t>các</a:t>
            </a:r>
            <a:r>
              <a:rPr lang="en-US" sz="2900" dirty="0">
                <a:solidFill>
                  <a:srgbClr val="005DBA"/>
                </a:solidFill>
              </a:rPr>
              <a:t> </a:t>
            </a:r>
            <a:r>
              <a:rPr lang="en-US" sz="2900" dirty="0" err="1">
                <a:solidFill>
                  <a:srgbClr val="005DBA"/>
                </a:solidFill>
              </a:rPr>
              <a:t>kênh</a:t>
            </a:r>
            <a:r>
              <a:rPr lang="en-US" sz="2900" dirty="0">
                <a:solidFill>
                  <a:srgbClr val="005DBA"/>
                </a:solidFill>
              </a:rPr>
              <a:t> </a:t>
            </a:r>
            <a:r>
              <a:rPr lang="en-US" sz="2900" dirty="0" err="1">
                <a:solidFill>
                  <a:srgbClr val="005DBA"/>
                </a:solidFill>
              </a:rPr>
              <a:t>xuất</a:t>
            </a:r>
            <a:r>
              <a:rPr lang="en-US" sz="2900" dirty="0">
                <a:solidFill>
                  <a:srgbClr val="005DBA"/>
                </a:solidFill>
              </a:rPr>
              <a:t> </a:t>
            </a:r>
            <a:r>
              <a:rPr lang="en-US" sz="2900" dirty="0" err="1">
                <a:solidFill>
                  <a:srgbClr val="005DBA"/>
                </a:solidFill>
              </a:rPr>
              <a:t>bản</a:t>
            </a:r>
            <a:r>
              <a:rPr lang="en-US" sz="2900" dirty="0">
                <a:solidFill>
                  <a:srgbClr val="005DBA"/>
                </a:solidFill>
              </a:rPr>
              <a:t> online </a:t>
            </a:r>
            <a:r>
              <a:rPr lang="en-US" sz="2900" dirty="0" err="1">
                <a:solidFill>
                  <a:srgbClr val="005DBA"/>
                </a:solidFill>
              </a:rPr>
              <a:t>khác</a:t>
            </a:r>
            <a:r>
              <a:rPr lang="en-US" sz="2900" dirty="0">
                <a:solidFill>
                  <a:srgbClr val="005DBA"/>
                </a:solidFill>
              </a:rPr>
              <a:t> </a:t>
            </a:r>
            <a:r>
              <a:rPr lang="en-US" sz="2900" dirty="0" err="1">
                <a:solidFill>
                  <a:srgbClr val="005DBA"/>
                </a:solidFill>
              </a:rPr>
              <a:t>nhau</a:t>
            </a:r>
            <a:r>
              <a:rPr lang="en-US" sz="2900" dirty="0">
                <a:solidFill>
                  <a:srgbClr val="005DBA"/>
                </a:solidFill>
              </a:rPr>
              <a:t> </a:t>
            </a:r>
            <a:r>
              <a:rPr lang="en-US" sz="2900" dirty="0" err="1">
                <a:solidFill>
                  <a:srgbClr val="005DBA"/>
                </a:solidFill>
              </a:rPr>
              <a:t>là</a:t>
            </a:r>
            <a:r>
              <a:rPr lang="en-US" sz="2900" dirty="0">
                <a:solidFill>
                  <a:srgbClr val="005DBA"/>
                </a:solidFill>
              </a:rPr>
              <a:t> </a:t>
            </a:r>
            <a:r>
              <a:rPr lang="en-US" sz="2900" dirty="0" err="1">
                <a:solidFill>
                  <a:srgbClr val="005DBA"/>
                </a:solidFill>
              </a:rPr>
              <a:t>một</a:t>
            </a:r>
            <a:r>
              <a:rPr lang="en-US" sz="2900" dirty="0">
                <a:solidFill>
                  <a:srgbClr val="005DBA"/>
                </a:solidFill>
              </a:rPr>
              <a:t> </a:t>
            </a:r>
            <a:r>
              <a:rPr lang="en-US" sz="2900" dirty="0" err="1">
                <a:solidFill>
                  <a:srgbClr val="005DBA"/>
                </a:solidFill>
              </a:rPr>
              <a:t>thực</a:t>
            </a:r>
            <a:r>
              <a:rPr lang="en-US" sz="2900" dirty="0">
                <a:solidFill>
                  <a:srgbClr val="005DBA"/>
                </a:solidFill>
              </a:rPr>
              <a:t> </a:t>
            </a:r>
            <a:r>
              <a:rPr lang="en-US" sz="2900" dirty="0" err="1">
                <a:solidFill>
                  <a:srgbClr val="005DBA"/>
                </a:solidFill>
              </a:rPr>
              <a:t>tế</a:t>
            </a:r>
            <a:r>
              <a:rPr lang="en-US" sz="2900" dirty="0">
                <a:solidFill>
                  <a:srgbClr val="005DBA"/>
                </a:solidFill>
              </a:rPr>
              <a:t> </a:t>
            </a:r>
            <a:r>
              <a:rPr lang="en-US" sz="2900" dirty="0" err="1">
                <a:solidFill>
                  <a:srgbClr val="005DBA"/>
                </a:solidFill>
              </a:rPr>
              <a:t>không</a:t>
            </a:r>
            <a:r>
              <a:rPr lang="en-US" sz="2900" dirty="0">
                <a:solidFill>
                  <a:srgbClr val="005DBA"/>
                </a:solidFill>
              </a:rPr>
              <a:t> </a:t>
            </a:r>
            <a:r>
              <a:rPr lang="en-US" sz="2900" dirty="0" err="1">
                <a:solidFill>
                  <a:srgbClr val="005DBA"/>
                </a:solidFill>
              </a:rPr>
              <a:t>thể</a:t>
            </a:r>
            <a:r>
              <a:rPr lang="en-US" sz="2900" dirty="0">
                <a:solidFill>
                  <a:srgbClr val="005DBA"/>
                </a:solidFill>
              </a:rPr>
              <a:t> </a:t>
            </a:r>
            <a:r>
              <a:rPr lang="en-US" sz="2900" dirty="0" err="1">
                <a:solidFill>
                  <a:srgbClr val="005DBA"/>
                </a:solidFill>
              </a:rPr>
              <a:t>tránh</a:t>
            </a:r>
            <a:r>
              <a:rPr lang="en-US" sz="2900" dirty="0">
                <a:solidFill>
                  <a:srgbClr val="005DBA"/>
                </a:solidFill>
              </a:rPr>
              <a:t> </a:t>
            </a:r>
            <a:r>
              <a:rPr lang="en-US" sz="2900" dirty="0" err="1">
                <a:solidFill>
                  <a:srgbClr val="005DBA"/>
                </a:solidFill>
              </a:rPr>
              <a:t>khỏi</a:t>
            </a:r>
            <a:r>
              <a:rPr lang="en-US" sz="2900" dirty="0">
                <a:solidFill>
                  <a:srgbClr val="005DBA"/>
                </a:solidFill>
              </a:rPr>
              <a:t>: </a:t>
            </a:r>
            <a:r>
              <a:rPr lang="en-US" sz="2900" dirty="0" err="1">
                <a:solidFill>
                  <a:srgbClr val="005DBA"/>
                </a:solidFill>
              </a:rPr>
              <a:t>thông</a:t>
            </a:r>
            <a:r>
              <a:rPr lang="en-US" sz="2900" dirty="0">
                <a:solidFill>
                  <a:srgbClr val="005DBA"/>
                </a:solidFill>
              </a:rPr>
              <a:t> tin </a:t>
            </a:r>
            <a:r>
              <a:rPr lang="en-US" sz="2900" dirty="0" err="1">
                <a:solidFill>
                  <a:srgbClr val="005DBA"/>
                </a:solidFill>
              </a:rPr>
              <a:t>trở</a:t>
            </a:r>
            <a:r>
              <a:rPr lang="en-US" sz="2900" dirty="0">
                <a:solidFill>
                  <a:srgbClr val="005DBA"/>
                </a:solidFill>
              </a:rPr>
              <a:t> </a:t>
            </a:r>
            <a:r>
              <a:rPr lang="en-US" sz="2900" dirty="0" err="1">
                <a:solidFill>
                  <a:srgbClr val="005DBA"/>
                </a:solidFill>
              </a:rPr>
              <a:t>nên</a:t>
            </a:r>
            <a:r>
              <a:rPr lang="en-US" sz="2900" dirty="0">
                <a:solidFill>
                  <a:srgbClr val="005DBA"/>
                </a:solidFill>
              </a:rPr>
              <a:t> </a:t>
            </a:r>
            <a:r>
              <a:rPr lang="en-US" sz="2900" dirty="0" err="1">
                <a:solidFill>
                  <a:srgbClr val="005DBA"/>
                </a:solidFill>
              </a:rPr>
              <a:t>hỗn</a:t>
            </a:r>
            <a:r>
              <a:rPr lang="en-US" sz="2900" dirty="0">
                <a:solidFill>
                  <a:srgbClr val="005DBA"/>
                </a:solidFill>
              </a:rPr>
              <a:t> </a:t>
            </a:r>
            <a:r>
              <a:rPr lang="en-US" sz="2900" dirty="0" err="1">
                <a:solidFill>
                  <a:srgbClr val="005DBA"/>
                </a:solidFill>
              </a:rPr>
              <a:t>tạp</a:t>
            </a:r>
            <a:r>
              <a:rPr lang="en-US" sz="2900" dirty="0">
                <a:solidFill>
                  <a:srgbClr val="005DBA"/>
                </a:solidFill>
              </a:rPr>
              <a:t> </a:t>
            </a:r>
            <a:r>
              <a:rPr lang="en-US" sz="2900" dirty="0" err="1">
                <a:solidFill>
                  <a:srgbClr val="005DBA"/>
                </a:solidFill>
              </a:rPr>
              <a:t>và</a:t>
            </a:r>
            <a:r>
              <a:rPr lang="en-US" sz="2900" dirty="0">
                <a:solidFill>
                  <a:srgbClr val="005DBA"/>
                </a:solidFill>
              </a:rPr>
              <a:t> </a:t>
            </a:r>
            <a:r>
              <a:rPr lang="en-US" sz="2900" dirty="0" err="1">
                <a:solidFill>
                  <a:srgbClr val="005DBA"/>
                </a:solidFill>
              </a:rPr>
              <a:t>người</a:t>
            </a:r>
            <a:r>
              <a:rPr lang="en-US" sz="2900" dirty="0">
                <a:solidFill>
                  <a:srgbClr val="005DBA"/>
                </a:solidFill>
              </a:rPr>
              <a:t> </a:t>
            </a:r>
            <a:r>
              <a:rPr lang="en-US" sz="2900" dirty="0" err="1">
                <a:solidFill>
                  <a:srgbClr val="005DBA"/>
                </a:solidFill>
              </a:rPr>
              <a:t>dùng</a:t>
            </a:r>
            <a:r>
              <a:rPr lang="en-US" sz="2900" dirty="0">
                <a:solidFill>
                  <a:srgbClr val="005DBA"/>
                </a:solidFill>
              </a:rPr>
              <a:t> tin </a:t>
            </a:r>
            <a:r>
              <a:rPr lang="en-US" sz="2900" dirty="0" err="1">
                <a:solidFill>
                  <a:srgbClr val="005DBA"/>
                </a:solidFill>
              </a:rPr>
              <a:t>có</a:t>
            </a:r>
            <a:r>
              <a:rPr lang="en-US" sz="2900" dirty="0">
                <a:solidFill>
                  <a:srgbClr val="005DBA"/>
                </a:solidFill>
              </a:rPr>
              <a:t> </a:t>
            </a:r>
            <a:r>
              <a:rPr lang="en-US" sz="2900" dirty="0" err="1">
                <a:solidFill>
                  <a:srgbClr val="005DBA"/>
                </a:solidFill>
              </a:rPr>
              <a:t>thể</a:t>
            </a:r>
            <a:r>
              <a:rPr lang="en-US" sz="2900" dirty="0">
                <a:solidFill>
                  <a:srgbClr val="005DBA"/>
                </a:solidFill>
              </a:rPr>
              <a:t> </a:t>
            </a:r>
            <a:r>
              <a:rPr lang="en-US" sz="2900" dirty="0" err="1">
                <a:solidFill>
                  <a:srgbClr val="005DBA"/>
                </a:solidFill>
              </a:rPr>
              <a:t>phải</a:t>
            </a:r>
            <a:r>
              <a:rPr lang="en-US" sz="2900" dirty="0">
                <a:solidFill>
                  <a:srgbClr val="005DBA"/>
                </a:solidFill>
              </a:rPr>
              <a:t> </a:t>
            </a:r>
            <a:r>
              <a:rPr lang="en-US" sz="2900" dirty="0" err="1">
                <a:solidFill>
                  <a:srgbClr val="005DBA"/>
                </a:solidFill>
              </a:rPr>
              <a:t>trả</a:t>
            </a:r>
            <a:r>
              <a:rPr lang="en-US" sz="2900" dirty="0">
                <a:solidFill>
                  <a:srgbClr val="005DBA"/>
                </a:solidFill>
              </a:rPr>
              <a:t> </a:t>
            </a:r>
            <a:r>
              <a:rPr lang="en-US" sz="2900" dirty="0" err="1">
                <a:solidFill>
                  <a:srgbClr val="005DBA"/>
                </a:solidFill>
              </a:rPr>
              <a:t>giá</a:t>
            </a:r>
            <a:r>
              <a:rPr lang="en-US" sz="2900" dirty="0">
                <a:solidFill>
                  <a:srgbClr val="005DBA"/>
                </a:solidFill>
              </a:rPr>
              <a:t> </a:t>
            </a:r>
            <a:r>
              <a:rPr lang="en-US" sz="2900" dirty="0" err="1">
                <a:solidFill>
                  <a:srgbClr val="005DBA"/>
                </a:solidFill>
              </a:rPr>
              <a:t>cho</a:t>
            </a:r>
            <a:r>
              <a:rPr lang="en-US" sz="2900" dirty="0">
                <a:solidFill>
                  <a:srgbClr val="005DBA"/>
                </a:solidFill>
              </a:rPr>
              <a:t> </a:t>
            </a:r>
            <a:r>
              <a:rPr lang="en-US" sz="2900" dirty="0" err="1">
                <a:solidFill>
                  <a:srgbClr val="005DBA"/>
                </a:solidFill>
              </a:rPr>
              <a:t>việc</a:t>
            </a:r>
            <a:r>
              <a:rPr lang="en-US" sz="2900" dirty="0">
                <a:solidFill>
                  <a:srgbClr val="005DBA"/>
                </a:solidFill>
              </a:rPr>
              <a:t> </a:t>
            </a:r>
            <a:r>
              <a:rPr lang="en-US" sz="2900" dirty="0" err="1">
                <a:solidFill>
                  <a:srgbClr val="005DBA"/>
                </a:solidFill>
              </a:rPr>
              <a:t>sử</a:t>
            </a:r>
            <a:r>
              <a:rPr lang="en-US" sz="2900" dirty="0">
                <a:solidFill>
                  <a:srgbClr val="005DBA"/>
                </a:solidFill>
              </a:rPr>
              <a:t> </a:t>
            </a:r>
            <a:r>
              <a:rPr lang="en-US" sz="2900" dirty="0" err="1">
                <a:solidFill>
                  <a:srgbClr val="005DBA"/>
                </a:solidFill>
              </a:rPr>
              <a:t>dụng</a:t>
            </a:r>
            <a:r>
              <a:rPr lang="en-US" sz="2900" dirty="0">
                <a:solidFill>
                  <a:srgbClr val="005DBA"/>
                </a:solidFill>
              </a:rPr>
              <a:t> </a:t>
            </a:r>
            <a:r>
              <a:rPr lang="en-US" sz="2900" dirty="0" err="1">
                <a:solidFill>
                  <a:srgbClr val="005DBA"/>
                </a:solidFill>
              </a:rPr>
              <a:t>thông</a:t>
            </a:r>
            <a:r>
              <a:rPr lang="en-US" sz="2900" dirty="0">
                <a:solidFill>
                  <a:srgbClr val="005DBA"/>
                </a:solidFill>
              </a:rPr>
              <a:t> tin </a:t>
            </a:r>
            <a:r>
              <a:rPr lang="en-US" sz="2900" dirty="0" err="1">
                <a:solidFill>
                  <a:srgbClr val="005DBA"/>
                </a:solidFill>
              </a:rPr>
              <a:t>thiếu</a:t>
            </a:r>
            <a:r>
              <a:rPr lang="en-US" sz="2900" dirty="0">
                <a:solidFill>
                  <a:srgbClr val="005DBA"/>
                </a:solidFill>
              </a:rPr>
              <a:t> </a:t>
            </a:r>
            <a:r>
              <a:rPr lang="en-US" sz="2900" dirty="0" err="1">
                <a:solidFill>
                  <a:srgbClr val="005DBA"/>
                </a:solidFill>
              </a:rPr>
              <a:t>chất</a:t>
            </a:r>
            <a:r>
              <a:rPr lang="en-US" sz="2900" dirty="0">
                <a:solidFill>
                  <a:srgbClr val="005DBA"/>
                </a:solidFill>
              </a:rPr>
              <a:t> </a:t>
            </a:r>
            <a:r>
              <a:rPr lang="en-US" sz="2900" dirty="0" err="1">
                <a:solidFill>
                  <a:srgbClr val="005DBA"/>
                </a:solidFill>
              </a:rPr>
              <a:t>lượng</a:t>
            </a:r>
            <a:r>
              <a:rPr lang="en-US" sz="2900" dirty="0">
                <a:solidFill>
                  <a:srgbClr val="005DBA"/>
                </a:solidFill>
              </a:rPr>
              <a:t>, </a:t>
            </a:r>
            <a:r>
              <a:rPr lang="en-US" sz="2900" dirty="0" err="1">
                <a:solidFill>
                  <a:srgbClr val="005DBA"/>
                </a:solidFill>
              </a:rPr>
              <a:t>thiếu</a:t>
            </a:r>
            <a:r>
              <a:rPr lang="en-US" sz="2900" dirty="0">
                <a:solidFill>
                  <a:srgbClr val="005DBA"/>
                </a:solidFill>
              </a:rPr>
              <a:t> </a:t>
            </a:r>
            <a:r>
              <a:rPr lang="en-US" sz="2900" dirty="0" err="1">
                <a:solidFill>
                  <a:srgbClr val="005DBA"/>
                </a:solidFill>
              </a:rPr>
              <a:t>độ</a:t>
            </a:r>
            <a:r>
              <a:rPr lang="en-US" sz="2900" dirty="0">
                <a:solidFill>
                  <a:srgbClr val="005DBA"/>
                </a:solidFill>
              </a:rPr>
              <a:t> tin </a:t>
            </a:r>
            <a:r>
              <a:rPr lang="en-US" sz="2900" dirty="0" err="1">
                <a:solidFill>
                  <a:srgbClr val="005DBA"/>
                </a:solidFill>
              </a:rPr>
              <a:t>cậy</a:t>
            </a:r>
            <a:r>
              <a:rPr lang="en-US" sz="2900" dirty="0">
                <a:solidFill>
                  <a:srgbClr val="005DBA"/>
                </a:solidFill>
              </a:rPr>
              <a:t>, </a:t>
            </a:r>
            <a:r>
              <a:rPr lang="en-US" sz="2900" dirty="0" err="1">
                <a:solidFill>
                  <a:srgbClr val="005DBA"/>
                </a:solidFill>
              </a:rPr>
              <a:t>thậm</a:t>
            </a:r>
            <a:r>
              <a:rPr lang="en-US" sz="2900" dirty="0">
                <a:solidFill>
                  <a:srgbClr val="005DBA"/>
                </a:solidFill>
              </a:rPr>
              <a:t> </a:t>
            </a:r>
            <a:r>
              <a:rPr lang="en-US" sz="2900" dirty="0" err="1">
                <a:solidFill>
                  <a:srgbClr val="005DBA"/>
                </a:solidFill>
              </a:rPr>
              <a:t>chí</a:t>
            </a:r>
            <a:r>
              <a:rPr lang="en-US" sz="2900" dirty="0">
                <a:solidFill>
                  <a:srgbClr val="005DBA"/>
                </a:solidFill>
              </a:rPr>
              <a:t> </a:t>
            </a:r>
            <a:r>
              <a:rPr lang="en-US" sz="2900" dirty="0" err="1">
                <a:solidFill>
                  <a:srgbClr val="005DBA"/>
                </a:solidFill>
              </a:rPr>
              <a:t>sai</a:t>
            </a:r>
            <a:r>
              <a:rPr lang="en-US" sz="2900" dirty="0">
                <a:solidFill>
                  <a:srgbClr val="005DBA"/>
                </a:solidFill>
              </a:rPr>
              <a:t> </a:t>
            </a:r>
            <a:r>
              <a:rPr lang="en-US" sz="2900" dirty="0" err="1" smtClean="0">
                <a:solidFill>
                  <a:srgbClr val="005DBA"/>
                </a:solidFill>
              </a:rPr>
              <a:t>lạc</a:t>
            </a:r>
            <a:endParaRPr lang="en-US" sz="2900" dirty="0" smtClean="0">
              <a:solidFill>
                <a:srgbClr val="005DBA"/>
              </a:solidFill>
            </a:endParaRPr>
          </a:p>
          <a:p>
            <a:r>
              <a:rPr lang="en-US" sz="2900" b="1" dirty="0" smtClean="0">
                <a:solidFill>
                  <a:srgbClr val="005DBA"/>
                </a:solidFill>
              </a:rPr>
              <a:t>* </a:t>
            </a:r>
            <a:r>
              <a:rPr lang="en-US" sz="2900" b="1" dirty="0" err="1" smtClean="0">
                <a:solidFill>
                  <a:srgbClr val="2B7C22"/>
                </a:solidFill>
              </a:rPr>
              <a:t>Các</a:t>
            </a:r>
            <a:r>
              <a:rPr lang="en-US" sz="2900" b="1" dirty="0" smtClean="0">
                <a:solidFill>
                  <a:srgbClr val="2B7C22"/>
                </a:solidFill>
              </a:rPr>
              <a:t> </a:t>
            </a:r>
            <a:r>
              <a:rPr lang="en-US" sz="2900" b="1" dirty="0" err="1">
                <a:solidFill>
                  <a:srgbClr val="2B7C22"/>
                </a:solidFill>
              </a:rPr>
              <a:t>tiêu</a:t>
            </a:r>
            <a:r>
              <a:rPr lang="en-US" sz="2900" b="1" dirty="0">
                <a:solidFill>
                  <a:srgbClr val="2B7C22"/>
                </a:solidFill>
              </a:rPr>
              <a:t> </a:t>
            </a:r>
            <a:r>
              <a:rPr lang="en-US" sz="2900" b="1" dirty="0" err="1">
                <a:solidFill>
                  <a:srgbClr val="2B7C22"/>
                </a:solidFill>
              </a:rPr>
              <a:t>chí</a:t>
            </a:r>
            <a:r>
              <a:rPr lang="en-US" sz="2900" b="1" dirty="0">
                <a:solidFill>
                  <a:srgbClr val="2B7C22"/>
                </a:solidFill>
              </a:rPr>
              <a:t> </a:t>
            </a:r>
            <a:r>
              <a:rPr lang="en-US" sz="2900" b="1" dirty="0" err="1">
                <a:solidFill>
                  <a:srgbClr val="2B7C22"/>
                </a:solidFill>
              </a:rPr>
              <a:t>đánh</a:t>
            </a:r>
            <a:r>
              <a:rPr lang="en-US" sz="2900" b="1" dirty="0">
                <a:solidFill>
                  <a:srgbClr val="2B7C22"/>
                </a:solidFill>
              </a:rPr>
              <a:t> </a:t>
            </a:r>
            <a:r>
              <a:rPr lang="en-US" sz="2900" b="1" dirty="0" err="1">
                <a:solidFill>
                  <a:srgbClr val="2B7C22"/>
                </a:solidFill>
              </a:rPr>
              <a:t>giá</a:t>
            </a:r>
            <a:r>
              <a:rPr lang="en-US" sz="2900" b="1" dirty="0">
                <a:solidFill>
                  <a:srgbClr val="2B7C22"/>
                </a:solidFill>
              </a:rPr>
              <a:t> </a:t>
            </a:r>
            <a:r>
              <a:rPr lang="en-US" sz="2900" b="1" dirty="0" err="1">
                <a:solidFill>
                  <a:srgbClr val="2B7C22"/>
                </a:solidFill>
              </a:rPr>
              <a:t>thông</a:t>
            </a:r>
            <a:r>
              <a:rPr lang="en-US" sz="2900" b="1" dirty="0">
                <a:solidFill>
                  <a:srgbClr val="2B7C22"/>
                </a:solidFill>
              </a:rPr>
              <a:t> tin </a:t>
            </a:r>
            <a:r>
              <a:rPr lang="en-US" sz="2900" b="1" dirty="0" err="1">
                <a:solidFill>
                  <a:srgbClr val="2B7C22"/>
                </a:solidFill>
              </a:rPr>
              <a:t>trên</a:t>
            </a:r>
            <a:r>
              <a:rPr lang="en-US" sz="2900" b="1" dirty="0">
                <a:solidFill>
                  <a:srgbClr val="2B7C22"/>
                </a:solidFill>
              </a:rPr>
              <a:t> Internet</a:t>
            </a:r>
            <a:r>
              <a:rPr lang="en-US" sz="2900" dirty="0">
                <a:solidFill>
                  <a:srgbClr val="2B7C22"/>
                </a:solidFill>
              </a:rPr>
              <a:t> :</a:t>
            </a:r>
          </a:p>
          <a:p>
            <a:pPr lvl="1"/>
            <a:r>
              <a:rPr lang="en-US" sz="2900" b="1" i="1" dirty="0" smtClean="0">
                <a:solidFill>
                  <a:srgbClr val="FF0000"/>
                </a:solidFill>
              </a:rPr>
              <a:t>1.1 </a:t>
            </a:r>
            <a:r>
              <a:rPr lang="en-US" sz="2900" b="1" i="1" dirty="0" err="1" smtClean="0">
                <a:solidFill>
                  <a:srgbClr val="FF0000"/>
                </a:solidFill>
              </a:rPr>
              <a:t>Độ</a:t>
            </a:r>
            <a:r>
              <a:rPr lang="en-US" sz="2900" b="1" i="1" dirty="0" smtClean="0">
                <a:solidFill>
                  <a:srgbClr val="FF0000"/>
                </a:solidFill>
              </a:rPr>
              <a:t> </a:t>
            </a:r>
            <a:r>
              <a:rPr lang="en-US" sz="2900" b="1" i="1" dirty="0" err="1">
                <a:solidFill>
                  <a:srgbClr val="FF0000"/>
                </a:solidFill>
              </a:rPr>
              <a:t>chính</a:t>
            </a:r>
            <a:r>
              <a:rPr lang="en-US" sz="2900" b="1" i="1" dirty="0">
                <a:solidFill>
                  <a:srgbClr val="FF0000"/>
                </a:solidFill>
              </a:rPr>
              <a:t> </a:t>
            </a:r>
            <a:r>
              <a:rPr lang="en-US" sz="2900" b="1" i="1" dirty="0" err="1">
                <a:solidFill>
                  <a:srgbClr val="FF0000"/>
                </a:solidFill>
              </a:rPr>
              <a:t>xác</a:t>
            </a:r>
            <a:endParaRPr lang="en-US" sz="2900" b="1" dirty="0">
              <a:solidFill>
                <a:srgbClr val="FF0000"/>
              </a:solidFill>
            </a:endParaRPr>
          </a:p>
          <a:p>
            <a:pPr marL="457200" lvl="0" indent="-457200">
              <a:buFont typeface="Arial" panose="020B0604020202020204" pitchFamily="34" charset="0"/>
              <a:buChar char="•"/>
            </a:pPr>
            <a:r>
              <a:rPr lang="en-US" sz="2900" dirty="0" err="1">
                <a:solidFill>
                  <a:srgbClr val="005DBA"/>
                </a:solidFill>
              </a:rPr>
              <a:t>Thông</a:t>
            </a:r>
            <a:r>
              <a:rPr lang="en-US" sz="2900" dirty="0">
                <a:solidFill>
                  <a:srgbClr val="005DBA"/>
                </a:solidFill>
              </a:rPr>
              <a:t> tin </a:t>
            </a:r>
            <a:r>
              <a:rPr lang="en-US" sz="2900" dirty="0" err="1">
                <a:solidFill>
                  <a:srgbClr val="005DBA"/>
                </a:solidFill>
              </a:rPr>
              <a:t>trong</a:t>
            </a:r>
            <a:r>
              <a:rPr lang="en-US" sz="2900" dirty="0">
                <a:solidFill>
                  <a:srgbClr val="005DBA"/>
                </a:solidFill>
              </a:rPr>
              <a:t> </a:t>
            </a:r>
            <a:r>
              <a:rPr lang="en-US" sz="2900" dirty="0" err="1">
                <a:solidFill>
                  <a:srgbClr val="005DBA"/>
                </a:solidFill>
              </a:rPr>
              <a:t>tác</a:t>
            </a:r>
            <a:r>
              <a:rPr lang="en-US" sz="2900" dirty="0">
                <a:solidFill>
                  <a:srgbClr val="005DBA"/>
                </a:solidFill>
              </a:rPr>
              <a:t> </a:t>
            </a:r>
            <a:r>
              <a:rPr lang="en-US" sz="2900" dirty="0" err="1">
                <a:solidFill>
                  <a:srgbClr val="005DBA"/>
                </a:solidFill>
              </a:rPr>
              <a:t>phẩm</a:t>
            </a:r>
            <a:r>
              <a:rPr lang="en-US" sz="2900" dirty="0">
                <a:solidFill>
                  <a:srgbClr val="005DBA"/>
                </a:solidFill>
              </a:rPr>
              <a:t> </a:t>
            </a:r>
            <a:r>
              <a:rPr lang="en-US" sz="2900" dirty="0" err="1">
                <a:solidFill>
                  <a:srgbClr val="005DBA"/>
                </a:solidFill>
              </a:rPr>
              <a:t>lấy</a:t>
            </a:r>
            <a:r>
              <a:rPr lang="en-US" sz="2900" dirty="0">
                <a:solidFill>
                  <a:srgbClr val="005DBA"/>
                </a:solidFill>
              </a:rPr>
              <a:t> </a:t>
            </a:r>
            <a:r>
              <a:rPr lang="en-US" sz="2900" dirty="0" err="1">
                <a:solidFill>
                  <a:srgbClr val="005DBA"/>
                </a:solidFill>
              </a:rPr>
              <a:t>từ</a:t>
            </a:r>
            <a:r>
              <a:rPr lang="en-US" sz="2900" dirty="0">
                <a:solidFill>
                  <a:srgbClr val="005DBA"/>
                </a:solidFill>
              </a:rPr>
              <a:t> </a:t>
            </a:r>
            <a:r>
              <a:rPr lang="en-US" sz="2900" dirty="0" err="1">
                <a:solidFill>
                  <a:srgbClr val="005DBA"/>
                </a:solidFill>
              </a:rPr>
              <a:t>đâu</a:t>
            </a:r>
            <a:r>
              <a:rPr lang="en-US" sz="2900" dirty="0">
                <a:solidFill>
                  <a:srgbClr val="005DBA"/>
                </a:solidFill>
              </a:rPr>
              <a:t>? </a:t>
            </a:r>
            <a:r>
              <a:rPr lang="en-US" sz="2900" dirty="0" err="1">
                <a:solidFill>
                  <a:srgbClr val="005DBA"/>
                </a:solidFill>
              </a:rPr>
              <a:t>Có</a:t>
            </a:r>
            <a:r>
              <a:rPr lang="en-US" sz="2900" dirty="0">
                <a:solidFill>
                  <a:srgbClr val="005DBA"/>
                </a:solidFill>
              </a:rPr>
              <a:t> </a:t>
            </a:r>
            <a:r>
              <a:rPr lang="en-US" sz="2900" dirty="0" err="1">
                <a:solidFill>
                  <a:srgbClr val="005DBA"/>
                </a:solidFill>
              </a:rPr>
              <a:t>ghi</a:t>
            </a:r>
            <a:r>
              <a:rPr lang="en-US" sz="2900" dirty="0">
                <a:solidFill>
                  <a:srgbClr val="005DBA"/>
                </a:solidFill>
              </a:rPr>
              <a:t> </a:t>
            </a:r>
            <a:r>
              <a:rPr lang="en-US" sz="2900" dirty="0" err="1">
                <a:solidFill>
                  <a:srgbClr val="005DBA"/>
                </a:solidFill>
              </a:rPr>
              <a:t>rõ</a:t>
            </a:r>
            <a:r>
              <a:rPr lang="en-US" sz="2900" dirty="0">
                <a:solidFill>
                  <a:srgbClr val="005DBA"/>
                </a:solidFill>
              </a:rPr>
              <a:t> </a:t>
            </a:r>
            <a:r>
              <a:rPr lang="en-US" sz="2900" dirty="0" err="1">
                <a:solidFill>
                  <a:srgbClr val="005DBA"/>
                </a:solidFill>
              </a:rPr>
              <a:t>nguồn</a:t>
            </a:r>
            <a:r>
              <a:rPr lang="en-US" sz="2900" dirty="0">
                <a:solidFill>
                  <a:srgbClr val="005DBA"/>
                </a:solidFill>
              </a:rPr>
              <a:t> </a:t>
            </a:r>
            <a:r>
              <a:rPr lang="en-US" sz="2900" dirty="0" err="1">
                <a:solidFill>
                  <a:srgbClr val="005DBA"/>
                </a:solidFill>
              </a:rPr>
              <a:t>không</a:t>
            </a:r>
            <a:r>
              <a:rPr lang="en-US" sz="2900" dirty="0">
                <a:solidFill>
                  <a:srgbClr val="005DBA"/>
                </a:solidFill>
              </a:rPr>
              <a:t>?</a:t>
            </a:r>
          </a:p>
          <a:p>
            <a:pPr marL="457200" lvl="0" indent="-457200">
              <a:buFont typeface="Arial" panose="020B0604020202020204" pitchFamily="34" charset="0"/>
              <a:buChar char="•"/>
            </a:pPr>
            <a:r>
              <a:rPr lang="en-US" sz="2900" dirty="0" err="1">
                <a:solidFill>
                  <a:srgbClr val="005DBA"/>
                </a:solidFill>
              </a:rPr>
              <a:t>Số</a:t>
            </a:r>
            <a:r>
              <a:rPr lang="en-US" sz="2900" dirty="0">
                <a:solidFill>
                  <a:srgbClr val="005DBA"/>
                </a:solidFill>
              </a:rPr>
              <a:t> </a:t>
            </a:r>
            <a:r>
              <a:rPr lang="en-US" sz="2900" dirty="0" err="1">
                <a:solidFill>
                  <a:srgbClr val="005DBA"/>
                </a:solidFill>
              </a:rPr>
              <a:t>liệu</a:t>
            </a:r>
            <a:r>
              <a:rPr lang="en-US" sz="2900" dirty="0">
                <a:solidFill>
                  <a:srgbClr val="005DBA"/>
                </a:solidFill>
              </a:rPr>
              <a:t> </a:t>
            </a:r>
            <a:r>
              <a:rPr lang="en-US" sz="2900" dirty="0" err="1">
                <a:solidFill>
                  <a:srgbClr val="005DBA"/>
                </a:solidFill>
              </a:rPr>
              <a:t>thống</a:t>
            </a:r>
            <a:r>
              <a:rPr lang="en-US" sz="2900" dirty="0">
                <a:solidFill>
                  <a:srgbClr val="005DBA"/>
                </a:solidFill>
              </a:rPr>
              <a:t> </a:t>
            </a:r>
            <a:r>
              <a:rPr lang="en-US" sz="2900" dirty="0" err="1">
                <a:solidFill>
                  <a:srgbClr val="005DBA"/>
                </a:solidFill>
              </a:rPr>
              <a:t>kê</a:t>
            </a:r>
            <a:r>
              <a:rPr lang="en-US" sz="2900" dirty="0">
                <a:solidFill>
                  <a:srgbClr val="005DBA"/>
                </a:solidFill>
              </a:rPr>
              <a:t> </a:t>
            </a:r>
            <a:r>
              <a:rPr lang="en-US" sz="2900" dirty="0" err="1">
                <a:solidFill>
                  <a:srgbClr val="005DBA"/>
                </a:solidFill>
              </a:rPr>
              <a:t>trong</a:t>
            </a:r>
            <a:r>
              <a:rPr lang="en-US" sz="2900" dirty="0">
                <a:solidFill>
                  <a:srgbClr val="005DBA"/>
                </a:solidFill>
              </a:rPr>
              <a:t> </a:t>
            </a:r>
            <a:r>
              <a:rPr lang="en-US" sz="2900" dirty="0" err="1">
                <a:solidFill>
                  <a:srgbClr val="005DBA"/>
                </a:solidFill>
              </a:rPr>
              <a:t>tác</a:t>
            </a:r>
            <a:r>
              <a:rPr lang="en-US" sz="2900" dirty="0">
                <a:solidFill>
                  <a:srgbClr val="005DBA"/>
                </a:solidFill>
              </a:rPr>
              <a:t> </a:t>
            </a:r>
            <a:r>
              <a:rPr lang="en-US" sz="2900" dirty="0" err="1">
                <a:solidFill>
                  <a:srgbClr val="005DBA"/>
                </a:solidFill>
              </a:rPr>
              <a:t>phẩm</a:t>
            </a:r>
            <a:r>
              <a:rPr lang="en-US" sz="2900" dirty="0">
                <a:solidFill>
                  <a:srgbClr val="005DBA"/>
                </a:solidFill>
              </a:rPr>
              <a:t> </a:t>
            </a:r>
            <a:r>
              <a:rPr lang="en-US" sz="2900" dirty="0" err="1">
                <a:solidFill>
                  <a:srgbClr val="005DBA"/>
                </a:solidFill>
              </a:rPr>
              <a:t>có</a:t>
            </a:r>
            <a:r>
              <a:rPr lang="en-US" sz="2900" dirty="0">
                <a:solidFill>
                  <a:srgbClr val="005DBA"/>
                </a:solidFill>
              </a:rPr>
              <a:t> </a:t>
            </a:r>
            <a:r>
              <a:rPr lang="en-US" sz="2900" dirty="0" err="1">
                <a:solidFill>
                  <a:srgbClr val="005DBA"/>
                </a:solidFill>
              </a:rPr>
              <a:t>được</a:t>
            </a:r>
            <a:r>
              <a:rPr lang="en-US" sz="2900" dirty="0">
                <a:solidFill>
                  <a:srgbClr val="005DBA"/>
                </a:solidFill>
              </a:rPr>
              <a:t> </a:t>
            </a:r>
            <a:r>
              <a:rPr lang="en-US" sz="2900" dirty="0" err="1">
                <a:solidFill>
                  <a:srgbClr val="005DBA"/>
                </a:solidFill>
              </a:rPr>
              <a:t>lấy</a:t>
            </a:r>
            <a:r>
              <a:rPr lang="en-US" sz="2900" dirty="0">
                <a:solidFill>
                  <a:srgbClr val="005DBA"/>
                </a:solidFill>
              </a:rPr>
              <a:t> </a:t>
            </a:r>
            <a:r>
              <a:rPr lang="en-US" sz="2900" dirty="0" err="1">
                <a:solidFill>
                  <a:srgbClr val="005DBA"/>
                </a:solidFill>
              </a:rPr>
              <a:t>từ</a:t>
            </a:r>
            <a:r>
              <a:rPr lang="en-US" sz="2900" dirty="0">
                <a:solidFill>
                  <a:srgbClr val="005DBA"/>
                </a:solidFill>
              </a:rPr>
              <a:t> </a:t>
            </a:r>
            <a:r>
              <a:rPr lang="en-US" sz="2900" dirty="0" err="1">
                <a:solidFill>
                  <a:srgbClr val="005DBA"/>
                </a:solidFill>
              </a:rPr>
              <a:t>nguồn</a:t>
            </a:r>
            <a:r>
              <a:rPr lang="en-US" sz="2900" dirty="0">
                <a:solidFill>
                  <a:srgbClr val="005DBA"/>
                </a:solidFill>
              </a:rPr>
              <a:t> </a:t>
            </a:r>
            <a:r>
              <a:rPr lang="en-US" sz="2900" dirty="0" err="1">
                <a:solidFill>
                  <a:srgbClr val="005DBA"/>
                </a:solidFill>
              </a:rPr>
              <a:t>đáng</a:t>
            </a:r>
            <a:r>
              <a:rPr lang="en-US" sz="2900" dirty="0">
                <a:solidFill>
                  <a:srgbClr val="005DBA"/>
                </a:solidFill>
              </a:rPr>
              <a:t> tin </a:t>
            </a:r>
            <a:r>
              <a:rPr lang="en-US" sz="2900" dirty="0" err="1">
                <a:solidFill>
                  <a:srgbClr val="005DBA"/>
                </a:solidFill>
              </a:rPr>
              <a:t>cậy</a:t>
            </a:r>
            <a:r>
              <a:rPr lang="en-US" sz="2900" dirty="0">
                <a:solidFill>
                  <a:srgbClr val="005DBA"/>
                </a:solidFill>
              </a:rPr>
              <a:t> </a:t>
            </a:r>
            <a:r>
              <a:rPr lang="en-US" sz="2900" dirty="0" err="1">
                <a:solidFill>
                  <a:srgbClr val="005DBA"/>
                </a:solidFill>
              </a:rPr>
              <a:t>không</a:t>
            </a:r>
            <a:r>
              <a:rPr lang="en-US" sz="2900" dirty="0">
                <a:solidFill>
                  <a:srgbClr val="005DBA"/>
                </a:solidFill>
              </a:rPr>
              <a:t>?</a:t>
            </a:r>
          </a:p>
          <a:p>
            <a:pPr marL="457200" lvl="0" indent="-457200">
              <a:buFont typeface="Arial" panose="020B0604020202020204" pitchFamily="34" charset="0"/>
              <a:buChar char="•"/>
            </a:pPr>
            <a:r>
              <a:rPr lang="en-US" sz="2900" dirty="0" err="1">
                <a:solidFill>
                  <a:srgbClr val="005DBA"/>
                </a:solidFill>
              </a:rPr>
              <a:t>Tác</a:t>
            </a:r>
            <a:r>
              <a:rPr lang="en-US" sz="2900" dirty="0">
                <a:solidFill>
                  <a:srgbClr val="005DBA"/>
                </a:solidFill>
              </a:rPr>
              <a:t> </a:t>
            </a:r>
            <a:r>
              <a:rPr lang="en-US" sz="2900" dirty="0" err="1">
                <a:solidFill>
                  <a:srgbClr val="005DBA"/>
                </a:solidFill>
              </a:rPr>
              <a:t>phẩm</a:t>
            </a:r>
            <a:r>
              <a:rPr lang="en-US" sz="2900" dirty="0">
                <a:solidFill>
                  <a:srgbClr val="005DBA"/>
                </a:solidFill>
              </a:rPr>
              <a:t> </a:t>
            </a:r>
            <a:r>
              <a:rPr lang="en-US" sz="2900" dirty="0" err="1">
                <a:solidFill>
                  <a:srgbClr val="005DBA"/>
                </a:solidFill>
              </a:rPr>
              <a:t>có</a:t>
            </a:r>
            <a:r>
              <a:rPr lang="en-US" sz="2900" dirty="0">
                <a:solidFill>
                  <a:srgbClr val="005DBA"/>
                </a:solidFill>
              </a:rPr>
              <a:t> </a:t>
            </a:r>
            <a:r>
              <a:rPr lang="en-US" sz="2900" dirty="0" err="1">
                <a:solidFill>
                  <a:srgbClr val="005DBA"/>
                </a:solidFill>
              </a:rPr>
              <a:t>được</a:t>
            </a:r>
            <a:r>
              <a:rPr lang="en-US" sz="2900" dirty="0">
                <a:solidFill>
                  <a:srgbClr val="005DBA"/>
                </a:solidFill>
              </a:rPr>
              <a:t> </a:t>
            </a:r>
            <a:r>
              <a:rPr lang="en-US" sz="2900" dirty="0" err="1">
                <a:solidFill>
                  <a:srgbClr val="005DBA"/>
                </a:solidFill>
              </a:rPr>
              <a:t>các</a:t>
            </a:r>
            <a:r>
              <a:rPr lang="en-US" sz="2900" dirty="0">
                <a:solidFill>
                  <a:srgbClr val="005DBA"/>
                </a:solidFill>
              </a:rPr>
              <a:t> </a:t>
            </a:r>
            <a:r>
              <a:rPr lang="en-US" sz="2900" dirty="0" err="1">
                <a:solidFill>
                  <a:srgbClr val="005DBA"/>
                </a:solidFill>
              </a:rPr>
              <a:t>chuyên</a:t>
            </a:r>
            <a:r>
              <a:rPr lang="en-US" sz="2900" dirty="0">
                <a:solidFill>
                  <a:srgbClr val="005DBA"/>
                </a:solidFill>
              </a:rPr>
              <a:t> </a:t>
            </a:r>
            <a:r>
              <a:rPr lang="en-US" sz="2900" dirty="0" err="1">
                <a:solidFill>
                  <a:srgbClr val="005DBA"/>
                </a:solidFill>
              </a:rPr>
              <a:t>gia</a:t>
            </a:r>
            <a:r>
              <a:rPr lang="en-US" sz="2900" dirty="0">
                <a:solidFill>
                  <a:srgbClr val="005DBA"/>
                </a:solidFill>
              </a:rPr>
              <a:t> </a:t>
            </a:r>
            <a:r>
              <a:rPr lang="en-US" sz="2900" dirty="0" err="1">
                <a:solidFill>
                  <a:srgbClr val="005DBA"/>
                </a:solidFill>
              </a:rPr>
              <a:t>thẩm</a:t>
            </a:r>
            <a:r>
              <a:rPr lang="en-US" sz="2900" dirty="0">
                <a:solidFill>
                  <a:srgbClr val="005DBA"/>
                </a:solidFill>
              </a:rPr>
              <a:t> </a:t>
            </a:r>
            <a:r>
              <a:rPr lang="en-US" sz="2900" dirty="0" err="1">
                <a:solidFill>
                  <a:srgbClr val="005DBA"/>
                </a:solidFill>
              </a:rPr>
              <a:t>định</a:t>
            </a:r>
            <a:r>
              <a:rPr lang="en-US" sz="2900" dirty="0">
                <a:solidFill>
                  <a:srgbClr val="005DBA"/>
                </a:solidFill>
              </a:rPr>
              <a:t> </a:t>
            </a:r>
            <a:r>
              <a:rPr lang="en-US" sz="2900" dirty="0" err="1">
                <a:solidFill>
                  <a:srgbClr val="005DBA"/>
                </a:solidFill>
              </a:rPr>
              <a:t>không</a:t>
            </a:r>
            <a:r>
              <a:rPr lang="en-US" sz="2900" dirty="0" smtClean="0">
                <a:solidFill>
                  <a:srgbClr val="005DBA"/>
                </a:solidFill>
              </a:rPr>
              <a:t>?</a:t>
            </a:r>
            <a:endParaRPr lang="en-US" sz="2900" dirty="0">
              <a:solidFill>
                <a:srgbClr val="005DBA"/>
              </a:solidFill>
            </a:endParaRPr>
          </a:p>
        </p:txBody>
      </p:sp>
      <p:sp>
        <p:nvSpPr>
          <p:cNvPr id="6" name="Rectangle 7"/>
          <p:cNvSpPr>
            <a:spLocks noChangeArrowheads="1"/>
          </p:cNvSpPr>
          <p:nvPr/>
        </p:nvSpPr>
        <p:spPr bwMode="auto">
          <a:xfrm>
            <a:off x="0" y="5467320"/>
            <a:ext cx="184731" cy="40011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sz="2000">
              <a:solidFill>
                <a:srgbClr val="002060"/>
              </a:solidFill>
            </a:endParaRPr>
          </a:p>
        </p:txBody>
      </p:sp>
    </p:spTree>
    <p:extLst>
      <p:ext uri="{BB962C8B-B14F-4D97-AF65-F5344CB8AC3E}">
        <p14:creationId xmlns:p14="http://schemas.microsoft.com/office/powerpoint/2010/main" val="8530356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54636" y="795485"/>
            <a:ext cx="11227633" cy="5905118"/>
          </a:xfrm>
          <a:solidFill>
            <a:schemeClr val="tx1"/>
          </a:solidFill>
        </p:spPr>
        <p:txBody>
          <a:bodyPr>
            <a:noAutofit/>
          </a:bodyPr>
          <a:lstStyle/>
          <a:p>
            <a:pPr marL="228600" lvl="1" indent="0" algn="just">
              <a:lnSpc>
                <a:spcPct val="100000"/>
              </a:lnSpc>
              <a:spcBef>
                <a:spcPts val="0"/>
              </a:spcBef>
              <a:spcAft>
                <a:spcPts val="0"/>
              </a:spcAft>
              <a:buNone/>
            </a:pPr>
            <a:r>
              <a:rPr lang="en-US" sz="2400" b="1" i="1" dirty="0" smtClean="0">
                <a:solidFill>
                  <a:srgbClr val="FF0000"/>
                </a:solidFill>
              </a:rPr>
              <a:t>1.2 </a:t>
            </a:r>
            <a:r>
              <a:rPr lang="en-US" sz="2400" b="1" i="1" dirty="0" err="1" smtClean="0">
                <a:solidFill>
                  <a:srgbClr val="FF0000"/>
                </a:solidFill>
              </a:rPr>
              <a:t>Tính</a:t>
            </a:r>
            <a:r>
              <a:rPr lang="en-US" sz="2400" b="1" i="1" dirty="0" smtClean="0">
                <a:solidFill>
                  <a:srgbClr val="FF0000"/>
                </a:solidFill>
              </a:rPr>
              <a:t> </a:t>
            </a:r>
            <a:r>
              <a:rPr lang="en-US" sz="2400" b="1" i="1" dirty="0" err="1">
                <a:solidFill>
                  <a:srgbClr val="FF0000"/>
                </a:solidFill>
              </a:rPr>
              <a:t>xác</a:t>
            </a:r>
            <a:r>
              <a:rPr lang="en-US" sz="2400" b="1" i="1" dirty="0">
                <a:solidFill>
                  <a:srgbClr val="FF0000"/>
                </a:solidFill>
              </a:rPr>
              <a:t> </a:t>
            </a:r>
            <a:r>
              <a:rPr lang="en-US" sz="2400" b="1" i="1" dirty="0" err="1">
                <a:solidFill>
                  <a:srgbClr val="FF0000"/>
                </a:solidFill>
              </a:rPr>
              <a:t>thực</a:t>
            </a:r>
            <a:endParaRPr lang="en-US" sz="2400" b="1" dirty="0">
              <a:solidFill>
                <a:srgbClr val="FF0000"/>
              </a:solidFill>
            </a:endParaRPr>
          </a:p>
          <a:p>
            <a:pPr algn="just">
              <a:lnSpc>
                <a:spcPct val="100000"/>
              </a:lnSpc>
              <a:spcBef>
                <a:spcPts val="0"/>
              </a:spcBef>
              <a:spcAft>
                <a:spcPts val="0"/>
              </a:spcAft>
              <a:buClr>
                <a:srgbClr val="005DBA"/>
              </a:buClr>
              <a:buFont typeface="Arial" panose="020B0604020202020204" pitchFamily="34" charset="0"/>
              <a:buChar char="•"/>
            </a:pPr>
            <a:r>
              <a:rPr lang="en-US" sz="2500" dirty="0" err="1">
                <a:solidFill>
                  <a:srgbClr val="005DBA"/>
                </a:solidFill>
              </a:rPr>
              <a:t>Lý</a:t>
            </a:r>
            <a:r>
              <a:rPr lang="en-US" sz="2500" dirty="0">
                <a:solidFill>
                  <a:srgbClr val="005DBA"/>
                </a:solidFill>
              </a:rPr>
              <a:t> do </a:t>
            </a:r>
            <a:r>
              <a:rPr lang="en-US" sz="2500" dirty="0" err="1">
                <a:solidFill>
                  <a:srgbClr val="005DBA"/>
                </a:solidFill>
              </a:rPr>
              <a:t>thiết</a:t>
            </a:r>
            <a:r>
              <a:rPr lang="en-US" sz="2500" dirty="0">
                <a:solidFill>
                  <a:srgbClr val="005DBA"/>
                </a:solidFill>
              </a:rPr>
              <a:t> </a:t>
            </a:r>
            <a:r>
              <a:rPr lang="en-US" sz="2500" dirty="0" err="1">
                <a:solidFill>
                  <a:srgbClr val="005DBA"/>
                </a:solidFill>
              </a:rPr>
              <a:t>lập</a:t>
            </a:r>
            <a:r>
              <a:rPr lang="en-US" sz="2500" dirty="0">
                <a:solidFill>
                  <a:srgbClr val="005DBA"/>
                </a:solidFill>
              </a:rPr>
              <a:t> </a:t>
            </a:r>
            <a:r>
              <a:rPr lang="en-US" sz="2500" dirty="0" err="1">
                <a:solidFill>
                  <a:srgbClr val="005DBA"/>
                </a:solidFill>
              </a:rPr>
              <a:t>trang</a:t>
            </a:r>
            <a:r>
              <a:rPr lang="en-US" sz="2500" dirty="0">
                <a:solidFill>
                  <a:srgbClr val="005DBA"/>
                </a:solidFill>
              </a:rPr>
              <a:t> web? </a:t>
            </a:r>
            <a:r>
              <a:rPr lang="en-US" sz="2500" dirty="0" err="1">
                <a:solidFill>
                  <a:srgbClr val="005DBA"/>
                </a:solidFill>
              </a:rPr>
              <a:t>Để</a:t>
            </a:r>
            <a:r>
              <a:rPr lang="en-US" sz="2500" dirty="0">
                <a:solidFill>
                  <a:srgbClr val="005DBA"/>
                </a:solidFill>
              </a:rPr>
              <a:t> </a:t>
            </a:r>
            <a:r>
              <a:rPr lang="en-US" sz="2500" dirty="0" err="1">
                <a:solidFill>
                  <a:srgbClr val="005DBA"/>
                </a:solidFill>
              </a:rPr>
              <a:t>bán</a:t>
            </a:r>
            <a:r>
              <a:rPr lang="en-US" sz="2500" dirty="0">
                <a:solidFill>
                  <a:srgbClr val="005DBA"/>
                </a:solidFill>
              </a:rPr>
              <a:t> </a:t>
            </a:r>
            <a:r>
              <a:rPr lang="en-US" sz="2500" dirty="0" err="1">
                <a:solidFill>
                  <a:srgbClr val="005DBA"/>
                </a:solidFill>
              </a:rPr>
              <a:t>sản</a:t>
            </a:r>
            <a:r>
              <a:rPr lang="en-US" sz="2500" dirty="0">
                <a:solidFill>
                  <a:srgbClr val="005DBA"/>
                </a:solidFill>
              </a:rPr>
              <a:t> </a:t>
            </a:r>
            <a:r>
              <a:rPr lang="en-US" sz="2500" dirty="0" err="1">
                <a:solidFill>
                  <a:srgbClr val="005DBA"/>
                </a:solidFill>
              </a:rPr>
              <a:t>phẩm</a:t>
            </a:r>
            <a:r>
              <a:rPr lang="en-US" sz="2500" dirty="0">
                <a:solidFill>
                  <a:srgbClr val="005DBA"/>
                </a:solidFill>
              </a:rPr>
              <a:t> hay </a:t>
            </a:r>
            <a:r>
              <a:rPr lang="en-US" sz="2500" dirty="0" err="1">
                <a:solidFill>
                  <a:srgbClr val="005DBA"/>
                </a:solidFill>
              </a:rPr>
              <a:t>để</a:t>
            </a:r>
            <a:r>
              <a:rPr lang="en-US" sz="2500" dirty="0">
                <a:solidFill>
                  <a:srgbClr val="005DBA"/>
                </a:solidFill>
              </a:rPr>
              <a:t> chia </a:t>
            </a:r>
            <a:r>
              <a:rPr lang="en-US" sz="2500" dirty="0" err="1">
                <a:solidFill>
                  <a:srgbClr val="005DBA"/>
                </a:solidFill>
              </a:rPr>
              <a:t>sẻ</a:t>
            </a:r>
            <a:r>
              <a:rPr lang="en-US" sz="2500" dirty="0">
                <a:solidFill>
                  <a:srgbClr val="005DBA"/>
                </a:solidFill>
              </a:rPr>
              <a:t> </a:t>
            </a:r>
            <a:r>
              <a:rPr lang="en-US" sz="2500" dirty="0" err="1">
                <a:solidFill>
                  <a:srgbClr val="005DBA"/>
                </a:solidFill>
              </a:rPr>
              <a:t>thông</a:t>
            </a:r>
            <a:r>
              <a:rPr lang="en-US" sz="2500" dirty="0">
                <a:solidFill>
                  <a:srgbClr val="005DBA"/>
                </a:solidFill>
              </a:rPr>
              <a:t> tin?</a:t>
            </a:r>
          </a:p>
          <a:p>
            <a:pPr algn="just">
              <a:lnSpc>
                <a:spcPct val="100000"/>
              </a:lnSpc>
              <a:spcBef>
                <a:spcPts val="0"/>
              </a:spcBef>
              <a:spcAft>
                <a:spcPts val="0"/>
              </a:spcAft>
              <a:buClr>
                <a:srgbClr val="005DBA"/>
              </a:buClr>
              <a:buFont typeface="Arial" panose="020B0604020202020204" pitchFamily="34" charset="0"/>
              <a:buChar char="•"/>
            </a:pPr>
            <a:r>
              <a:rPr lang="en-US" sz="2500" dirty="0" err="1">
                <a:solidFill>
                  <a:srgbClr val="005DBA"/>
                </a:solidFill>
              </a:rPr>
              <a:t>Dành</a:t>
            </a:r>
            <a:r>
              <a:rPr lang="en-US" sz="2500" dirty="0">
                <a:solidFill>
                  <a:srgbClr val="005DBA"/>
                </a:solidFill>
              </a:rPr>
              <a:t> </a:t>
            </a:r>
            <a:r>
              <a:rPr lang="en-US" sz="2500" dirty="0" err="1">
                <a:solidFill>
                  <a:srgbClr val="005DBA"/>
                </a:solidFill>
              </a:rPr>
              <a:t>cho</a:t>
            </a:r>
            <a:r>
              <a:rPr lang="en-US" sz="2500" dirty="0">
                <a:solidFill>
                  <a:srgbClr val="005DBA"/>
                </a:solidFill>
              </a:rPr>
              <a:t> </a:t>
            </a:r>
            <a:r>
              <a:rPr lang="en-US" sz="2500" dirty="0" err="1">
                <a:solidFill>
                  <a:srgbClr val="005DBA"/>
                </a:solidFill>
              </a:rPr>
              <a:t>đối</a:t>
            </a:r>
            <a:r>
              <a:rPr lang="en-US" sz="2500" dirty="0">
                <a:solidFill>
                  <a:srgbClr val="005DBA"/>
                </a:solidFill>
              </a:rPr>
              <a:t> </a:t>
            </a:r>
            <a:r>
              <a:rPr lang="en-US" sz="2500" dirty="0" err="1">
                <a:solidFill>
                  <a:srgbClr val="005DBA"/>
                </a:solidFill>
              </a:rPr>
              <a:t>tượng</a:t>
            </a:r>
            <a:r>
              <a:rPr lang="en-US" sz="2500" dirty="0">
                <a:solidFill>
                  <a:srgbClr val="005DBA"/>
                </a:solidFill>
              </a:rPr>
              <a:t> </a:t>
            </a:r>
            <a:r>
              <a:rPr lang="en-US" sz="2500" dirty="0" err="1">
                <a:solidFill>
                  <a:srgbClr val="005DBA"/>
                </a:solidFill>
              </a:rPr>
              <a:t>nào</a:t>
            </a:r>
            <a:r>
              <a:rPr lang="en-US" sz="2500" dirty="0">
                <a:solidFill>
                  <a:srgbClr val="005DBA"/>
                </a:solidFill>
              </a:rPr>
              <a:t>? Cho </a:t>
            </a:r>
            <a:r>
              <a:rPr lang="en-US" sz="2500" dirty="0" err="1">
                <a:solidFill>
                  <a:srgbClr val="005DBA"/>
                </a:solidFill>
              </a:rPr>
              <a:t>chuyên</a:t>
            </a:r>
            <a:r>
              <a:rPr lang="en-US" sz="2500" dirty="0">
                <a:solidFill>
                  <a:srgbClr val="005DBA"/>
                </a:solidFill>
              </a:rPr>
              <a:t> </a:t>
            </a:r>
            <a:r>
              <a:rPr lang="en-US" sz="2500" dirty="0" err="1">
                <a:solidFill>
                  <a:srgbClr val="005DBA"/>
                </a:solidFill>
              </a:rPr>
              <a:t>gia</a:t>
            </a:r>
            <a:r>
              <a:rPr lang="en-US" sz="2500" dirty="0">
                <a:solidFill>
                  <a:srgbClr val="005DBA"/>
                </a:solidFill>
              </a:rPr>
              <a:t> </a:t>
            </a:r>
            <a:r>
              <a:rPr lang="en-US" sz="2500" dirty="0" err="1">
                <a:solidFill>
                  <a:srgbClr val="005DBA"/>
                </a:solidFill>
              </a:rPr>
              <a:t>trong</a:t>
            </a:r>
            <a:r>
              <a:rPr lang="en-US" sz="2500" dirty="0">
                <a:solidFill>
                  <a:srgbClr val="005DBA"/>
                </a:solidFill>
              </a:rPr>
              <a:t> </a:t>
            </a:r>
            <a:r>
              <a:rPr lang="en-US" sz="2500" dirty="0" err="1">
                <a:solidFill>
                  <a:srgbClr val="005DBA"/>
                </a:solidFill>
              </a:rPr>
              <a:t>lĩnh</a:t>
            </a:r>
            <a:r>
              <a:rPr lang="en-US" sz="2500" dirty="0">
                <a:solidFill>
                  <a:srgbClr val="005DBA"/>
                </a:solidFill>
              </a:rPr>
              <a:t> </a:t>
            </a:r>
            <a:r>
              <a:rPr lang="en-US" sz="2500" dirty="0" err="1">
                <a:solidFill>
                  <a:srgbClr val="005DBA"/>
                </a:solidFill>
              </a:rPr>
              <a:t>vực</a:t>
            </a:r>
            <a:r>
              <a:rPr lang="en-US" sz="2500" dirty="0">
                <a:solidFill>
                  <a:srgbClr val="005DBA"/>
                </a:solidFill>
              </a:rPr>
              <a:t> y </a:t>
            </a:r>
            <a:r>
              <a:rPr lang="en-US" sz="2500" dirty="0" err="1">
                <a:solidFill>
                  <a:srgbClr val="005DBA"/>
                </a:solidFill>
              </a:rPr>
              <a:t>tế</a:t>
            </a:r>
            <a:r>
              <a:rPr lang="en-US" sz="2500" dirty="0">
                <a:solidFill>
                  <a:srgbClr val="005DBA"/>
                </a:solidFill>
              </a:rPr>
              <a:t> hay </a:t>
            </a:r>
            <a:r>
              <a:rPr lang="en-US" sz="2500" dirty="0" err="1">
                <a:solidFill>
                  <a:srgbClr val="005DBA"/>
                </a:solidFill>
              </a:rPr>
              <a:t>chỉ</a:t>
            </a:r>
            <a:r>
              <a:rPr lang="en-US" sz="2500" dirty="0">
                <a:solidFill>
                  <a:srgbClr val="005DBA"/>
                </a:solidFill>
              </a:rPr>
              <a:t> </a:t>
            </a:r>
            <a:r>
              <a:rPr lang="en-US" sz="2500" dirty="0" err="1">
                <a:solidFill>
                  <a:srgbClr val="005DBA"/>
                </a:solidFill>
              </a:rPr>
              <a:t>dành</a:t>
            </a:r>
            <a:r>
              <a:rPr lang="en-US" sz="2500" dirty="0">
                <a:solidFill>
                  <a:srgbClr val="005DBA"/>
                </a:solidFill>
              </a:rPr>
              <a:t> </a:t>
            </a:r>
            <a:r>
              <a:rPr lang="en-US" sz="2500" dirty="0" err="1">
                <a:solidFill>
                  <a:srgbClr val="005DBA"/>
                </a:solidFill>
              </a:rPr>
              <a:t>cho</a:t>
            </a:r>
            <a:r>
              <a:rPr lang="en-US" sz="2500" dirty="0">
                <a:solidFill>
                  <a:srgbClr val="005DBA"/>
                </a:solidFill>
              </a:rPr>
              <a:t> </a:t>
            </a:r>
            <a:r>
              <a:rPr lang="en-US" sz="2500" dirty="0" err="1">
                <a:solidFill>
                  <a:srgbClr val="005DBA"/>
                </a:solidFill>
              </a:rPr>
              <a:t>dân</a:t>
            </a:r>
            <a:r>
              <a:rPr lang="en-US" sz="2500" dirty="0">
                <a:solidFill>
                  <a:srgbClr val="005DBA"/>
                </a:solidFill>
              </a:rPr>
              <a:t> </a:t>
            </a:r>
            <a:r>
              <a:rPr lang="en-US" sz="2500" dirty="0" err="1">
                <a:solidFill>
                  <a:srgbClr val="005DBA"/>
                </a:solidFill>
              </a:rPr>
              <a:t>chúng</a:t>
            </a:r>
            <a:r>
              <a:rPr lang="en-US" sz="2500" dirty="0">
                <a:solidFill>
                  <a:srgbClr val="005DBA"/>
                </a:solidFill>
              </a:rPr>
              <a:t> </a:t>
            </a:r>
            <a:r>
              <a:rPr lang="en-US" sz="2500" dirty="0" err="1">
                <a:solidFill>
                  <a:srgbClr val="005DBA"/>
                </a:solidFill>
              </a:rPr>
              <a:t>nhằm</a:t>
            </a:r>
            <a:r>
              <a:rPr lang="en-US" sz="2500" dirty="0">
                <a:solidFill>
                  <a:srgbClr val="005DBA"/>
                </a:solidFill>
              </a:rPr>
              <a:t> </a:t>
            </a:r>
            <a:r>
              <a:rPr lang="en-US" sz="2500" dirty="0" err="1">
                <a:solidFill>
                  <a:srgbClr val="005DBA"/>
                </a:solidFill>
              </a:rPr>
              <a:t>mục</a:t>
            </a:r>
            <a:r>
              <a:rPr lang="en-US" sz="2500" dirty="0">
                <a:solidFill>
                  <a:srgbClr val="005DBA"/>
                </a:solidFill>
              </a:rPr>
              <a:t> </a:t>
            </a:r>
            <a:r>
              <a:rPr lang="en-US" sz="2500" dirty="0" err="1">
                <a:solidFill>
                  <a:srgbClr val="005DBA"/>
                </a:solidFill>
              </a:rPr>
              <a:t>đích</a:t>
            </a:r>
            <a:r>
              <a:rPr lang="en-US" sz="2500" dirty="0">
                <a:solidFill>
                  <a:srgbClr val="005DBA"/>
                </a:solidFill>
              </a:rPr>
              <a:t> </a:t>
            </a:r>
            <a:r>
              <a:rPr lang="en-US" sz="2500" dirty="0" err="1">
                <a:solidFill>
                  <a:srgbClr val="005DBA"/>
                </a:solidFill>
              </a:rPr>
              <a:t>nâng</a:t>
            </a:r>
            <a:r>
              <a:rPr lang="en-US" sz="2500" dirty="0">
                <a:solidFill>
                  <a:srgbClr val="005DBA"/>
                </a:solidFill>
              </a:rPr>
              <a:t> </a:t>
            </a:r>
            <a:r>
              <a:rPr lang="en-US" sz="2500" dirty="0" err="1">
                <a:solidFill>
                  <a:srgbClr val="005DBA"/>
                </a:solidFill>
              </a:rPr>
              <a:t>cao</a:t>
            </a:r>
            <a:r>
              <a:rPr lang="en-US" sz="2500" dirty="0">
                <a:solidFill>
                  <a:srgbClr val="005DBA"/>
                </a:solidFill>
              </a:rPr>
              <a:t> </a:t>
            </a:r>
            <a:r>
              <a:rPr lang="en-US" sz="2500" dirty="0" err="1">
                <a:solidFill>
                  <a:srgbClr val="005DBA"/>
                </a:solidFill>
              </a:rPr>
              <a:t>sức</a:t>
            </a:r>
            <a:r>
              <a:rPr lang="en-US" sz="2500" dirty="0">
                <a:solidFill>
                  <a:srgbClr val="005DBA"/>
                </a:solidFill>
              </a:rPr>
              <a:t> </a:t>
            </a:r>
            <a:r>
              <a:rPr lang="en-US" sz="2500" dirty="0" err="1">
                <a:solidFill>
                  <a:srgbClr val="005DBA"/>
                </a:solidFill>
              </a:rPr>
              <a:t>khỏe</a:t>
            </a:r>
            <a:r>
              <a:rPr lang="en-US" sz="2500" dirty="0">
                <a:solidFill>
                  <a:srgbClr val="005DBA"/>
                </a:solidFill>
              </a:rPr>
              <a:t>?</a:t>
            </a:r>
          </a:p>
          <a:p>
            <a:pPr algn="just">
              <a:lnSpc>
                <a:spcPct val="100000"/>
              </a:lnSpc>
              <a:spcBef>
                <a:spcPts val="0"/>
              </a:spcBef>
              <a:spcAft>
                <a:spcPts val="0"/>
              </a:spcAft>
              <a:buClr>
                <a:srgbClr val="005DBA"/>
              </a:buClr>
              <a:buFont typeface="Arial" panose="020B0604020202020204" pitchFamily="34" charset="0"/>
              <a:buChar char="•"/>
            </a:pPr>
            <a:r>
              <a:rPr lang="en-US" sz="2500" dirty="0" err="1">
                <a:solidFill>
                  <a:srgbClr val="005DBA"/>
                </a:solidFill>
              </a:rPr>
              <a:t>Trang</a:t>
            </a:r>
            <a:r>
              <a:rPr lang="en-US" sz="2500" dirty="0">
                <a:solidFill>
                  <a:srgbClr val="005DBA"/>
                </a:solidFill>
              </a:rPr>
              <a:t> web </a:t>
            </a:r>
            <a:r>
              <a:rPr lang="en-US" sz="2500" dirty="0" err="1">
                <a:solidFill>
                  <a:srgbClr val="005DBA"/>
                </a:solidFill>
              </a:rPr>
              <a:t>cung</a:t>
            </a:r>
            <a:r>
              <a:rPr lang="en-US" sz="2500" dirty="0">
                <a:solidFill>
                  <a:srgbClr val="005DBA"/>
                </a:solidFill>
              </a:rPr>
              <a:t> </a:t>
            </a:r>
            <a:r>
              <a:rPr lang="en-US" sz="2500" dirty="0" err="1">
                <a:solidFill>
                  <a:srgbClr val="005DBA"/>
                </a:solidFill>
              </a:rPr>
              <a:t>cấp</a:t>
            </a:r>
            <a:r>
              <a:rPr lang="en-US" sz="2500" dirty="0">
                <a:solidFill>
                  <a:srgbClr val="005DBA"/>
                </a:solidFill>
              </a:rPr>
              <a:t> </a:t>
            </a:r>
            <a:r>
              <a:rPr lang="en-US" sz="2500" dirty="0" err="1">
                <a:solidFill>
                  <a:srgbClr val="005DBA"/>
                </a:solidFill>
              </a:rPr>
              <a:t>nguồn</a:t>
            </a:r>
            <a:r>
              <a:rPr lang="en-US" sz="2500" dirty="0">
                <a:solidFill>
                  <a:srgbClr val="005DBA"/>
                </a:solidFill>
              </a:rPr>
              <a:t> </a:t>
            </a:r>
            <a:r>
              <a:rPr lang="en-US" sz="2500" dirty="0" err="1">
                <a:solidFill>
                  <a:srgbClr val="005DBA"/>
                </a:solidFill>
              </a:rPr>
              <a:t>thông</a:t>
            </a:r>
            <a:r>
              <a:rPr lang="en-US" sz="2500" dirty="0">
                <a:solidFill>
                  <a:srgbClr val="005DBA"/>
                </a:solidFill>
              </a:rPr>
              <a:t> tin </a:t>
            </a:r>
            <a:r>
              <a:rPr lang="en-US" sz="2500" dirty="0" err="1">
                <a:solidFill>
                  <a:srgbClr val="005DBA"/>
                </a:solidFill>
              </a:rPr>
              <a:t>đa</a:t>
            </a:r>
            <a:r>
              <a:rPr lang="en-US" sz="2500" dirty="0">
                <a:solidFill>
                  <a:srgbClr val="005DBA"/>
                </a:solidFill>
              </a:rPr>
              <a:t> </a:t>
            </a:r>
            <a:r>
              <a:rPr lang="en-US" sz="2500" dirty="0" err="1">
                <a:solidFill>
                  <a:srgbClr val="005DBA"/>
                </a:solidFill>
              </a:rPr>
              <a:t>dạng</a:t>
            </a:r>
            <a:r>
              <a:rPr lang="en-US" sz="2500" dirty="0">
                <a:solidFill>
                  <a:srgbClr val="005DBA"/>
                </a:solidFill>
              </a:rPr>
              <a:t> hay </a:t>
            </a:r>
            <a:r>
              <a:rPr lang="en-US" sz="2500" dirty="0" err="1">
                <a:solidFill>
                  <a:srgbClr val="005DBA"/>
                </a:solidFill>
              </a:rPr>
              <a:t>chỉ</a:t>
            </a:r>
            <a:r>
              <a:rPr lang="en-US" sz="2500" dirty="0">
                <a:solidFill>
                  <a:srgbClr val="005DBA"/>
                </a:solidFill>
              </a:rPr>
              <a:t> </a:t>
            </a:r>
            <a:r>
              <a:rPr lang="en-US" sz="2500" dirty="0" err="1">
                <a:solidFill>
                  <a:srgbClr val="005DBA"/>
                </a:solidFill>
              </a:rPr>
              <a:t>tập</a:t>
            </a:r>
            <a:r>
              <a:rPr lang="en-US" sz="2500" dirty="0">
                <a:solidFill>
                  <a:srgbClr val="005DBA"/>
                </a:solidFill>
              </a:rPr>
              <a:t> </a:t>
            </a:r>
            <a:r>
              <a:rPr lang="en-US" sz="2500" dirty="0" err="1">
                <a:solidFill>
                  <a:srgbClr val="005DBA"/>
                </a:solidFill>
              </a:rPr>
              <a:t>trung</a:t>
            </a:r>
            <a:r>
              <a:rPr lang="en-US" sz="2500" dirty="0">
                <a:solidFill>
                  <a:srgbClr val="005DBA"/>
                </a:solidFill>
              </a:rPr>
              <a:t> </a:t>
            </a:r>
            <a:r>
              <a:rPr lang="en-US" sz="2500" dirty="0" err="1">
                <a:solidFill>
                  <a:srgbClr val="005DBA"/>
                </a:solidFill>
              </a:rPr>
              <a:t>vào</a:t>
            </a:r>
            <a:r>
              <a:rPr lang="en-US" sz="2500" dirty="0">
                <a:solidFill>
                  <a:srgbClr val="005DBA"/>
                </a:solidFill>
              </a:rPr>
              <a:t> </a:t>
            </a:r>
            <a:r>
              <a:rPr lang="en-US" sz="2500" dirty="0" err="1">
                <a:solidFill>
                  <a:srgbClr val="005DBA"/>
                </a:solidFill>
              </a:rPr>
              <a:t>một</a:t>
            </a:r>
            <a:r>
              <a:rPr lang="en-US" sz="2500" dirty="0">
                <a:solidFill>
                  <a:srgbClr val="005DBA"/>
                </a:solidFill>
              </a:rPr>
              <a:t> </a:t>
            </a:r>
            <a:r>
              <a:rPr lang="en-US" sz="2500" dirty="0" err="1">
                <a:solidFill>
                  <a:srgbClr val="005DBA"/>
                </a:solidFill>
              </a:rPr>
              <a:t>chủ</a:t>
            </a:r>
            <a:r>
              <a:rPr lang="en-US" sz="2500" dirty="0">
                <a:solidFill>
                  <a:srgbClr val="005DBA"/>
                </a:solidFill>
              </a:rPr>
              <a:t> </a:t>
            </a:r>
            <a:r>
              <a:rPr lang="en-US" sz="2500" dirty="0" err="1">
                <a:solidFill>
                  <a:srgbClr val="005DBA"/>
                </a:solidFill>
              </a:rPr>
              <a:t>đề</a:t>
            </a:r>
            <a:r>
              <a:rPr lang="en-US" sz="2500" dirty="0">
                <a:solidFill>
                  <a:srgbClr val="005DBA"/>
                </a:solidFill>
              </a:rPr>
              <a:t> </a:t>
            </a:r>
            <a:r>
              <a:rPr lang="en-US" sz="2500" dirty="0" err="1">
                <a:solidFill>
                  <a:srgbClr val="005DBA"/>
                </a:solidFill>
              </a:rPr>
              <a:t>hẹp</a:t>
            </a:r>
            <a:r>
              <a:rPr lang="en-US" sz="2500" dirty="0">
                <a:solidFill>
                  <a:srgbClr val="005DBA"/>
                </a:solidFill>
              </a:rPr>
              <a:t>?</a:t>
            </a:r>
          </a:p>
          <a:p>
            <a:pPr algn="just">
              <a:lnSpc>
                <a:spcPct val="100000"/>
              </a:lnSpc>
              <a:spcBef>
                <a:spcPts val="0"/>
              </a:spcBef>
              <a:spcAft>
                <a:spcPts val="0"/>
              </a:spcAft>
              <a:buClr>
                <a:srgbClr val="005DBA"/>
              </a:buClr>
              <a:buFont typeface="Arial" panose="020B0604020202020204" pitchFamily="34" charset="0"/>
              <a:buChar char="•"/>
            </a:pPr>
            <a:r>
              <a:rPr lang="en-US" sz="2500" dirty="0">
                <a:solidFill>
                  <a:srgbClr val="005DBA"/>
                </a:solidFill>
              </a:rPr>
              <a:t>Ai </a:t>
            </a:r>
            <a:r>
              <a:rPr lang="en-US" sz="2500" dirty="0" err="1">
                <a:solidFill>
                  <a:srgbClr val="005DBA"/>
                </a:solidFill>
              </a:rPr>
              <a:t>là</a:t>
            </a:r>
            <a:r>
              <a:rPr lang="en-US" sz="2500" dirty="0">
                <a:solidFill>
                  <a:srgbClr val="005DBA"/>
                </a:solidFill>
              </a:rPr>
              <a:t> </a:t>
            </a:r>
            <a:r>
              <a:rPr lang="en-US" sz="2500" dirty="0" err="1">
                <a:solidFill>
                  <a:srgbClr val="005DBA"/>
                </a:solidFill>
              </a:rPr>
              <a:t>tác</a:t>
            </a:r>
            <a:r>
              <a:rPr lang="en-US" sz="2500" dirty="0">
                <a:solidFill>
                  <a:srgbClr val="005DBA"/>
                </a:solidFill>
              </a:rPr>
              <a:t> </a:t>
            </a:r>
            <a:r>
              <a:rPr lang="en-US" sz="2500" dirty="0" err="1">
                <a:solidFill>
                  <a:srgbClr val="005DBA"/>
                </a:solidFill>
              </a:rPr>
              <a:t>giả</a:t>
            </a:r>
            <a:r>
              <a:rPr lang="en-US" sz="2500" dirty="0">
                <a:solidFill>
                  <a:srgbClr val="005DBA"/>
                </a:solidFill>
              </a:rPr>
              <a:t> </a:t>
            </a:r>
            <a:r>
              <a:rPr lang="en-US" sz="2500" dirty="0" err="1">
                <a:solidFill>
                  <a:srgbClr val="005DBA"/>
                </a:solidFill>
              </a:rPr>
              <a:t>của</a:t>
            </a:r>
            <a:r>
              <a:rPr lang="en-US" sz="2500" dirty="0">
                <a:solidFill>
                  <a:srgbClr val="005DBA"/>
                </a:solidFill>
              </a:rPr>
              <a:t> </a:t>
            </a:r>
            <a:r>
              <a:rPr lang="en-US" sz="2500" dirty="0" err="1">
                <a:solidFill>
                  <a:srgbClr val="005DBA"/>
                </a:solidFill>
              </a:rPr>
              <a:t>tác</a:t>
            </a:r>
            <a:r>
              <a:rPr lang="en-US" sz="2500" dirty="0">
                <a:solidFill>
                  <a:srgbClr val="005DBA"/>
                </a:solidFill>
              </a:rPr>
              <a:t> </a:t>
            </a:r>
            <a:r>
              <a:rPr lang="en-US" sz="2500" dirty="0" err="1">
                <a:solidFill>
                  <a:srgbClr val="005DBA"/>
                </a:solidFill>
              </a:rPr>
              <a:t>phẩm</a:t>
            </a:r>
            <a:r>
              <a:rPr lang="en-US" sz="2500" dirty="0">
                <a:solidFill>
                  <a:srgbClr val="005DBA"/>
                </a:solidFill>
              </a:rPr>
              <a:t> </a:t>
            </a:r>
            <a:r>
              <a:rPr lang="en-US" sz="2500" dirty="0" err="1">
                <a:solidFill>
                  <a:srgbClr val="005DBA"/>
                </a:solidFill>
              </a:rPr>
              <a:t>đó</a:t>
            </a:r>
            <a:r>
              <a:rPr lang="en-US" sz="2500" dirty="0">
                <a:solidFill>
                  <a:srgbClr val="005DBA"/>
                </a:solidFill>
              </a:rPr>
              <a:t>? </a:t>
            </a:r>
            <a:r>
              <a:rPr lang="en-US" sz="2500" dirty="0" err="1">
                <a:solidFill>
                  <a:srgbClr val="005DBA"/>
                </a:solidFill>
              </a:rPr>
              <a:t>Tác</a:t>
            </a:r>
            <a:r>
              <a:rPr lang="en-US" sz="2500" dirty="0">
                <a:solidFill>
                  <a:srgbClr val="005DBA"/>
                </a:solidFill>
              </a:rPr>
              <a:t> </a:t>
            </a:r>
            <a:r>
              <a:rPr lang="en-US" sz="2500" dirty="0" err="1">
                <a:solidFill>
                  <a:srgbClr val="005DBA"/>
                </a:solidFill>
              </a:rPr>
              <a:t>giả</a:t>
            </a:r>
            <a:r>
              <a:rPr lang="en-US" sz="2500" dirty="0">
                <a:solidFill>
                  <a:srgbClr val="005DBA"/>
                </a:solidFill>
              </a:rPr>
              <a:t> </a:t>
            </a:r>
            <a:r>
              <a:rPr lang="en-US" sz="2500" dirty="0" err="1">
                <a:solidFill>
                  <a:srgbClr val="005DBA"/>
                </a:solidFill>
              </a:rPr>
              <a:t>có</a:t>
            </a:r>
            <a:r>
              <a:rPr lang="en-US" sz="2500" dirty="0">
                <a:solidFill>
                  <a:srgbClr val="005DBA"/>
                </a:solidFill>
              </a:rPr>
              <a:t> </a:t>
            </a:r>
            <a:r>
              <a:rPr lang="en-US" sz="2500" dirty="0" err="1">
                <a:solidFill>
                  <a:srgbClr val="005DBA"/>
                </a:solidFill>
              </a:rPr>
              <a:t>bằng</a:t>
            </a:r>
            <a:r>
              <a:rPr lang="en-US" sz="2500" dirty="0">
                <a:solidFill>
                  <a:srgbClr val="005DBA"/>
                </a:solidFill>
              </a:rPr>
              <a:t> </a:t>
            </a:r>
            <a:r>
              <a:rPr lang="en-US" sz="2500" dirty="0" err="1">
                <a:solidFill>
                  <a:srgbClr val="005DBA"/>
                </a:solidFill>
              </a:rPr>
              <a:t>cấp</a:t>
            </a:r>
            <a:r>
              <a:rPr lang="en-US" sz="2500" dirty="0">
                <a:solidFill>
                  <a:srgbClr val="005DBA"/>
                </a:solidFill>
              </a:rPr>
              <a:t> </a:t>
            </a:r>
            <a:r>
              <a:rPr lang="en-US" sz="2500" dirty="0" err="1">
                <a:solidFill>
                  <a:srgbClr val="005DBA"/>
                </a:solidFill>
              </a:rPr>
              <a:t>chuyên</a:t>
            </a:r>
            <a:r>
              <a:rPr lang="en-US" sz="2500" dirty="0">
                <a:solidFill>
                  <a:srgbClr val="005DBA"/>
                </a:solidFill>
              </a:rPr>
              <a:t> </a:t>
            </a:r>
            <a:r>
              <a:rPr lang="en-US" sz="2500" dirty="0" err="1">
                <a:solidFill>
                  <a:srgbClr val="005DBA"/>
                </a:solidFill>
              </a:rPr>
              <a:t>môn</a:t>
            </a:r>
            <a:r>
              <a:rPr lang="en-US" sz="2500" dirty="0">
                <a:solidFill>
                  <a:srgbClr val="005DBA"/>
                </a:solidFill>
              </a:rPr>
              <a:t> </a:t>
            </a:r>
            <a:r>
              <a:rPr lang="en-US" sz="2500" dirty="0" err="1">
                <a:solidFill>
                  <a:srgbClr val="005DBA"/>
                </a:solidFill>
              </a:rPr>
              <a:t>trong</a:t>
            </a:r>
            <a:r>
              <a:rPr lang="en-US" sz="2500" dirty="0">
                <a:solidFill>
                  <a:srgbClr val="005DBA"/>
                </a:solidFill>
              </a:rPr>
              <a:t> </a:t>
            </a:r>
            <a:r>
              <a:rPr lang="en-US" sz="2500" dirty="0" err="1">
                <a:solidFill>
                  <a:srgbClr val="005DBA"/>
                </a:solidFill>
              </a:rPr>
              <a:t>lĩnh</a:t>
            </a:r>
            <a:r>
              <a:rPr lang="en-US" sz="2500" dirty="0">
                <a:solidFill>
                  <a:srgbClr val="005DBA"/>
                </a:solidFill>
              </a:rPr>
              <a:t> </a:t>
            </a:r>
            <a:r>
              <a:rPr lang="en-US" sz="2500" dirty="0" err="1">
                <a:solidFill>
                  <a:srgbClr val="005DBA"/>
                </a:solidFill>
              </a:rPr>
              <a:t>vực</a:t>
            </a:r>
            <a:r>
              <a:rPr lang="en-US" sz="2500" dirty="0">
                <a:solidFill>
                  <a:srgbClr val="005DBA"/>
                </a:solidFill>
              </a:rPr>
              <a:t> </a:t>
            </a:r>
            <a:r>
              <a:rPr lang="en-US" sz="2500" dirty="0" err="1">
                <a:solidFill>
                  <a:srgbClr val="005DBA"/>
                </a:solidFill>
              </a:rPr>
              <a:t>đó</a:t>
            </a:r>
            <a:r>
              <a:rPr lang="en-US" sz="2500" dirty="0">
                <a:solidFill>
                  <a:srgbClr val="005DBA"/>
                </a:solidFill>
              </a:rPr>
              <a:t> </a:t>
            </a:r>
            <a:r>
              <a:rPr lang="en-US" sz="2500" dirty="0" err="1">
                <a:solidFill>
                  <a:srgbClr val="005DBA"/>
                </a:solidFill>
              </a:rPr>
              <a:t>không</a:t>
            </a:r>
            <a:r>
              <a:rPr lang="en-US" sz="2500" dirty="0">
                <a:solidFill>
                  <a:srgbClr val="005DBA"/>
                </a:solidFill>
              </a:rPr>
              <a:t>?</a:t>
            </a:r>
          </a:p>
          <a:p>
            <a:pPr algn="just">
              <a:lnSpc>
                <a:spcPct val="100000"/>
              </a:lnSpc>
              <a:spcBef>
                <a:spcPts val="0"/>
              </a:spcBef>
              <a:spcAft>
                <a:spcPts val="0"/>
              </a:spcAft>
              <a:buClr>
                <a:srgbClr val="005DBA"/>
              </a:buClr>
              <a:buFont typeface="Arial" panose="020B0604020202020204" pitchFamily="34" charset="0"/>
              <a:buChar char="•"/>
            </a:pPr>
            <a:r>
              <a:rPr lang="en-US" sz="2500" dirty="0" err="1">
                <a:solidFill>
                  <a:srgbClr val="005DBA"/>
                </a:solidFill>
              </a:rPr>
              <a:t>Thông</a:t>
            </a:r>
            <a:r>
              <a:rPr lang="en-US" sz="2500" dirty="0">
                <a:solidFill>
                  <a:srgbClr val="005DBA"/>
                </a:solidFill>
              </a:rPr>
              <a:t> tin </a:t>
            </a:r>
            <a:r>
              <a:rPr lang="en-US" sz="2500" dirty="0" err="1">
                <a:solidFill>
                  <a:srgbClr val="005DBA"/>
                </a:solidFill>
              </a:rPr>
              <a:t>về</a:t>
            </a:r>
            <a:r>
              <a:rPr lang="en-US" sz="2500" dirty="0">
                <a:solidFill>
                  <a:srgbClr val="005DBA"/>
                </a:solidFill>
              </a:rPr>
              <a:t> </a:t>
            </a:r>
            <a:r>
              <a:rPr lang="en-US" sz="2500" dirty="0" err="1">
                <a:solidFill>
                  <a:srgbClr val="005DBA"/>
                </a:solidFill>
              </a:rPr>
              <a:t>tác</a:t>
            </a:r>
            <a:r>
              <a:rPr lang="en-US" sz="2500" dirty="0">
                <a:solidFill>
                  <a:srgbClr val="005DBA"/>
                </a:solidFill>
              </a:rPr>
              <a:t> </a:t>
            </a:r>
            <a:r>
              <a:rPr lang="en-US" sz="2500" dirty="0" err="1">
                <a:solidFill>
                  <a:srgbClr val="005DBA"/>
                </a:solidFill>
              </a:rPr>
              <a:t>giả</a:t>
            </a:r>
            <a:r>
              <a:rPr lang="en-US" sz="2500" dirty="0">
                <a:solidFill>
                  <a:srgbClr val="005DBA"/>
                </a:solidFill>
              </a:rPr>
              <a:t> </a:t>
            </a:r>
            <a:r>
              <a:rPr lang="en-US" sz="2500" dirty="0" err="1">
                <a:solidFill>
                  <a:srgbClr val="005DBA"/>
                </a:solidFill>
              </a:rPr>
              <a:t>và</a:t>
            </a:r>
            <a:r>
              <a:rPr lang="en-US" sz="2500" dirty="0">
                <a:solidFill>
                  <a:srgbClr val="005DBA"/>
                </a:solidFill>
              </a:rPr>
              <a:t> chi </a:t>
            </a:r>
            <a:r>
              <a:rPr lang="en-US" sz="2500" dirty="0" err="1">
                <a:solidFill>
                  <a:srgbClr val="005DBA"/>
                </a:solidFill>
              </a:rPr>
              <a:t>tiết</a:t>
            </a:r>
            <a:r>
              <a:rPr lang="en-US" sz="2500" dirty="0">
                <a:solidFill>
                  <a:srgbClr val="005DBA"/>
                </a:solidFill>
              </a:rPr>
              <a:t> </a:t>
            </a:r>
            <a:r>
              <a:rPr lang="en-US" sz="2500" dirty="0" err="1">
                <a:solidFill>
                  <a:srgbClr val="005DBA"/>
                </a:solidFill>
              </a:rPr>
              <a:t>liên</a:t>
            </a:r>
            <a:r>
              <a:rPr lang="en-US" sz="2500" dirty="0">
                <a:solidFill>
                  <a:srgbClr val="005DBA"/>
                </a:solidFill>
              </a:rPr>
              <a:t> </a:t>
            </a:r>
            <a:r>
              <a:rPr lang="en-US" sz="2500" dirty="0" err="1">
                <a:solidFill>
                  <a:srgbClr val="005DBA"/>
                </a:solidFill>
              </a:rPr>
              <a:t>hệ</a:t>
            </a:r>
            <a:r>
              <a:rPr lang="en-US" sz="2500" dirty="0">
                <a:solidFill>
                  <a:srgbClr val="005DBA"/>
                </a:solidFill>
              </a:rPr>
              <a:t> </a:t>
            </a:r>
            <a:r>
              <a:rPr lang="en-US" sz="2500" dirty="0" err="1">
                <a:solidFill>
                  <a:srgbClr val="005DBA"/>
                </a:solidFill>
              </a:rPr>
              <a:t>có</a:t>
            </a:r>
            <a:r>
              <a:rPr lang="en-US" sz="2500" dirty="0">
                <a:solidFill>
                  <a:srgbClr val="005DBA"/>
                </a:solidFill>
              </a:rPr>
              <a:t> </a:t>
            </a:r>
            <a:r>
              <a:rPr lang="en-US" sz="2500" dirty="0" err="1">
                <a:solidFill>
                  <a:srgbClr val="005DBA"/>
                </a:solidFill>
              </a:rPr>
              <a:t>được</a:t>
            </a:r>
            <a:r>
              <a:rPr lang="en-US" sz="2500" dirty="0">
                <a:solidFill>
                  <a:srgbClr val="005DBA"/>
                </a:solidFill>
              </a:rPr>
              <a:t> </a:t>
            </a:r>
            <a:r>
              <a:rPr lang="en-US" sz="2500" dirty="0" err="1">
                <a:solidFill>
                  <a:srgbClr val="005DBA"/>
                </a:solidFill>
              </a:rPr>
              <a:t>nêu</a:t>
            </a:r>
            <a:r>
              <a:rPr lang="en-US" sz="2500" dirty="0">
                <a:solidFill>
                  <a:srgbClr val="005DBA"/>
                </a:solidFill>
              </a:rPr>
              <a:t> </a:t>
            </a:r>
            <a:r>
              <a:rPr lang="en-US" sz="2500" dirty="0" err="1">
                <a:solidFill>
                  <a:srgbClr val="005DBA"/>
                </a:solidFill>
              </a:rPr>
              <a:t>rõ</a:t>
            </a:r>
            <a:r>
              <a:rPr lang="en-US" sz="2500" dirty="0">
                <a:solidFill>
                  <a:srgbClr val="005DBA"/>
                </a:solidFill>
              </a:rPr>
              <a:t> </a:t>
            </a:r>
            <a:r>
              <a:rPr lang="en-US" sz="2500" dirty="0" err="1">
                <a:solidFill>
                  <a:srgbClr val="005DBA"/>
                </a:solidFill>
              </a:rPr>
              <a:t>không</a:t>
            </a:r>
            <a:r>
              <a:rPr lang="en-US" sz="2500" dirty="0">
                <a:solidFill>
                  <a:srgbClr val="005DBA"/>
                </a:solidFill>
              </a:rPr>
              <a:t>?</a:t>
            </a:r>
          </a:p>
          <a:p>
            <a:pPr algn="just">
              <a:lnSpc>
                <a:spcPct val="100000"/>
              </a:lnSpc>
              <a:spcBef>
                <a:spcPts val="0"/>
              </a:spcBef>
              <a:spcAft>
                <a:spcPts val="0"/>
              </a:spcAft>
              <a:buClr>
                <a:srgbClr val="005DBA"/>
              </a:buClr>
              <a:buFont typeface="Arial" panose="020B0604020202020204" pitchFamily="34" charset="0"/>
              <a:buChar char="•"/>
            </a:pPr>
            <a:r>
              <a:rPr lang="en-US" sz="2500" dirty="0" err="1">
                <a:solidFill>
                  <a:srgbClr val="005DBA"/>
                </a:solidFill>
              </a:rPr>
              <a:t>Trang</a:t>
            </a:r>
            <a:r>
              <a:rPr lang="en-US" sz="2500" dirty="0">
                <a:solidFill>
                  <a:srgbClr val="005DBA"/>
                </a:solidFill>
              </a:rPr>
              <a:t> web </a:t>
            </a:r>
            <a:r>
              <a:rPr lang="en-US" sz="2500" dirty="0" err="1">
                <a:solidFill>
                  <a:srgbClr val="005DBA"/>
                </a:solidFill>
              </a:rPr>
              <a:t>là</a:t>
            </a:r>
            <a:r>
              <a:rPr lang="en-US" sz="2500" dirty="0">
                <a:solidFill>
                  <a:srgbClr val="005DBA"/>
                </a:solidFill>
              </a:rPr>
              <a:t> </a:t>
            </a:r>
            <a:r>
              <a:rPr lang="en-US" sz="2500" dirty="0" err="1">
                <a:solidFill>
                  <a:srgbClr val="005DBA"/>
                </a:solidFill>
              </a:rPr>
              <a:t>của</a:t>
            </a:r>
            <a:r>
              <a:rPr lang="en-US" sz="2500" dirty="0">
                <a:solidFill>
                  <a:srgbClr val="005DBA"/>
                </a:solidFill>
              </a:rPr>
              <a:t> </a:t>
            </a:r>
            <a:r>
              <a:rPr lang="en-US" sz="2500" dirty="0" err="1">
                <a:solidFill>
                  <a:srgbClr val="005DBA"/>
                </a:solidFill>
              </a:rPr>
              <a:t>một</a:t>
            </a:r>
            <a:r>
              <a:rPr lang="en-US" sz="2500" dirty="0">
                <a:solidFill>
                  <a:srgbClr val="005DBA"/>
                </a:solidFill>
              </a:rPr>
              <a:t> </a:t>
            </a:r>
            <a:r>
              <a:rPr lang="en-US" sz="2500" dirty="0" err="1">
                <a:solidFill>
                  <a:srgbClr val="005DBA"/>
                </a:solidFill>
              </a:rPr>
              <a:t>người</a:t>
            </a:r>
            <a:r>
              <a:rPr lang="en-US" sz="2500" dirty="0">
                <a:solidFill>
                  <a:srgbClr val="005DBA"/>
                </a:solidFill>
              </a:rPr>
              <a:t>, </a:t>
            </a:r>
            <a:r>
              <a:rPr lang="en-US" sz="2500" dirty="0" err="1">
                <a:solidFill>
                  <a:srgbClr val="005DBA"/>
                </a:solidFill>
              </a:rPr>
              <a:t>một</a:t>
            </a:r>
            <a:r>
              <a:rPr lang="en-US" sz="2500" dirty="0">
                <a:solidFill>
                  <a:srgbClr val="005DBA"/>
                </a:solidFill>
              </a:rPr>
              <a:t> </a:t>
            </a:r>
            <a:r>
              <a:rPr lang="en-US" sz="2500" dirty="0" err="1">
                <a:solidFill>
                  <a:srgbClr val="005DBA"/>
                </a:solidFill>
              </a:rPr>
              <a:t>nhóm</a:t>
            </a:r>
            <a:r>
              <a:rPr lang="en-US" sz="2500" dirty="0">
                <a:solidFill>
                  <a:srgbClr val="005DBA"/>
                </a:solidFill>
              </a:rPr>
              <a:t> </a:t>
            </a:r>
            <a:r>
              <a:rPr lang="en-US" sz="2500" dirty="0" err="1">
                <a:solidFill>
                  <a:srgbClr val="005DBA"/>
                </a:solidFill>
              </a:rPr>
              <a:t>người</a:t>
            </a:r>
            <a:r>
              <a:rPr lang="en-US" sz="2500" dirty="0">
                <a:solidFill>
                  <a:srgbClr val="005DBA"/>
                </a:solidFill>
              </a:rPr>
              <a:t>, </a:t>
            </a:r>
            <a:r>
              <a:rPr lang="en-US" sz="2500" dirty="0" err="1">
                <a:solidFill>
                  <a:srgbClr val="005DBA"/>
                </a:solidFill>
              </a:rPr>
              <a:t>một</a:t>
            </a:r>
            <a:r>
              <a:rPr lang="en-US" sz="2500" dirty="0">
                <a:solidFill>
                  <a:srgbClr val="005DBA"/>
                </a:solidFill>
              </a:rPr>
              <a:t> </a:t>
            </a:r>
            <a:r>
              <a:rPr lang="en-US" sz="2500" dirty="0" err="1">
                <a:solidFill>
                  <a:srgbClr val="005DBA"/>
                </a:solidFill>
              </a:rPr>
              <a:t>tổ</a:t>
            </a:r>
            <a:r>
              <a:rPr lang="en-US" sz="2500" dirty="0">
                <a:solidFill>
                  <a:srgbClr val="005DBA"/>
                </a:solidFill>
              </a:rPr>
              <a:t> </a:t>
            </a:r>
            <a:r>
              <a:rPr lang="en-US" sz="2500" dirty="0" err="1">
                <a:solidFill>
                  <a:srgbClr val="005DBA"/>
                </a:solidFill>
              </a:rPr>
              <a:t>chức</a:t>
            </a:r>
            <a:r>
              <a:rPr lang="en-US" sz="2500" dirty="0">
                <a:solidFill>
                  <a:srgbClr val="005DBA"/>
                </a:solidFill>
              </a:rPr>
              <a:t>, </a:t>
            </a:r>
            <a:r>
              <a:rPr lang="en-US" sz="2500" dirty="0" err="1">
                <a:solidFill>
                  <a:srgbClr val="005DBA"/>
                </a:solidFill>
              </a:rPr>
              <a:t>một</a:t>
            </a:r>
            <a:r>
              <a:rPr lang="en-US" sz="2500" dirty="0">
                <a:solidFill>
                  <a:srgbClr val="005DBA"/>
                </a:solidFill>
              </a:rPr>
              <a:t> </a:t>
            </a:r>
            <a:r>
              <a:rPr lang="en-US" sz="2500" dirty="0" err="1">
                <a:solidFill>
                  <a:srgbClr val="005DBA"/>
                </a:solidFill>
              </a:rPr>
              <a:t>công</a:t>
            </a:r>
            <a:r>
              <a:rPr lang="en-US" sz="2500" dirty="0">
                <a:solidFill>
                  <a:srgbClr val="005DBA"/>
                </a:solidFill>
              </a:rPr>
              <a:t> ty hay </a:t>
            </a:r>
            <a:r>
              <a:rPr lang="en-US" sz="2500" dirty="0" err="1">
                <a:solidFill>
                  <a:srgbClr val="005DBA"/>
                </a:solidFill>
              </a:rPr>
              <a:t>một</a:t>
            </a:r>
            <a:r>
              <a:rPr lang="en-US" sz="2500" dirty="0">
                <a:solidFill>
                  <a:srgbClr val="005DBA"/>
                </a:solidFill>
              </a:rPr>
              <a:t> </a:t>
            </a:r>
            <a:r>
              <a:rPr lang="en-US" sz="2500" dirty="0" err="1">
                <a:solidFill>
                  <a:srgbClr val="005DBA"/>
                </a:solidFill>
              </a:rPr>
              <a:t>cơ</a:t>
            </a:r>
            <a:r>
              <a:rPr lang="en-US" sz="2500" dirty="0">
                <a:solidFill>
                  <a:srgbClr val="005DBA"/>
                </a:solidFill>
              </a:rPr>
              <a:t> </a:t>
            </a:r>
            <a:r>
              <a:rPr lang="en-US" sz="2500" dirty="0" err="1">
                <a:solidFill>
                  <a:srgbClr val="005DBA"/>
                </a:solidFill>
              </a:rPr>
              <a:t>quan</a:t>
            </a:r>
            <a:r>
              <a:rPr lang="en-US" sz="2500" dirty="0">
                <a:solidFill>
                  <a:srgbClr val="005DBA"/>
                </a:solidFill>
              </a:rPr>
              <a:t> </a:t>
            </a:r>
            <a:r>
              <a:rPr lang="en-US" sz="2500" dirty="0" err="1">
                <a:solidFill>
                  <a:srgbClr val="005DBA"/>
                </a:solidFill>
              </a:rPr>
              <a:t>chính</a:t>
            </a:r>
            <a:r>
              <a:rPr lang="en-US" sz="2500" dirty="0">
                <a:solidFill>
                  <a:srgbClr val="005DBA"/>
                </a:solidFill>
              </a:rPr>
              <a:t> </a:t>
            </a:r>
            <a:r>
              <a:rPr lang="en-US" sz="2500" dirty="0" err="1">
                <a:solidFill>
                  <a:srgbClr val="005DBA"/>
                </a:solidFill>
              </a:rPr>
              <a:t>phủ</a:t>
            </a:r>
            <a:r>
              <a:rPr lang="en-US" sz="2500" dirty="0">
                <a:solidFill>
                  <a:srgbClr val="005DBA"/>
                </a:solidFill>
              </a:rPr>
              <a:t>?</a:t>
            </a:r>
          </a:p>
          <a:p>
            <a:pPr algn="just">
              <a:lnSpc>
                <a:spcPct val="100000"/>
              </a:lnSpc>
              <a:spcBef>
                <a:spcPts val="0"/>
              </a:spcBef>
              <a:spcAft>
                <a:spcPts val="0"/>
              </a:spcAft>
              <a:buClr>
                <a:srgbClr val="005DBA"/>
              </a:buClr>
              <a:buFont typeface="Arial" panose="020B0604020202020204" pitchFamily="34" charset="0"/>
              <a:buChar char="•"/>
            </a:pPr>
            <a:r>
              <a:rPr lang="en-US" sz="2500" dirty="0" err="1">
                <a:solidFill>
                  <a:srgbClr val="005DBA"/>
                </a:solidFill>
              </a:rPr>
              <a:t>Người</a:t>
            </a:r>
            <a:r>
              <a:rPr lang="en-US" sz="2500" dirty="0">
                <a:solidFill>
                  <a:srgbClr val="005DBA"/>
                </a:solidFill>
              </a:rPr>
              <a:t>/</a:t>
            </a:r>
            <a:r>
              <a:rPr lang="en-US" sz="2500" dirty="0" err="1">
                <a:solidFill>
                  <a:srgbClr val="005DBA"/>
                </a:solidFill>
              </a:rPr>
              <a:t>Cơ</a:t>
            </a:r>
            <a:r>
              <a:rPr lang="en-US" sz="2500" dirty="0">
                <a:solidFill>
                  <a:srgbClr val="005DBA"/>
                </a:solidFill>
              </a:rPr>
              <a:t> </a:t>
            </a:r>
            <a:r>
              <a:rPr lang="en-US" sz="2500" dirty="0" err="1">
                <a:solidFill>
                  <a:srgbClr val="005DBA"/>
                </a:solidFill>
              </a:rPr>
              <a:t>quan</a:t>
            </a:r>
            <a:r>
              <a:rPr lang="en-US" sz="2500" dirty="0">
                <a:solidFill>
                  <a:srgbClr val="005DBA"/>
                </a:solidFill>
              </a:rPr>
              <a:t> </a:t>
            </a:r>
            <a:r>
              <a:rPr lang="en-US" sz="2500" dirty="0" err="1">
                <a:solidFill>
                  <a:srgbClr val="005DBA"/>
                </a:solidFill>
              </a:rPr>
              <a:t>xây</a:t>
            </a:r>
            <a:r>
              <a:rPr lang="en-US" sz="2500" dirty="0">
                <a:solidFill>
                  <a:srgbClr val="005DBA"/>
                </a:solidFill>
              </a:rPr>
              <a:t> </a:t>
            </a:r>
            <a:r>
              <a:rPr lang="en-US" sz="2500" dirty="0" err="1">
                <a:solidFill>
                  <a:srgbClr val="005DBA"/>
                </a:solidFill>
              </a:rPr>
              <a:t>dựng</a:t>
            </a:r>
            <a:r>
              <a:rPr lang="en-US" sz="2500" dirty="0">
                <a:solidFill>
                  <a:srgbClr val="005DBA"/>
                </a:solidFill>
              </a:rPr>
              <a:t> </a:t>
            </a:r>
            <a:r>
              <a:rPr lang="en-US" sz="2500" dirty="0" err="1">
                <a:solidFill>
                  <a:srgbClr val="005DBA"/>
                </a:solidFill>
              </a:rPr>
              <a:t>và</a:t>
            </a:r>
            <a:r>
              <a:rPr lang="en-US" sz="2500" dirty="0">
                <a:solidFill>
                  <a:srgbClr val="005DBA"/>
                </a:solidFill>
              </a:rPr>
              <a:t>/</a:t>
            </a:r>
            <a:r>
              <a:rPr lang="en-US" sz="2500" dirty="0" err="1">
                <a:solidFill>
                  <a:srgbClr val="005DBA"/>
                </a:solidFill>
              </a:rPr>
              <a:t>hoặc</a:t>
            </a:r>
            <a:r>
              <a:rPr lang="en-US" sz="2500" dirty="0">
                <a:solidFill>
                  <a:srgbClr val="005DBA"/>
                </a:solidFill>
              </a:rPr>
              <a:t> </a:t>
            </a:r>
            <a:r>
              <a:rPr lang="en-US" sz="2500" dirty="0" err="1">
                <a:solidFill>
                  <a:srgbClr val="005DBA"/>
                </a:solidFill>
              </a:rPr>
              <a:t>người</a:t>
            </a:r>
            <a:r>
              <a:rPr lang="en-US" sz="2500" dirty="0">
                <a:solidFill>
                  <a:srgbClr val="005DBA"/>
                </a:solidFill>
              </a:rPr>
              <a:t> </a:t>
            </a:r>
            <a:r>
              <a:rPr lang="en-US" sz="2500" dirty="0" err="1">
                <a:solidFill>
                  <a:srgbClr val="005DBA"/>
                </a:solidFill>
              </a:rPr>
              <a:t>chịu</a:t>
            </a:r>
            <a:r>
              <a:rPr lang="en-US" sz="2500" dirty="0">
                <a:solidFill>
                  <a:srgbClr val="005DBA"/>
                </a:solidFill>
              </a:rPr>
              <a:t> </a:t>
            </a:r>
            <a:r>
              <a:rPr lang="en-US" sz="2500" dirty="0" err="1">
                <a:solidFill>
                  <a:srgbClr val="005DBA"/>
                </a:solidFill>
              </a:rPr>
              <a:t>trách</a:t>
            </a:r>
            <a:r>
              <a:rPr lang="en-US" sz="2500" dirty="0">
                <a:solidFill>
                  <a:srgbClr val="005DBA"/>
                </a:solidFill>
              </a:rPr>
              <a:t> </a:t>
            </a:r>
            <a:r>
              <a:rPr lang="en-US" sz="2500" dirty="0" err="1">
                <a:solidFill>
                  <a:srgbClr val="005DBA"/>
                </a:solidFill>
              </a:rPr>
              <a:t>nhiệm</a:t>
            </a:r>
            <a:r>
              <a:rPr lang="en-US" sz="2500" dirty="0">
                <a:solidFill>
                  <a:srgbClr val="005DBA"/>
                </a:solidFill>
              </a:rPr>
              <a:t> </a:t>
            </a:r>
            <a:r>
              <a:rPr lang="en-US" sz="2500" dirty="0" err="1">
                <a:solidFill>
                  <a:srgbClr val="005DBA"/>
                </a:solidFill>
              </a:rPr>
              <a:t>về</a:t>
            </a:r>
            <a:r>
              <a:rPr lang="en-US" sz="2500" dirty="0">
                <a:solidFill>
                  <a:srgbClr val="005DBA"/>
                </a:solidFill>
              </a:rPr>
              <a:t> </a:t>
            </a:r>
            <a:r>
              <a:rPr lang="en-US" sz="2500" dirty="0" err="1">
                <a:solidFill>
                  <a:srgbClr val="005DBA"/>
                </a:solidFill>
              </a:rPr>
              <a:t>nội</a:t>
            </a:r>
            <a:r>
              <a:rPr lang="en-US" sz="2500" dirty="0">
                <a:solidFill>
                  <a:srgbClr val="005DBA"/>
                </a:solidFill>
              </a:rPr>
              <a:t> dung </a:t>
            </a:r>
            <a:r>
              <a:rPr lang="en-US" sz="2500" dirty="0" err="1">
                <a:solidFill>
                  <a:srgbClr val="005DBA"/>
                </a:solidFill>
              </a:rPr>
              <a:t>trang</a:t>
            </a:r>
            <a:r>
              <a:rPr lang="en-US" sz="2500" dirty="0">
                <a:solidFill>
                  <a:srgbClr val="005DBA"/>
                </a:solidFill>
              </a:rPr>
              <a:t> web </a:t>
            </a:r>
            <a:r>
              <a:rPr lang="en-US" sz="2500" dirty="0" err="1">
                <a:solidFill>
                  <a:srgbClr val="005DBA"/>
                </a:solidFill>
              </a:rPr>
              <a:t>đó</a:t>
            </a:r>
            <a:r>
              <a:rPr lang="en-US" sz="2500" dirty="0">
                <a:solidFill>
                  <a:srgbClr val="005DBA"/>
                </a:solidFill>
              </a:rPr>
              <a:t> </a:t>
            </a:r>
            <a:r>
              <a:rPr lang="en-US" sz="2500" dirty="0" err="1">
                <a:solidFill>
                  <a:srgbClr val="005DBA"/>
                </a:solidFill>
              </a:rPr>
              <a:t>có</a:t>
            </a:r>
            <a:r>
              <a:rPr lang="en-US" sz="2500" dirty="0">
                <a:solidFill>
                  <a:srgbClr val="005DBA"/>
                </a:solidFill>
              </a:rPr>
              <a:t> </a:t>
            </a:r>
            <a:r>
              <a:rPr lang="en-US" sz="2500" dirty="0" err="1">
                <a:solidFill>
                  <a:srgbClr val="005DBA"/>
                </a:solidFill>
              </a:rPr>
              <a:t>được</a:t>
            </a:r>
            <a:r>
              <a:rPr lang="en-US" sz="2500" dirty="0">
                <a:solidFill>
                  <a:srgbClr val="005DBA"/>
                </a:solidFill>
              </a:rPr>
              <a:t> </a:t>
            </a:r>
            <a:r>
              <a:rPr lang="en-US" sz="2500" dirty="0" err="1">
                <a:solidFill>
                  <a:srgbClr val="005DBA"/>
                </a:solidFill>
              </a:rPr>
              <a:t>nêu</a:t>
            </a:r>
            <a:r>
              <a:rPr lang="en-US" sz="2500" dirty="0">
                <a:solidFill>
                  <a:srgbClr val="005DBA"/>
                </a:solidFill>
              </a:rPr>
              <a:t> </a:t>
            </a:r>
            <a:r>
              <a:rPr lang="en-US" sz="2500" dirty="0" err="1">
                <a:solidFill>
                  <a:srgbClr val="005DBA"/>
                </a:solidFill>
              </a:rPr>
              <a:t>rõ</a:t>
            </a:r>
            <a:r>
              <a:rPr lang="en-US" sz="2500" dirty="0">
                <a:solidFill>
                  <a:srgbClr val="005DBA"/>
                </a:solidFill>
              </a:rPr>
              <a:t> </a:t>
            </a:r>
            <a:r>
              <a:rPr lang="en-US" sz="2500" dirty="0" err="1">
                <a:solidFill>
                  <a:srgbClr val="005DBA"/>
                </a:solidFill>
              </a:rPr>
              <a:t>không</a:t>
            </a:r>
            <a:r>
              <a:rPr lang="en-US" sz="2500" dirty="0">
                <a:solidFill>
                  <a:srgbClr val="005DBA"/>
                </a:solidFill>
              </a:rPr>
              <a:t>?</a:t>
            </a:r>
          </a:p>
          <a:p>
            <a:pPr algn="just">
              <a:lnSpc>
                <a:spcPct val="100000"/>
              </a:lnSpc>
              <a:spcBef>
                <a:spcPts val="0"/>
              </a:spcBef>
              <a:spcAft>
                <a:spcPts val="0"/>
              </a:spcAft>
              <a:buClr>
                <a:srgbClr val="005DBA"/>
              </a:buClr>
              <a:buFont typeface="Arial" panose="020B0604020202020204" pitchFamily="34" charset="0"/>
              <a:buChar char="•"/>
            </a:pPr>
            <a:r>
              <a:rPr lang="en-US" sz="2500" dirty="0" err="1">
                <a:solidFill>
                  <a:srgbClr val="005DBA"/>
                </a:solidFill>
              </a:rPr>
              <a:t>Tên</a:t>
            </a:r>
            <a:r>
              <a:rPr lang="en-US" sz="2500" dirty="0">
                <a:solidFill>
                  <a:srgbClr val="005DBA"/>
                </a:solidFill>
              </a:rPr>
              <a:t> </a:t>
            </a:r>
            <a:r>
              <a:rPr lang="en-US" sz="2500" dirty="0" err="1">
                <a:solidFill>
                  <a:srgbClr val="005DBA"/>
                </a:solidFill>
              </a:rPr>
              <a:t>miền</a:t>
            </a:r>
            <a:r>
              <a:rPr lang="en-US" sz="2500" dirty="0">
                <a:solidFill>
                  <a:srgbClr val="005DBA"/>
                </a:solidFill>
              </a:rPr>
              <a:t> </a:t>
            </a:r>
            <a:r>
              <a:rPr lang="en-US" sz="2500" dirty="0" err="1">
                <a:solidFill>
                  <a:srgbClr val="005DBA"/>
                </a:solidFill>
              </a:rPr>
              <a:t>của</a:t>
            </a:r>
            <a:r>
              <a:rPr lang="en-US" sz="2500" dirty="0">
                <a:solidFill>
                  <a:srgbClr val="005DBA"/>
                </a:solidFill>
              </a:rPr>
              <a:t> </a:t>
            </a:r>
            <a:r>
              <a:rPr lang="en-US" sz="2500" dirty="0" err="1">
                <a:solidFill>
                  <a:srgbClr val="005DBA"/>
                </a:solidFill>
              </a:rPr>
              <a:t>trang</a:t>
            </a:r>
            <a:r>
              <a:rPr lang="en-US" sz="2500" dirty="0">
                <a:solidFill>
                  <a:srgbClr val="005DBA"/>
                </a:solidFill>
              </a:rPr>
              <a:t> web? </a:t>
            </a:r>
            <a:r>
              <a:rPr lang="en-US" sz="2500" dirty="0" smtClean="0">
                <a:solidFill>
                  <a:srgbClr val="005DBA"/>
                </a:solidFill>
              </a:rPr>
              <a:t>.</a:t>
            </a:r>
            <a:r>
              <a:rPr lang="en-US" sz="2500" dirty="0" err="1" smtClean="0">
                <a:solidFill>
                  <a:srgbClr val="005DBA"/>
                </a:solidFill>
              </a:rPr>
              <a:t>edu</a:t>
            </a:r>
            <a:r>
              <a:rPr lang="en-US" sz="2500" dirty="0">
                <a:solidFill>
                  <a:srgbClr val="005DBA"/>
                </a:solidFill>
              </a:rPr>
              <a:t>, .ac (</a:t>
            </a:r>
            <a:r>
              <a:rPr lang="en-US" sz="2500" dirty="0" err="1">
                <a:solidFill>
                  <a:srgbClr val="005DBA"/>
                </a:solidFill>
              </a:rPr>
              <a:t>cơ</a:t>
            </a:r>
            <a:r>
              <a:rPr lang="en-US" sz="2500" dirty="0">
                <a:solidFill>
                  <a:srgbClr val="005DBA"/>
                </a:solidFill>
              </a:rPr>
              <a:t> </a:t>
            </a:r>
            <a:r>
              <a:rPr lang="en-US" sz="2500" dirty="0" err="1">
                <a:solidFill>
                  <a:srgbClr val="005DBA"/>
                </a:solidFill>
              </a:rPr>
              <a:t>sở</a:t>
            </a:r>
            <a:r>
              <a:rPr lang="en-US" sz="2500" dirty="0">
                <a:solidFill>
                  <a:srgbClr val="005DBA"/>
                </a:solidFill>
              </a:rPr>
              <a:t> </a:t>
            </a:r>
            <a:r>
              <a:rPr lang="en-US" sz="2500" dirty="0" err="1">
                <a:solidFill>
                  <a:srgbClr val="005DBA"/>
                </a:solidFill>
              </a:rPr>
              <a:t>giáo</a:t>
            </a:r>
            <a:r>
              <a:rPr lang="en-US" sz="2500" dirty="0">
                <a:solidFill>
                  <a:srgbClr val="005DBA"/>
                </a:solidFill>
              </a:rPr>
              <a:t> </a:t>
            </a:r>
            <a:r>
              <a:rPr lang="en-US" sz="2500" dirty="0" err="1">
                <a:solidFill>
                  <a:srgbClr val="005DBA"/>
                </a:solidFill>
              </a:rPr>
              <a:t>dục</a:t>
            </a:r>
            <a:r>
              <a:rPr lang="en-US" sz="2500" dirty="0">
                <a:solidFill>
                  <a:srgbClr val="005DBA"/>
                </a:solidFill>
              </a:rPr>
              <a:t>); .</a:t>
            </a:r>
            <a:r>
              <a:rPr lang="en-US" sz="2500" dirty="0" err="1">
                <a:solidFill>
                  <a:srgbClr val="005DBA"/>
                </a:solidFill>
              </a:rPr>
              <a:t>gov</a:t>
            </a:r>
            <a:r>
              <a:rPr lang="en-US" sz="2500" dirty="0">
                <a:solidFill>
                  <a:srgbClr val="005DBA"/>
                </a:solidFill>
              </a:rPr>
              <a:t> (</a:t>
            </a:r>
            <a:r>
              <a:rPr lang="en-US" sz="2500" dirty="0" err="1">
                <a:solidFill>
                  <a:srgbClr val="005DBA"/>
                </a:solidFill>
              </a:rPr>
              <a:t>cơ</a:t>
            </a:r>
            <a:r>
              <a:rPr lang="en-US" sz="2500" dirty="0">
                <a:solidFill>
                  <a:srgbClr val="005DBA"/>
                </a:solidFill>
              </a:rPr>
              <a:t> </a:t>
            </a:r>
            <a:r>
              <a:rPr lang="en-US" sz="2500" dirty="0" err="1">
                <a:solidFill>
                  <a:srgbClr val="005DBA"/>
                </a:solidFill>
              </a:rPr>
              <a:t>quan</a:t>
            </a:r>
            <a:r>
              <a:rPr lang="en-US" sz="2500" dirty="0">
                <a:solidFill>
                  <a:srgbClr val="005DBA"/>
                </a:solidFill>
              </a:rPr>
              <a:t> </a:t>
            </a:r>
            <a:r>
              <a:rPr lang="en-US" sz="2500" dirty="0" err="1">
                <a:solidFill>
                  <a:srgbClr val="005DBA"/>
                </a:solidFill>
              </a:rPr>
              <a:t>chính</a:t>
            </a:r>
            <a:r>
              <a:rPr lang="en-US" sz="2500" dirty="0">
                <a:solidFill>
                  <a:srgbClr val="005DBA"/>
                </a:solidFill>
              </a:rPr>
              <a:t> </a:t>
            </a:r>
            <a:r>
              <a:rPr lang="en-US" sz="2500" dirty="0" err="1">
                <a:solidFill>
                  <a:srgbClr val="005DBA"/>
                </a:solidFill>
              </a:rPr>
              <a:t>phủ</a:t>
            </a:r>
            <a:r>
              <a:rPr lang="en-US" sz="2500" dirty="0">
                <a:solidFill>
                  <a:srgbClr val="005DBA"/>
                </a:solidFill>
              </a:rPr>
              <a:t>); .org (</a:t>
            </a:r>
            <a:r>
              <a:rPr lang="en-US" sz="2500" dirty="0" err="1">
                <a:solidFill>
                  <a:srgbClr val="005DBA"/>
                </a:solidFill>
              </a:rPr>
              <a:t>tổ</a:t>
            </a:r>
            <a:r>
              <a:rPr lang="en-US" sz="2500" dirty="0">
                <a:solidFill>
                  <a:srgbClr val="005DBA"/>
                </a:solidFill>
              </a:rPr>
              <a:t> </a:t>
            </a:r>
            <a:r>
              <a:rPr lang="en-US" sz="2500" dirty="0" err="1">
                <a:solidFill>
                  <a:srgbClr val="005DBA"/>
                </a:solidFill>
              </a:rPr>
              <a:t>chức</a:t>
            </a:r>
            <a:r>
              <a:rPr lang="en-US" sz="2500" dirty="0">
                <a:solidFill>
                  <a:srgbClr val="005DBA"/>
                </a:solidFill>
              </a:rPr>
              <a:t> phi </a:t>
            </a:r>
            <a:r>
              <a:rPr lang="en-US" sz="2500" dirty="0" err="1">
                <a:solidFill>
                  <a:srgbClr val="005DBA"/>
                </a:solidFill>
              </a:rPr>
              <a:t>chính</a:t>
            </a:r>
            <a:r>
              <a:rPr lang="en-US" sz="2500" dirty="0">
                <a:solidFill>
                  <a:srgbClr val="005DBA"/>
                </a:solidFill>
              </a:rPr>
              <a:t> </a:t>
            </a:r>
            <a:r>
              <a:rPr lang="en-US" sz="2500" dirty="0" err="1">
                <a:solidFill>
                  <a:srgbClr val="005DBA"/>
                </a:solidFill>
              </a:rPr>
              <a:t>phủ</a:t>
            </a:r>
            <a:r>
              <a:rPr lang="en-US" sz="2500" dirty="0">
                <a:solidFill>
                  <a:srgbClr val="005DBA"/>
                </a:solidFill>
              </a:rPr>
              <a:t>, </a:t>
            </a:r>
            <a:r>
              <a:rPr lang="en-US" sz="2500" dirty="0" err="1">
                <a:solidFill>
                  <a:srgbClr val="005DBA"/>
                </a:solidFill>
              </a:rPr>
              <a:t>tổ</a:t>
            </a:r>
            <a:r>
              <a:rPr lang="en-US" sz="2500" dirty="0">
                <a:solidFill>
                  <a:srgbClr val="005DBA"/>
                </a:solidFill>
              </a:rPr>
              <a:t> </a:t>
            </a:r>
            <a:r>
              <a:rPr lang="en-US" sz="2500" dirty="0" err="1">
                <a:solidFill>
                  <a:srgbClr val="005DBA"/>
                </a:solidFill>
              </a:rPr>
              <a:t>chức</a:t>
            </a:r>
            <a:r>
              <a:rPr lang="en-US" sz="2500" dirty="0">
                <a:solidFill>
                  <a:srgbClr val="005DBA"/>
                </a:solidFill>
              </a:rPr>
              <a:t> </a:t>
            </a:r>
            <a:r>
              <a:rPr lang="en-US" sz="2500" dirty="0" err="1">
                <a:solidFill>
                  <a:srgbClr val="005DBA"/>
                </a:solidFill>
              </a:rPr>
              <a:t>nghề</a:t>
            </a:r>
            <a:r>
              <a:rPr lang="en-US" sz="2500" dirty="0">
                <a:solidFill>
                  <a:srgbClr val="005DBA"/>
                </a:solidFill>
              </a:rPr>
              <a:t> </a:t>
            </a:r>
            <a:r>
              <a:rPr lang="en-US" sz="2500" dirty="0" err="1">
                <a:solidFill>
                  <a:srgbClr val="005DBA"/>
                </a:solidFill>
              </a:rPr>
              <a:t>nghiệp</a:t>
            </a:r>
            <a:r>
              <a:rPr lang="en-US" sz="2500" dirty="0">
                <a:solidFill>
                  <a:srgbClr val="005DBA"/>
                </a:solidFill>
              </a:rPr>
              <a:t>); .com (</a:t>
            </a:r>
            <a:r>
              <a:rPr lang="en-US" sz="2500" dirty="0" err="1">
                <a:solidFill>
                  <a:srgbClr val="005DBA"/>
                </a:solidFill>
              </a:rPr>
              <a:t>doanh</a:t>
            </a:r>
            <a:r>
              <a:rPr lang="en-US" sz="2500" dirty="0">
                <a:solidFill>
                  <a:srgbClr val="005DBA"/>
                </a:solidFill>
              </a:rPr>
              <a:t> </a:t>
            </a:r>
            <a:r>
              <a:rPr lang="en-US" sz="2500" dirty="0" err="1">
                <a:solidFill>
                  <a:srgbClr val="005DBA"/>
                </a:solidFill>
              </a:rPr>
              <a:t>nghiệp</a:t>
            </a:r>
            <a:r>
              <a:rPr lang="en-US" sz="2500" dirty="0">
                <a:solidFill>
                  <a:srgbClr val="005DBA"/>
                </a:solidFill>
              </a:rPr>
              <a:t>) .</a:t>
            </a:r>
            <a:r>
              <a:rPr lang="en-US" sz="2500" dirty="0" err="1">
                <a:solidFill>
                  <a:srgbClr val="005DBA"/>
                </a:solidFill>
              </a:rPr>
              <a:t>vn</a:t>
            </a:r>
            <a:r>
              <a:rPr lang="en-US" sz="2500" dirty="0">
                <a:solidFill>
                  <a:srgbClr val="005DBA"/>
                </a:solidFill>
              </a:rPr>
              <a:t> (</a:t>
            </a:r>
            <a:r>
              <a:rPr lang="en-US" sz="2500" dirty="0" err="1">
                <a:solidFill>
                  <a:srgbClr val="005DBA"/>
                </a:solidFill>
              </a:rPr>
              <a:t>Việt</a:t>
            </a:r>
            <a:r>
              <a:rPr lang="en-US" sz="2500" dirty="0">
                <a:solidFill>
                  <a:srgbClr val="005DBA"/>
                </a:solidFill>
              </a:rPr>
              <a:t> Nam); .</a:t>
            </a:r>
            <a:r>
              <a:rPr lang="en-US" sz="2500" dirty="0" err="1">
                <a:solidFill>
                  <a:srgbClr val="005DBA"/>
                </a:solidFill>
              </a:rPr>
              <a:t>uk</a:t>
            </a:r>
            <a:r>
              <a:rPr lang="en-US" sz="2500" dirty="0">
                <a:solidFill>
                  <a:srgbClr val="005DBA"/>
                </a:solidFill>
              </a:rPr>
              <a:t> (</a:t>
            </a:r>
            <a:r>
              <a:rPr lang="en-US" sz="2500" dirty="0" err="1">
                <a:solidFill>
                  <a:srgbClr val="005DBA"/>
                </a:solidFill>
              </a:rPr>
              <a:t>Vương</a:t>
            </a:r>
            <a:r>
              <a:rPr lang="en-US" sz="2500" dirty="0">
                <a:solidFill>
                  <a:srgbClr val="005DBA"/>
                </a:solidFill>
              </a:rPr>
              <a:t> </a:t>
            </a:r>
            <a:r>
              <a:rPr lang="en-US" sz="2500" dirty="0" err="1">
                <a:solidFill>
                  <a:srgbClr val="005DBA"/>
                </a:solidFill>
              </a:rPr>
              <a:t>quốc</a:t>
            </a:r>
            <a:r>
              <a:rPr lang="en-US" sz="2500" dirty="0">
                <a:solidFill>
                  <a:srgbClr val="005DBA"/>
                </a:solidFill>
              </a:rPr>
              <a:t> </a:t>
            </a:r>
            <a:r>
              <a:rPr lang="en-US" sz="2500" dirty="0" err="1">
                <a:solidFill>
                  <a:srgbClr val="005DBA"/>
                </a:solidFill>
              </a:rPr>
              <a:t>Anh</a:t>
            </a:r>
            <a:r>
              <a:rPr lang="en-US" sz="2500" dirty="0">
                <a:solidFill>
                  <a:srgbClr val="005DBA"/>
                </a:solidFill>
              </a:rPr>
              <a:t>); .au (Australia)</a:t>
            </a:r>
            <a:endParaRPr lang="en-US" sz="2500" dirty="0"/>
          </a:p>
        </p:txBody>
      </p:sp>
    </p:spTree>
    <p:extLst>
      <p:ext uri="{BB962C8B-B14F-4D97-AF65-F5344CB8AC3E}">
        <p14:creationId xmlns:p14="http://schemas.microsoft.com/office/powerpoint/2010/main" val="23501582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US"/>
          </a:p>
        </p:txBody>
      </p:sp>
      <p:sp>
        <p:nvSpPr>
          <p:cNvPr id="3" name="Rectangle 5"/>
          <p:cNvSpPr>
            <a:spLocks noChangeArrowheads="1"/>
          </p:cNvSpPr>
          <p:nvPr/>
        </p:nvSpPr>
        <p:spPr bwMode="auto">
          <a:xfrm>
            <a:off x="354991" y="795485"/>
            <a:ext cx="11837009" cy="18722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0" numCol="1" anchor="ctr" anchorCtr="0" compatLnSpc="1">
            <a:prstTxWarp prst="textNoShape">
              <a:avLst/>
            </a:prstTxWarp>
            <a:spAutoFit/>
          </a:bodyPr>
          <a:lstStyle/>
          <a:p>
            <a:pPr lvl="1"/>
            <a:r>
              <a:rPr lang="en-US" sz="2400" b="1" i="1" dirty="0" smtClean="0">
                <a:solidFill>
                  <a:srgbClr val="FF0000"/>
                </a:solidFill>
              </a:rPr>
              <a:t>1.3 </a:t>
            </a:r>
            <a:r>
              <a:rPr lang="en-US" sz="2400" b="1" i="1" dirty="0" err="1" smtClean="0">
                <a:solidFill>
                  <a:srgbClr val="FF0000"/>
                </a:solidFill>
              </a:rPr>
              <a:t>Tính</a:t>
            </a:r>
            <a:r>
              <a:rPr lang="en-US" sz="2400" b="1" i="1" dirty="0" smtClean="0">
                <a:solidFill>
                  <a:srgbClr val="FF0000"/>
                </a:solidFill>
              </a:rPr>
              <a:t> </a:t>
            </a:r>
            <a:r>
              <a:rPr lang="en-US" sz="2400" b="1" i="1" dirty="0" err="1">
                <a:solidFill>
                  <a:srgbClr val="FF0000"/>
                </a:solidFill>
              </a:rPr>
              <a:t>khách</a:t>
            </a:r>
            <a:r>
              <a:rPr lang="en-US" sz="2400" b="1" i="1" dirty="0">
                <a:solidFill>
                  <a:srgbClr val="FF0000"/>
                </a:solidFill>
              </a:rPr>
              <a:t> </a:t>
            </a:r>
            <a:r>
              <a:rPr lang="en-US" sz="2400" b="1" i="1" dirty="0" err="1">
                <a:solidFill>
                  <a:srgbClr val="FF0000"/>
                </a:solidFill>
              </a:rPr>
              <a:t>quan</a:t>
            </a:r>
            <a:endParaRPr lang="en-US" sz="2400" b="1" dirty="0">
              <a:solidFill>
                <a:srgbClr val="FF0000"/>
              </a:solidFill>
            </a:endParaRPr>
          </a:p>
          <a:p>
            <a:pPr marL="342900" lvl="0" indent="-342900">
              <a:buFont typeface="Arial" panose="020B0604020202020204" pitchFamily="34" charset="0"/>
              <a:buChar char="•"/>
            </a:pPr>
            <a:r>
              <a:rPr lang="en-US" sz="2400" dirty="0" err="1">
                <a:solidFill>
                  <a:srgbClr val="005DBA"/>
                </a:solidFill>
              </a:rPr>
              <a:t>Trang</a:t>
            </a:r>
            <a:r>
              <a:rPr lang="en-US" sz="2400" dirty="0">
                <a:solidFill>
                  <a:srgbClr val="005DBA"/>
                </a:solidFill>
              </a:rPr>
              <a:t> web </a:t>
            </a:r>
            <a:r>
              <a:rPr lang="en-US" sz="2400" dirty="0" err="1">
                <a:solidFill>
                  <a:srgbClr val="005DBA"/>
                </a:solidFill>
              </a:rPr>
              <a:t>có</a:t>
            </a:r>
            <a:r>
              <a:rPr lang="en-US" sz="2400" dirty="0">
                <a:solidFill>
                  <a:srgbClr val="005DBA"/>
                </a:solidFill>
              </a:rPr>
              <a:t> </a:t>
            </a:r>
            <a:r>
              <a:rPr lang="en-US" sz="2400" dirty="0" err="1">
                <a:solidFill>
                  <a:srgbClr val="005DBA"/>
                </a:solidFill>
              </a:rPr>
              <a:t>kèm</a:t>
            </a:r>
            <a:r>
              <a:rPr lang="en-US" sz="2400" dirty="0">
                <a:solidFill>
                  <a:srgbClr val="005DBA"/>
                </a:solidFill>
              </a:rPr>
              <a:t> </a:t>
            </a:r>
            <a:r>
              <a:rPr lang="en-US" sz="2400" dirty="0" err="1">
                <a:solidFill>
                  <a:srgbClr val="005DBA"/>
                </a:solidFill>
              </a:rPr>
              <a:t>theo</a:t>
            </a:r>
            <a:r>
              <a:rPr lang="en-US" sz="2400" dirty="0">
                <a:solidFill>
                  <a:srgbClr val="005DBA"/>
                </a:solidFill>
              </a:rPr>
              <a:t> </a:t>
            </a:r>
            <a:r>
              <a:rPr lang="en-US" sz="2400" dirty="0" err="1">
                <a:solidFill>
                  <a:srgbClr val="005DBA"/>
                </a:solidFill>
              </a:rPr>
              <a:t>quảng</a:t>
            </a:r>
            <a:r>
              <a:rPr lang="en-US" sz="2400" dirty="0">
                <a:solidFill>
                  <a:srgbClr val="005DBA"/>
                </a:solidFill>
              </a:rPr>
              <a:t> </a:t>
            </a:r>
            <a:r>
              <a:rPr lang="en-US" sz="2400" dirty="0" err="1">
                <a:solidFill>
                  <a:srgbClr val="005DBA"/>
                </a:solidFill>
              </a:rPr>
              <a:t>cáo</a:t>
            </a:r>
            <a:r>
              <a:rPr lang="en-US" sz="2400" dirty="0">
                <a:solidFill>
                  <a:srgbClr val="005DBA"/>
                </a:solidFill>
              </a:rPr>
              <a:t> </a:t>
            </a:r>
            <a:r>
              <a:rPr lang="en-US" sz="2400" dirty="0" err="1">
                <a:solidFill>
                  <a:srgbClr val="005DBA"/>
                </a:solidFill>
              </a:rPr>
              <a:t>không</a:t>
            </a:r>
            <a:r>
              <a:rPr lang="en-US" sz="2400" dirty="0">
                <a:solidFill>
                  <a:srgbClr val="005DBA"/>
                </a:solidFill>
              </a:rPr>
              <a:t>? </a:t>
            </a:r>
            <a:r>
              <a:rPr lang="en-US" sz="2400" dirty="0" err="1">
                <a:solidFill>
                  <a:srgbClr val="005DBA"/>
                </a:solidFill>
              </a:rPr>
              <a:t>Nếu</a:t>
            </a:r>
            <a:r>
              <a:rPr lang="en-US" sz="2400" dirty="0">
                <a:solidFill>
                  <a:srgbClr val="005DBA"/>
                </a:solidFill>
              </a:rPr>
              <a:t> </a:t>
            </a:r>
            <a:r>
              <a:rPr lang="en-US" sz="2400" dirty="0" err="1">
                <a:solidFill>
                  <a:srgbClr val="005DBA"/>
                </a:solidFill>
              </a:rPr>
              <a:t>có</a:t>
            </a:r>
            <a:r>
              <a:rPr lang="en-US" sz="2400" dirty="0">
                <a:solidFill>
                  <a:srgbClr val="005DBA"/>
                </a:solidFill>
              </a:rPr>
              <a:t>, </a:t>
            </a:r>
            <a:r>
              <a:rPr lang="en-US" sz="2400" dirty="0" err="1">
                <a:solidFill>
                  <a:srgbClr val="005DBA"/>
                </a:solidFill>
              </a:rPr>
              <a:t>phần</a:t>
            </a:r>
            <a:r>
              <a:rPr lang="en-US" sz="2400" dirty="0">
                <a:solidFill>
                  <a:srgbClr val="005DBA"/>
                </a:solidFill>
              </a:rPr>
              <a:t> </a:t>
            </a:r>
            <a:r>
              <a:rPr lang="en-US" sz="2400" dirty="0" err="1">
                <a:solidFill>
                  <a:srgbClr val="005DBA"/>
                </a:solidFill>
              </a:rPr>
              <a:t>quảng</a:t>
            </a:r>
            <a:r>
              <a:rPr lang="en-US" sz="2400" dirty="0">
                <a:solidFill>
                  <a:srgbClr val="005DBA"/>
                </a:solidFill>
              </a:rPr>
              <a:t> </a:t>
            </a:r>
            <a:r>
              <a:rPr lang="en-US" sz="2400" dirty="0" err="1">
                <a:solidFill>
                  <a:srgbClr val="005DBA"/>
                </a:solidFill>
              </a:rPr>
              <a:t>cáo</a:t>
            </a:r>
            <a:r>
              <a:rPr lang="en-US" sz="2400" dirty="0">
                <a:solidFill>
                  <a:srgbClr val="005DBA"/>
                </a:solidFill>
              </a:rPr>
              <a:t> </a:t>
            </a:r>
            <a:r>
              <a:rPr lang="en-US" sz="2400" dirty="0" err="1">
                <a:solidFill>
                  <a:srgbClr val="005DBA"/>
                </a:solidFill>
              </a:rPr>
              <a:t>có</a:t>
            </a:r>
            <a:r>
              <a:rPr lang="en-US" sz="2400" dirty="0">
                <a:solidFill>
                  <a:srgbClr val="005DBA"/>
                </a:solidFill>
              </a:rPr>
              <a:t> </a:t>
            </a:r>
            <a:r>
              <a:rPr lang="en-US" sz="2400" dirty="0" err="1">
                <a:solidFill>
                  <a:srgbClr val="005DBA"/>
                </a:solidFill>
              </a:rPr>
              <a:t>được</a:t>
            </a:r>
            <a:r>
              <a:rPr lang="en-US" sz="2400" dirty="0">
                <a:solidFill>
                  <a:srgbClr val="005DBA"/>
                </a:solidFill>
              </a:rPr>
              <a:t> </a:t>
            </a:r>
            <a:r>
              <a:rPr lang="en-US" sz="2400" dirty="0" err="1">
                <a:solidFill>
                  <a:srgbClr val="005DBA"/>
                </a:solidFill>
              </a:rPr>
              <a:t>ghi</a:t>
            </a:r>
            <a:r>
              <a:rPr lang="en-US" sz="2400" dirty="0">
                <a:solidFill>
                  <a:srgbClr val="005DBA"/>
                </a:solidFill>
              </a:rPr>
              <a:t> </a:t>
            </a:r>
            <a:r>
              <a:rPr lang="en-US" sz="2400" dirty="0" err="1">
                <a:solidFill>
                  <a:srgbClr val="005DBA"/>
                </a:solidFill>
              </a:rPr>
              <a:t>rõ</a:t>
            </a:r>
            <a:r>
              <a:rPr lang="en-US" sz="2400" dirty="0">
                <a:solidFill>
                  <a:srgbClr val="005DBA"/>
                </a:solidFill>
              </a:rPr>
              <a:t> </a:t>
            </a:r>
            <a:r>
              <a:rPr lang="en-US" sz="2400" dirty="0" err="1">
                <a:solidFill>
                  <a:srgbClr val="005DBA"/>
                </a:solidFill>
              </a:rPr>
              <a:t>và</a:t>
            </a:r>
            <a:r>
              <a:rPr lang="en-US" sz="2400" dirty="0">
                <a:solidFill>
                  <a:srgbClr val="005DBA"/>
                </a:solidFill>
              </a:rPr>
              <a:t> </a:t>
            </a:r>
            <a:r>
              <a:rPr lang="en-US" sz="2400" dirty="0" err="1">
                <a:solidFill>
                  <a:srgbClr val="005DBA"/>
                </a:solidFill>
              </a:rPr>
              <a:t>tách</a:t>
            </a:r>
            <a:r>
              <a:rPr lang="en-US" sz="2400" dirty="0">
                <a:solidFill>
                  <a:srgbClr val="005DBA"/>
                </a:solidFill>
              </a:rPr>
              <a:t> </a:t>
            </a:r>
            <a:r>
              <a:rPr lang="en-US" sz="2400" dirty="0" err="1">
                <a:solidFill>
                  <a:srgbClr val="005DBA"/>
                </a:solidFill>
              </a:rPr>
              <a:t>biệt</a:t>
            </a:r>
            <a:r>
              <a:rPr lang="en-US" sz="2400" dirty="0">
                <a:solidFill>
                  <a:srgbClr val="005DBA"/>
                </a:solidFill>
              </a:rPr>
              <a:t> </a:t>
            </a:r>
            <a:r>
              <a:rPr lang="en-US" sz="2400" dirty="0" err="1">
                <a:solidFill>
                  <a:srgbClr val="005DBA"/>
                </a:solidFill>
              </a:rPr>
              <a:t>khỏi</a:t>
            </a:r>
            <a:r>
              <a:rPr lang="en-US" sz="2400" dirty="0">
                <a:solidFill>
                  <a:srgbClr val="005DBA"/>
                </a:solidFill>
              </a:rPr>
              <a:t> </a:t>
            </a:r>
            <a:r>
              <a:rPr lang="en-US" sz="2400" dirty="0" err="1">
                <a:solidFill>
                  <a:srgbClr val="005DBA"/>
                </a:solidFill>
              </a:rPr>
              <a:t>phần</a:t>
            </a:r>
            <a:r>
              <a:rPr lang="en-US" sz="2400" dirty="0">
                <a:solidFill>
                  <a:srgbClr val="005DBA"/>
                </a:solidFill>
              </a:rPr>
              <a:t> </a:t>
            </a:r>
            <a:r>
              <a:rPr lang="en-US" sz="2400" dirty="0" err="1">
                <a:solidFill>
                  <a:srgbClr val="005DBA"/>
                </a:solidFill>
              </a:rPr>
              <a:t>nội</a:t>
            </a:r>
            <a:r>
              <a:rPr lang="en-US" sz="2400" dirty="0">
                <a:solidFill>
                  <a:srgbClr val="005DBA"/>
                </a:solidFill>
              </a:rPr>
              <a:t> dung </a:t>
            </a:r>
            <a:r>
              <a:rPr lang="en-US" sz="2400" dirty="0" err="1">
                <a:solidFill>
                  <a:srgbClr val="005DBA"/>
                </a:solidFill>
              </a:rPr>
              <a:t>không</a:t>
            </a:r>
            <a:r>
              <a:rPr lang="en-US" sz="2400" dirty="0">
                <a:solidFill>
                  <a:srgbClr val="005DBA"/>
                </a:solidFill>
              </a:rPr>
              <a:t>?</a:t>
            </a:r>
          </a:p>
          <a:p>
            <a:pPr marL="342900" lvl="0" indent="-342900">
              <a:buFont typeface="Arial" panose="020B0604020202020204" pitchFamily="34" charset="0"/>
              <a:buChar char="•"/>
            </a:pPr>
            <a:r>
              <a:rPr lang="en-US" sz="2400" dirty="0" err="1">
                <a:solidFill>
                  <a:srgbClr val="005DBA"/>
                </a:solidFill>
              </a:rPr>
              <a:t>Trang</a:t>
            </a:r>
            <a:r>
              <a:rPr lang="en-US" sz="2400" dirty="0">
                <a:solidFill>
                  <a:srgbClr val="005DBA"/>
                </a:solidFill>
              </a:rPr>
              <a:t> web </a:t>
            </a:r>
            <a:r>
              <a:rPr lang="en-US" sz="2400" dirty="0" err="1">
                <a:solidFill>
                  <a:srgbClr val="005DBA"/>
                </a:solidFill>
              </a:rPr>
              <a:t>có</a:t>
            </a:r>
            <a:r>
              <a:rPr lang="en-US" sz="2400" dirty="0">
                <a:solidFill>
                  <a:srgbClr val="005DBA"/>
                </a:solidFill>
              </a:rPr>
              <a:t> </a:t>
            </a:r>
            <a:r>
              <a:rPr lang="en-US" sz="2400" dirty="0" err="1">
                <a:solidFill>
                  <a:srgbClr val="005DBA"/>
                </a:solidFill>
              </a:rPr>
              <a:t>cho</a:t>
            </a:r>
            <a:r>
              <a:rPr lang="en-US" sz="2400" dirty="0">
                <a:solidFill>
                  <a:srgbClr val="005DBA"/>
                </a:solidFill>
              </a:rPr>
              <a:t> </a:t>
            </a:r>
            <a:r>
              <a:rPr lang="en-US" sz="2400" dirty="0" err="1">
                <a:solidFill>
                  <a:srgbClr val="005DBA"/>
                </a:solidFill>
              </a:rPr>
              <a:t>thấy</a:t>
            </a:r>
            <a:r>
              <a:rPr lang="en-US" sz="2400" dirty="0">
                <a:solidFill>
                  <a:srgbClr val="005DBA"/>
                </a:solidFill>
              </a:rPr>
              <a:t> </a:t>
            </a:r>
            <a:r>
              <a:rPr lang="en-US" sz="2400" dirty="0" err="1">
                <a:solidFill>
                  <a:srgbClr val="005DBA"/>
                </a:solidFill>
              </a:rPr>
              <a:t>một</a:t>
            </a:r>
            <a:r>
              <a:rPr lang="en-US" sz="2400" dirty="0">
                <a:solidFill>
                  <a:srgbClr val="005DBA"/>
                </a:solidFill>
              </a:rPr>
              <a:t> </a:t>
            </a:r>
            <a:r>
              <a:rPr lang="en-US" sz="2400" dirty="0" err="1">
                <a:solidFill>
                  <a:srgbClr val="005DBA"/>
                </a:solidFill>
              </a:rPr>
              <a:t>thành</a:t>
            </a:r>
            <a:r>
              <a:rPr lang="en-US" sz="2400" dirty="0">
                <a:solidFill>
                  <a:srgbClr val="005DBA"/>
                </a:solidFill>
              </a:rPr>
              <a:t> </a:t>
            </a:r>
            <a:r>
              <a:rPr lang="en-US" sz="2400" dirty="0" err="1">
                <a:solidFill>
                  <a:srgbClr val="005DBA"/>
                </a:solidFill>
              </a:rPr>
              <a:t>kiến</a:t>
            </a:r>
            <a:r>
              <a:rPr lang="en-US" sz="2400" dirty="0">
                <a:solidFill>
                  <a:srgbClr val="005DBA"/>
                </a:solidFill>
              </a:rPr>
              <a:t> </a:t>
            </a:r>
            <a:r>
              <a:rPr lang="en-US" sz="2400" dirty="0" err="1">
                <a:solidFill>
                  <a:srgbClr val="005DBA"/>
                </a:solidFill>
              </a:rPr>
              <a:t>nào</a:t>
            </a:r>
            <a:r>
              <a:rPr lang="en-US" sz="2400" dirty="0">
                <a:solidFill>
                  <a:srgbClr val="005DBA"/>
                </a:solidFill>
              </a:rPr>
              <a:t> </a:t>
            </a:r>
            <a:r>
              <a:rPr lang="en-US" sz="2400" dirty="0" err="1">
                <a:solidFill>
                  <a:srgbClr val="005DBA"/>
                </a:solidFill>
              </a:rPr>
              <a:t>đó</a:t>
            </a:r>
            <a:r>
              <a:rPr lang="en-US" sz="2400" dirty="0">
                <a:solidFill>
                  <a:srgbClr val="005DBA"/>
                </a:solidFill>
              </a:rPr>
              <a:t> </a:t>
            </a:r>
            <a:r>
              <a:rPr lang="en-US" sz="2400" dirty="0" err="1">
                <a:solidFill>
                  <a:srgbClr val="005DBA"/>
                </a:solidFill>
              </a:rPr>
              <a:t>không</a:t>
            </a:r>
            <a:r>
              <a:rPr lang="en-US" sz="2400" dirty="0">
                <a:solidFill>
                  <a:srgbClr val="005DBA"/>
                </a:solidFill>
              </a:rPr>
              <a:t>?</a:t>
            </a:r>
          </a:p>
          <a:p>
            <a:pPr marL="342900" lvl="0" indent="-342900">
              <a:buFont typeface="Arial" panose="020B0604020202020204" pitchFamily="34" charset="0"/>
              <a:buChar char="•"/>
            </a:pPr>
            <a:r>
              <a:rPr lang="en-US" sz="2400" dirty="0" err="1">
                <a:solidFill>
                  <a:srgbClr val="005DBA"/>
                </a:solidFill>
              </a:rPr>
              <a:t>Tác</a:t>
            </a:r>
            <a:r>
              <a:rPr lang="en-US" sz="2400" dirty="0">
                <a:solidFill>
                  <a:srgbClr val="005DBA"/>
                </a:solidFill>
              </a:rPr>
              <a:t> </a:t>
            </a:r>
            <a:r>
              <a:rPr lang="en-US" sz="2400" dirty="0" err="1">
                <a:solidFill>
                  <a:srgbClr val="005DBA"/>
                </a:solidFill>
              </a:rPr>
              <a:t>phẩm</a:t>
            </a:r>
            <a:r>
              <a:rPr lang="en-US" sz="2400" dirty="0">
                <a:solidFill>
                  <a:srgbClr val="005DBA"/>
                </a:solidFill>
              </a:rPr>
              <a:t> </a:t>
            </a:r>
            <a:r>
              <a:rPr lang="en-US" sz="2400" dirty="0" err="1">
                <a:solidFill>
                  <a:srgbClr val="005DBA"/>
                </a:solidFill>
              </a:rPr>
              <a:t>có</a:t>
            </a:r>
            <a:r>
              <a:rPr lang="en-US" sz="2400" dirty="0">
                <a:solidFill>
                  <a:srgbClr val="005DBA"/>
                </a:solidFill>
              </a:rPr>
              <a:t> </a:t>
            </a:r>
            <a:r>
              <a:rPr lang="en-US" sz="2400" dirty="0" err="1">
                <a:solidFill>
                  <a:srgbClr val="005DBA"/>
                </a:solidFill>
              </a:rPr>
              <a:t>sử</a:t>
            </a:r>
            <a:r>
              <a:rPr lang="en-US" sz="2400" dirty="0">
                <a:solidFill>
                  <a:srgbClr val="005DBA"/>
                </a:solidFill>
              </a:rPr>
              <a:t> </a:t>
            </a:r>
            <a:r>
              <a:rPr lang="en-US" sz="2400" dirty="0" err="1">
                <a:solidFill>
                  <a:srgbClr val="005DBA"/>
                </a:solidFill>
              </a:rPr>
              <a:t>dụng</a:t>
            </a:r>
            <a:r>
              <a:rPr lang="en-US" sz="2400" dirty="0">
                <a:solidFill>
                  <a:srgbClr val="005DBA"/>
                </a:solidFill>
              </a:rPr>
              <a:t> </a:t>
            </a:r>
            <a:r>
              <a:rPr lang="en-US" sz="2400" dirty="0" err="1">
                <a:solidFill>
                  <a:srgbClr val="005DBA"/>
                </a:solidFill>
              </a:rPr>
              <a:t>ngôn</a:t>
            </a:r>
            <a:r>
              <a:rPr lang="en-US" sz="2400" dirty="0">
                <a:solidFill>
                  <a:srgbClr val="005DBA"/>
                </a:solidFill>
              </a:rPr>
              <a:t> </a:t>
            </a:r>
            <a:r>
              <a:rPr lang="en-US" sz="2400" dirty="0" err="1">
                <a:solidFill>
                  <a:srgbClr val="005DBA"/>
                </a:solidFill>
              </a:rPr>
              <a:t>ngữ</a:t>
            </a:r>
            <a:r>
              <a:rPr lang="en-US" sz="2400" dirty="0">
                <a:solidFill>
                  <a:srgbClr val="005DBA"/>
                </a:solidFill>
              </a:rPr>
              <a:t> </a:t>
            </a:r>
            <a:r>
              <a:rPr lang="en-US" sz="2400" dirty="0" err="1">
                <a:solidFill>
                  <a:srgbClr val="005DBA"/>
                </a:solidFill>
              </a:rPr>
              <a:t>kích</a:t>
            </a:r>
            <a:r>
              <a:rPr lang="en-US" sz="2400" dirty="0">
                <a:solidFill>
                  <a:srgbClr val="005DBA"/>
                </a:solidFill>
              </a:rPr>
              <a:t> </a:t>
            </a:r>
            <a:r>
              <a:rPr lang="en-US" sz="2400" dirty="0" err="1">
                <a:solidFill>
                  <a:srgbClr val="005DBA"/>
                </a:solidFill>
              </a:rPr>
              <a:t>động</a:t>
            </a:r>
            <a:r>
              <a:rPr lang="en-US" sz="2400" dirty="0">
                <a:solidFill>
                  <a:srgbClr val="005DBA"/>
                </a:solidFill>
              </a:rPr>
              <a:t> </a:t>
            </a:r>
            <a:r>
              <a:rPr lang="en-US" sz="2400" dirty="0" err="1">
                <a:solidFill>
                  <a:srgbClr val="005DBA"/>
                </a:solidFill>
              </a:rPr>
              <a:t>không</a:t>
            </a:r>
            <a:r>
              <a:rPr lang="en-US" sz="2400" dirty="0">
                <a:solidFill>
                  <a:srgbClr val="005DBA"/>
                </a:solidFill>
              </a:rPr>
              <a:t>?</a:t>
            </a:r>
          </a:p>
        </p:txBody>
      </p:sp>
      <p:sp>
        <p:nvSpPr>
          <p:cNvPr id="5" name="Rectangle 4"/>
          <p:cNvSpPr/>
          <p:nvPr/>
        </p:nvSpPr>
        <p:spPr>
          <a:xfrm>
            <a:off x="269480" y="2733839"/>
            <a:ext cx="11797259" cy="1625060"/>
          </a:xfrm>
          <a:prstGeom prst="rect">
            <a:avLst/>
          </a:prstGeom>
        </p:spPr>
        <p:txBody>
          <a:bodyPr wrap="square">
            <a:spAutoFit/>
          </a:bodyPr>
          <a:lstStyle/>
          <a:p>
            <a:pPr lvl="1">
              <a:lnSpc>
                <a:spcPct val="115000"/>
              </a:lnSpc>
              <a:spcAft>
                <a:spcPts val="0"/>
              </a:spcAft>
            </a:pPr>
            <a:r>
              <a:rPr lang="en-US" sz="2400" b="1" i="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1.4 </a:t>
            </a:r>
            <a:r>
              <a:rPr lang="en-US" sz="2400" b="1" i="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Tính</a:t>
            </a:r>
            <a:r>
              <a:rPr lang="en-US" sz="2400" b="1" i="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cập</a:t>
            </a:r>
            <a:r>
              <a:rPr lang="en-US" sz="24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nhật</a:t>
            </a:r>
            <a:endParaRPr lang="en-US"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pPr>
            <a:r>
              <a:rPr lang="en-US" sz="2400" dirty="0" err="1">
                <a:solidFill>
                  <a:srgbClr val="005DBA"/>
                </a:solidFill>
                <a:latin typeface="Times New Roman" panose="02020603050405020304" pitchFamily="18" charset="0"/>
                <a:ea typeface="Times New Roman" panose="02020603050405020304" pitchFamily="18" charset="0"/>
              </a:rPr>
              <a:t>Thời</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gian</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tác</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phẩm</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được</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xuất</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bản</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có</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được</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ghi</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rõ</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không</a:t>
            </a:r>
            <a:r>
              <a:rPr lang="en-US" sz="2400" dirty="0">
                <a:solidFill>
                  <a:srgbClr val="005DBA"/>
                </a:solidFill>
                <a:latin typeface="Times New Roman" panose="02020603050405020304" pitchFamily="18" charset="0"/>
                <a:ea typeface="Times New Roman" panose="02020603050405020304" pitchFamily="18" charset="0"/>
              </a:rPr>
              <a:t>?</a:t>
            </a:r>
          </a:p>
          <a:p>
            <a:pPr marL="342900" lvl="0" indent="-342900">
              <a:spcAft>
                <a:spcPts val="0"/>
              </a:spcAft>
              <a:buFont typeface="Arial" panose="020B0604020202020204" pitchFamily="34" charset="0"/>
              <a:buChar char="•"/>
            </a:pPr>
            <a:r>
              <a:rPr lang="en-US" sz="2400" dirty="0" err="1">
                <a:solidFill>
                  <a:srgbClr val="005DBA"/>
                </a:solidFill>
                <a:latin typeface="Times New Roman" panose="02020603050405020304" pitchFamily="18" charset="0"/>
                <a:ea typeface="Times New Roman" panose="02020603050405020304" pitchFamily="18" charset="0"/>
              </a:rPr>
              <a:t>Trang</a:t>
            </a:r>
            <a:r>
              <a:rPr lang="en-US" sz="2400" dirty="0">
                <a:solidFill>
                  <a:srgbClr val="005DBA"/>
                </a:solidFill>
                <a:latin typeface="Times New Roman" panose="02020603050405020304" pitchFamily="18" charset="0"/>
                <a:ea typeface="Times New Roman" panose="02020603050405020304" pitchFamily="18" charset="0"/>
              </a:rPr>
              <a:t> web </a:t>
            </a:r>
            <a:r>
              <a:rPr lang="en-US" sz="2400" dirty="0" err="1">
                <a:solidFill>
                  <a:srgbClr val="005DBA"/>
                </a:solidFill>
                <a:latin typeface="Times New Roman" panose="02020603050405020304" pitchFamily="18" charset="0"/>
                <a:ea typeface="Times New Roman" panose="02020603050405020304" pitchFamily="18" charset="0"/>
              </a:rPr>
              <a:t>có</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được</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cập</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nhật</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thường</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xuyên</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không</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Lần</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cập</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nhật</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gần</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nhất</a:t>
            </a:r>
            <a:r>
              <a:rPr lang="en-US" sz="2400" dirty="0">
                <a:solidFill>
                  <a:srgbClr val="005DBA"/>
                </a:solidFill>
                <a:latin typeface="Times New Roman" panose="02020603050405020304" pitchFamily="18" charset="0"/>
                <a:ea typeface="Times New Roman" panose="02020603050405020304" pitchFamily="18" charset="0"/>
              </a:rPr>
              <a:t>?</a:t>
            </a:r>
          </a:p>
          <a:p>
            <a:pPr marL="342900" lvl="0" indent="-342900">
              <a:spcAft>
                <a:spcPts val="0"/>
              </a:spcAft>
              <a:buFont typeface="Arial" panose="020B0604020202020204" pitchFamily="34" charset="0"/>
              <a:buChar char="•"/>
            </a:pPr>
            <a:r>
              <a:rPr lang="en-US" sz="2400" dirty="0" err="1">
                <a:solidFill>
                  <a:srgbClr val="005DBA"/>
                </a:solidFill>
                <a:latin typeface="Times New Roman" panose="02020603050405020304" pitchFamily="18" charset="0"/>
                <a:ea typeface="Times New Roman" panose="02020603050405020304" pitchFamily="18" charset="0"/>
              </a:rPr>
              <a:t>Đó</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đã</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phải</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là</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nghiên</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cứu</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mới</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nhất</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trong</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lĩnh</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vực</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đó</a:t>
            </a:r>
            <a:r>
              <a:rPr lang="en-US" sz="2400" dirty="0">
                <a:solidFill>
                  <a:srgbClr val="005DBA"/>
                </a:solidFill>
                <a:latin typeface="Times New Roman" panose="02020603050405020304" pitchFamily="18" charset="0"/>
                <a:ea typeface="Times New Roman" panose="02020603050405020304" pitchFamily="18" charset="0"/>
              </a:rPr>
              <a:t> </a:t>
            </a:r>
            <a:r>
              <a:rPr lang="en-US" sz="2400" dirty="0" err="1">
                <a:solidFill>
                  <a:srgbClr val="005DBA"/>
                </a:solidFill>
                <a:latin typeface="Times New Roman" panose="02020603050405020304" pitchFamily="18" charset="0"/>
                <a:ea typeface="Times New Roman" panose="02020603050405020304" pitchFamily="18" charset="0"/>
              </a:rPr>
              <a:t>chưa</a:t>
            </a:r>
            <a:r>
              <a:rPr lang="en-US" sz="2400" dirty="0">
                <a:solidFill>
                  <a:srgbClr val="005DBA"/>
                </a:solidFill>
                <a:latin typeface="Times New Roman" panose="02020603050405020304" pitchFamily="18" charset="0"/>
                <a:ea typeface="Times New Roman" panose="02020603050405020304" pitchFamily="18" charset="0"/>
              </a:rPr>
              <a:t>?</a:t>
            </a:r>
            <a:endParaRPr lang="en-US" sz="2400" dirty="0">
              <a:solidFill>
                <a:srgbClr val="005DBA"/>
              </a:solidFill>
              <a:effectLst/>
              <a:latin typeface="Times New Roman" panose="02020603050405020304" pitchFamily="18" charset="0"/>
              <a:ea typeface="Times New Roman" panose="02020603050405020304" pitchFamily="18" charset="0"/>
            </a:endParaRPr>
          </a:p>
        </p:txBody>
      </p:sp>
      <p:sp>
        <p:nvSpPr>
          <p:cNvPr id="6" name="Rectangle 5"/>
          <p:cNvSpPr/>
          <p:nvPr/>
        </p:nvSpPr>
        <p:spPr>
          <a:xfrm>
            <a:off x="354990" y="4437171"/>
            <a:ext cx="11837009" cy="1994392"/>
          </a:xfrm>
          <a:prstGeom prst="rect">
            <a:avLst/>
          </a:prstGeom>
          <a:solidFill>
            <a:schemeClr val="tx1"/>
          </a:solidFill>
        </p:spPr>
        <p:txBody>
          <a:bodyPr wrap="square">
            <a:spAutoFit/>
          </a:bodyPr>
          <a:lstStyle/>
          <a:p>
            <a:pPr lvl="1">
              <a:lnSpc>
                <a:spcPct val="115000"/>
              </a:lnSpc>
              <a:spcAft>
                <a:spcPts val="0"/>
              </a:spcAft>
            </a:pPr>
            <a:r>
              <a:rPr lang="en-US" sz="2400" b="1" i="1" dirty="0" smtClean="0">
                <a:solidFill>
                  <a:srgbClr val="FF0000"/>
                </a:solidFill>
                <a:latin typeface="+mj-lt"/>
                <a:ea typeface="Calibri" panose="020F0502020204030204" pitchFamily="34" charset="0"/>
                <a:cs typeface="Times New Roman" panose="02020603050405020304" pitchFamily="18" charset="0"/>
              </a:rPr>
              <a:t>1.5 </a:t>
            </a:r>
            <a:r>
              <a:rPr lang="en-US" sz="2400" b="1" i="1" dirty="0" err="1" smtClean="0">
                <a:solidFill>
                  <a:srgbClr val="FF0000"/>
                </a:solidFill>
                <a:latin typeface="+mj-lt"/>
                <a:ea typeface="Calibri" panose="020F0502020204030204" pitchFamily="34" charset="0"/>
                <a:cs typeface="Times New Roman" panose="02020603050405020304" pitchFamily="18" charset="0"/>
              </a:rPr>
              <a:t>Độ</a:t>
            </a:r>
            <a:r>
              <a:rPr lang="en-US" sz="2400" b="1" i="1" dirty="0" smtClean="0">
                <a:solidFill>
                  <a:srgbClr val="FF0000"/>
                </a:solidFill>
                <a:latin typeface="+mj-lt"/>
                <a:ea typeface="Calibri" panose="020F0502020204030204" pitchFamily="34" charset="0"/>
                <a:cs typeface="Times New Roman" panose="02020603050405020304" pitchFamily="18" charset="0"/>
              </a:rPr>
              <a:t> </a:t>
            </a:r>
            <a:r>
              <a:rPr lang="en-US" sz="2400" b="1" i="1" dirty="0" err="1">
                <a:solidFill>
                  <a:srgbClr val="FF0000"/>
                </a:solidFill>
                <a:latin typeface="+mj-lt"/>
                <a:ea typeface="Calibri" panose="020F0502020204030204" pitchFamily="34" charset="0"/>
                <a:cs typeface="Times New Roman" panose="02020603050405020304" pitchFamily="18" charset="0"/>
              </a:rPr>
              <a:t>bao</a:t>
            </a:r>
            <a:r>
              <a:rPr lang="en-US" sz="2400" b="1" i="1" dirty="0">
                <a:solidFill>
                  <a:srgbClr val="FF0000"/>
                </a:solidFill>
                <a:latin typeface="+mj-lt"/>
                <a:ea typeface="Calibri" panose="020F0502020204030204" pitchFamily="34" charset="0"/>
                <a:cs typeface="Times New Roman" panose="02020603050405020304" pitchFamily="18" charset="0"/>
              </a:rPr>
              <a:t> </a:t>
            </a:r>
            <a:r>
              <a:rPr lang="en-US" sz="2400" b="1" i="1" dirty="0" err="1">
                <a:solidFill>
                  <a:srgbClr val="FF0000"/>
                </a:solidFill>
                <a:latin typeface="+mj-lt"/>
                <a:ea typeface="Calibri" panose="020F0502020204030204" pitchFamily="34" charset="0"/>
                <a:cs typeface="Times New Roman" panose="02020603050405020304" pitchFamily="18" charset="0"/>
              </a:rPr>
              <a:t>phủ</a:t>
            </a:r>
            <a:endParaRPr lang="en-US" sz="2400" b="1" dirty="0">
              <a:solidFill>
                <a:srgbClr val="FF0000"/>
              </a:solidFill>
              <a:latin typeface="+mj-lt"/>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pPr>
            <a:r>
              <a:rPr lang="en-US" sz="2400" dirty="0" err="1">
                <a:solidFill>
                  <a:srgbClr val="005DBA"/>
                </a:solidFill>
                <a:latin typeface="+mj-lt"/>
                <a:ea typeface="Times New Roman" panose="02020603050405020304" pitchFamily="18" charset="0"/>
              </a:rPr>
              <a:t>Có</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đầy</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đủ</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các</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khía</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cạnh</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của</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đề</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tài</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không</a:t>
            </a:r>
            <a:r>
              <a:rPr lang="en-US" sz="2400" dirty="0">
                <a:solidFill>
                  <a:srgbClr val="005DBA"/>
                </a:solidFill>
                <a:latin typeface="+mj-lt"/>
                <a:ea typeface="Times New Roman" panose="02020603050405020304" pitchFamily="18" charset="0"/>
              </a:rPr>
              <a:t>?</a:t>
            </a:r>
          </a:p>
          <a:p>
            <a:pPr marL="342900" lvl="0" indent="-342900">
              <a:spcAft>
                <a:spcPts val="0"/>
              </a:spcAft>
              <a:buFont typeface="Arial" panose="020B0604020202020204" pitchFamily="34" charset="0"/>
              <a:buChar char="•"/>
            </a:pPr>
            <a:r>
              <a:rPr lang="en-US" sz="2400" dirty="0" err="1">
                <a:solidFill>
                  <a:srgbClr val="005DBA"/>
                </a:solidFill>
                <a:latin typeface="+mj-lt"/>
                <a:ea typeface="Times New Roman" panose="02020603050405020304" pitchFamily="18" charset="0"/>
              </a:rPr>
              <a:t>Đó</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đã</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phải</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là</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bài</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viết</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hoàn</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chỉnh</a:t>
            </a:r>
            <a:r>
              <a:rPr lang="en-US" sz="2400" dirty="0">
                <a:solidFill>
                  <a:srgbClr val="005DBA"/>
                </a:solidFill>
                <a:latin typeface="+mj-lt"/>
                <a:ea typeface="Times New Roman" panose="02020603050405020304" pitchFamily="18" charset="0"/>
              </a:rPr>
              <a:t> hay </a:t>
            </a:r>
            <a:r>
              <a:rPr lang="en-US" sz="2400" dirty="0" err="1">
                <a:solidFill>
                  <a:srgbClr val="005DBA"/>
                </a:solidFill>
                <a:latin typeface="+mj-lt"/>
                <a:ea typeface="Times New Roman" panose="02020603050405020304" pitchFamily="18" charset="0"/>
              </a:rPr>
              <a:t>mới</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chỉ</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là</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bản</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thảo</a:t>
            </a:r>
            <a:r>
              <a:rPr lang="en-US" sz="2400" dirty="0">
                <a:solidFill>
                  <a:srgbClr val="005DBA"/>
                </a:solidFill>
                <a:latin typeface="+mj-lt"/>
                <a:ea typeface="Times New Roman" panose="02020603050405020304" pitchFamily="18" charset="0"/>
              </a:rPr>
              <a:t>?</a:t>
            </a:r>
          </a:p>
          <a:p>
            <a:pPr marL="342900" lvl="0" indent="-342900">
              <a:spcAft>
                <a:spcPts val="0"/>
              </a:spcAft>
              <a:buFont typeface="Arial" panose="020B0604020202020204" pitchFamily="34" charset="0"/>
              <a:buChar char="•"/>
            </a:pPr>
            <a:r>
              <a:rPr lang="en-US" sz="2400" dirty="0" err="1">
                <a:solidFill>
                  <a:srgbClr val="005DBA"/>
                </a:solidFill>
                <a:latin typeface="+mj-lt"/>
                <a:ea typeface="Times New Roman" panose="02020603050405020304" pitchFamily="18" charset="0"/>
              </a:rPr>
              <a:t>Trang</a:t>
            </a:r>
            <a:r>
              <a:rPr lang="en-US" sz="2400" dirty="0">
                <a:solidFill>
                  <a:srgbClr val="005DBA"/>
                </a:solidFill>
                <a:latin typeface="+mj-lt"/>
                <a:ea typeface="Times New Roman" panose="02020603050405020304" pitchFamily="18" charset="0"/>
              </a:rPr>
              <a:t> web </a:t>
            </a:r>
            <a:r>
              <a:rPr lang="en-US" sz="2400" dirty="0" err="1">
                <a:solidFill>
                  <a:srgbClr val="005DBA"/>
                </a:solidFill>
                <a:latin typeface="+mj-lt"/>
                <a:ea typeface="Times New Roman" panose="02020603050405020304" pitchFamily="18" charset="0"/>
              </a:rPr>
              <a:t>có</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chỉ</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rõ</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đó</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là</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toàn</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bộ</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tác</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phẩm</a:t>
            </a:r>
            <a:r>
              <a:rPr lang="en-US" sz="2400" dirty="0">
                <a:solidFill>
                  <a:srgbClr val="005DBA"/>
                </a:solidFill>
                <a:latin typeface="+mj-lt"/>
                <a:ea typeface="Times New Roman" panose="02020603050405020304" pitchFamily="18" charset="0"/>
              </a:rPr>
              <a:t> hay </a:t>
            </a:r>
            <a:r>
              <a:rPr lang="en-US" sz="2400" dirty="0" err="1">
                <a:solidFill>
                  <a:srgbClr val="005DBA"/>
                </a:solidFill>
                <a:latin typeface="+mj-lt"/>
                <a:ea typeface="Times New Roman" panose="02020603050405020304" pitchFamily="18" charset="0"/>
              </a:rPr>
              <a:t>chỉ</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là</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trích</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đoạn</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của</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một</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tác</a:t>
            </a:r>
            <a:r>
              <a:rPr lang="en-US" sz="2400" dirty="0">
                <a:solidFill>
                  <a:srgbClr val="005DBA"/>
                </a:solidFill>
                <a:latin typeface="+mj-lt"/>
                <a:ea typeface="Times New Roman" panose="02020603050405020304" pitchFamily="18" charset="0"/>
              </a:rPr>
              <a:t> </a:t>
            </a:r>
            <a:r>
              <a:rPr lang="en-US" sz="2400" dirty="0" err="1">
                <a:solidFill>
                  <a:srgbClr val="005DBA"/>
                </a:solidFill>
                <a:latin typeface="+mj-lt"/>
                <a:ea typeface="Times New Roman" panose="02020603050405020304" pitchFamily="18" charset="0"/>
              </a:rPr>
              <a:t>phẩm</a:t>
            </a:r>
            <a:r>
              <a:rPr lang="en-US" sz="2400" dirty="0">
                <a:solidFill>
                  <a:srgbClr val="005DBA"/>
                </a:solidFill>
                <a:latin typeface="+mj-lt"/>
                <a:ea typeface="Times New Roman" panose="02020603050405020304" pitchFamily="18" charset="0"/>
              </a:rPr>
              <a:t>?</a:t>
            </a:r>
          </a:p>
          <a:p>
            <a:pPr marL="342900" indent="-342900">
              <a:buFont typeface="Arial" panose="020B0604020202020204" pitchFamily="34" charset="0"/>
              <a:buChar char="•"/>
            </a:pPr>
            <a:r>
              <a:rPr lang="en-US" sz="2400" dirty="0" err="1">
                <a:solidFill>
                  <a:srgbClr val="005DBA"/>
                </a:solidFill>
                <a:latin typeface="+mj-lt"/>
                <a:ea typeface="Times New Roman" panose="02020603050405020304" pitchFamily="18" charset="0"/>
                <a:cs typeface="Arial" panose="020B0604020202020204" pitchFamily="34" charset="0"/>
              </a:rPr>
              <a:t>Có</a:t>
            </a:r>
            <a:r>
              <a:rPr lang="en-US" sz="2400" dirty="0">
                <a:solidFill>
                  <a:srgbClr val="005DBA"/>
                </a:solidFill>
                <a:latin typeface="+mj-lt"/>
                <a:ea typeface="Times New Roman" panose="02020603050405020304" pitchFamily="18" charset="0"/>
                <a:cs typeface="Arial" panose="020B0604020202020204" pitchFamily="34" charset="0"/>
              </a:rPr>
              <a:t> </a:t>
            </a:r>
            <a:r>
              <a:rPr lang="en-US" sz="2400" dirty="0" err="1">
                <a:solidFill>
                  <a:srgbClr val="005DBA"/>
                </a:solidFill>
                <a:latin typeface="+mj-lt"/>
                <a:ea typeface="Times New Roman" panose="02020603050405020304" pitchFamily="18" charset="0"/>
                <a:cs typeface="Arial" panose="020B0604020202020204" pitchFamily="34" charset="0"/>
              </a:rPr>
              <a:t>xa</a:t>
            </a:r>
            <a:r>
              <a:rPr lang="en-US" sz="2400" dirty="0">
                <a:solidFill>
                  <a:srgbClr val="005DBA"/>
                </a:solidFill>
                <a:latin typeface="+mj-lt"/>
                <a:ea typeface="Times New Roman" panose="02020603050405020304" pitchFamily="18" charset="0"/>
                <a:cs typeface="Arial" panose="020B0604020202020204" pitchFamily="34" charset="0"/>
              </a:rPr>
              <a:t> </a:t>
            </a:r>
            <a:r>
              <a:rPr lang="en-US" sz="2400" dirty="0" err="1">
                <a:solidFill>
                  <a:srgbClr val="005DBA"/>
                </a:solidFill>
                <a:latin typeface="+mj-lt"/>
                <a:ea typeface="Times New Roman" panose="02020603050405020304" pitchFamily="18" charset="0"/>
                <a:cs typeface="Arial" panose="020B0604020202020204" pitchFamily="34" charset="0"/>
              </a:rPr>
              <a:t>rời</a:t>
            </a:r>
            <a:r>
              <a:rPr lang="en-US" sz="2400" dirty="0">
                <a:solidFill>
                  <a:srgbClr val="005DBA"/>
                </a:solidFill>
                <a:latin typeface="+mj-lt"/>
                <a:ea typeface="Times New Roman" panose="02020603050405020304" pitchFamily="18" charset="0"/>
                <a:cs typeface="Arial" panose="020B0604020202020204" pitchFamily="34" charset="0"/>
              </a:rPr>
              <a:t> </a:t>
            </a:r>
            <a:r>
              <a:rPr lang="en-US" sz="2400" dirty="0" err="1">
                <a:solidFill>
                  <a:srgbClr val="005DBA"/>
                </a:solidFill>
                <a:latin typeface="+mj-lt"/>
                <a:ea typeface="Times New Roman" panose="02020603050405020304" pitchFamily="18" charset="0"/>
                <a:cs typeface="Arial" panose="020B0604020202020204" pitchFamily="34" charset="0"/>
              </a:rPr>
              <a:t>mục</a:t>
            </a:r>
            <a:r>
              <a:rPr lang="en-US" sz="2400" dirty="0">
                <a:solidFill>
                  <a:srgbClr val="005DBA"/>
                </a:solidFill>
                <a:latin typeface="+mj-lt"/>
                <a:ea typeface="Times New Roman" panose="02020603050405020304" pitchFamily="18" charset="0"/>
                <a:cs typeface="Arial" panose="020B0604020202020204" pitchFamily="34" charset="0"/>
              </a:rPr>
              <a:t> </a:t>
            </a:r>
            <a:r>
              <a:rPr lang="en-US" sz="2400" dirty="0" err="1">
                <a:solidFill>
                  <a:srgbClr val="005DBA"/>
                </a:solidFill>
                <a:latin typeface="+mj-lt"/>
                <a:ea typeface="Times New Roman" panose="02020603050405020304" pitchFamily="18" charset="0"/>
                <a:cs typeface="Arial" panose="020B0604020202020204" pitchFamily="34" charset="0"/>
              </a:rPr>
              <a:t>đích</a:t>
            </a:r>
            <a:r>
              <a:rPr lang="en-US" sz="2400" dirty="0">
                <a:solidFill>
                  <a:srgbClr val="005DBA"/>
                </a:solidFill>
                <a:latin typeface="+mj-lt"/>
                <a:ea typeface="Times New Roman" panose="02020603050405020304" pitchFamily="18" charset="0"/>
                <a:cs typeface="Arial" panose="020B0604020202020204" pitchFamily="34" charset="0"/>
              </a:rPr>
              <a:t> </a:t>
            </a:r>
            <a:r>
              <a:rPr lang="en-US" sz="2400" dirty="0" err="1">
                <a:solidFill>
                  <a:srgbClr val="005DBA"/>
                </a:solidFill>
                <a:latin typeface="+mj-lt"/>
                <a:ea typeface="Times New Roman" panose="02020603050405020304" pitchFamily="18" charset="0"/>
                <a:cs typeface="Arial" panose="020B0604020202020204" pitchFamily="34" charset="0"/>
              </a:rPr>
              <a:t>và</a:t>
            </a:r>
            <a:r>
              <a:rPr lang="en-US" sz="2400" dirty="0">
                <a:solidFill>
                  <a:srgbClr val="005DBA"/>
                </a:solidFill>
                <a:latin typeface="+mj-lt"/>
                <a:ea typeface="Times New Roman" panose="02020603050405020304" pitchFamily="18" charset="0"/>
                <a:cs typeface="Arial" panose="020B0604020202020204" pitchFamily="34" charset="0"/>
              </a:rPr>
              <a:t> </a:t>
            </a:r>
            <a:r>
              <a:rPr lang="en-US" sz="2400" dirty="0" err="1">
                <a:solidFill>
                  <a:srgbClr val="005DBA"/>
                </a:solidFill>
                <a:latin typeface="+mj-lt"/>
                <a:ea typeface="Times New Roman" panose="02020603050405020304" pitchFamily="18" charset="0"/>
                <a:cs typeface="Arial" panose="020B0604020202020204" pitchFamily="34" charset="0"/>
              </a:rPr>
              <a:t>đối</a:t>
            </a:r>
            <a:r>
              <a:rPr lang="en-US" sz="2400" dirty="0">
                <a:solidFill>
                  <a:srgbClr val="005DBA"/>
                </a:solidFill>
                <a:latin typeface="+mj-lt"/>
                <a:ea typeface="Times New Roman" panose="02020603050405020304" pitchFamily="18" charset="0"/>
                <a:cs typeface="Arial" panose="020B0604020202020204" pitchFamily="34" charset="0"/>
              </a:rPr>
              <a:t> </a:t>
            </a:r>
            <a:r>
              <a:rPr lang="en-US" sz="2400" dirty="0" err="1">
                <a:solidFill>
                  <a:srgbClr val="005DBA"/>
                </a:solidFill>
                <a:latin typeface="+mj-lt"/>
                <a:ea typeface="Times New Roman" panose="02020603050405020304" pitchFamily="18" charset="0"/>
                <a:cs typeface="Arial" panose="020B0604020202020204" pitchFamily="34" charset="0"/>
              </a:rPr>
              <a:t>tượng</a:t>
            </a:r>
            <a:r>
              <a:rPr lang="en-US" sz="2400" dirty="0">
                <a:solidFill>
                  <a:srgbClr val="005DBA"/>
                </a:solidFill>
                <a:latin typeface="+mj-lt"/>
                <a:ea typeface="Times New Roman" panose="02020603050405020304" pitchFamily="18" charset="0"/>
                <a:cs typeface="Arial" panose="020B0604020202020204" pitchFamily="34" charset="0"/>
              </a:rPr>
              <a:t> </a:t>
            </a:r>
            <a:r>
              <a:rPr lang="en-US" sz="2400" dirty="0" err="1">
                <a:solidFill>
                  <a:srgbClr val="005DBA"/>
                </a:solidFill>
                <a:latin typeface="+mj-lt"/>
                <a:ea typeface="Times New Roman" panose="02020603050405020304" pitchFamily="18" charset="0"/>
                <a:cs typeface="Arial" panose="020B0604020202020204" pitchFamily="34" charset="0"/>
              </a:rPr>
              <a:t>đích</a:t>
            </a:r>
            <a:r>
              <a:rPr lang="en-US" sz="2400" dirty="0">
                <a:solidFill>
                  <a:srgbClr val="005DBA"/>
                </a:solidFill>
                <a:latin typeface="+mj-lt"/>
                <a:ea typeface="Times New Roman" panose="02020603050405020304" pitchFamily="18" charset="0"/>
                <a:cs typeface="Arial" panose="020B0604020202020204" pitchFamily="34" charset="0"/>
              </a:rPr>
              <a:t> </a:t>
            </a:r>
            <a:r>
              <a:rPr lang="en-US" sz="2400" dirty="0" err="1">
                <a:solidFill>
                  <a:srgbClr val="005DBA"/>
                </a:solidFill>
                <a:latin typeface="+mj-lt"/>
                <a:ea typeface="Times New Roman" panose="02020603050405020304" pitchFamily="18" charset="0"/>
                <a:cs typeface="Arial" panose="020B0604020202020204" pitchFamily="34" charset="0"/>
              </a:rPr>
              <a:t>không</a:t>
            </a:r>
            <a:r>
              <a:rPr lang="en-US" sz="2400" dirty="0">
                <a:solidFill>
                  <a:srgbClr val="005DBA"/>
                </a:solidFill>
                <a:latin typeface="+mj-lt"/>
                <a:ea typeface="Times New Roman" panose="02020603050405020304" pitchFamily="18" charset="0"/>
                <a:cs typeface="Arial" panose="020B0604020202020204" pitchFamily="34" charset="0"/>
              </a:rPr>
              <a:t>?</a:t>
            </a:r>
            <a:endParaRPr lang="en-US" sz="2400" dirty="0">
              <a:solidFill>
                <a:srgbClr val="005DBA"/>
              </a:solidFill>
              <a:latin typeface="+mj-lt"/>
            </a:endParaRPr>
          </a:p>
        </p:txBody>
      </p:sp>
    </p:spTree>
    <p:extLst>
      <p:ext uri="{BB962C8B-B14F-4D97-AF65-F5344CB8AC3E}">
        <p14:creationId xmlns:p14="http://schemas.microsoft.com/office/powerpoint/2010/main" val="2335224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dirty="0"/>
              <a:t>CHỦ ĐỀ b. </a:t>
            </a:r>
            <a:br>
              <a:rPr lang="en-US" sz="4000" dirty="0"/>
            </a:br>
            <a:r>
              <a:rPr lang="en-US" sz="4000" dirty="0"/>
              <a:t>CÔNG DÂN SỐ</a:t>
            </a:r>
          </a:p>
        </p:txBody>
      </p:sp>
      <p:sp>
        <p:nvSpPr>
          <p:cNvPr id="2" name="Subtitle 1"/>
          <p:cNvSpPr>
            <a:spLocks noGrp="1"/>
          </p:cNvSpPr>
          <p:nvPr>
            <p:ph type="subTitle" idx="1"/>
          </p:nvPr>
        </p:nvSpPr>
        <p:spPr>
          <a:xfrm>
            <a:off x="771525" y="3931855"/>
            <a:ext cx="10515600" cy="1309255"/>
          </a:xfrm>
        </p:spPr>
        <p:txBody>
          <a:bodyPr>
            <a:normAutofit/>
          </a:bodyPr>
          <a:lstStyle/>
          <a:p>
            <a:pPr algn="l"/>
            <a:r>
              <a:rPr lang="en-US" sz="3000" dirty="0" err="1">
                <a:latin typeface="+mj-lt"/>
              </a:rPr>
              <a:t>Bài</a:t>
            </a:r>
            <a:r>
              <a:rPr lang="en-US" sz="3000" dirty="0">
                <a:latin typeface="+mj-lt"/>
              </a:rPr>
              <a:t> 1. </a:t>
            </a:r>
            <a:r>
              <a:rPr lang="en-US" sz="3000" dirty="0" err="1">
                <a:latin typeface="+mj-lt"/>
              </a:rPr>
              <a:t>Tớ</a:t>
            </a:r>
            <a:r>
              <a:rPr lang="en-US" sz="3000" dirty="0">
                <a:latin typeface="+mj-lt"/>
              </a:rPr>
              <a:t> </a:t>
            </a:r>
            <a:r>
              <a:rPr lang="en-US" sz="3000" dirty="0" err="1">
                <a:latin typeface="+mj-lt"/>
              </a:rPr>
              <a:t>cần</a:t>
            </a:r>
            <a:r>
              <a:rPr lang="en-US" sz="3000" dirty="0">
                <a:latin typeface="+mj-lt"/>
              </a:rPr>
              <a:t> </a:t>
            </a:r>
            <a:r>
              <a:rPr lang="en-US" sz="3000" dirty="0" err="1">
                <a:latin typeface="+mj-lt"/>
              </a:rPr>
              <a:t>chú</a:t>
            </a:r>
            <a:r>
              <a:rPr lang="en-US" sz="3000" dirty="0">
                <a:latin typeface="+mj-lt"/>
              </a:rPr>
              <a:t> ý </a:t>
            </a:r>
            <a:r>
              <a:rPr lang="en-US" sz="3000" dirty="0" err="1">
                <a:latin typeface="+mj-lt"/>
              </a:rPr>
              <a:t>những</a:t>
            </a:r>
            <a:r>
              <a:rPr lang="en-US" sz="3000" dirty="0">
                <a:latin typeface="+mj-lt"/>
              </a:rPr>
              <a:t> </a:t>
            </a:r>
            <a:r>
              <a:rPr lang="en-US" sz="3000" dirty="0" err="1">
                <a:latin typeface="+mj-lt"/>
              </a:rPr>
              <a:t>gì</a:t>
            </a:r>
            <a:r>
              <a:rPr lang="en-US" sz="3000" dirty="0">
                <a:latin typeface="+mj-lt"/>
              </a:rPr>
              <a:t> </a:t>
            </a:r>
            <a:r>
              <a:rPr lang="en-US" sz="3000" dirty="0" err="1">
                <a:latin typeface="+mj-lt"/>
              </a:rPr>
              <a:t>khi</a:t>
            </a:r>
            <a:r>
              <a:rPr lang="en-US" sz="3000" dirty="0">
                <a:latin typeface="+mj-lt"/>
              </a:rPr>
              <a:t> “online”.</a:t>
            </a:r>
          </a:p>
          <a:p>
            <a:pPr algn="l"/>
            <a:r>
              <a:rPr lang="en-US" sz="3000" dirty="0" err="1">
                <a:latin typeface="+mj-lt"/>
              </a:rPr>
              <a:t>Bài</a:t>
            </a:r>
            <a:r>
              <a:rPr lang="en-US" sz="3000" dirty="0">
                <a:latin typeface="+mj-lt"/>
              </a:rPr>
              <a:t> 2</a:t>
            </a:r>
            <a:r>
              <a:rPr lang="vi-VN" sz="3000" dirty="0">
                <a:latin typeface="+mj-lt"/>
              </a:rPr>
              <a:t>. Tớ </a:t>
            </a:r>
            <a:r>
              <a:rPr lang="en-GB" sz="3000" dirty="0" err="1">
                <a:latin typeface="+mj-lt"/>
              </a:rPr>
              <a:t>tự</a:t>
            </a:r>
            <a:r>
              <a:rPr lang="en-GB" sz="3000" dirty="0">
                <a:latin typeface="+mj-lt"/>
              </a:rPr>
              <a:t> </a:t>
            </a:r>
            <a:r>
              <a:rPr lang="en-GB" sz="3000" dirty="0" err="1">
                <a:latin typeface="+mj-lt"/>
              </a:rPr>
              <a:t>khám</a:t>
            </a:r>
            <a:r>
              <a:rPr lang="en-GB" sz="3000" dirty="0">
                <a:latin typeface="+mj-lt"/>
              </a:rPr>
              <a:t> </a:t>
            </a:r>
            <a:r>
              <a:rPr lang="en-GB" sz="3000" dirty="0" err="1">
                <a:latin typeface="+mj-lt"/>
              </a:rPr>
              <a:t>phá</a:t>
            </a:r>
            <a:r>
              <a:rPr lang="en-GB" sz="3000" dirty="0">
                <a:latin typeface="+mj-lt"/>
              </a:rPr>
              <a:t> </a:t>
            </a:r>
            <a:r>
              <a:rPr lang="en-GB" sz="3000" dirty="0" err="1">
                <a:latin typeface="+mj-lt"/>
              </a:rPr>
              <a:t>thế</a:t>
            </a:r>
            <a:r>
              <a:rPr lang="en-GB" sz="3000" dirty="0">
                <a:latin typeface="+mj-lt"/>
              </a:rPr>
              <a:t> </a:t>
            </a:r>
            <a:r>
              <a:rPr lang="en-GB" sz="3000" dirty="0" err="1">
                <a:latin typeface="+mj-lt"/>
              </a:rPr>
              <a:t>giới</a:t>
            </a:r>
            <a:r>
              <a:rPr lang="en-GB" sz="3000" dirty="0">
                <a:latin typeface="+mj-lt"/>
              </a:rPr>
              <a:t>.</a:t>
            </a:r>
            <a:endParaRPr lang="en-US" sz="3000" dirty="0">
              <a:latin typeface="+mj-lt"/>
            </a:endParaRPr>
          </a:p>
        </p:txBody>
      </p:sp>
    </p:spTree>
    <p:extLst>
      <p:ext uri="{BB962C8B-B14F-4D97-AF65-F5344CB8AC3E}">
        <p14:creationId xmlns:p14="http://schemas.microsoft.com/office/powerpoint/2010/main" val="3497386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2">
                                            <p:txEl>
                                              <p:pRg st="1" end="1"/>
                                            </p:txEl>
                                          </p:spTgt>
                                        </p:tgtEl>
                                        <p:attrNameLst>
                                          <p:attrName>style.color</p:attrName>
                                        </p:attrNameLst>
                                      </p:cBhvr>
                                      <p:to>
                                        <a:schemeClr val="accent2"/>
                                      </p:to>
                                    </p:animClr>
                                    <p:animClr clrSpc="rgb" dir="cw">
                                      <p:cBhvr>
                                        <p:cTn id="7" dur="500" fill="hold"/>
                                        <p:tgtEl>
                                          <p:spTgt spid="2">
                                            <p:txEl>
                                              <p:pRg st="1" end="1"/>
                                            </p:txEl>
                                          </p:spTgt>
                                        </p:tgtEl>
                                        <p:attrNameLst>
                                          <p:attrName>fillcolor</p:attrName>
                                        </p:attrNameLst>
                                      </p:cBhvr>
                                      <p:to>
                                        <a:schemeClr val="accent2"/>
                                      </p:to>
                                    </p:animClr>
                                    <p:set>
                                      <p:cBhvr>
                                        <p:cTn id="8" dur="500" fill="hold"/>
                                        <p:tgtEl>
                                          <p:spTgt spid="2">
                                            <p:txEl>
                                              <p:pRg st="1" end="1"/>
                                            </p:txEl>
                                          </p:spTgt>
                                        </p:tgtEl>
                                        <p:attrNameLst>
                                          <p:attrName>fill.type</p:attrName>
                                        </p:attrNameLst>
                                      </p:cBhvr>
                                      <p:to>
                                        <p:strVal val="solid"/>
                                      </p:to>
                                    </p:set>
                                    <p:set>
                                      <p:cBhvr>
                                        <p:cTn id="9" dur="500" fill="hold"/>
                                        <p:tgtEl>
                                          <p:spTgt spid="2">
                                            <p:txEl>
                                              <p:pRg st="1" end="1"/>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31" y="2104466"/>
            <a:ext cx="11844337" cy="1746173"/>
          </a:xfrm>
        </p:spPr>
        <p:txBody>
          <a:bodyPr>
            <a:noAutofit/>
          </a:bodyPr>
          <a:lstStyle/>
          <a:p>
            <a:pPr>
              <a:lnSpc>
                <a:spcPct val="100000"/>
              </a:lnSpc>
            </a:pPr>
            <a:r>
              <a:rPr lang="en-US" sz="3200" b="1" dirty="0" err="1">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Bài</a:t>
            </a:r>
            <a:r>
              <a:rPr lang="en-US" sz="3200" b="1"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3200" b="1" dirty="0"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Tớ</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khám</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phá</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thế</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giới</a:t>
            </a:r>
            <a:r>
              <a:rPr lang="en-GB" sz="1800" dirty="0">
                <a:effectLst/>
                <a:latin typeface="Calibri" panose="020F0502020204030204" pitchFamily="34" charset="0"/>
                <a:ea typeface="Calibri" panose="020F0502020204030204" pitchFamily="34" charset="0"/>
                <a:cs typeface="Times New Roman" panose="02020603050405020304" pitchFamily="18" charset="0"/>
              </a:rPr>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3200" b="1" dirty="0" err="1">
                <a:solidFill>
                  <a:srgbClr val="FF0000"/>
                </a:solidFill>
                <a:latin typeface="+mj-lt"/>
                <a:cs typeface="Times New Roman" panose="02020603050405020304" pitchFamily="18" charset="0"/>
              </a:rPr>
              <a:t>Tuần</a:t>
            </a:r>
            <a:r>
              <a:rPr lang="en-GB" sz="3200" b="1" dirty="0">
                <a:solidFill>
                  <a:srgbClr val="FF0000"/>
                </a:solidFill>
                <a:latin typeface="+mj-lt"/>
                <a:cs typeface="Times New Roman" panose="02020603050405020304" pitchFamily="18" charset="0"/>
              </a:rPr>
              <a:t> </a:t>
            </a:r>
            <a:r>
              <a:rPr lang="en-GB" sz="3200" b="1" dirty="0" smtClean="0">
                <a:solidFill>
                  <a:srgbClr val="FF0000"/>
                </a:solidFill>
                <a:latin typeface="+mj-lt"/>
                <a:cs typeface="Times New Roman" panose="02020603050405020304" pitchFamily="18" charset="0"/>
              </a:rPr>
              <a:t>34: </a:t>
            </a:r>
            <a:r>
              <a:rPr lang="en-GB" sz="3200" b="1" dirty="0" err="1" smtClean="0">
                <a:solidFill>
                  <a:srgbClr val="FF0000"/>
                </a:solidFill>
                <a:latin typeface="+mj-lt"/>
                <a:cs typeface="Times New Roman" panose="02020603050405020304" pitchFamily="18" charset="0"/>
              </a:rPr>
              <a:t>Đánh</a:t>
            </a:r>
            <a:r>
              <a:rPr lang="en-GB" sz="3200" b="1" dirty="0" smtClean="0">
                <a:solidFill>
                  <a:srgbClr val="FF0000"/>
                </a:solidFill>
                <a:latin typeface="+mj-lt"/>
                <a:cs typeface="Times New Roman" panose="02020603050405020304" pitchFamily="18" charset="0"/>
              </a:rPr>
              <a:t> </a:t>
            </a:r>
            <a:r>
              <a:rPr lang="en-GB" sz="3200" b="1" dirty="0" err="1" smtClean="0">
                <a:solidFill>
                  <a:srgbClr val="FF0000"/>
                </a:solidFill>
                <a:latin typeface="+mj-lt"/>
                <a:cs typeface="Times New Roman" panose="02020603050405020304" pitchFamily="18" charset="0"/>
              </a:rPr>
              <a:t>giá</a:t>
            </a:r>
            <a:r>
              <a:rPr lang="en-GB" sz="3200" b="1" dirty="0" smtClean="0">
                <a:solidFill>
                  <a:srgbClr val="FF0000"/>
                </a:solidFill>
                <a:latin typeface="+mj-lt"/>
                <a:cs typeface="Times New Roman" panose="02020603050405020304" pitchFamily="18" charset="0"/>
              </a:rPr>
              <a:t> </a:t>
            </a:r>
            <a:r>
              <a:rPr lang="en-GB" sz="3200" b="1" dirty="0" err="1" smtClean="0">
                <a:solidFill>
                  <a:srgbClr val="FF0000"/>
                </a:solidFill>
                <a:latin typeface="+mj-lt"/>
                <a:cs typeface="Times New Roman" panose="02020603050405020304" pitchFamily="18" charset="0"/>
              </a:rPr>
              <a:t>thông</a:t>
            </a:r>
            <a:r>
              <a:rPr lang="en-GB" sz="3200" b="1" dirty="0" smtClean="0">
                <a:solidFill>
                  <a:srgbClr val="FF0000"/>
                </a:solidFill>
                <a:latin typeface="+mj-lt"/>
                <a:cs typeface="Times New Roman" panose="02020603050405020304" pitchFamily="18" charset="0"/>
              </a:rPr>
              <a:t> tin (</a:t>
            </a:r>
            <a:r>
              <a:rPr lang="en-GB" sz="3200" b="1" dirty="0" err="1" smtClean="0">
                <a:solidFill>
                  <a:srgbClr val="FF0000"/>
                </a:solidFill>
                <a:latin typeface="+mj-lt"/>
                <a:cs typeface="Times New Roman" panose="02020603050405020304" pitchFamily="18" charset="0"/>
              </a:rPr>
              <a:t>tiết</a:t>
            </a:r>
            <a:r>
              <a:rPr lang="en-GB" sz="3200" b="1" dirty="0" smtClean="0">
                <a:solidFill>
                  <a:srgbClr val="FF0000"/>
                </a:solidFill>
                <a:latin typeface="+mj-lt"/>
                <a:cs typeface="Times New Roman" panose="02020603050405020304" pitchFamily="18" charset="0"/>
              </a:rPr>
              <a:t> 1)</a:t>
            </a:r>
            <a:endParaRPr lang="en-US" sz="4000" b="1" dirty="0">
              <a:solidFill>
                <a:srgbClr val="FF0000"/>
              </a:solidFill>
              <a:latin typeface="+mj-lt"/>
            </a:endParaRPr>
          </a:p>
        </p:txBody>
      </p:sp>
      <p:sp>
        <p:nvSpPr>
          <p:cNvPr id="3" name="Rectangle 2"/>
          <p:cNvSpPr/>
          <p:nvPr/>
        </p:nvSpPr>
        <p:spPr>
          <a:xfrm>
            <a:off x="997974" y="4377417"/>
            <a:ext cx="10623755" cy="1569660"/>
          </a:xfrm>
          <a:prstGeom prst="rect">
            <a:avLst/>
          </a:prstGeom>
        </p:spPr>
        <p:txBody>
          <a:bodyPr wrap="square">
            <a:spAutoFit/>
          </a:bodyPr>
          <a:lstStyle/>
          <a:p>
            <a:pPr marL="342900" indent="-342900" fontAlgn="base">
              <a:buFont typeface="+mj-lt"/>
              <a:buAutoNum type="arabicPeriod"/>
            </a:pPr>
            <a:r>
              <a:rPr lang="vi-VN" sz="3200" dirty="0" smtClean="0"/>
              <a:t>Hiểu </a:t>
            </a:r>
            <a:r>
              <a:rPr lang="vi-VN" sz="3200" dirty="0"/>
              <a:t>lý do tại sao phải đánh giá thông tin</a:t>
            </a:r>
          </a:p>
          <a:p>
            <a:pPr marL="342900" indent="-342900" fontAlgn="base">
              <a:buFont typeface="+mj-lt"/>
              <a:buAutoNum type="arabicPeriod"/>
            </a:pPr>
            <a:r>
              <a:rPr lang="vi-VN" sz="3200" dirty="0"/>
              <a:t>Nhận biết được những trang Web nào là trang Web cung cấp thông tin đáng tin cậy (trang Web bảo mật https://, Wiki,...)</a:t>
            </a:r>
          </a:p>
        </p:txBody>
      </p:sp>
    </p:spTree>
    <p:extLst>
      <p:ext uri="{BB962C8B-B14F-4D97-AF65-F5344CB8AC3E}">
        <p14:creationId xmlns:p14="http://schemas.microsoft.com/office/powerpoint/2010/main" val="20455271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7F523A-77D0-0956-DD46-ED6956271942}"/>
              </a:ext>
            </a:extLst>
          </p:cNvPr>
          <p:cNvSpPr txBox="1"/>
          <p:nvPr/>
        </p:nvSpPr>
        <p:spPr>
          <a:xfrm>
            <a:off x="3454400" y="926975"/>
            <a:ext cx="5648960" cy="646986"/>
          </a:xfrm>
          <a:prstGeom prst="roundRect">
            <a:avLst/>
          </a:prstGeom>
          <a:solidFill>
            <a:schemeClr val="accent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ysClr val="windowText" lastClr="000000"/>
                </a:solidFill>
                <a:effectLst/>
                <a:uLnTx/>
                <a:uFillTx/>
                <a:latin typeface="+mj-lt"/>
                <a:ea typeface="+mn-ea"/>
                <a:cs typeface="+mn-cs"/>
              </a:rPr>
              <a:t>ÔN TẬP KIẾN THỨC CŨ</a:t>
            </a:r>
          </a:p>
        </p:txBody>
      </p:sp>
      <p:pic>
        <p:nvPicPr>
          <p:cNvPr id="5122" name="Picture 2" descr="Kiểm tra bài cũ Pick a name trong ClassPoint | Tinh hoa Công ...">
            <a:extLst>
              <a:ext uri="{FF2B5EF4-FFF2-40B4-BE49-F238E27FC236}">
                <a16:creationId xmlns:a16="http://schemas.microsoft.com/office/drawing/2014/main" id="{82E79D01-2CB0-125C-DFBA-893584D27A5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14620" y="3768671"/>
            <a:ext cx="2311400" cy="2311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9CEE9932-2A28-3F79-4ADA-B0070C99756A}"/>
              </a:ext>
            </a:extLst>
          </p:cNvPr>
          <p:cNvGraphicFramePr>
            <a:graphicFrameLocks noGrp="1"/>
          </p:cNvGraphicFramePr>
          <p:nvPr>
            <p:extLst/>
          </p:nvPr>
        </p:nvGraphicFramePr>
        <p:xfrm>
          <a:off x="1344930" y="1932810"/>
          <a:ext cx="9867900" cy="1232030"/>
        </p:xfrm>
        <a:graphic>
          <a:graphicData uri="http://schemas.openxmlformats.org/drawingml/2006/table">
            <a:tbl>
              <a:tblPr>
                <a:tableStyleId>{5C22544A-7EE6-4342-B048-85BDC9FD1C3A}</a:tableStyleId>
              </a:tblPr>
              <a:tblGrid>
                <a:gridCol w="9867900">
                  <a:extLst>
                    <a:ext uri="{9D8B030D-6E8A-4147-A177-3AD203B41FA5}">
                      <a16:colId xmlns:a16="http://schemas.microsoft.com/office/drawing/2014/main" val="2274537537"/>
                    </a:ext>
                  </a:extLst>
                </a:gridCol>
              </a:tblGrid>
              <a:tr h="1232030">
                <a:tc>
                  <a:txBody>
                    <a:bodyPr/>
                    <a:lstStyle/>
                    <a:p>
                      <a:pPr algn="l"/>
                      <a:r>
                        <a:rPr lang="en-US" sz="3600" kern="1200" dirty="0" err="1" smtClean="0">
                          <a:solidFill>
                            <a:schemeClr val="dk1"/>
                          </a:solidFill>
                          <a:effectLst/>
                          <a:latin typeface="+mn-lt"/>
                          <a:ea typeface="+mn-ea"/>
                          <a:cs typeface="+mn-cs"/>
                        </a:rPr>
                        <a:t>Thực</a:t>
                      </a:r>
                      <a:r>
                        <a:rPr lang="en-US" sz="3600" kern="1200" dirty="0" smtClean="0">
                          <a:solidFill>
                            <a:schemeClr val="dk1"/>
                          </a:solidFill>
                          <a:effectLst/>
                          <a:latin typeface="+mn-lt"/>
                          <a:ea typeface="+mn-ea"/>
                          <a:cs typeface="+mn-cs"/>
                        </a:rPr>
                        <a:t> </a:t>
                      </a:r>
                      <a:r>
                        <a:rPr lang="en-US" sz="3600" kern="1200" dirty="0" err="1" smtClean="0">
                          <a:solidFill>
                            <a:schemeClr val="dk1"/>
                          </a:solidFill>
                          <a:effectLst/>
                          <a:latin typeface="+mn-lt"/>
                          <a:ea typeface="+mn-ea"/>
                          <a:cs typeface="+mn-cs"/>
                        </a:rPr>
                        <a:t>hiện</a:t>
                      </a:r>
                      <a:r>
                        <a:rPr lang="en-US" sz="3600" kern="1200" dirty="0" smtClean="0">
                          <a:solidFill>
                            <a:schemeClr val="dk1"/>
                          </a:solidFill>
                          <a:effectLst/>
                          <a:latin typeface="+mn-lt"/>
                          <a:ea typeface="+mn-ea"/>
                          <a:cs typeface="+mn-cs"/>
                        </a:rPr>
                        <a:t> </a:t>
                      </a:r>
                      <a:r>
                        <a:rPr lang="en-US" sz="3600" kern="1200" dirty="0" err="1" smtClean="0">
                          <a:solidFill>
                            <a:schemeClr val="dk1"/>
                          </a:solidFill>
                          <a:effectLst/>
                          <a:latin typeface="+mn-lt"/>
                          <a:ea typeface="+mn-ea"/>
                          <a:cs typeface="+mn-cs"/>
                        </a:rPr>
                        <a:t>tìm</a:t>
                      </a:r>
                      <a:r>
                        <a:rPr lang="en-US" sz="3600" kern="1200" dirty="0" smtClean="0">
                          <a:solidFill>
                            <a:schemeClr val="dk1"/>
                          </a:solidFill>
                          <a:effectLst/>
                          <a:latin typeface="+mn-lt"/>
                          <a:ea typeface="+mn-ea"/>
                          <a:cs typeface="+mn-cs"/>
                        </a:rPr>
                        <a:t> </a:t>
                      </a:r>
                      <a:r>
                        <a:rPr lang="en-US" sz="3600" kern="1200" dirty="0" err="1" smtClean="0">
                          <a:solidFill>
                            <a:schemeClr val="dk1"/>
                          </a:solidFill>
                          <a:effectLst/>
                          <a:latin typeface="+mn-lt"/>
                          <a:ea typeface="+mn-ea"/>
                          <a:cs typeface="+mn-cs"/>
                        </a:rPr>
                        <a:t>kiếm</a:t>
                      </a:r>
                      <a:r>
                        <a:rPr lang="en-US" sz="3600" kern="1200" dirty="0" smtClean="0">
                          <a:solidFill>
                            <a:schemeClr val="dk1"/>
                          </a:solidFill>
                          <a:effectLst/>
                          <a:latin typeface="+mn-lt"/>
                          <a:ea typeface="+mn-ea"/>
                          <a:cs typeface="+mn-cs"/>
                        </a:rPr>
                        <a:t> </a:t>
                      </a:r>
                      <a:r>
                        <a:rPr lang="en-US" sz="3600" kern="1200" dirty="0" err="1" smtClean="0">
                          <a:solidFill>
                            <a:schemeClr val="dk1"/>
                          </a:solidFill>
                          <a:effectLst/>
                          <a:latin typeface="+mn-lt"/>
                          <a:ea typeface="+mn-ea"/>
                          <a:cs typeface="+mn-cs"/>
                        </a:rPr>
                        <a:t>thông</a:t>
                      </a:r>
                      <a:r>
                        <a:rPr lang="en-US" sz="3600" kern="1200" dirty="0" smtClean="0">
                          <a:solidFill>
                            <a:schemeClr val="dk1"/>
                          </a:solidFill>
                          <a:effectLst/>
                          <a:latin typeface="+mn-lt"/>
                          <a:ea typeface="+mn-ea"/>
                          <a:cs typeface="+mn-cs"/>
                        </a:rPr>
                        <a:t> tin </a:t>
                      </a:r>
                      <a:r>
                        <a:rPr lang="en-US" sz="3600" kern="1200" dirty="0" err="1" smtClean="0">
                          <a:solidFill>
                            <a:schemeClr val="dk1"/>
                          </a:solidFill>
                          <a:effectLst/>
                          <a:latin typeface="+mn-lt"/>
                          <a:ea typeface="+mn-ea"/>
                          <a:cs typeface="+mn-cs"/>
                        </a:rPr>
                        <a:t>sử</a:t>
                      </a:r>
                      <a:r>
                        <a:rPr lang="en-US" sz="3600" kern="1200" dirty="0" smtClean="0">
                          <a:solidFill>
                            <a:schemeClr val="dk1"/>
                          </a:solidFill>
                          <a:effectLst/>
                          <a:latin typeface="+mn-lt"/>
                          <a:ea typeface="+mn-ea"/>
                          <a:cs typeface="+mn-cs"/>
                        </a:rPr>
                        <a:t> </a:t>
                      </a:r>
                      <a:r>
                        <a:rPr lang="en-US" sz="3600" kern="1200" dirty="0" err="1" smtClean="0">
                          <a:solidFill>
                            <a:schemeClr val="dk1"/>
                          </a:solidFill>
                          <a:effectLst/>
                          <a:latin typeface="+mn-lt"/>
                          <a:ea typeface="+mn-ea"/>
                          <a:cs typeface="+mn-cs"/>
                        </a:rPr>
                        <a:t>dụng</a:t>
                      </a:r>
                      <a:r>
                        <a:rPr lang="en-US" sz="3600" kern="1200" dirty="0" smtClean="0">
                          <a:solidFill>
                            <a:schemeClr val="dk1"/>
                          </a:solidFill>
                          <a:effectLst/>
                          <a:latin typeface="+mn-lt"/>
                          <a:ea typeface="+mn-ea"/>
                          <a:cs typeface="+mn-cs"/>
                        </a:rPr>
                        <a:t> </a:t>
                      </a:r>
                      <a:r>
                        <a:rPr lang="en-US" sz="3600" kern="1200" dirty="0" err="1" smtClean="0">
                          <a:solidFill>
                            <a:schemeClr val="dk1"/>
                          </a:solidFill>
                          <a:effectLst/>
                          <a:latin typeface="+mn-lt"/>
                          <a:ea typeface="+mn-ea"/>
                          <a:cs typeface="+mn-cs"/>
                        </a:rPr>
                        <a:t>toán</a:t>
                      </a:r>
                      <a:r>
                        <a:rPr lang="en-US" sz="3600" kern="1200" dirty="0" smtClean="0">
                          <a:solidFill>
                            <a:schemeClr val="dk1"/>
                          </a:solidFill>
                          <a:effectLst/>
                          <a:latin typeface="+mn-lt"/>
                          <a:ea typeface="+mn-ea"/>
                          <a:cs typeface="+mn-cs"/>
                        </a:rPr>
                        <a:t> </a:t>
                      </a:r>
                      <a:r>
                        <a:rPr lang="en-US" sz="3600" kern="1200" dirty="0" err="1" smtClean="0">
                          <a:solidFill>
                            <a:schemeClr val="dk1"/>
                          </a:solidFill>
                          <a:effectLst/>
                          <a:latin typeface="+mn-lt"/>
                          <a:ea typeface="+mn-ea"/>
                          <a:cs typeface="+mn-cs"/>
                        </a:rPr>
                        <a:t>tử</a:t>
                      </a:r>
                      <a:r>
                        <a:rPr lang="en-US" sz="3600" kern="1200" dirty="0" smtClean="0">
                          <a:solidFill>
                            <a:schemeClr val="dk1"/>
                          </a:solidFill>
                          <a:effectLst/>
                          <a:latin typeface="+mn-lt"/>
                          <a:ea typeface="+mn-ea"/>
                          <a:cs typeface="+mn-cs"/>
                        </a:rPr>
                        <a:t> NOT, Site:</a:t>
                      </a:r>
                      <a:endParaRPr lang="vi-VN" sz="28700" kern="1200" dirty="0">
                        <a:solidFill>
                          <a:schemeClr val="dk1"/>
                        </a:solidFill>
                        <a:effectLst/>
                        <a:latin typeface="Times New Roman" panose="02020603050405020304" pitchFamily="18" charset="0"/>
                        <a:ea typeface="+mn-ea"/>
                        <a:cs typeface="Times New Roman" panose="02020603050405020304" pitchFamily="18" charset="0"/>
                      </a:endParaRPr>
                    </a:p>
                  </a:txBody>
                  <a:tcPr marL="68580" marR="68580" marT="9525" marB="0" anchor="ctr">
                    <a:noFill/>
                  </a:tcPr>
                </a:tc>
                <a:extLst>
                  <a:ext uri="{0D108BD9-81ED-4DB2-BD59-A6C34878D82A}">
                    <a16:rowId xmlns:a16="http://schemas.microsoft.com/office/drawing/2014/main" val="1650995278"/>
                  </a:ext>
                </a:extLst>
              </a:tr>
            </a:tbl>
          </a:graphicData>
        </a:graphic>
      </p:graphicFrame>
    </p:spTree>
    <p:extLst>
      <p:ext uri="{BB962C8B-B14F-4D97-AF65-F5344CB8AC3E}">
        <p14:creationId xmlns:p14="http://schemas.microsoft.com/office/powerpoint/2010/main" val="69497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0" y="795485"/>
            <a:ext cx="12192000" cy="5369341"/>
          </a:xfrm>
          <a:solidFill>
            <a:schemeClr val="tx1"/>
          </a:solidFill>
        </p:spPr>
        <p:txBody>
          <a:bodyPr>
            <a:noAutofit/>
          </a:bodyPr>
          <a:lstStyle/>
          <a:p>
            <a:r>
              <a:rPr lang="en-US" sz="2800" b="1" u="sng" dirty="0" smtClean="0">
                <a:solidFill>
                  <a:srgbClr val="005DBA"/>
                </a:solidFill>
              </a:rPr>
              <a:t>1. </a:t>
            </a:r>
            <a:r>
              <a:rPr lang="en-US" sz="2800" b="1" u="sng" dirty="0" err="1">
                <a:solidFill>
                  <a:srgbClr val="005DBA"/>
                </a:solidFill>
              </a:rPr>
              <a:t>Tại</a:t>
            </a:r>
            <a:r>
              <a:rPr lang="en-US" sz="2800" b="1" u="sng" dirty="0">
                <a:solidFill>
                  <a:srgbClr val="005DBA"/>
                </a:solidFill>
              </a:rPr>
              <a:t> </a:t>
            </a:r>
            <a:r>
              <a:rPr lang="en-US" sz="2800" b="1" u="sng" dirty="0" err="1">
                <a:solidFill>
                  <a:srgbClr val="005DBA"/>
                </a:solidFill>
              </a:rPr>
              <a:t>sao</a:t>
            </a:r>
            <a:r>
              <a:rPr lang="en-US" sz="2800" b="1" u="sng" dirty="0">
                <a:solidFill>
                  <a:srgbClr val="005DBA"/>
                </a:solidFill>
              </a:rPr>
              <a:t> </a:t>
            </a:r>
            <a:r>
              <a:rPr lang="en-US" sz="2800" b="1" u="sng" dirty="0" err="1">
                <a:solidFill>
                  <a:srgbClr val="005DBA"/>
                </a:solidFill>
              </a:rPr>
              <a:t>phải</a:t>
            </a:r>
            <a:r>
              <a:rPr lang="en-US" sz="2800" b="1" u="sng" dirty="0">
                <a:solidFill>
                  <a:srgbClr val="005DBA"/>
                </a:solidFill>
              </a:rPr>
              <a:t> </a:t>
            </a:r>
            <a:r>
              <a:rPr lang="en-US" sz="2800" b="1" u="sng" dirty="0" err="1">
                <a:solidFill>
                  <a:srgbClr val="005DBA"/>
                </a:solidFill>
              </a:rPr>
              <a:t>đánh</a:t>
            </a:r>
            <a:r>
              <a:rPr lang="en-US" sz="2800" b="1" u="sng" dirty="0">
                <a:solidFill>
                  <a:srgbClr val="005DBA"/>
                </a:solidFill>
              </a:rPr>
              <a:t> </a:t>
            </a:r>
            <a:r>
              <a:rPr lang="en-US" sz="2800" b="1" u="sng" dirty="0" err="1">
                <a:solidFill>
                  <a:srgbClr val="005DBA"/>
                </a:solidFill>
              </a:rPr>
              <a:t>giá</a:t>
            </a:r>
            <a:r>
              <a:rPr lang="en-US" sz="2800" b="1" u="sng" dirty="0">
                <a:solidFill>
                  <a:srgbClr val="005DBA"/>
                </a:solidFill>
              </a:rPr>
              <a:t> </a:t>
            </a:r>
            <a:r>
              <a:rPr lang="en-US" sz="2800" b="1" u="sng" dirty="0" err="1">
                <a:solidFill>
                  <a:srgbClr val="005DBA"/>
                </a:solidFill>
              </a:rPr>
              <a:t>thông</a:t>
            </a:r>
            <a:r>
              <a:rPr lang="en-US" sz="2800" b="1" u="sng" dirty="0">
                <a:solidFill>
                  <a:srgbClr val="005DBA"/>
                </a:solidFill>
              </a:rPr>
              <a:t> tin</a:t>
            </a:r>
            <a:endParaRPr lang="en-US" sz="2800" dirty="0">
              <a:solidFill>
                <a:srgbClr val="005DBA"/>
              </a:solidFill>
            </a:endParaRPr>
          </a:p>
          <a:p>
            <a:pPr algn="just">
              <a:buClr>
                <a:srgbClr val="005DBA"/>
              </a:buClr>
            </a:pPr>
            <a:r>
              <a:rPr lang="vi-VN" sz="2800" dirty="0" smtClean="0">
                <a:solidFill>
                  <a:srgbClr val="005DBA"/>
                </a:solidFill>
              </a:rPr>
              <a:t>Mạng </a:t>
            </a:r>
            <a:r>
              <a:rPr lang="vi-VN" sz="2800" b="1" dirty="0">
                <a:solidFill>
                  <a:srgbClr val="005DBA"/>
                </a:solidFill>
              </a:rPr>
              <a:t>Internet</a:t>
            </a:r>
            <a:r>
              <a:rPr lang="vi-VN" sz="2800" dirty="0">
                <a:solidFill>
                  <a:srgbClr val="005DBA"/>
                </a:solidFill>
              </a:rPr>
              <a:t> </a:t>
            </a:r>
            <a:r>
              <a:rPr lang="vi-VN" sz="2800" b="1" dirty="0">
                <a:solidFill>
                  <a:srgbClr val="005DBA"/>
                </a:solidFill>
              </a:rPr>
              <a:t>tràn lan </a:t>
            </a:r>
            <a:r>
              <a:rPr lang="vi-VN" sz="2800" dirty="0">
                <a:solidFill>
                  <a:srgbClr val="005DBA"/>
                </a:solidFill>
              </a:rPr>
              <a:t>đầy </a:t>
            </a:r>
            <a:r>
              <a:rPr lang="vi-VN" sz="2800" b="1" dirty="0">
                <a:solidFill>
                  <a:srgbClr val="005DBA"/>
                </a:solidFill>
              </a:rPr>
              <a:t>những thông tin thật giả lẫn lộn </a:t>
            </a:r>
            <a:r>
              <a:rPr lang="vi-VN" sz="2800" dirty="0">
                <a:solidFill>
                  <a:srgbClr val="005DBA"/>
                </a:solidFill>
              </a:rPr>
              <a:t>nên biết được thông tin bạn đang đọc, đang sử dụng có đúng hay không rất quan </a:t>
            </a:r>
            <a:r>
              <a:rPr lang="vi-VN" sz="2800" dirty="0" smtClean="0">
                <a:solidFill>
                  <a:srgbClr val="005DBA"/>
                </a:solidFill>
              </a:rPr>
              <a:t>trọng</a:t>
            </a:r>
            <a:r>
              <a:rPr lang="en-US" sz="2800" dirty="0" smtClean="0">
                <a:solidFill>
                  <a:srgbClr val="005DBA"/>
                </a:solidFill>
              </a:rPr>
              <a:t>.</a:t>
            </a:r>
            <a:endParaRPr lang="vi-VN" sz="2800" dirty="0">
              <a:solidFill>
                <a:srgbClr val="005DBA"/>
              </a:solidFill>
            </a:endParaRPr>
          </a:p>
          <a:p>
            <a:pPr algn="just">
              <a:buClr>
                <a:srgbClr val="005DBA"/>
              </a:buClr>
            </a:pPr>
            <a:r>
              <a:rPr lang="vi-VN" sz="2800" b="1" dirty="0">
                <a:solidFill>
                  <a:srgbClr val="005DBA"/>
                </a:solidFill>
              </a:rPr>
              <a:t>Hiện trạng </a:t>
            </a:r>
            <a:r>
              <a:rPr lang="vi-VN" sz="2800" dirty="0">
                <a:solidFill>
                  <a:srgbClr val="005DBA"/>
                </a:solidFill>
              </a:rPr>
              <a:t>của thông tin trên mạng hiện nay vì </a:t>
            </a:r>
            <a:r>
              <a:rPr lang="vi-VN" sz="2800" b="1" dirty="0">
                <a:solidFill>
                  <a:srgbClr val="005DBA"/>
                </a:solidFill>
              </a:rPr>
              <a:t>không có tính trân trọng bản quyền </a:t>
            </a:r>
            <a:r>
              <a:rPr lang="vi-VN" sz="2800" dirty="0">
                <a:solidFill>
                  <a:srgbClr val="005DBA"/>
                </a:solidFill>
              </a:rPr>
              <a:t>nên mọi </a:t>
            </a:r>
            <a:r>
              <a:rPr lang="vi-VN" sz="2800" b="1" dirty="0">
                <a:solidFill>
                  <a:srgbClr val="005DBA"/>
                </a:solidFill>
              </a:rPr>
              <a:t>thủ tục đăng tải </a:t>
            </a:r>
            <a:r>
              <a:rPr lang="vi-VN" sz="2800" dirty="0">
                <a:solidFill>
                  <a:srgbClr val="005DBA"/>
                </a:solidFill>
              </a:rPr>
              <a:t>một mẩu thông tin online đều </a:t>
            </a:r>
            <a:r>
              <a:rPr lang="vi-VN" sz="2800" b="1" dirty="0">
                <a:solidFill>
                  <a:srgbClr val="005DBA"/>
                </a:solidFill>
              </a:rPr>
              <a:t>khá lỏng lẻo </a:t>
            </a:r>
            <a:r>
              <a:rPr lang="vi-VN" sz="2800" dirty="0">
                <a:solidFill>
                  <a:srgbClr val="005DBA"/>
                </a:solidFill>
              </a:rPr>
              <a:t>và </a:t>
            </a:r>
            <a:r>
              <a:rPr lang="vi-VN" sz="2800" b="1" dirty="0">
                <a:solidFill>
                  <a:srgbClr val="005DBA"/>
                </a:solidFill>
              </a:rPr>
              <a:t>khó khảo chứng</a:t>
            </a:r>
            <a:r>
              <a:rPr lang="vi-VN" sz="2800" dirty="0">
                <a:solidFill>
                  <a:srgbClr val="005DBA"/>
                </a:solidFill>
              </a:rPr>
              <a:t>. </a:t>
            </a:r>
            <a:r>
              <a:rPr lang="vi-VN" sz="2800" i="1" dirty="0">
                <a:solidFill>
                  <a:srgbClr val="005DBA"/>
                </a:solidFill>
              </a:rPr>
              <a:t>Kết quả là thông tin thì nhiều mà dùng được thì ít</a:t>
            </a:r>
            <a:r>
              <a:rPr lang="vi-VN" sz="2800" dirty="0">
                <a:solidFill>
                  <a:srgbClr val="005DBA"/>
                </a:solidFill>
              </a:rPr>
              <a:t>.</a:t>
            </a:r>
            <a:endParaRPr lang="vi-VN" sz="2800" dirty="0">
              <a:solidFill>
                <a:srgbClr val="005DBA"/>
              </a:solidFill>
            </a:endParaRPr>
          </a:p>
          <a:p>
            <a:pPr marL="0" indent="0" algn="just">
              <a:buClr>
                <a:srgbClr val="005DBA"/>
              </a:buClr>
              <a:buNone/>
            </a:pPr>
            <a:r>
              <a:rPr lang="en-US" sz="2800" dirty="0" smtClean="0">
                <a:solidFill>
                  <a:srgbClr val="005DBA"/>
                </a:solidFill>
                <a:sym typeface="Wingdings" panose="05000000000000000000" pitchFamily="2" charset="2"/>
              </a:rPr>
              <a:t> </a:t>
            </a:r>
            <a:r>
              <a:rPr lang="vi-VN" sz="2800" dirty="0" smtClean="0">
                <a:solidFill>
                  <a:srgbClr val="005DBA"/>
                </a:solidFill>
              </a:rPr>
              <a:t>Thông </a:t>
            </a:r>
            <a:r>
              <a:rPr lang="vi-VN" sz="2800" dirty="0">
                <a:solidFill>
                  <a:srgbClr val="005DBA"/>
                </a:solidFill>
              </a:rPr>
              <a:t>tin trên Internet thường </a:t>
            </a:r>
            <a:r>
              <a:rPr lang="vi-VN" sz="2800" dirty="0" smtClean="0">
                <a:solidFill>
                  <a:srgbClr val="005DBA"/>
                </a:solidFill>
              </a:rPr>
              <a:t>đượ</a:t>
            </a:r>
            <a:r>
              <a:rPr lang="vi-VN" sz="2800" b="1" dirty="0">
                <a:solidFill>
                  <a:srgbClr val="FF0000"/>
                </a:solidFill>
              </a:rPr>
              <a:t>Tại sao phải đánh giá thông tin trên Internet?</a:t>
            </a:r>
          </a:p>
          <a:p>
            <a:pPr algn="just">
              <a:buClr>
                <a:srgbClr val="005DBA"/>
              </a:buClr>
            </a:pPr>
            <a:r>
              <a:rPr lang="vi-VN" sz="2800" dirty="0" smtClean="0">
                <a:solidFill>
                  <a:srgbClr val="005DBA"/>
                </a:solidFill>
              </a:rPr>
              <a:t>c </a:t>
            </a:r>
            <a:r>
              <a:rPr lang="vi-VN" sz="2800" dirty="0">
                <a:solidFill>
                  <a:srgbClr val="005DBA"/>
                </a:solidFill>
              </a:rPr>
              <a:t>“</a:t>
            </a:r>
            <a:r>
              <a:rPr lang="vi-VN" sz="2800" b="1" dirty="0">
                <a:solidFill>
                  <a:srgbClr val="005DBA"/>
                </a:solidFill>
              </a:rPr>
              <a:t>tự xuất bản</a:t>
            </a:r>
            <a:r>
              <a:rPr lang="vi-VN" sz="2800" dirty="0">
                <a:solidFill>
                  <a:srgbClr val="005DBA"/>
                </a:solidFill>
              </a:rPr>
              <a:t>”, </a:t>
            </a:r>
            <a:r>
              <a:rPr lang="vi-VN" sz="2800" b="1" dirty="0">
                <a:solidFill>
                  <a:srgbClr val="005DBA"/>
                </a:solidFill>
              </a:rPr>
              <a:t>ít có sự biên tập của nhà xuất bản</a:t>
            </a:r>
            <a:r>
              <a:rPr lang="vi-VN" sz="2800" dirty="0">
                <a:solidFill>
                  <a:srgbClr val="005DBA"/>
                </a:solidFill>
              </a:rPr>
              <a:t>, Internet không phải là một thư viện, </a:t>
            </a:r>
            <a:r>
              <a:rPr lang="vi-VN" sz="2800" b="1" dirty="0">
                <a:solidFill>
                  <a:srgbClr val="005DBA"/>
                </a:solidFill>
              </a:rPr>
              <a:t>chất lượng các trang web rất khác nhau</a:t>
            </a:r>
            <a:r>
              <a:rPr lang="vi-VN" sz="2800" dirty="0">
                <a:solidFill>
                  <a:srgbClr val="005DBA"/>
                </a:solidFill>
              </a:rPr>
              <a:t>. </a:t>
            </a:r>
            <a:r>
              <a:rPr lang="en-US" sz="2800" dirty="0" err="1" smtClean="0">
                <a:solidFill>
                  <a:srgbClr val="005DBA"/>
                </a:solidFill>
              </a:rPr>
              <a:t>Gần</a:t>
            </a:r>
            <a:r>
              <a:rPr lang="en-US" sz="2800" dirty="0" smtClean="0">
                <a:solidFill>
                  <a:srgbClr val="005DBA"/>
                </a:solidFill>
              </a:rPr>
              <a:t> </a:t>
            </a:r>
            <a:r>
              <a:rPr lang="en-US" sz="2800" dirty="0" err="1" smtClean="0">
                <a:solidFill>
                  <a:srgbClr val="005DBA"/>
                </a:solidFill>
              </a:rPr>
              <a:t>như</a:t>
            </a:r>
            <a:r>
              <a:rPr lang="en-US" sz="2800" dirty="0" smtClean="0">
                <a:solidFill>
                  <a:srgbClr val="005DBA"/>
                </a:solidFill>
              </a:rPr>
              <a:t> k</a:t>
            </a:r>
            <a:r>
              <a:rPr lang="vi-VN" sz="2800" dirty="0" smtClean="0">
                <a:solidFill>
                  <a:srgbClr val="005DBA"/>
                </a:solidFill>
              </a:rPr>
              <a:t>hông </a:t>
            </a:r>
            <a:r>
              <a:rPr lang="vi-VN" sz="2800" dirty="0">
                <a:solidFill>
                  <a:srgbClr val="005DBA"/>
                </a:solidFill>
              </a:rPr>
              <a:t>có bất cứ một cơ quan hay tổ chức nào chịu trách nhiệm về tất cả thông tin đang hiện </a:t>
            </a:r>
            <a:r>
              <a:rPr lang="vi-VN" sz="2800" dirty="0" smtClean="0">
                <a:solidFill>
                  <a:srgbClr val="005DBA"/>
                </a:solidFill>
              </a:rPr>
              <a:t>hành</a:t>
            </a:r>
            <a:r>
              <a:rPr lang="en-US" sz="2800" dirty="0" smtClean="0">
                <a:solidFill>
                  <a:srgbClr val="005DBA"/>
                </a:solidFill>
              </a:rPr>
              <a:t> </a:t>
            </a:r>
            <a:r>
              <a:rPr lang="en-US" sz="2800" dirty="0" smtClean="0">
                <a:solidFill>
                  <a:srgbClr val="005DBA"/>
                </a:solidFill>
                <a:sym typeface="Wingdings" panose="05000000000000000000" pitchFamily="2" charset="2"/>
              </a:rPr>
              <a:t> </a:t>
            </a:r>
            <a:r>
              <a:rPr lang="en-US" sz="2800" dirty="0" err="1" smtClean="0">
                <a:solidFill>
                  <a:srgbClr val="005DBA"/>
                </a:solidFill>
                <a:sym typeface="Wingdings" panose="05000000000000000000" pitchFamily="2" charset="2"/>
              </a:rPr>
              <a:t>Vì</a:t>
            </a:r>
            <a:r>
              <a:rPr lang="en-US" sz="2800" dirty="0" smtClean="0">
                <a:solidFill>
                  <a:srgbClr val="005DBA"/>
                </a:solidFill>
                <a:sym typeface="Wingdings" panose="05000000000000000000" pitchFamily="2" charset="2"/>
              </a:rPr>
              <a:t> </a:t>
            </a:r>
            <a:r>
              <a:rPr lang="en-US" sz="2800" dirty="0" err="1" smtClean="0">
                <a:solidFill>
                  <a:srgbClr val="005DBA"/>
                </a:solidFill>
                <a:sym typeface="Wingdings" panose="05000000000000000000" pitchFamily="2" charset="2"/>
              </a:rPr>
              <a:t>vậy</a:t>
            </a:r>
            <a:r>
              <a:rPr lang="en-US" sz="2800" dirty="0" smtClean="0">
                <a:solidFill>
                  <a:srgbClr val="005DBA"/>
                </a:solidFill>
                <a:sym typeface="Wingdings" panose="05000000000000000000" pitchFamily="2" charset="2"/>
              </a:rPr>
              <a:t>:</a:t>
            </a:r>
            <a:r>
              <a:rPr lang="vi-VN" sz="2800" b="1" dirty="0" smtClean="0">
                <a:solidFill>
                  <a:srgbClr val="005DBA"/>
                </a:solidFill>
              </a:rPr>
              <a:t> </a:t>
            </a:r>
            <a:r>
              <a:rPr lang="vi-VN" sz="2800" b="1" dirty="0">
                <a:solidFill>
                  <a:srgbClr val="005DBA"/>
                </a:solidFill>
              </a:rPr>
              <a:t>Đánh giá thông tin là cần </a:t>
            </a:r>
            <a:r>
              <a:rPr lang="vi-VN" sz="2800" b="1" dirty="0" smtClean="0">
                <a:solidFill>
                  <a:srgbClr val="005DBA"/>
                </a:solidFill>
              </a:rPr>
              <a:t>thiết</a:t>
            </a:r>
            <a:r>
              <a:rPr lang="en-US" sz="2800" dirty="0">
                <a:solidFill>
                  <a:srgbClr val="005DBA"/>
                </a:solidFill>
              </a:rPr>
              <a:t>.</a:t>
            </a:r>
            <a:endParaRPr lang="vi-VN" sz="2800" b="1" dirty="0">
              <a:solidFill>
                <a:srgbClr val="005DBA"/>
              </a:solidFill>
            </a:endParaRPr>
          </a:p>
        </p:txBody>
      </p:sp>
    </p:spTree>
    <p:extLst>
      <p:ext uri="{BB962C8B-B14F-4D97-AF65-F5344CB8AC3E}">
        <p14:creationId xmlns:p14="http://schemas.microsoft.com/office/powerpoint/2010/main" val="573457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1000"/>
                                        <p:tgtEl>
                                          <p:spTgt spid="2">
                                            <p:bg/>
                                          </p:spTgt>
                                        </p:tgtEl>
                                      </p:cBhvr>
                                    </p:animEffect>
                                    <p:anim calcmode="lin" valueType="num">
                                      <p:cBhvr>
                                        <p:cTn id="8" dur="1000" fill="hold"/>
                                        <p:tgtEl>
                                          <p:spTgt spid="2">
                                            <p:bg/>
                                          </p:spTgt>
                                        </p:tgtEl>
                                        <p:attrNameLst>
                                          <p:attrName>ppt_x</p:attrName>
                                        </p:attrNameLst>
                                      </p:cBhvr>
                                      <p:tavLst>
                                        <p:tav tm="0">
                                          <p:val>
                                            <p:strVal val="#ppt_x"/>
                                          </p:val>
                                        </p:tav>
                                        <p:tav tm="100000">
                                          <p:val>
                                            <p:strVal val="#ppt_x"/>
                                          </p:val>
                                        </p:tav>
                                      </p:tavLst>
                                    </p:anim>
                                    <p:anim calcmode="lin" valueType="num">
                                      <p:cBhvr>
                                        <p:cTn id="9" dur="1000" fill="hold"/>
                                        <p:tgtEl>
                                          <p:spTgt spid="2">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fade">
                                      <p:cBhvr>
                                        <p:cTn id="14" dur="1000"/>
                                        <p:tgtEl>
                                          <p:spTgt spid="2">
                                            <p:txEl>
                                              <p:pRg st="0" end="0"/>
                                            </p:txEl>
                                          </p:spTgt>
                                        </p:tgtEl>
                                      </p:cBhvr>
                                    </p:animEffect>
                                    <p:anim calcmode="lin" valueType="num">
                                      <p:cBhvr>
                                        <p:cTn id="15"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animEffect transition="in" filter="fade">
                                      <p:cBhvr>
                                        <p:cTn id="21" dur="1000"/>
                                        <p:tgtEl>
                                          <p:spTgt spid="2">
                                            <p:txEl>
                                              <p:pRg st="1" end="1"/>
                                            </p:txEl>
                                          </p:spTgt>
                                        </p:tgtEl>
                                      </p:cBhvr>
                                    </p:animEffect>
                                    <p:anim calcmode="lin" valueType="num">
                                      <p:cBhvr>
                                        <p:cTn id="22"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2" end="2"/>
                                            </p:txEl>
                                          </p:spTgt>
                                        </p:tgtEl>
                                        <p:attrNameLst>
                                          <p:attrName>style.visibility</p:attrName>
                                        </p:attrNameLst>
                                      </p:cBhvr>
                                      <p:to>
                                        <p:strVal val="visible"/>
                                      </p:to>
                                    </p:set>
                                    <p:animEffect transition="in" filter="fade">
                                      <p:cBhvr>
                                        <p:cTn id="28" dur="1000"/>
                                        <p:tgtEl>
                                          <p:spTgt spid="2">
                                            <p:txEl>
                                              <p:pRg st="2" end="2"/>
                                            </p:txEl>
                                          </p:spTgt>
                                        </p:tgtEl>
                                      </p:cBhvr>
                                    </p:animEffect>
                                    <p:anim calcmode="lin" valueType="num">
                                      <p:cBhvr>
                                        <p:cTn id="29"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3" end="3"/>
                                            </p:txEl>
                                          </p:spTgt>
                                        </p:tgtEl>
                                        <p:attrNameLst>
                                          <p:attrName>style.visibility</p:attrName>
                                        </p:attrNameLst>
                                      </p:cBhvr>
                                      <p:to>
                                        <p:strVal val="visible"/>
                                      </p:to>
                                    </p:set>
                                    <p:animEffect transition="in" filter="fade">
                                      <p:cBhvr>
                                        <p:cTn id="35" dur="1000"/>
                                        <p:tgtEl>
                                          <p:spTgt spid="2">
                                            <p:txEl>
                                              <p:pRg st="3" end="3"/>
                                            </p:txEl>
                                          </p:spTgt>
                                        </p:tgtEl>
                                      </p:cBhvr>
                                    </p:animEffect>
                                    <p:anim calcmode="lin" valueType="num">
                                      <p:cBhvr>
                                        <p:cTn id="36"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
                                            <p:txEl>
                                              <p:pRg st="4" end="4"/>
                                            </p:txEl>
                                          </p:spTgt>
                                        </p:tgtEl>
                                        <p:attrNameLst>
                                          <p:attrName>style.visibility</p:attrName>
                                        </p:attrNameLst>
                                      </p:cBhvr>
                                      <p:to>
                                        <p:strVal val="visible"/>
                                      </p:to>
                                    </p:set>
                                    <p:animEffect transition="in" filter="fade">
                                      <p:cBhvr>
                                        <p:cTn id="42" dur="1000"/>
                                        <p:tgtEl>
                                          <p:spTgt spid="2">
                                            <p:txEl>
                                              <p:pRg st="4" end="4"/>
                                            </p:txEl>
                                          </p:spTgt>
                                        </p:tgtEl>
                                      </p:cBhvr>
                                    </p:animEffect>
                                    <p:anim calcmode="lin" valueType="num">
                                      <p:cBhvr>
                                        <p:cTn id="4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09716" y="795484"/>
            <a:ext cx="11724968" cy="6062515"/>
          </a:xfrm>
          <a:solidFill>
            <a:schemeClr val="tx1"/>
          </a:solidFill>
        </p:spPr>
        <p:txBody>
          <a:bodyPr>
            <a:noAutofit/>
          </a:bodyPr>
          <a:lstStyle/>
          <a:p>
            <a:pPr marL="0" indent="0">
              <a:buClr>
                <a:srgbClr val="005DBA"/>
              </a:buClr>
              <a:buNone/>
            </a:pPr>
            <a:r>
              <a:rPr lang="en-US" sz="2300" b="1" u="sng" dirty="0" smtClean="0">
                <a:solidFill>
                  <a:srgbClr val="005DBA"/>
                </a:solidFill>
              </a:rPr>
              <a:t>2. </a:t>
            </a:r>
            <a:r>
              <a:rPr lang="en-US" sz="2300" b="1" u="sng" dirty="0" err="1" smtClean="0">
                <a:solidFill>
                  <a:srgbClr val="005DBA"/>
                </a:solidFill>
              </a:rPr>
              <a:t>Nhận</a:t>
            </a:r>
            <a:r>
              <a:rPr lang="en-US" sz="2300" b="1" u="sng" dirty="0" smtClean="0">
                <a:solidFill>
                  <a:srgbClr val="005DBA"/>
                </a:solidFill>
              </a:rPr>
              <a:t> </a:t>
            </a:r>
            <a:r>
              <a:rPr lang="en-US" sz="2300" b="1" u="sng" dirty="0" err="1">
                <a:solidFill>
                  <a:srgbClr val="005DBA"/>
                </a:solidFill>
              </a:rPr>
              <a:t>biết</a:t>
            </a:r>
            <a:r>
              <a:rPr lang="en-US" sz="2300" b="1" u="sng" dirty="0">
                <a:solidFill>
                  <a:srgbClr val="005DBA"/>
                </a:solidFill>
              </a:rPr>
              <a:t> </a:t>
            </a:r>
            <a:r>
              <a:rPr lang="en-US" sz="2300" b="1" u="sng" dirty="0" err="1">
                <a:solidFill>
                  <a:srgbClr val="005DBA"/>
                </a:solidFill>
              </a:rPr>
              <a:t>một</a:t>
            </a:r>
            <a:r>
              <a:rPr lang="en-US" sz="2300" b="1" u="sng" dirty="0">
                <a:solidFill>
                  <a:srgbClr val="005DBA"/>
                </a:solidFill>
              </a:rPr>
              <a:t> </a:t>
            </a:r>
            <a:r>
              <a:rPr lang="en-US" sz="2300" b="1" u="sng" dirty="0" err="1">
                <a:solidFill>
                  <a:srgbClr val="005DBA"/>
                </a:solidFill>
              </a:rPr>
              <a:t>số</a:t>
            </a:r>
            <a:r>
              <a:rPr lang="en-US" sz="2300" b="1" u="sng" dirty="0">
                <a:solidFill>
                  <a:srgbClr val="005DBA"/>
                </a:solidFill>
              </a:rPr>
              <a:t> </a:t>
            </a:r>
            <a:r>
              <a:rPr lang="en-US" sz="2300" b="1" u="sng" dirty="0" err="1">
                <a:solidFill>
                  <a:srgbClr val="005DBA"/>
                </a:solidFill>
              </a:rPr>
              <a:t>trang</a:t>
            </a:r>
            <a:r>
              <a:rPr lang="en-US" sz="2300" b="1" u="sng" dirty="0">
                <a:solidFill>
                  <a:srgbClr val="005DBA"/>
                </a:solidFill>
              </a:rPr>
              <a:t> web tin </a:t>
            </a:r>
            <a:r>
              <a:rPr lang="en-US" sz="2300" b="1" u="sng" dirty="0" err="1">
                <a:solidFill>
                  <a:srgbClr val="005DBA"/>
                </a:solidFill>
              </a:rPr>
              <a:t>cậy</a:t>
            </a:r>
            <a:r>
              <a:rPr lang="en-US" sz="2300" b="1" u="sng" dirty="0">
                <a:solidFill>
                  <a:srgbClr val="005DBA"/>
                </a:solidFill>
              </a:rPr>
              <a:t> </a:t>
            </a:r>
            <a:endParaRPr lang="en-US" sz="2300" dirty="0" smtClean="0">
              <a:solidFill>
                <a:srgbClr val="005DBA"/>
              </a:solidFill>
            </a:endParaRPr>
          </a:p>
          <a:p>
            <a:pPr marL="0" indent="0">
              <a:buClr>
                <a:srgbClr val="005DBA"/>
              </a:buClr>
              <a:buNone/>
            </a:pPr>
            <a:r>
              <a:rPr lang="en-US" sz="2300" b="1" dirty="0" smtClean="0">
                <a:solidFill>
                  <a:srgbClr val="005DBA"/>
                </a:solidFill>
              </a:rPr>
              <a:t>* M</a:t>
            </a:r>
            <a:r>
              <a:rPr lang="vi-VN" sz="2300" b="1" dirty="0" smtClean="0">
                <a:solidFill>
                  <a:srgbClr val="005DBA"/>
                </a:solidFill>
              </a:rPr>
              <a:t>ột số dấu hiệu giúp bạn nhận ra website mà mình đang truy cập có an toàn hay chưa</a:t>
            </a:r>
            <a:r>
              <a:rPr lang="en-US" sz="2300" b="1" dirty="0" smtClean="0">
                <a:solidFill>
                  <a:srgbClr val="005DBA"/>
                </a:solidFill>
              </a:rPr>
              <a:t>?</a:t>
            </a:r>
            <a:endParaRPr lang="vi-VN" sz="2300" b="1" dirty="0" smtClean="0">
              <a:solidFill>
                <a:srgbClr val="005DBA"/>
              </a:solidFill>
            </a:endParaRPr>
          </a:p>
          <a:p>
            <a:pPr marL="0" indent="0">
              <a:buClr>
                <a:srgbClr val="005DBA"/>
              </a:buClr>
              <a:buNone/>
            </a:pPr>
            <a:r>
              <a:rPr lang="en-US" sz="2300" b="1" dirty="0" smtClean="0">
                <a:solidFill>
                  <a:srgbClr val="FF0000"/>
                </a:solidFill>
              </a:rPr>
              <a:t>2.1. </a:t>
            </a:r>
            <a:r>
              <a:rPr lang="vi-VN" sz="2300" b="1" dirty="0" smtClean="0">
                <a:solidFill>
                  <a:srgbClr val="FF0000"/>
                </a:solidFill>
              </a:rPr>
              <a:t>ULR </a:t>
            </a:r>
            <a:r>
              <a:rPr lang="vi-VN" sz="2300" b="1" dirty="0">
                <a:solidFill>
                  <a:srgbClr val="FF0000"/>
                </a:solidFill>
              </a:rPr>
              <a:t>bắt đầu với https://</a:t>
            </a:r>
            <a:endParaRPr lang="vi-VN" sz="2300" b="1" dirty="0">
              <a:solidFill>
                <a:srgbClr val="FF0000"/>
              </a:solidFill>
            </a:endParaRPr>
          </a:p>
          <a:p>
            <a:pPr>
              <a:buClr>
                <a:srgbClr val="005DBA"/>
              </a:buClr>
            </a:pPr>
            <a:r>
              <a:rPr lang="vi-VN" sz="2300" dirty="0">
                <a:solidFill>
                  <a:srgbClr val="005DBA"/>
                </a:solidFill>
              </a:rPr>
              <a:t>Khi truy cập 1 trang web bất kỳ thì điều tối thiểu bảo đảm an toàn đó là </a:t>
            </a:r>
            <a:r>
              <a:rPr lang="vi-VN" sz="2300" b="1" dirty="0">
                <a:solidFill>
                  <a:srgbClr val="005DBA"/>
                </a:solidFill>
              </a:rPr>
              <a:t>địa chỉ web phải bắt đầu bởi https:// </a:t>
            </a:r>
            <a:r>
              <a:rPr lang="vi-VN" sz="2300" dirty="0">
                <a:solidFill>
                  <a:srgbClr val="005DBA"/>
                </a:solidFill>
              </a:rPr>
              <a:t>và có biểu tượng </a:t>
            </a:r>
            <a:r>
              <a:rPr lang="vi-VN" sz="2300" b="1" dirty="0">
                <a:solidFill>
                  <a:srgbClr val="005DBA"/>
                </a:solidFill>
              </a:rPr>
              <a:t>ổ khóa</a:t>
            </a:r>
            <a:r>
              <a:rPr lang="vi-VN" sz="2300" dirty="0">
                <a:solidFill>
                  <a:srgbClr val="005DBA"/>
                </a:solidFill>
              </a:rPr>
              <a:t> trên thanh địa chỉ trình duyệt. </a:t>
            </a:r>
            <a:r>
              <a:rPr lang="vi-VN" sz="2300" dirty="0" smtClean="0">
                <a:solidFill>
                  <a:srgbClr val="005DBA"/>
                </a:solidFill>
              </a:rPr>
              <a:t>Ký </a:t>
            </a:r>
            <a:r>
              <a:rPr lang="vi-VN" sz="2300" dirty="0">
                <a:solidFill>
                  <a:srgbClr val="005DBA"/>
                </a:solidFill>
              </a:rPr>
              <a:t>hiệu này chứng tỏ các thông tin trao đổi trên trang web được bảo vệ an toàn thông qua một </a:t>
            </a:r>
            <a:r>
              <a:rPr lang="vi-VN" sz="2300" b="1" dirty="0">
                <a:solidFill>
                  <a:srgbClr val="005DBA"/>
                </a:solidFill>
              </a:rPr>
              <a:t>chứng chỉ số SSL </a:t>
            </a:r>
            <a:r>
              <a:rPr lang="vi-VN" sz="2300" dirty="0">
                <a:solidFill>
                  <a:srgbClr val="005DBA"/>
                </a:solidFill>
              </a:rPr>
              <a:t>đáng tin cậy</a:t>
            </a:r>
            <a:r>
              <a:rPr lang="vi-VN" sz="2300" dirty="0" smtClean="0">
                <a:solidFill>
                  <a:srgbClr val="005DBA"/>
                </a:solidFill>
              </a:rPr>
              <a:t>.</a:t>
            </a:r>
            <a:r>
              <a:rPr lang="en-US" sz="2300" dirty="0" smtClean="0">
                <a:solidFill>
                  <a:srgbClr val="005DBA"/>
                </a:solidFill>
              </a:rPr>
              <a:t> </a:t>
            </a:r>
            <a:r>
              <a:rPr lang="en-US" sz="2300" b="1" dirty="0" smtClean="0">
                <a:solidFill>
                  <a:srgbClr val="005DBA"/>
                </a:solidFill>
                <a:sym typeface="Wingdings" panose="05000000000000000000" pitchFamily="2" charset="2"/>
              </a:rPr>
              <a:t> </a:t>
            </a:r>
            <a:r>
              <a:rPr lang="en-US" sz="2300" b="1" dirty="0" err="1" smtClean="0">
                <a:solidFill>
                  <a:srgbClr val="005DBA"/>
                </a:solidFill>
              </a:rPr>
              <a:t>Vì</a:t>
            </a:r>
            <a:r>
              <a:rPr lang="en-US" sz="2300" b="1" dirty="0" smtClean="0">
                <a:solidFill>
                  <a:srgbClr val="005DBA"/>
                </a:solidFill>
              </a:rPr>
              <a:t> </a:t>
            </a:r>
            <a:r>
              <a:rPr lang="en-US" sz="2300" b="1" dirty="0" err="1" smtClean="0">
                <a:solidFill>
                  <a:srgbClr val="005DBA"/>
                </a:solidFill>
              </a:rPr>
              <a:t>vậy</a:t>
            </a:r>
            <a:r>
              <a:rPr lang="en-US" sz="2300" b="1" dirty="0" smtClean="0">
                <a:solidFill>
                  <a:srgbClr val="005DBA"/>
                </a:solidFill>
              </a:rPr>
              <a:t> </a:t>
            </a:r>
            <a:r>
              <a:rPr lang="vi-VN" sz="2300" b="1" dirty="0" smtClean="0">
                <a:solidFill>
                  <a:srgbClr val="FF0000"/>
                </a:solidFill>
              </a:rPr>
              <a:t>Luôn </a:t>
            </a:r>
            <a:r>
              <a:rPr lang="vi-VN" sz="2300" b="1" dirty="0">
                <a:solidFill>
                  <a:srgbClr val="FF0000"/>
                </a:solidFill>
              </a:rPr>
              <a:t>chú ý kiểm tra địa chỉ URL</a:t>
            </a:r>
            <a:endParaRPr lang="vi-VN" sz="2300" b="1" dirty="0">
              <a:solidFill>
                <a:srgbClr val="FF0000"/>
              </a:solidFill>
            </a:endParaRPr>
          </a:p>
          <a:p>
            <a:pPr>
              <a:buClr>
                <a:srgbClr val="005DBA"/>
              </a:buClr>
            </a:pPr>
            <a:r>
              <a:rPr lang="vi-VN" sz="2300" dirty="0">
                <a:solidFill>
                  <a:srgbClr val="005DBA"/>
                </a:solidFill>
              </a:rPr>
              <a:t>Cần phải luôn luôn chú ý tên hiển thị URL của web đang truy cập. Khi chỉ nhìn thoáng qua địa chỉ trên trình duyệt, bạn sẽ ngỡ rằng đó chính là trang web cần tìm nhưng trong một số trường hợp, một số trang web có thể đánh lừa người dùng bằng cách thêm vào địa chỉ URL một đoạn ký tự phía sau.</a:t>
            </a:r>
            <a:endParaRPr lang="vi-VN" sz="2300" dirty="0">
              <a:solidFill>
                <a:srgbClr val="005DBA"/>
              </a:solidFill>
            </a:endParaRPr>
          </a:p>
          <a:p>
            <a:pPr marL="0" indent="0">
              <a:buClr>
                <a:srgbClr val="005DBA"/>
              </a:buClr>
              <a:buNone/>
            </a:pPr>
            <a:r>
              <a:rPr lang="en-US" sz="2300" b="1" dirty="0" smtClean="0">
                <a:solidFill>
                  <a:srgbClr val="FF0000"/>
                </a:solidFill>
              </a:rPr>
              <a:t>2.2. </a:t>
            </a:r>
            <a:r>
              <a:rPr lang="vi-VN" sz="2300" b="1" dirty="0" smtClean="0">
                <a:solidFill>
                  <a:srgbClr val="FF0000"/>
                </a:solidFill>
              </a:rPr>
              <a:t>Thanh </a:t>
            </a:r>
            <a:r>
              <a:rPr lang="vi-VN" sz="2300" b="1" dirty="0">
                <a:solidFill>
                  <a:srgbClr val="FF0000"/>
                </a:solidFill>
              </a:rPr>
              <a:t>địa chỉ trên trình duyệt chuyển sang màu xanh lá và có hiện tên công ty quản lý web</a:t>
            </a:r>
            <a:endParaRPr lang="vi-VN" sz="2300" b="1" dirty="0">
              <a:solidFill>
                <a:srgbClr val="FF0000"/>
              </a:solidFill>
            </a:endParaRPr>
          </a:p>
          <a:p>
            <a:r>
              <a:rPr lang="vi-VN" sz="2300" dirty="0">
                <a:solidFill>
                  <a:srgbClr val="005DBA"/>
                </a:solidFill>
              </a:rPr>
              <a:t>Điều này xuất hiện khi bạn truy cập vào các web đã được trang bị chứng chỉ số Extended Validation (EV). Đây là mức xác thực chặt chẽ nhất, đảm bảo công ty hiển thị trên thanh địa chính là công ty đang sở hữu và điều hành trang </a:t>
            </a:r>
            <a:r>
              <a:rPr lang="vi-VN" sz="2300" dirty="0" smtClean="0">
                <a:solidFill>
                  <a:srgbClr val="005DBA"/>
                </a:solidFill>
              </a:rPr>
              <a:t>web.</a:t>
            </a:r>
            <a:endParaRPr lang="en-US" sz="2300" dirty="0" smtClean="0">
              <a:solidFill>
                <a:srgbClr val="005DBA"/>
              </a:solidFill>
            </a:endParaRPr>
          </a:p>
        </p:txBody>
      </p:sp>
    </p:spTree>
    <p:extLst>
      <p:ext uri="{BB962C8B-B14F-4D97-AF65-F5344CB8AC3E}">
        <p14:creationId xmlns:p14="http://schemas.microsoft.com/office/powerpoint/2010/main" val="2312720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data:image/png;base64,iVBORw0KGgoAAAANSUhEUgAAAv4AAAJICAYAAAAZ9uDRAAAAAXNSR0IArs4c6QAAIABJREFUeF7snQmczVX/xz/3zp2VMdbIUpSdECoitFB40qIn8lAhS7RIxFPkEXkUCVGW8IS/paLSQmmhiKwRZclekrHNDLPd7f865/x+9/7uMjN3Zu7lztzPeb28zJ17fud3zvuce+dzvuf7/f5MTqfTCRYSIAESIAESIAESIAESIIFiTcBE4V+s55eDIwESIAESIAESIAESIAFJgMKfC4EESIAESIAESIAESIAEIoAAhX8ETDKHSAIkQAIkQAIkQAIkQAIU/lwDJEACJEACJEACJEACJBABBCj8I2CSOUQSIAESIAESIAESIAESoPDnGiABEiABEiABEiABEiCBCCBA4R8Bk8whkgAJkAAJkAAJkAAJkACFP9cACZAACZAACZAACZAACUQAAQr/CJhkDpEESIAESIAESIAESIAEKPy5BkiABEiABEiABEiABEggAghQ+EfAJHOIJEACJEACJEACJEACJEDhzzVAAiRAAiRAAiRAAiRAAhFAgMI/AiaZQyQBEiABEiABEiABEiABCn+uARIgARIgARIgARIgARKIAAIU/hEwyRwiCZAACZAACZAACZAACVD4cw2EFQGn0xlW/WFnSIAESIAESIAESKC4EKDwLy4zWQTHkZPIp/gvgpPJLpMACZAACZAACYQ9AQr/sJ+i4tVBo6jXf3Yb+ZW1P+cNQfFiwdGQAAmQAAmQAAmQwOUkQOF/OWlH8L28Bb94rf5Jqe8S/Ppr4+8jGBuHTgIkQAIkQAIkQAJBI0DhHzSUbCgnAm7Lvi72nXA4xM8OKf5NJpO81Gw2y3/itf6PVEmABEiABEiABEiABIJDgMI/OBzZih8C/gW/Q4p+ofWjoqLkP134EyIJkAAJkAAJkAAJkEDoCFD4h45txLZsdOvRLfvif4fDId16LBaL/MdCAiRAAiRAAiRAAiRw+QhQ+F8+1hFxJ913XwxW/KwEv12KfiH2o6OjI4IDB0kCJEACJEACJEAC4UaAwj/cZqQI98cdsKuCdYXYt9uVlV8IfuHWw0ICJEACJEACJEACJHBlCFD4Xxnuxe6uRtGvXHoAu90u/4+NjaUff7GbcQ6IBEiABEiABEigqBGg8C9qMxaG/fUW/brgFyk54+PjwrDH7BIJkAAJkAAJkAAJRB4BCv/Im/OgjlgP5BVWfuXaI/z5lauPEP3M2BNU3GyMBEiABEiABEiABApMgMK/wOh4oSCgW/uFL78I4rXZbIiLU1Z++vRzjZAACZAACZBA8SJw8NAx1Lr+2uI1qAgaTaGFv4jdvJiliG393YYfD9qw/5QDyWlOmJxAmZIm1K4YhVtrR6H5dVEoU8KEKHPxI5xtt8LqsMFsMiEmKhpRpuIfyKqLfj2I1263ycw9MTExxW+COSISIAESIAESIAFQ+BftRVBg4S+8OS5ccmLDARs+3maTFE6cdUDz8vBLpVpZE/7ZIhqtaqsc7qUT1BNbi0OZtus9LN73KWqUqoohTR7DrVffWByGleMYvF18hKVf/C4hIaFYj5uDIwESIAESIIFIJkDhX7Rnv0DCX1j5hcj/cIsV636zIyNb+XSbTZAW/dIlTIjT0rVnWtUGISXdCZsDsESZ0LOVerNX6+KT0z0Shb/K06/8+oXwF5Z+5ukv2l8I7D0JkAAJkAAJ5EYgkoX/0WQHqlco2m4r+Rb+IlPLH+ccWLTBiu/32WC1A2VLKsv9DVXNaH6dBTUrmqX4F789f8mJQ3/bsfOYAz8fs8NkAh68SVn8u7UoPi4hkSj8jS4+4ucSJUrw25IESIAESIAESKAYE4hE4b/poB1vrs7C2YtOlE804bmOsWhRMzxcuncdU6nTjaXxtTn3Ld/C/2KmE4s3WvHJdiuybUC1cmZ0bqKE/B0NLHIT4M+B52yaEz8etCM6CmhXX9XXTwWKw+cjkoS/p2+/HVarsPZH07f/ii3kHZh53UN4A8Dd036SvXjn3gpXrDe8MQmQAAmQQPElEInCv9c7GTh5Xj2jSJTKZcxY9GT8FZ/k937IxsIfrD79ePQ25VHz2G2+BvZ8CX/hv7/9iB0TV2XhQroTFUqZ0L1FNNrfoIR8idjcffbFRkEE9hbH4N5IE/4iZaeexUcI/8TEkmGUujMZq566BUMwFT/N6IJgS+DkT5/ELc8CU398B10qXfHPvbsDO2fiunnV5OtQjDuMRsqukAAJkEDEE8jIyAz4WTn5qZsX2EgT/qcuOPGvt9N9sPzfoARUKn35Y1W/3G3DqRS1CfEn+o0d7dTiJMxJO9H2moZoWqG+fCtfwl8I90mfZ+HbvTYp3js1tuCxNjHSrz/SS6QIf2NQr/DtF6Jf/K5kyTBy8zm1Ck+OB14JiugX1vS5qOYS+WJT8TIwKh+iX/Tn1tXomJ+NguEa8dnKc4Mh6w/Bl899KD+Kh59uWiQ/kmJTJcotz34p/39+xWEMDsM4+R1vXYeH8KHirG24wmGzJTelX3YsGhs/wa2rOKcSJ1VfoOOXnXCib3jOd5H8MLHTxZrAnyf/wszZ7+L+ezvj5ua5f99v2bYDH3/6OQYPeAJVKl9daC4RJ/xTnPjXTD/Cf3ACKiVdXv07dHEmdh33de3JbVIzrpoLa+IG1C5dPf/C/9wlJx57Jx3p2UDVsib0uz1GZugRfvtBLU4nbIcPIuvH72E7uA/OdAXcXLo0LPUaIvaW1oiqek3Ot7Sek+85z34J5/nv4Mz8AzBZYEqoDVP5TjCVvV3seXLt8vEzDqzbZ8PRZKfMVFS9vAmt61gQHwMcO6N2WtlWJ66rGIVrypmRm/B32lTWI+vWTcjesQWO038DMdGwXF8bMbe2gaVadQQfYlBnxNWY0c3HZhNBvVaZwlPP3R+au+az1VPJSK5UIUiWfl/hn3yqAirkx9J/OYR/PhGFZ3V1UiNKkRKAYST8w3Ne/fdKbJ7mVv9Jc0tTc1+k5r0owWZfix0BIfxnzHoXmZmZeOThrjmKfyH6l76/Qv6NfmrglRf+48aNQ1aWlgO+gLMSGxuL0aNHF/Dq/F92KgyE/5PzM2THD5xyoG09C64tnz/hvc+xGF+f+iL/wn/z73a89H6mvPCm66Lw7D0xuLp0cKObnZcuIv39xcj84hM40lIAh0M8JUrNlMkEU1QUTOWvQsLDPRHXvhNMcQYfK6cDztStsB94TtW/uAdw2gCnQ9P5ZsAUDZS9HVH13oEpxnfnK041lm7KlilK07OFO4tqymwGypc0Sfemk+dVf9IynejdNhr/vCUG03NI52k/+QcuvTVJ1s/evRNOm9U9HnMUoipUQELPJxDbrj1MsbH5X5GX+Qr3A7uE6BcWf6v8QhE+/sEs0nJ5tB8+xEN46E3VsrD+PvyHcLNR1mBZntOsrtpLaYnV6vu870+AS6sj8OHhwfC1mbh95/X7D77RS6CcWiVv8+StJ9Bx2h4M0fvWyeBmpN234XPAG28a+m6s4w3PcI14y3Wd13iltVmzmmqU5H+u8ch2cumbfl9jO52mYmqdIRiiW7RzmFhP1s8bGCpu8LLWe1qjRZ1NqKYz6/QMBnwxHbON99L5+Bmjz3zpJx7a9SLWwR3noLl+qe88VXJjD0C5cxnmCnd7uHa5LP6tNxn4KwaiyLXk1W+P0wvDunPV9+Kc02dAVPP4HBjWhI/F37U+h0AfjZuN9xyoNStKBXiufU+egM/nDMb5Fy14MXf1MVm2L13xXPMxAE93mo23tNfe9/LE4tkvz8+/e+Poatvj86Jt4ld0xOquGo9OU2XzP82oive1OBl4zXUOy5+/JoErTsBb/IsOGa3/oRD94h6FsfiPGjVKPtxTpP4W+sFkMsnXYgMjSmJiIs6fP48yZcogLS1N6gvhXSC0h8gamJ6eLl+PHz/+svG/0sL/rwtO9NRcjYTof/mBgmnFoR8Pk8zy5eqzYqsNb69VO7U7G1gwrHMsYpR7v09JzXDig5+UpTu3IlKAXl/RjDZ1o+BIS0X6oneR+flHcIodocUCU3Q0YNI2Fw47nFYrYLfDlJCAEr2fRFzH+2DSnhTrTN0Gx8/3wWlVf1zkdaZYae0HnIDTCjhE/00wlWoO8w1LYYpznxyI1KNzv8vGml1WiJ8tZpF+VOw3TBA+7SKDkfdzCp64PRrdW/oX/o6TfyD19Vdg3btb9cfphEk83Eo0KvYOIve9zQpTiZJIHDISsa3bAZbgCui8+Of3fT2Fp8jiI9x8xAdXuPkE+ym9uvDSxZJLiBn/kHsJeSlG9hsEtya8RBui6KJ99d1uUehpdfRHw5+rj8EyaRRWrr4pcbJHF58GNxy3C45XHe9b69e4hImIVdDEVB2Di0nXPQZBqglusVHQ++Jzb9++iVsLN6GGulDXBav3JsPQR2+B6SvqAxH+D7n7Kdv2Y/GXffEdo2t82CGv9NxoGDceqk3jnIv6Hq463uz9bQa9fpenq493GwU49cnxMyD66zG/bjcyv/Mg6rs2YUY2moj2Esc6T9f61TYB+mt/7kSev/Nap97rVuOdf4u/91waX2ubiTpGVzfvfmjjdW36DJ8Xg9jPdW3k9wuT9UkgxASM4l/cSrf+h0r0i3sUVvgLUd+sWTOcOHFCJgURr/ft2ydJtW3bFh988AH++c9/Yv369ahbt67cCGRnZ6NatWrYvn27fB1Jwl9k7Rn6f2pjJIJ2/QXsivhbIStFrK14ZlbJON8Tgb8XviPbyJfwX7YpG3O/U9HDHW6wYHjnWGkJ91dE9LOIgs6riFiBW2tF4T/3W5D51Re4NG8mHBfOw1y6DOI7P4DYTvchqlx52Yzt6GFkfroCmeu+hjgZMFe8GqVeGIPoG5oAzkuwbW0LXNoDmOPU4Mq0gbnaUzCVbgWnPR3O0x/DcXwKkHEEMMfCXOkRmOtMhwOq/he7bFj0QzbOXHSiVLxJZivq0MgiHzS2/y87Pt5uw84jdmQZ9jM5Cf+WZevh0py3kLlmldrEAIi6tgZKPNofMTe1kKI/85svkfHhYtj/PgVL9etR6uX/Iuoa5YMVrsU7d392thVJSaWCHtjrz3Lp6yefl3uAW+QInsJX3FcYGf33/VEPVPh7+vB7iIccRF+uAiMnH/9cTyiUoBXF5X/u597G+7p86o/2M8QFeAsmXy65+5IHavH33hwE5urjt/85+bXn6IbjPa+GMebBWNTMWfi7Ldrebiu6BT/Q+IucPgPi/u54Ec/PgPEaaP7+or7/+APfeXKtB2+eBibV8ooj8MfPz3rOt/DPbV5yOkHxWP++4/X5vAhYdN0K1z8/7FcOBHTxL94WlnNh9RfCP5juPcZbF1b4i35VqlQJqamp0mgoXp87p1y0hbgXmwAh+MXGoGzZsnJMwspfqlQpnDp1Sr6m8FczIrxUlvyYjeWbVaZNUcQzsh5v45vN59LCufL9fAn/z3faMGW1ErHiuOH5TjE5ZvI5nerE89oOxXutZlmVq4zIhyqEf8taUXj51rO49O5MZK3/WrrvlOgzCHGd7/dxf3GcP4v0pe8h89OVcFqzpctPwr/6wJm6Ao5f+wGmKJhKt5btm+tMg6mEimLWi/PcWth/eQSwpcJUoi7MdWbitFnVn7k2CxsP2OUpRr87YvFgc8/jjCPJDsz5NhvbDqvACmH9z0n433QuChdnvgHbgd9gKltO1i89YSosNevAmZUJx+lTsO77FZmrPoT1tz3y/ZKDn0d8l65AVA7HKN4gr8BrXfjr/v3C4l+6dOmg98S/6DmBfh4uOf6Fv7ebhtviD0BzfZHtBBQEfCWFvxqvKC43JH+bCC83F3lBDhZh8ZZRtOrCx+1rraYyb6un0eXC0w0GmoU4b1effAh/7zFq4/Mr3Ayr0ddlx7hUvfutv+frGuQdZJyz8HefQKiwVa+SyymKd9WcPgOinvtzkLPwP6EFIIv6/jcbAQph0YDxc+PhBnS37LYxw5X/TaH7cyTqi2D1/Ar/3DabHhse6aqkF+PnN+fxeqx/Cv+gf5+zwdATEOJfFN3vP1SiX9yjsMK/ZMmSqF27NpKTk2WMoHDvESJflBtuuAHff/892rRpg19++UVuBITLj3hIaIUKFXDgwAFcvHiRwl9bUmv32GSmTWNJSjBJV3xR2tZ168kCCf+9f9jx7KJM6XJ/QzUznu4QK910/BXhKrPzqP/I4z1/qN8v22SVXi93NbBgyLW/Ie3NCbAfP4rohk2QOGxUjgG82ds24+LbU1Tdeg1RasxEOE8OgjN5FWApDXP1EbJ987XP++2b/ZducJ7+CIguJ+tusz4t683+JhtHzzhQu5IZrz0SJ63+xiLGLZ5W/H8/qlOPtAxnjsK/6c7juPS/WXCcO4v4TvfJ+gm9n5R9tu3fi+xtP8G6by+cGRkwly0rLf6xd3ZE3J13A1Hh8VAIb3h6Rh+7XTyt1yY/iMLiX6ZMeAh/t8jT/Y19Lf66O4mwxgo/6ZfxSh4578NY+EPL5GPIfpNfi3/Bhb++Oowi2Ze7MSNP3u5Afiz+BsGvi29/GxfXCYfXoi1slhsXTxk34t4oBCL8vTc++f3TH77C33PuxSvlU6/m3/+JAIV/fuef9UkgPwR04S8y/eipO4OVxce7H8Vd+DsOj4PjyDg57Kima5Ea2wYPTvXN6rNySAISDu7AheefRMKj/WT9Etr/+Zm7vOruP7ATb3yhxH2rZk09XH2Ee7rQ0t7l4RbKbXzAHW7Lf4GEvxC6Ty7IxF8XHPJBXY/dFo2OjaPznZd/wXrVycUbs+VDvHq0isE/LVuROnEMnKkpiOt0H0o8PhBmzVLuPSDbkUO4NHsaxAYgqnwFJL05FzjWGc5Le4HYyoiqq/kxle/ol6f9+DQ4Dw4HouJhrjoI32aqCRbWfHEK0amJBYPuikF8jK+P1Mb9Nsz+LlvW//NczsK/yfpfkL54HpyZGYhp2UbWN5crD9uvv8B27LAMVI66ugqiGzRGdMPGiG7QCFGVq4at6Bf9d2f0cUrhr/v4ly6ddJlcfXKz+Puz/vsT/pq7z9GOmLp/dQBpOa+k8FfuQ6K40nl6u1x4uOhcPlcf3w+Wr+94MCz+/txj8u3qk2Pwdl5ft8b3Pf3LA3H18Y4ryM/dRN3CCv9Qufr4TxxomH/4CZgPc1cfWvzzuzpZP5wI6Kk9RZ+E6L+pWVNs3b5D5vgPhfgvrPAPd1cfx4npcBxQgbDm+u/CfPWjGLsyC9/vc/t5t6lrwZgHY5GxYikuvvMmSj6pksrEd30k6EvDeX49Lm1/SLb7bcxqdGnT3HWP+euz8X8bfYV/j1uV8O/brpDC32YHxFPClvxohQjKvfn6KJnSs3qFwDP7nL/kxMhlKkjh978dSIo3YUzXWNQ79ZNL+MfefS9K9nlSCmV/xXb4dyX8t/8Ec4WrUPrNOcCxf8ApsvjEVpbuO3LCKnT2e73j2BQ4fh8JRCVowv8VWU8X/h0bWzC4vX/hv2G/DXMCEf7fa8I/IwOI0SKws7OkG090vQaIaXYLLPVvgKXG9TCXLqvSBoV5yUn4lyqVGJrgXqOfsYergQ7KKPb9B/4JS6SHq4+41BA4m3fu9Ssp/L3z8nsG5voNsNUz0QTo6iNYiFLY4F6VwUbPJuQvRiCHwEqPzD++Fv8cx2gIpBb99wzu9R/06eHuEqC/eE4uVoEF9xqDkv0HGef2kS+s8Ncz88h7uDgb+3HCT/Ylt6tSfoJ7c59//zEj+XX10U/rvIPz1WlPNZUpKIDgXuOG1O+JF119wvwvEbtnJKCLfiH4RfEO7g2F+C+s8Nf7X6dOHbRs2TKgCd20aRP279/vqhtSH//MY7BtrCXvZYq7FlG3bIUzqjSEyN77pwMNqpjRp20McCkN5wf2hP3UXyi7+BNZP6pS4Z+T4A1ECH/7jvby179EvYgb2/3HVWX9bzb8d1WWTD6jl6tLm/BUB6U7W9R0e5AUyOJP4Q9Q+IsUp54Wfwp/IZxDEdxL4U/hb3gYl7b5FV/mgfj4U/j7z+pD4R+QzmKlIkKAwj8EE0Xh74YqQnIP/e3Aq59kQTzgSrjCdLghCo+0VEcJIsd9bkX4/S/8QeTIV8cSIjtOk+pRePWfcYg6sAtpb/4X9qOHYaldD6VG/gdR19Tw21z2Txtx8e03YP/zDxkPUGrUq3D+9Sycpz8ELKVgvkYduZhrvOT3evvPXeA8uwaIrgBzjX9jm1U9LVT6+Cc7ULOiGZN65OLjrx2riDz+OQX3Nt31By4tmAXH2WSX+05sq3aIve12RNWoiairKsKUEEZPuw3ws+Md3Ct8/EU+3thY3wjyAJv0W61Awb1eAaDPr/gJ1eZ5WwHF7fJnfdVzlqv84iptoCtji8tiHgrhr/Lvi+J6PoBHcKhvrvSfqquo/Vuebajy6ueR1ccF308e/9Wuhyv5myLvAFivQFmfgOPn8eEK4KF51bQMM/4y//jL6uN/jK7x6V3LIfhXvW0MRNYv8M477zlG3zz1nk8R9gx+1ttXDEQRrlnegcUe+ekDzePv59RLtB+Y8FenW6LIpzrrQ/RKO+s/FsGTWZ7PRfDJfe87b94Bxt6pdF28ZP+UBV9Y90VxP5PBay49nsfgXj855/H3DCinxb8w39K89koTMIp+YekXxV8e/2Bb/YNl8RcuPyVKBKaDLl265Mr1L8YZUou/SN5yQMWI2g++jcwdPZHQ7xUPa77zYhrSJr2CrI3rEdehMxJfGBOy5WC0+JtrjIb5Os+Hl32y3YoPt9ggsmmKMqh9DLre5JsavkAWf9GgSBf0zV4b3v46G+lZTin+b75Ouan0ui0G1cub/T6EVmT5eX+zVV4rcvyLIvLkT+gWh2Y1omA/fQqX5r+DrK9Xy9z9Cf/qi/iHHvF8QJeYjDOncUnk+l/zqcznn9DrCZnZB6mfw77nX0Luw1SqmWzfVGcazKXcvlDid47TH8Gx93HAkQFTyQYw15uLZKj6M7/KxoYDNhlw3LdtDPTgCH02D5/WsvocUWcqItg3J+F/c1ocLr41SWXs0R5tXOrFcYhtc4dH1h77iaPI/HoNops0R4xIS2oJ34w+aszC4i+Ce8XDu4Sff7bMwyvEf9EpQiC8HIB/f9EZUbB76i3Kgt0+2yMBEiABEig4AW/RbxT8xlb1fP7BFP+FEf5F7cm9qa88gazvd8NUMhExjZvCcn1t2A4dQPauHRDi33J9LZR+Y5Z8P1QlL+Ev7nvwlAMJsUJXm1Axyb8RvsDCX9zgYqZT5rQXuUOzrG739BIxIie/BbfUjEKVsmZEmYDTaQ78fNSBHw/aZVCwXXsSrmjnybti8OBN0TJeQKjozG+/xKXZ0+E4dwam6BjE3XOvDJQQ+fpFsR3ch4wP/g9Zm76XefCjql2LUiPHwlKnvnw4l21rGyBtu0zpKYV/YhNp/TeV6wCn/RKcpxbDfuQNmOwXAHM8zFX6wlxrMpxQG5cvfrbivR+sMsA3Ogq4r2k07mtuQblEM/acsMvI6Z+P211P8xXX5PgAr6sa4dKCd5DxyQcyc48o5lJJKDHgWcS2vVNCs+7aifTl78G6ZzdM8XEoOeA5xLXvGPYBvrrwF1l9RDpPUZKSkkK15oPfbkBpPIN/23Bs0W/e9gI8bCocx8Y+kQAJkEBxJaDn7n+gS2cPK7+/8Qrx/9Gqz/HUwCdQpXLhfdALI/yL4nwIwZyu5cA39l9Y+ksOGhpS0a/E7wXY1l+ldG2ZtjLTUH6L4+wZ6VUj23DqORrz2Up6thOf7bRhxRYrzl1UFnzvp9p6NykM3yKLz+O3KbeQh27xPIpwZqQjffkiZHz8vnxAlzSp+ysmkwyILdH/acS1aw+Ip/uKkr4P0o0n87h67TTsMoztmKJhKnM7zA0XwhRd1vWOOM1497ssrNltwyXPtKgKlkk889fdLdG7XJ/ce/4c0t4YL4OQZdFEsniisMlshtOuRYibzTBXroqkUa/K3aTfI5N8zk+oqiuLv/hnl+k8hfAX7j7lypUNemafUIxBuXDklL89FHcM9zbdD5xyuUf4uG2E+xjYPxIgARKIPAJ62s5ARp6funm1F2nCX8rJi2n4YcP7+GHj+7it1cO4rfXDoRf8homw71auXM7kT2FKbAxThS7ydfbPO2C/dDvgiM912rJ/+A62I78rLVtQ4S8uFkL/lxN2fLxNCVjxdNuLmcJ3XwR/qj6IB3SJB2LFx5pQvZxZus/cWF1Z5MV73sWZno6MLz5C1lefw5F8Wj7syulQAt4UFQVTfILM7x//QHfEtLwNphijb7kDzrTdcBwZqwCl7gBsaYAjW4lp8URfSxLM5TvCfN1YwCD69X5kWp1YscWGr36x4cIlpxyLKDEWEyqXMcnc/uJIRRThstTv9mh0axmDGbsWYcmBz1A9sQqeadILLSvdKOvYz55B+nuz1QRt2wxnWhqc2SIdqBMmi0X6+YuYBuGyFF27Xthn99Ez++i5/IXwF//i4+PlPxYSIAESIAESIIHiSyAShb+Yzc+OrMPYLTMw5uan8I8a7S7vBNsuKE35a18p/o3FcekqpM6pCGdm7s+Air29g9LShRH++o2tmjjef8opXWKOn3UgJd0pDfaJcUow168ahfpVzDk+6deboP3EMWTv2ALb0UMerjKWWnWlP3xUBXXs4bfYUuWvnRc2wJmyCc6sv2AyWYCE62AqewdMiZ5+//7aOHLagS2HHfjjnHLtqVbOhJuvt2D3cTsWbVDuLRfSnXi6Qwzuax6NL4/9gA1/bcdV8WVxz7VtULt0dXez2smDdffPsO7cCttffwA2u0xXKvL3i/GYk4L/EKxQrEp3Sk+jn7/iEYoHeYViDGyTBEiABEiABEigYAQo/K+A8DdOle0CnGm7PCbPduQiEJWzG5d4bpT5qorBE/4FWzrhd5XIMiSiosW/ptUtiPdKVCPypIrnGAj3JlGEa9CEh+NkTEMkFWOAr3L3US4/iYklERurPbMgkoBwrCRAAiRAAiQQIQQiVfillYXvAAAgAElEQVQfTjnhmuHrkqoV2dkOisW/yI5e67gecPzDPhu+3G3D4WQHureMxr1No2XmIVGEW9O+kyKrTxZ+OaFcfcqVNGFqrzhULhP+D98K5hy53X3shuw+VulNVaZMmWDeim2RAAmQAAmQAAmEEYFIFf5hNAWF6gqFvyEoec0um3zOQHKaE+VLmnB7AwtuqGZGbLQJf55z4seDNunKJJ5HIMoDzaPRp100EmJyf35BoWYoDC/2dPdxuIJ8bTbl6x9oXt4wHBq7RAIkQAIkQAIkkAsBCv+ivTwo/A3zJ4J13//JilXbRVYfpwxKLpdoknlRRQpT8b44HWh8jbLwP3lXLK6vaFbpSCOseGb3ERl+RJCvTW4CdF//aD3bUoSx4XBJgARIgARIoLgSoPAv2jNL4e81f+JpvOt+tWHJpmycTvF8Mz4auLW2BQ/drNKHCtHvLzNR0V4SgfXe2+pvtytff7EB0EvZskUjxWdgI2YtEiABEiABEiABEijaBCj8/cyfsOpnZDulL/+hZAfsNicqlDKjXhWz9OeP0WJ5tQfyFu0VUIjee/v6C2u/HuwrmrVYoujzXwi+vJQESIAESIAESIAEgkmAwj+YNCOsLV34i//tdhXoaxT+4hQgKsoiXX9Mkb5LirC1weGSAAmQAAmQAAmEHwEK//CbkyLVI38uP0L8i2KzqY2A2WxCUlIS6PNfpKaWnSUBEiABEiABEihmBCj8i9mEXonheD/US1j+lfAXrj/iJMAG8aRfkeefGX+uxAzxniRAAiRAAiRAAiQQpCf3EmRkExDCXxSHwwGHwwmHQwl/5fqjC3/xv0P6/QvxHxcXF9nQOHoSIAESIAESIAESuMwEaPG/zMCL6+28xb/aCCi/f/c/h/xZbBAsFovM+S/+CVcgFhIgARIgARIgARIggdASoPAPLd+Iat0t/tUJgNMpTgCU2BfWfiX61c/qdMABcU1MTIysHxMTLeMAxKbAbI7ihiCiVg8HSwIkQAIkQAIkEGoCFP6hJhxh7eviXwl/4fajxL0S+7roV1Z/3TVIbBD0+ipeQEEzthVhGDlcEiABEiABEiABEgg6AQr/oCNlg97iX3/Kr34C4Bb9ekyAp/AHdPHv3gSQKgmQAAmQAAmQAAmQQOEIUPgXjh+vzoOAvgkwZv4xngSIYGDd4i9+VqLfLfyV5Z+YSYAESIAESIAESIAECkuAwr+wBHl9ngSM4l8JeV3cq/+V4Ndde9Tv3IKfqj9PwKxAAiRAAiRAAiRAAgEQoPAPABKrBIeAvw2AW/C7ffq9fftp8Q8Of7ZCAiRAAiRAAiQQ2QQo/CN7/q/I6H2Fvduqr0Q+rfxXZGJ4UxIgARIgARIggWJNgMK/WE9v+A+OmXvCf47YQxIgARIgARIggeJBgMK/eMwjR0ECJEACJEACJEACJEACuRKg8OcCIQESIAESIAESIAESIIEIIEDhHwGTzCGSAAmQAAmQAAmQAAmQAIU/1wAJkAAJkAAJkAAJkAAJRAABCv8ImGQOkQRIgARIgARIgARIgAQo/LkGSIAESIAESIAESIAESCACCFD4R8Akc4gkQAIkQAIkQAIkQAIkQOHPNUACJEACJEACJEACJEACEUCAwj8CJplDJAESIAESIAESIAESIAEKf64BEiABEiABEiABEiABEogAAhT+ETDJHCIJkAAJkAAJkAAJkAAJUPhzDZAACZAACZAACZAACZBABBCg8I+ASeYQSYAESIAESIAESIAESIDCn2uABEiABEiABEiABEiABCKAAIV/BEwyh0gCJEACJEACJEACJEACFP5cAyRAAiRAAiRAAiRAAiQQAQQo/CNgkjlEEiABEiABEiABEiABEqDw5xogARIgARIgARIgARIggQggQOEfAZPMIZIACZAACZAACZAACZAAhT/XAAmQAAmQAAmQAAmQAAlEAAEK/wiYZA6xAASyspDqiEKpeEsBLuYlJBCpBFKx+bX/4NfbX0Wfm+MjFQLHTQIkQAJhS4DCP2ynhh27MgQy5G2/mJaGEx3LYUDtqCvTDd6VBIoiAesp/P6rFZUbV0NCUew/+0wCJEACxZwAhX8xn+CiPjznxTRkrFyGs5kXML9JAuqUro7utTsHf1gZqZj9ViaON1dyZcQtMShVIiYo98k6cB7/+9GGDdnRmNm/tGyzVFBazruR9PQMvLvgPYj/8yoJCfF4ovdjEP8XtFh/XYbX1l6Np59ti6SCNpLLdcmblmHNpv34rUovTOh2XQjucPma3Lf/AD5e9bnPDYMxD5dvFIY7/boMUw7cjKGdgTWTtqDmi91R84p0JPebCu5fff1tQJ8J0ZKYjw533YG6dWoXfDTph/H9FydQ8962qBxb8GbC5cozZ87i408/h/g/tyLY9ej2T5QvXy4IXT+F7Ys3ynai7+mKRuWD0GRxasKRKkez+703sQKdMOKxm5BgLk4D5FgKTeCM+vxQ+BeaJBsIFQHboQO48PyTiKpYCdnt2mFxXQvW/7kFlUtcJW85qfULSIwukfvtT59Hv9ezZZ0vfGqaMOOFq/DAVRn4dn4aDt5YEs0PXJK1NtYtiWcaKwF8eu1p3HgqDn/2KrhcP/7laUzPiserXRJlm5frb//0GbOQnpEekGgRgighPgHPPDXQL9Pkz8Zi+B9d5Hv/G3ijRx3x3mwMwKh/JGDztNnI7jYcbSrltTJO4ZtRY3HywXfQq2ledfX3U7F7zgz8WLsPBrbL8wbqolOrMX7UCXR9tz/qBXqbENc7fuIPvDz2VSkoRTFutvKaB/eYVuFY8/6Y6zUXgBXb33oGb+26ESPe7S+rX5ZxO05h89Q3MW8f0Kjbc3j6zgDnJ8SsvZsXn4nks2fR7MbGAd15+85duLZaVTzR5zH/9X9ZjEEL4zFqUldUNtbI2opZT6tvnVp962DVvL3oOHoc7qnmp5kdc/D4ymqYNL6jfLNCQD27cpU+XvUZfti4Cbe1aumxeW19awvZKV3oizp333UnOrRX6zzHkn4Y38ydjWW/pMJqjkbNlr3w9GM3IckoXH9ZjGe/rSGb+O+zrfI+UdI+96L+lfzs79i5S/a5aW7rTfZ1FX73C6gSeo0fAMzI7bvSimPLJ8mrVyT2Qncsw/y0LhjRrQ6ir9wy4Z0vC4EMnPz+Eyz74kf8dsYKK6KRVL0hunbrJe/eppZmyLPux6cTVsnfUfhflonhTfJLQFj6z/a8H3EdOqPkoKEel4/9aYbr9ZhbnspX00LEv4SSmNs+cEeEYAj/fHUyiJUnTpqC+7v8Qwp/ITavqVY1x9aVBfozjBzuyVu/IDDhnx+xVxDhXwA4YSb8xTzIebn3Hy5BJE5kzpw9K+cnr3mQBMSYxq1DSvQ16P7aYDQz7iTPf43XXluPlDPV0OtyCv8CTM2VuESwF58H8bkIpIjPhJiTnD4XwH4se2Y2MHAKutd3t2jdOBP9vqsjfzFt1F25n4AVQeGvM3n8iSddgx45/Dn5s346kjdrZaXePHkEvq4yBEO71UGC/Qw2vz0BS8s9hWk9C3GqFwbCX5yIDBs5So5x8sTx8v+8Tj/cRhTjd+ll+q4M5APBOuFDQBhbpryOeRea4ukBXdGoWjzgsCL5p0WYsVCdxt05bjjaeJ2OUfiHzxSyJwYCGSuWImvjepSeMsuHS5pVWeW7fPokZt/xCmqXrh4wO7/C/1wKZs/PxKxTwhRvkm09cHcJvNymBLYv+htdlMFGlhGPV8QzDY23y5IvDq5Nwyvr7Pg2C6hVNgovPF4anSpbgIw0fPR/GXh9nxPHLSY8ogU8vnx/IkpdhmNYXfiLP0DvLliIpk0a52jRz0twBir8f5v1JLbdLKz44o/VbMnnQts6+O3j9fg9C0io0hZDR3RHzQTx/pu40KETkj9dgc3nrfI9UdT7XtN6ZiuWvbUI3/xpBWLLo9n9/TGwvWY+FX/kZ6SgTd39WPb9KaQjGjXb9MfQng2RIN57IwV33XMWqz7cIxs9aTe8H/DqKXxFXfSLeTBakIUVesfPu/BE70elMMhtAyZ7oYma5vecwK6k4RjR3n0adfLD0ViU1BaVlx9Gc034wzUn2hiMmyGjtTVaWYfqteqDp3s09HIVyMDvi1/HFI1v5QZd8NSgu2T9ytFAypbFeOu9jWqOyzdE98H90aZaNCBE7eZKGGjdiHm/KKGH2Eq4Z+BzaHN6Ed78cA9OWqNxbbv+GCHmq/CYc20hJzEqNl/+3NzyFv7AyeUjMD6rD95+VAl9QAQ5j8DPrafLVwNb7cGiJ7bK+RCnL+kHV2PhnNXamm+FgZ0tWLQqCS/oFn/HGex+byZmbdLWstEC7kjFbytnY9E3hyU3UZKq34y+A3teNvcXI5PCCf/9sv/LnpmPEkNew726zrdaYY2KRrT4jsxrfYrvhVlL8c3RDFij491r97T63Iuif/avxOd+9NhXZR/GjXkpoJWds/D3/a50fU9q60XcwN+aEd/Jmyp1R/ZG9/fs0KHtZH/O/O9N+bm0RlfCvYNeQNcbCu7qGdAAWSloBFK+mYRhGxpiwuiOqOCtJ6xWdZ9o7cznxHrMf3eF/BWFf9CmgA0Fk8CFoQMR3aQZSjzaL8dmB3z7Mu6tcTv+UeP2gG/tK/yz8O2cFGxtXBIjbkkAUtQfiulTshD7LxXcm5vF//S3p2X9+7ZEYcaTSWiWBJz+6QKeWAGMmVAepb44jWmIx4R/JKKU9SI+mqk2LdtuLoVXW4f+C/bKC/+xcryL0BZjh3fHtYnCVec/eMv6CN5+uhq+HzUWyzJuxNOjeqNRUoZ8TxT1/k2GY+oMbJ/yH2xtPhwDhfni/FYsGrsU0f2nyPrdy6qjctypWQ3TtmLRmPm41G06Btb4GuNfXoWUpn0wqu9Nsn5SuuH9lpfnMDwn0S/XWwGFf9cx5bBodgKeG99Rcw85gTUjl6H0v+/CweeV0JQlF+GfsHwEFqEPhv6zDhKsJ2T1NRMn4dfW4zH0ToN724456LeyEsaO7oLK5lTsXjwbB5urE7euNXbgrTE/46YR/dHiKiBl0wK8vDwBT0/piZo/z8Hjb+9Di0dfVHMntNymORi2YCeiG3THqEFtUSF9K+aPXooEL6t5wB/sfFTMSfiLORDuGK1btfRoLRDhjxMr8OKkDPSZ3lPFNYhTlxH7cddbg2VbzWJ3uoW/2HSN/RE1+w1H96alYP1zI+ZNWYzt8V0wYbzaSJ2ZNwKz0rti1MBWqIBU7J73H8yL7oPJfRvi2MKheOt0J4x4+i5UjlZ/3JM3zMH4ldEYOKE/6oV65wTIjWlwLP4KdfJnE/Di51a07NwF99zREJUT3J/JY7mtz9bHsWjEfFzo/BwG3lkN0Wn78enUqdjWeAzGttgpP/ei6J/9K/G5z8fS1FjobpO+Fn/v70r1PdkEv2vrRTTgb838PutJvLavIQa+2B8tymdg96z/4K2fVc+adXsRA+8srz6TSxMwVF/D+e04619mAmfwzdjROHlvAK6y59djyotfo3K/4bKPFP6Xeap4u8AI2Lb2gblSB5irdc/xglc/O4OaFc3odlPZwBrV/PX9uvqI9J3ZTvGRkG39/UMKXo9WLkE5C/+LWDouXdbP6lkOj9fQMwDZARsAi/baloXUDNE2gH0X5X/19sUUKmYg0AEH3dXnY3Es4r/UvH8MRv2jEjwt/kr4H+vyDvrcrF3362IMWlIOY8ffiN2jxuJgx+kY2Er7Q39YWSSGz0+Q1k8fX+esDKRnCrETjeRvJmBRjBJWo5rvlH78Xeb0RyPN8vH7wqFYVvYF7b3D6DjT0yVGWGnnl3hO9jnURViTxVwIVx5/vuIFcvWRcQvdkTx+EtIf03zHhR/0ujqY/LQFyzQLsxxbbhZ/8b41A+npmoVIvN6zDIN+uckzlkPM25wUdH+mG1pWL6+ssV7FejEVVjuAqDP4fsIiRD8zBneenIPHP6yESRO6GOZTCOGVqDB2HO6pohoR62bFNeMwqlNoozZzEv7i9/v2H5TCXwSk6tb/gIQ/xOnV60juodx9UtZOwL//6IK3e+vHg27hn7R8BN50DMCkR9xuLNItaPV1mDRabbRWDF6P+pNeRJsyGuCsjZg1+GfcNKUJtg7diibTh6CFl8C/XPxEj7yFvzjBEidW+Xf1cS+g9KMbsXr5Gnxz6AxK1O2CpwZ2xLX6GHNYn3Nv+BH9NjXB28MMPv/C0imsnPJU67C8gfGzfzk/9+LeS5Z9IP+siDUVSMnN1cf7u1J+T44u5Vovon2fNTNzMBIWPIlllcZg7P3ad504hftQ/ez+XIo1uhqVJ7yIO1UYHUtYE9iDZU+uQIUxY5BXOJVY88bvHAr/sJ7YyO2c/de+MFmSYK6tLLr+Sv93MzC4fQwaXxt4yk1/Fv89K1PQbwtQzRAnfDrNiVrtE/MQ/qmYPkwFDjebWB6tfFL+23F8w3kM+8wOlFAbisxLagOwvUH8ZRf+ea2m0Lj6KOHvEcAr3XKAAZrw935P1FfvG4W/cjN5bWMKSpdUm4RLKamo3GWM/FkX/sYgPtcfUG1T4B3g5/8PbF6UCvb+u/Pfkz78OfuJu9sVrgG5BpOKqgZXnZqbZmLYvraY1rsOtr81AgfbTUH3G9xCU7aci/Av/81UvP7hYaCk+wQq+2IqUhr39wniTtmyDPNWbcFvp2yocENHDOinglGvxR6smDAHay7Go7SYHkcGLqSUQ/fxmvDXAlfdGznRv1WoLN7XtIgUrlXV5jGUJS/hL+4tglT1DVpgwl8T+391xduPJqlNQDcxD/pIDPMx60msbzwdA40nTfpnQgtZmu030LMSej17Mzb9nxV9JnbxDCSWVnMVfO8deB8KlkYmeuyQMcOP7seet4+/n95ZU/Hb0kmYcuBWTBCuT7msz0lVV+HN7D6Y8KCfiOkcfPwv5+c+pD7+hjXjf70ItiIweAwqf+z12dJiSkQNEVCuPpe+n8lQrB22GSwCgVv8xXer8TuHwj9Yc8B2gkrAeX497Lu7wnLLNiDO04d/1zFhUgRe+ywLSwbn71zbR/ifOY+nXrfjkbHl0UrqHtX2nuVnMK1sXsI/Z4t/VpYTsbHpmP5CJioMLodHtM1J6vfJsv16x2KviPDX/ZjFH+vjx094uDWEtfAX/rqjDqPj1MFopk357wuGYlmFFyTPcBf+QszfdmvLPLObiA3CsRN/4N/Dh+aeVtXoo+/Yg2VDf0TjCTdi/fjj6DJBZJfxFf7rb/A8WRk+4Sz6vHsrtvVfjtIjx7n9q4VrxNoJePZQRy8RaQWET7kQ9kKcLZ6EKVkPSv6Tr1mNYQfbYpqebUX0acgKVHix6Al/Ifp7dH84nxZ/AW09pow+gS5D4jF/DvDURGOWn/xa/PfiVsPplcjUJNk7hOU/vCz+uX3x5yn8U1TMzbL/HUabp4ULmdaacJUafhhd8lifOVn8ZXyA/M5Qrmt+DQIh3mDqXKTFH0CP7oW3+Ps1oEiLv1ovougnnq41E62dphk31RT+QdUrV6qxXH38U1Q8VXpiKVz4gBb/KzVHvG8+CQirvzN5FaLqz4OpTBtctCXhx4N2zFyrrOyNrzHjlYfi8tWqj/BPu4CXxmaj4dCyeKQykLpH+fgPXmhDnGbxT92QjHp7onF4YEnE2iyAwbLvz8c/dXsKei53YsyEWGwbm44L9ydhRLNoZJ1IwyvvqmDg/9W8/BZ/l7vJNdWk6Bfi/xUt4CyQbDIFC+4NksVfiKrn16H+mBdlOsSUHcsxZdZGRBcRi79I6Td95iw8M3hgjmn9hOgXqSP//cLQXLMvyQXklalIujUdSUJ6gz6Y8JCwfnoK/6QPR2PM3psw9sUuqOw4gTUTJ2DZCZHusy12PTMb6Y/8B31aloL16Ney+VlTV2B7XU+Lf8oXEzBsax2MGtIV1yZacfLjCRhzWqV3nVbrawz6rg4mjBGWaM1i+72lSFn8C+XjLylYsX3aCKy+UALpDfpr86B/PeXh4z9pMTaX7IJJ3j7+/VuhQrQVJ7+ZidfW18Go8R2REmY+/rl9Aecp/KFcB78ZOwFrqvbCqEdvQhJS8fvKGXjtaCtMHlEJq3Nbn72jPX38rWptb9J9/MNA+OfrD5R2cqNSI+eR1cd1cnqXKyZE3GuUnzVzxvs0jcI/v9MSnvVzzOqzHDMWbpF9vrrnaxhYfwt9/MNzBtkrfwQch1+B48g47HYOxvAtr6Jikgldb1KuHu/9YEXrOlF44R+BZ8X3dfWxI3XrBQz+2KYy8lRSqv6FmnZ8VEJL+5mRhv+9lY6XTgMj+lTEM4aUfUDuWX2yjpzDK/+z4n+XgGuSovCq5ufe6/Tl9fG/plo16WMuxL6x6Efyr7z8Eo6fOBGUdJ7+fPwL7+oDpGycg9eW7MRJLTNQ97r78X3iADmccLf4iz5u2LgJ/7fsA7/CPl+i34/wl8GlY/fjHpdfuKfwr5d1GGvemIoVh7WMSA/ehJilp9Dy3f649uAKzJq5HrsvWhFdRvmk920VjVmnvHz8RTaZJTMwa+MJpFijUblWW/R5uqusXzPuDLbPmYZ5O85oGZW6oN6+jSj9VNGx+Bcmq4/+mbJumolB81LQy+ifL980CH+vrD7RJavhns7X4bf1SdK9TZQKMkvLHMzb4mbda2BX1BNPxQuzrD6FE/7a1TJzzwKs2KvWT+UGyo1M+Pin57U+c8vqEwbCX5z2CUdP3ciS11/6gNN5uoR/R9d6EW37WzM+bnQU/nlNQxF634rkTSuw6BOvPP4PqfjINnW1BA3M6lOE5jTCu0rhX7gFoAf3Uvj7PsDrcvr6Uvirh1OFs48/hX/g3zWBxj3kbfGn8PemTuEf+DpkTUGAwp/roJgSuJhyDBdxDSolqSBZUX7/24GhizPzbfUvpoj8DksX/uXLlZPBpTkV/f0888dHErwQjFXw/errb2WQr3CvEq9F+XLtt4G5+ISgT5HWZMBiVAMTqMiNJI6BMskv6+LGsCDBvcWNAccTfgQY3Bt+c8Ie5YOALv4fuy0aXW++PPnY89G9K15V+C2nZ2S4nqSZW4dEcG/5cmX9ppu84gMpRh0Qbj0i9aFIG/nV2m/lyIQbQG5PVS5Gw7/iQxHBlmKtN72xSUB92bHz5xzTsAbUQDGsJIT/hh83o/Wtns888B7qhh83ocOdd+QZ1F4MEbmGJOJ7RBHPiGAhgXAgQOEfDrPAPhSKgMjyUyLOJHP6s3gSEO4LS5a9n6u1X79CWP3v7/KPPB8pT8aFJyDEp4ipELxFqVunduEbZQsBERCfCSFcBf9AivhcdGh/JzdmBljCki3WcHqGeo5JTiUhPkFms9FjiQLhzTokQAKhJUDhH1q+bJ0ESIAESIAESIAESIAEwoIAhX9YTAM7QQIkQAIkQAIkQAIkQAKhJUDhH1q+bJ0ESIAESIAESIAESIAEwoIAhX9YTAM7QQIkQAIkQAIkQAIkQAKhJUDhH1q+bJ0ESIAESIAESIAESIAEwoIAhX9YTAM7QQIkQAIkQAIkQAIkQAKhJUDhH1q+bJ0ESIAESIAESIAESIAEwoIAhX9YTAM7QQIkQAIkQAIkQAIkQAKhJUDhH1q+bJ0ESIAESIAESIAESIAEwoIAhX9YTAM7QQIkQAIkQAIkQAIkQAKhJUDhH1q+bJ0ESIAESIAESIAESIAEwoIAhX9YTAM7YSRQZdjfEQHkz8kVI2KcHCQJkAAJkAAJkEB4EKDwD495YC8MBCj8uRxIgARIgARIgARIIPgETMnJyc7gN8sWSYAESIAESIAESIAESIAEwokALf7hNBvsCwmQAAmQAAmQAAmQAAmEiACFf4jAslkSIAESIAESIAESIAESCCcCFP7hNBvsCwmQAAmQAAmQAAmQAAmEiACFf4jAslkSIAESIAESIAESIAESCCcCFP7hNBvsCwmQAAmQAAmQAAmQAAmEiACFf4jAslkSIAESIAESIAESIAESCCcCFP7hNBvsCwmQAAmQAAmQAAmQAAmEiACFf4jAslkSIAESIAESIAESIAESCCcCFP7hNBvsCwmQAAmQAAmQAAmQAAmEiACFf4jAslkSIAESIAESIAESIAESCCcCFP7hNBvsCwmQAAmQAAmQAAmQAAmEiACFf4jAslkSIAESIAESIAESIAESCCcCFP7hNBvsCwkUMwK2jDQ5ImtUIuJjitngOBwSIAESIAESKGIEKPyL2ISxuyRQZAg49mP5uHWyu1WGDEDrpCLTc3aUBEiABEiABIolAQr/YjmtHFQgBP7e8Sm+2n4IBys9iFfuvSaQS1gnEAKn1mHavJ9RqfNj6FInUV4RH28J5Mog1EnGjo++w+ZDh1HloZG4r3puTaZhw+x5SL13CDpVDsKtQ9FExnGs+/YkqrdvgeryxCRT3uXo5+9h/rE6GDywHSqac7uxqr97ySz81uQpdKt/ueYhFDDYJgmQAAmQQGEJUPgXliCvDz6B0+swcfJJdHq9BxrprZ9ah8nT96LxM4NR8euX5G+/qDQEI++qUIj7p2HHkoXYXuNh9GtZmHYC6EL2fiyfsQv1BjwsKzcqoV3jSMPB1Qsx57cGGDasHSoCyDi6Dov/7zv8mmKDJamOrNjhXw+jffU4rxtl4ujX72P+t/uRZrMgsXoLPNK7o6xTL95d1bO9a9C662O4r65nW4HUkQJycR7sbYfxyYy1SLi3PdK//Q4JHR+THWlfVQlOcX3h5y0P3mm7sGjBLtTo/ihaX5Vz3bSNs/HKrsZ4eVALyO2J4zx2fPgelu5Ihg0WVGx4L3r3aC4b8BXXXuzr3o4+j7RDdZ372XWY/Npa/Gm4fcUOBVivRz/Fi7P2o/Uzw+Tm5OxPC2WLc481Q7/6BzB3WzX0e7w5yuW1BI+vxvgFmeg2+gHUynWjkFdDfJ8ESIAESKAoE6DwL8qzV1z77i38M/Ziwesrga7D0bthXN7iM+y4ZGL34oc36WIAACAASURBVKn4qlJfDDNuVDL2Y8XMJdh+yYKMErdhpBD+p9dh8tS9qNX3Udx3fTzS9nwqRzNt8Wm0+7enu8zfX8/E5D3XoX/fjqhVwoY/v56Nyduvk/WfHdER1YXA0zZMqr1E2P5Yi6kzdqHWoGG4TxxynFKuOGJTlWMdA888hX8e7C+L8A9k/h2HsXzcSsT11jhAzNEkLLN1xPM9hZBOw45lU7EoW22kJvRpDsNeCrYdCzH82zIYNOBe1CqRht8+nI056e0x6fHGsr7l+Gq8vDIezw5pl7coD6S/ha5jw47/jcG314/EsNvUKQwLCZAACZBA5BGg8I+8OQ//ERuFvyMZa6fPwK7GT2HY7coqr4vPn6o9jLLbV2LDKWUZv6/vo2hdSdSw4c9N72PRF3vxdxZgKaNZzR8xWM3P78LyBSux+ZQNiC2D+h16oPdtlWHZs0Te47kdFdDVth2f7EuDzZKI+p37ol8rdX8P63gJ5SPSol4cNhy/Xol3L8IZe5Zg2s+N8WzPBh7iEdmHsWF7HFokrsPwNZXltfhqMmZmPezjerRj4Uv4ttowDLu9jGo9exfmvrwBtf49GO1cvvNpWDd9onz74K1j0a85/Iq9tB9m4uWDt2BSnybY/b8xsr63IHTXaQ6jc4iP8M/Yj+XTl+DEjQMwpENlWL1OK8RJhSjtq6dh7eSp+OK0DqcCOg0bgvYeFnllRRdFP8WIr9ocHa49hM0l/oWRjfZi4kKgt4Gxd3/O/vwR5q7Y5pr3zo/1QLvKftxb9n2EFz8rg2f1tk6uxvjZmeg65gHU0y3iIkZh7EeyP3F9R6qNkqvYYMu2wKIHLIs1+04auo+5V9ao/vMSPLenMd7s2SCPz5vmumM4uRFjbhy7GUeuFycEp7HghV1oJk+//PPp1fte1Dq4EMO/rIBh/+6IKtod5Rweai1fiQ2JxXvMefSMb5MACZAACRQ/AhT+xW9Oi/6IXML/QcCPpVwXewt+rYz2gwagU1Xgz6+UtVsIn1LChWPDVeg18F40SgLSDq6VTGYvOCxdhdpXysTmuVPxS6MB6H1LGSBlFxZNXYWEHqPRLUsT/gsPof59T6F3qzLAybWYOn0Xaj0zDPdZjBb5RNhObZNtL5j9EX4t0d5X+GfswoKJ7+NXK2BzWFCx6YOyfr+HGqOcLjD3LMFzAQj/H64fiWdbadbagx/hxZUl8eyI9h4bjb+/nirbn3iqPd7sGY/lY1Yi8clh6CQ3RFpx8W2B38aslL/MuY7B3crb1afVOSn6D9bsgee71kG8x2mFdrrw9gHZfuMhg6XIz83i//d3MzF5i9pIyblLBP7eugTTVuxHKeEmk5fwb3kMb0/5FU0H9UCLckDajvfx30/j0duPe8vRTydiPnq4NljC7eflQy3w5qPKYq+XQE84pMj+tRleGdBCXpr+9VTMPJCIhL8O4+8sCxK9XYG0G4gxizJ5l/vkxmPMRuEvTxHUhb0MpzxTf2+GlweWwRdj3wceGY1udUWNk/jkv/OQ+cBoWV/+zrELC0buQr3xj6IFMyx5zDNfkAAJkECkEKDwj5SZLkrj1IRpow7nsXnTOdhqPIjRBmu5LsY+TBrgtoxnb8PcUQdwy+utceTVJbD9ayS6egV2ClE88UxHvNldnQAgOxNpWVYA0Ti7YQaWRT+GkZXUJuG5zytgpEtUp2HD2xNxsM2ruP2Ip2DUsUrh91MDH+H/2/vjsChdcx9xnMTad+fJS76r+C9M6KrccmAQ/sLVZ+KUvajXz9vVJw2dXnkUTXXBZrzGOLf6icWWBpjUx4JFL6xFVR/L+l4seGE7Go9vhl2j1HhzrmO4p1H4Jz6Aekc+wk/le7jmRojpORkPYMLDGl8RhPqpOoHQRXbOwv84PtHmTdR3z50Nm+ePwbprAhD+mhuV7VIaMhwAzOfxw4yViO7tfbKgNiDf1XBvpOTakJslTwu9vpGam/UwRnX2HwGccXQ1Zs7RN5VqMtIOrcPHWy2448HWqGJOw+6Vs7HgTGu8oscTyFpqzLL0Mp4oqJObzfW9Lf6iok1Wz0jLUD+Z9+PDsQfkiUC5zydjcrJyN5LW/aVA77EPyPq1XPdbiYR+vjyMS4g/kwAJkAAJFF8CFP7Fd26L7sik8F+L1EY9MLpHIr567T2cu1f594vi3worxKxwiWiM7ULUTngUTb09PFxiuQXOfTQL87emIb5EtCak0lDuriFu4a9Z4HW3HXHP7U1eRbOfX8JP9cein3fjfoX4fiwa+RNqvWKwsJ5SQnv81PPoOvFh1BMvvK5N+/VTzFy6GX9bLbBoQq/i3UNcrk6ygSts8V+wW4hOANfc6xKzgpH8vb/SqIcU1TkLf20zMuFRebURrxDfCxCAq0+rczJmYvOleMgkQo4MpKWV8eNS5Cv8C2rxt8nToM0o19O9Pv2OX25Mf8UNHtZ2NWZRvNerm5PB1efUZrw9d7WsfwTxiBf8bRlIu1QHvYUrUMoGTH51F5q/NAClPhqDLyoM9tqsiI0GhX/R/WJkz0mABEig8AQo/AvPkC0Em4Bm8e8wsQeaygDVtZg49TBaa8GtuQv/ACz+7f/C5EnH0XrMo2ihRWwKy/wnZQfmKfxb7x+HRTGP+fjg+7X4+3Ot0IX/OxfRbewDyhKbg/Xe9uv7eGWdciwf7mEpvvI+/gvOtMOwvtfg2ykLce4uZTkX1v3FsX0xqoMhQ5JNWahhySurT4AW/7kZ6P5SR6jDHHUaIIo4EegX9T7GH7nFHYgrffRXo+xgXwu3t6sP8u3jrwVOT/3BS/Sr8R5cvRJ/N3vYnVXIr5vNYSwfo2IaPGMI/Fv8o5e9hBUlBsj6o/T0s1LsH0cHGQOgAni/sDRA3O7zaP6SMf6Drj7B/ppieyRAAiRQFAlQ+BfFWSvuffaTzlNlsGmAYc+0w99L/KWU1C3+PVAjLx//Epsxbdxm1BrylEyRKDLnTFu8DZYALP69r/Ly8f9jg5yNOfNW46CPj78Nuxf/150pxuDqs73mQIzUBbI/4S8yGU3ejnrDlAVcblCyD2PtyuOoel87ma7TM6tPGg5+vhBv78k9q0/aodWYPXdvrll9fOoY1pv3pktsTl5eeB6dxKYsS2PT+1F0rpUIpOzFillK2KZ3HI3ejSw4uGIcFlnExqmyTJlpMaSWzMnHf+ZH+5Eg5qbNScx9eRUs3Yegd5N45cO/bK9sX8QADI5fiZc3XYdhQ9qjCtKw+5PZWPCTxa/FHz6Brt5Zfc5j8+IZWO4wZPXJ2I+1a9LQ6L7mWvYlb9HvBnX008mYdqgxhg1q73b10bL+GA+i/Pn4/7nxPcz89LCKazD4+MevGIcFl7rIm/y7Z2Mk2k5i3YJ5+OTQ9criL94Q45q/DRn1H1YuP8bvCgb3FvdvTo6PBEiABPIkQOGfJyJWuOwE/OXxl9l9pmJ7/SHodFoFsHrmg3cLf2H5zCurz9ltS/DOJ3txVmT9qdQCna/XMsfoPv45uPr0buiV1aeSyvP+SLMMLNqqMvN4ZPUx5oY3J6L+HT1k/Z53XePO8OMj/G04+NEMbKgxEL2bGPLtn1yL8dM3o97A0ZoPvP9c8qJ9Vz55P88F8PdMAO9nB/h/boA/Nysbflv2X8xJ7ygt7RBZfZZ+h1/Pi2xJFdCok8rq06tlZSVCpbvKpziYVhmdRgxGe48E9F5Za7Rg6A6xq/FVib7ymQ1pO5Zg0od75XML9Iw/olmZ9ecOCzYvmYcVe86rPPy3tEetQ9tQ6lE/Pu0+6Tz95PFv+qAMwhZFBmLv+wjD5x/C7UOHoerX/tyaGkgBLkojRxp+W70ESzceR5rDgnK126P3o61RxSfBkFdWH23MLTLfx+bKXj7+GcfxyYL3ZPsbjmZq2aaawfJJspb1R7xzHCvGvgdbNz3IV//0Mp3nZf8e4w1JgARIIAwJUPiH4aSwS+FNwJZtgyXGU8HZti3E8H3NAkjfGN5jC8fehSr3f8a2hXh5S233A7zyGvzpdXh73dXo/3AdT0t6Xtfl9r5DuQaJjE+aN5TLhem3m1+F2GjmqwiXpfeA3oa0nvJ6PsArXxhZmQRIgASKKwEK/+I6sxxXaAgIYTX9MG6QWXcSYUvZJe8j0oGi67/Ru6GfnPGh6UnEtBoq4Q+kYcPseUi9d4h0+cqzpCXjrKUCyhmf5JXnRblX+PPzybLC5IMNMEik6Ey0KRemT4DuL/VAo3ym3RSxKp9fPcTwkC51orB7ySz81uQpdKvP9VnIKePlJEACJFCkCVD4F+npY+evBAGRdWf2B9vw5yXlziKKcGlxubNciU4V43uGTviHATRHmuzEb58sxKKtJ5FhE65nDXBf94fR2t+Dx3Lrsgj0/e9h3GFM+xoGQ2QX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UhwJbJuIGg8DKw6PRNOwGd9OTLjuYcwFcPvrP8pezX+oQtj0jh0hARIgARIgARIIDQEK/9BwZashJJCVnS1bz862wWazwelwwAnAJP6ZzbBYLIiJsSA2JiaEvQiw6TAU/skf9sPNX3TAlvn/RIVTH8iB9Ln1K9z941x0qxTguFiNBEiABEiABEigyBGg8C9yUxa5Hc7IzERGRhZMJiHxhcg3yZ/11+J3TqdT/XOo/+PjYxEfFxe50PyMXAr/3wfhyMgbAQp/rg0SIAESIAESiBgCFP4RM9VFd6A2ux0XL6bDCSfMZrOH0M9tVEL4OxwOmORZAFCyZAIsUVGFBJGM5X1uxZedJqDmCy9KdxlZ2k3AlgnAiFtfxHf6a2FR97L4C9Etys0vrHNfp9d7G+iHeZi7rh0mSuu7cskRRb9Pv/cP4sXm6tIdE2uh6xzD/UU7htF5vN//fSn0pejX74170QWfyitWqUFo9/VCdOoD9NHHhXbyTdU/8ZPbbUi8cvVPXvMV7n79ell/5Avz5P/Cteg1vOjqg3hNN6NCLkleTgIkQAIkQAIBEqDwDxAUq10ZAlarDWlpF2G2REnRX5AixL8oDpsdiYklER1tKUgz2jVK+I9c11fz298pfy995oX419xnhFCuKUQ6DD7+2iZA1Nd9/qU4x/s4cteXqPHwPLdwhr7BMPjgy+sPKdH9x0TUePt6dT9tEzCjpltEe7jzaOL8d01k58/VR9t86BuObRPleFXcQl8clJsg7b7G/kHbLPR/X9aXpwvy/XlS/AuxrzYh14dZ/EMhlgYvJQESIAESIIEwJ0DhH+YTFMndE5b+1JS0Qol+Iz+xARDiv1RSYiEs/25BrizVyfIW6hRAF94GsWwQ/tBEvksIGzvnHQugW8x/VLZ+ZV033Lv6PK+Ngt6Yv/5AiWzNrx/58fHPLUbB0Eef/rVe54obcPXfu34Yxj9E8ueNYycBEiABEij+BCj8i/8cF9kRXkhJkxG70r2nV6Pcx3Hb/VhzZzL2nl6Ua70ht6RCRAKXTkosIJeCCn+3dVzc2Me9xVsEG16L+iojkNe9NQu6PhDlZuM+gYDBLaigwt/z5MALmY9wN/SPwr+A64uXkQAJkAAJkEDoCFD4h44tWy4EARHIm5mVjSjNJz9Ywn9oy4uw2+2Ii40pYNBvQYX/SATV4u+VftPtNtNXUvdwwRFbBlr8C7EaeSkJkAAJkAAJFA8CFP7FYx6L3SjOnU9BlCXKncEnSBZ/IfxF0K/dZkfZMkkF4FZw4d/Uj4+/S5APOoSbPfL95+7jf8cGQ0pOMQrRtubzLwdldOcJpo+/RxagCcCLufn4qxShokhXILr6FGC98RISIAESIAESCB4BCv/gsWRLQSIg8vSnp2dK4a+XYFr8RZtC+CckxBUg138hhL9meRf3d2fW0YKE/fq75yOrj5+MPP6y+oh7e7rvuGMCRq5TWXn6HTWk+xQXeGT1UTPizi6UR1YfCv8gfSrYDAmQAAmQAAkUngCFf+EZsoUgE0i7mA67w+6RxSfYwl8E+kaZo5BYMiHIvWdzJEACJEACJEACJBCeBCj8w3NeIrpX5y+kwhzlma8/2MJf5vi3O1CmdKmIZs3BkwAJkAAJkAAJRA4BCv/ImesiM9Jz5y7AEhPt0d9gC3/RuC3birJlSxcZLuwoCZAACZAACZAACRSGAIV/Yejx2pAQOHvuAqK9hL95zqgc7yWey+us0xS76l/EyZRNufbp7prvuN63ZltRjsI/JHPIRkmABEiABEiABMKPAIV/+M1JxPfIn/AfvFM9fdd/MaFFORP6xC2EJXWTzNOfU8moReEf8QuMAEiABEiABEggQglQ+EfoxIfzsP25+iR9Ys21yz2rRWF+qcGIzuMBXqm3XnS1Q1efcF4F7BsJkAAJkAAJkECwCVD4B5so2ys0AX/BvcEW/gzuLfQ0sQESIAESIAESIIEiRoDCv4hNWCR01186z2ALf6bzjISVxDGSQMEJHD5yVF58XY3qBW+EV5IACZBAmBGg8A+zCWF3AH8P8Aq28C/4A7w4QyRAAsWdgBD9Q54fIYc59Y3XKP6L+4RzfCQQQQQo/CNosovSUM+dT5FP7jWZRM4eIJjCX7j5COFftkxSAZDswewHxwFjlmNAY9/Ld8/phsVV38Lrna6C8ecC3Mj3kl3z0eWnm7Gqf0PA+HNQGg9OI39/MRr9/uim+pjvchqfj3xaXvXHI/755rvJ/F4guI79EsDd6HPPl/ix6luyBTGfRaEUjv+VHKGa+9kHgLpPqM/PlSwU/leSPu9NAiQQSgIU/qGky7YLTCAjMxOZWdmIiooKuvC32+2Ii41BfFxcAfqXm/BX4mV9GyFcYPg5OCJGbCQ23aIEsfHnAgwiZJeIfo3C6AIK/5B1K+CG3Zs19/wVJeEf8EDDreLpL/HCwD/Rc2UfNAqTvtHVJ0wmgt0gARIIKgEK/6DiZGPBIkDh70uSwj9Yqyvndij8Q8/Y7x0o/K8QeN6WBEgg0ghQ+EfajBeh8V5ISQNMgNlsDpqrz4UWqTLPf+mkxAKS0Cz+99yNz9cIl5Dasp0Bs8ah+bbR6PfuAfm7Ht2AJcvVzwNmdcMfA5ej6hM1MPtdcY0o4vfj0PkqZb0ftUb79T3KWi5cNt7A0waXB3Ga8BmqTRQWUffPFYVrjbynaLIP5k68W/5YUbqsAOOlBVWdREj3GcxHl6VVMOC6+Zgt7lm7j6wvrpPXeL0nfy8quFxgPPspf78U6Iwv8XlSc2DrNlmhs48rlNaHNn1w6N352CfrvIWqS5V7B+S4r/Jx9TGyUW0K/suBe4DP19SQ4xOlkbF/GkNAzdXnWpc9+2R8727ZjpHl7R1r47vVav70+RVz5Sp+7wc5b6Loc6K7rSgXnNYYcHi+a7xzqy53zx1UHwK2dmtzpc+PftIi2/TramVYA8JFTQrtDWj7bA3MXq3NnxyuYT3k5xMi21Pz6lrbf/lfg5KnXIfafa/rhc5rFql5kmv4RmzT3H5cXdDWdkVtLcs1Y/gMSb7650C85VoD+RmEZ11a/AvOjleSAAmELwEK//Cdm4jvmc1uR2pKGsyWKCn+C1tEJh+HzY5SSYmwaC5E+W9TE4yasBCCSxTl3qKEq6+rz2klQA1iRAqV71tj7lDgDZeLgxK1VbUNgUffhLCaAjwvhLjr5yr42FXfLexcwion4T/2S02Yu33qZZ+rfCb925VANrgtNd+pRKLs12nZLdc45TVHPDcxfl19NB9uaJsTKdTUhqmzSyD+AyeMPv5CHOpjcFmEb8amB8fhkO4HflptpIz90/v2PN5yi2CXUL5R1hfCUs3TVVKsy7mYeDf+dsVo5ObqY3T38tpUjVWzpkS8u979fxrGCyWSIcegePqNG8k1jsO4VkQf3gKGapvPHGIsPPz/9bZv2WKYP62/okPeGzfj+vPzoTHGs7juI9v23Xy616d73aiNiObqc3oPdqMhGsmN1h6Nj/pcyM21Nlf6RnXuI3+i39IqavMK9/osTJwIffzz/83IK0iABIoGAQr/ojFPEdtLq9WGtLSLhRL/QvCLIkR/YmJJREdbCsHT08ffZeGVYis34e8l6F1CR4ldt9Xbf1Cs8QTA+LPLIu6yiGpDy8Pir1uKPfovhJpLQCnrtbQee/1e3MG/uNNOL3IR/rrYVicFmljzYiHaF6JNimUfEesVY7Frvhyw337f/6fLCu229nsKSWnFN4hOBCL8c3BL0ZmI/ujBzboglpsQXbDKDYG+HnIXqrnFcrjeu9q9KURuwdUG8S42ODJexLi50qzpOn/v4HXfUyjDx8h1AuI+yVKnRLkJf/09zzlQpx7uYF91F9VutY/dwfP63X2s/fobhbD6U/gX4iuSl5IACYQ1AQr/sJ4edk4QEJb/ixfT4YRTWv71TD950ZEP6XI4YBL+QgBKlkwohKVfv1uwhb/u3uF2PfF0SdGFobLoCou7bt11u554ZkQRPVXW+5xdfSJC+OuZhQyZesavvFlO5CbjyUoYC3/lrrQFLf25AWlWe+Heo7uF6ZuP8Rjndh9zuV7pa0e4nmlt+hHnOQl/Jcb1dej/0+cS4WIjKizxBRH+2nzprl3iTvpGKUfhX+BMUjl/i9DVJ69vWL5PAiRQFAlQ+BfFWYvQPouA34yMLJfwN5lN8mfjRkCIffnPof6Pj48tYPaenCAXVPgb3FN0i7nu6qO78Bh98V2pQnULtS7+jELQUxTq1mUp/I3uOZpryfXCfUNaeHUXC3+uPp7vSQt9nq4+bsttzll9jBmPrlIxA3lY/D2s0bpPuoyXMKRTzcPVxxUnYThVEHzEKUswXX3crlJq3fh19QmyxV9tCpbjUG2grdwUGk5ickinKq323wP7rtNSruZD+Odm8fc4mdDnVrqxaS5ihjUo+HieNHhZ/I1rQz/R0dasj6uP2FiMAUYZ1rRo3+1yV/CMWhT+EfqHhsMmgWJOgMK/mE9wcRyeeMCXKNnZNthsNjgdDhGvK+36JrMZFosFMTEWxMbEhGD4uQn/hlqgrtstYdQaPbh3HA7Vro19B7RA3JwCE72De6t8JseQY/5+Y5CpMbjX6CpR+24ZfAs9uHfsEdStfQD7vIM5ZVue7wUU3Ouy6mrC890DMk5AuOoI4S03It7pTQMR/o3d7Yk2VKCsipfw8UH3G2zr6S6SV3CvcDHxfg6DmD8pVDU3Ez2dqnIP0oJZDW5WuQb35lf4B/CsBmN8ggjCzjuPv6+rlPfJkBivj398Hj7+noHUuruPgb9hDeYp/I1B2feoYGMRFK33yTfg23OdyAsK4eYjLqerTwi+OtkkCZBAWBCg8A+LaWAnijeB3B/6dVnH7mHh9bpzbu9d1k7yZiRwZQlQ+F9Z/rw7CZBA6AhQ+IeOLVsmAY0AhT+XAgkUNQJ09SlqM8b+kgAJBEKAwj8QSqxDAiTw/+ydDXgV1Z3/vxqRtFRglzWg0bSAZEUwNQVpKSwWERFESqwV2dWWsrzVIrqKxi0gDyLWUO1WSq0BinThv6iloghBpIHKSmkRmhah2CDSRlLhutlCbLZBiP6fc86cmTNzZ+bOfcnLJd95nlZy75kz53zOy/2e3/md35AACZAACZAACZBAlhOg8M/yBmTxSYAESIAESIAESIAESCAKAQr/KJSYhgRIgARIgARIgARIgASynACFf5Y3IItPAiRAAiRAAiRAAiRAAlEIUPhHocQ0JEACJEACJEACJEACJJDlBCj8s7wBWXwSIAESIAESIAESIAESiEKAwj8KJaYhARIgARIgARIgARIggSwnQOGf5Q3I4pMACSQiEMP6r+/AzPVAwdWdZOLp/zEMk4rUv3mRAAmQAAmQQHshQOHfXlqa9SSBdk+gATsXvCop3Lq1G7a8Pgz9W4VJE+q3b8ftXz6BK5+7TpZg0eiurVISPpQESIAESKB9EaDwb1/tzdqSQLslsLdsHcatyJH1LyktwhNTeqNjq9FoQv2uHbj9a6dlCUp/ez2GcAOi1VqDDyYBEiCB9kKAwr+9tDTrSQIkQAIkQAIkQAIk0K4JUPi36+Zvm5WPrduI4smN0Qo3px9qS/tGS9tCqVT5gaUHx6Ik3/PQuir5wZwvHMab43tj6XeLUdBc5TpZjbULDmLJitOo6Z6DkpmX49G7+6Jz5OfV49C6X2Fn7+sxqdi6qWa3/MfMETXYeVshfrWwqFmt5qEsPfUITnsM2+7fhftebAKGqwZ5/j8Go0+rWtiNMokCDc9PskwNqNlahfI172Pb+ibUAMi7IgcjSgowfcZV6NNF7Wxk9mpCzebtmLPgBLb9HsBNBdj1/wbJRzRbH85sBYJze2M78kfUye+nvzQWDw3P9U0r+pi41PzUDRvqh2MAG6AI4gAAIABJREFUgGT6aUtVKb3nOG0t8nHa+3Kc8s4JoQ9qjX6aXs0zc7fP3JmZjJkLCaRNgMI/bYTMINME6t/YhbW/VC4Q8vrTX/DwitO4dkoehn7a87TC3pg+2quuM12i5PILFgEN2LtI+ZhP+VM+Xlo2qBkFUw3WfmU3Zp/ohEX3FCDvzzV4+v4G4DvF2PCt3tEqVLsbU/vW4MrKWzDras8tNbsxc0QtCp8fjVnF/iIp2kPCUyUjqPzT1mNvWSXGvdoVG17oi5r7X5cPfBgFeOmpQSg4LxOlTDYPd5nE3aJc0crUIB+2t+xVjFvUJA8rjx7XCd0BHP9DHTavaUJNr05YvuF6jCnItPg/iLLOB/Ds6G5Y9K08dLmgGwYW95DlaT2XqWTZB6Q3hD/uLsQ7vgtadUhcXOKg+Nkt/J22FjW12zuvBjOD5oQ4tA2R+qm4LfN9NUP9ItVswubOVPPkfSSQIQIU/hkCyWyakYD1o1zqJ0Cb8bFZnfW+HRg1NIYhtvWyETvnbcStv+yBX1QORZ8olWsDP17JCP8oVcr6NO/sklW446panJzTDz8t7esW3TW7MLV/Lfbc1xe/mt8vs4Lc6g9YOQzLb8nLepSuClhzzJiSXFSsPx/Px67HEO96Vtb/PXlb48jT2LbVsfifXTAAGG0t6ma3dzJzwju7IvVTkX/G+2prN0gynFq7rHx+uyNA4d/umjwLK5xA+Ctx2AmrK3PwzNQYtiEHs/5jBEqHdwbOxLDzh3tlpcueacDed1RIx4kPFmHWyHzXD1xCMVN3EKsWVaPcdJ0ZdEzm3XdUg+3a4xWrunzaLcBsAe939t9HemDP/W/h6XVNKvkVHVAyuwj33NIzmquO9cPTuGQQVk8Sjhi1WPuVXZj96d44+L3ixHmYFlBZAC1yDsq/lnQ+gDLDzcqv3LFeHTB9bpFMX3rLJTj+8muYs0i5ifS5JQ9PfHcIBnQLt0rbLH9ViMYVjtvStbfl46EHB7ncdXwXCVb7m20vyjPxnssx/aaetjAOaiPHtaOT7dYRN4LiFllmiibsLVuPcS/nOVGEPGUSqWWf9JTJd6S+sV1+LNxS/BfC1gJvax62/MqJWhRWPzF2TJcVkb93PE0pOQ8rnjjlKpL5/FPVe1H+/Rq8sLUJh44D6JWDMTfl4wFPG6HhiMyjYulbeHqtMR69dTcYifT2uI3CKJUpTs8xKwvw5uQaXOrj7lOz5iUM3nqRzH3pFTWYuSiBq0/DEVlPcQXV1W/uEunt+evkEVQ8nYCVfEIDDq3bhcU/OoGKNwz+swe43b5OWvxD8gxytSz9QTeU3aXcodSVYOETOm87/VTkpPtqlH4q0jvuVZ2wwZwrA+ZJ33k1bE6NwN2cG1y/PTMuwJIHTkTnlEp/5T0kkAYBCv804PHWFiIQSfg3Iq9XB3xj4WXof6oBXYYPwoBux7B+2uuY+ax/OYd8txjPj62T7iwJrZgNB7Fk3AGU1eWidG4BBnSsx/ryY6j+mxKue9/okEHhfxoDrm5C7qB8zBitHNFPbj+Ch584jUvnF+Gn9xVGsOQ2YOe8zbj1yRyU/qwfLn31AGZuzY3uAlJXg507qvHk10+g4Ht9UVJ4Aa4cVoDOCBP+qtzdry/AxMEdUPPsHzFnjWI/aXoHbDt4PmbdnY/uJ9/DM/9+AtuK8rHrZ4ND3Z20CMnrDgycIvLthMaqI1g4rxGNllVb5C9cTeKEf2M1ym/Zh4ePWm2WB8R2CW94YPGiRlxoWMzTEv6owdov78bsIuUiosujan4QS/ocwKZ7irFFuFj5lEmkEuXylsm319apRezsnkdQfV8hVswpQl4Ed6UogkqLKZG/8GE3x9Mn+nbFR9U1sj+gtCfu/qdc5PXrhz4nnR2It0u64YHb85DX8UPUbK7B4h+eBqb0xmt6oWmNIZF/WU0HTJxdgJK+wKF1NXhy1WkM+ckwLC3Ji2MkhZ7VdpEYpTIt2XPMdbjsmZ9jajevu49aOG+bOEzmPuPwDowLE/56vqjpINMH1dXu38bcJdLL+SvXmnNqOmDWd3piaF6TzepSz26Pyuc0Ji7Mx5jiTkDMZ4x5+Aflidpq7NnttLUoj2zviy9A7E2/OSEAeN3eZumnsj/Y4909VwbNk5qPOa8GzqlG24VxN897uH57ruqBxmQ4pdJfeQ8JpEGAwj8NeLy1hQhEFP6TfjYai0Y6JzbrX96Mvv/SgAHTe8qCLl14FQpygVO1b6H83oMo29wBj//2y5hYtx0zj/ZTosP3asL+Jzdg1NIOWFo5GiXad9r8IX0jN4PCvxED4tw4mlCzaiMGz4Iqc68I7OuqMLvnYawF0Of2fCz/zqDkDn36bleHCf9GjFk2FMtvU37faNyHh/Oq5T/Li7piw5brMMBqnppVL2HwrBwsPzQWY4SDesClhdG19s6FzBg7F2zErU90xYZ6FQff74CltNAu+ARW7xmBaz2HXU9tfxVf+PLf8IDFMj3hD8hn3fkJ6SIiLttN5I3tKB5Rbz8nmTIF9UXxec3mSsycUA+xDBhwe1fcfG0erizKR//Cbr6LwlSEv3c8me4fends/4qXZDFnru2MJzYNxwDbPUa3kWMVVoxUrR7/7VhM7KV3e9QidU5NPpb/ZDA6JtFuEUZBtCTGHDPpmJg3ctzuPtJtpQ43Hxwr8ytYsy5U+Ou6inqKK6iuXaxABnGsYc058zpg6X5jzsFpHFpRgS/dq+eBmMxfvqCusB9q5ziBDk5tfRVfmNeEh54X9zv5ifTheWbI1QfigHDm+6l7vHvnSv95Us8j7nnVm1btrsq5PiF3ZWgQl1gkB40V3/NR0XokU5FAsxGg8G82tMw4YwQiCX9vFJ0T2Hbvz3HHbuViIS7Xy5os/9PclQMw4w9voWbS6PgIPHYFDqN8aBUeHh5/6K/mWTX5D57mPD99V5+AiECWEO+oLaO+gNWPV33VLtz3jWPYc0kuBv6tERU1uVj+i7EYk8w56KSFvxAUY1Fih3g5KF2CxFVW6hYl2PVz5I9q9I98ZNTLZunK123dF8lF9CQ392NY/y+vY+Z5eVj9rz5iuO49ab3uYvmrpyv8YfWnPi8poaeiwlhuPrv1zkZyZUo4fupqsG1zNSqe/QCVO5ogJaCM3lSIh77Vz7UTkLzw9+mDSfr4q2dqf/kYKqbtwNRTqnNU/WQQ/JfZGWaUEKKVwJxjeilLdWfD3UcK+V9egoNPiSUmcEi8EyLQ4u/UVdRTXEEmBV/3NHlH8JwDy5Jes2QQnp+kcpYL4TUdUPpUMSb9Uz4653pd6Jz8RPq4w8uuPAsy4+Ov2Sfop5KPtWsVpZ+K9KGRlHzmyUDOrrQfyBIHzfVu7gWG8A8eKxT+UQcg07UkAQr/lqTNZ6VGICXhryJwzCzwc78QxVCitKx7B8xaNhSlw7uFlE1FuHjbtGbr1LbPdYZ9/K0wge5CWWUOC2G6T0UdGTc0BszphzWlfdFZRuCpwc7hBXhpWRHeXbAZT/6pBxatHBx+yDcV4e8KYWoIf2+ZZZs6zILgB/1gm5+Le+OFv8UqQY/Lm1+EqvsKrUVDvB9/JB9/+QynvznCSrn5vDF/MFbfLlZcyZUpqcFypgGxd/6IneuPSJehxttEWztRo6IIKrerT7LCvwmnTtahpvp9vPunv+CNX9Zh88uncei43gmrxpI++1A2pZ+sVnAI3mZkFAbUNcecQMWdpruPcuXaO+U6PH6TesOyfBlcoPB36poo1HCw8FccXpfi3hss1WceqKnCw3ceRrka/ugzrBNunlSA8SMvR4Hc7XLyE98nzDMTh3v9ePv0U5FM99Uo/VSkd/n4x82V8XyC8rXHpJyfVIGjcnfmBgr/pOYqJm51AhT+rd4ELEBCAs0p/KO8B8ByWXm3jQj/ZyyxGs9N7XKIS+906F2OU29sx1dFnPLpndG9vD5a1JezQfhHaV/bXzgd4Q9I17J7lU/3829ehyFvut183CKjud490YTY+ldR/PUGlL52C2ZZ71+IIqhSEv416r0UpugcMLwDCou6oQ/q8PCTOdaujiPGIgn/iO0WNwZq1XsmxLmdCvPLkoKQXQYAnjlGuQla7j5/3oVbrzqBSUdGY4xlHwgX/hEW6FbZMib8ZX6nUV9djcrNtajYUK8O+XbPtdwTq21B26rC324Tp5+Kj3RfjdJPowp/c55MJPxVWrVbSuGf8BeZCbKcAIV/ljdguyg+hb/VzEpQUPhHcfWJLr4E3LRdfYR7FYW/7KcU/tH7HoW/ei8FhX+7+CVnJdsIAQr/NtIQLEYIgZSEfzQf/9h3rGgroQ0Q7G/rt93r7+Ofg9Xvjsa1XdwP2v/EOoxa4A0L6J9WH67Me+46LBqtXA7cl/GCoTPqraqOk0ATatZtxpcnNyIGcajZPFwZUPmstvhbkXaQj10vhUcOcoR/PHfRPuIy2yiwq1h+0uL7CzeOxnW7NmPc701Lc3Jl8mvfijuVL8fU2pB67duBLw2N4WbjvReqT/rXz9v/RP6+b56O8/FXLjGyPPs6Y/Vzw3BtvhP8Xh/gVm+wDvfxj63fiC8vzcXjGwpR88+7MTtiu8UxypDFX/tzX7hxLCa+swWDdyv/fv3W63CLf7iPv1PX69Bnc9BbvhP7+J/024G0gTTh1Du7MfOqWtTIOc7xXRdJgnz87TzTdvWJQfTVKP1UlEf31Sj9VKR3XH185kqr7OY8GZSve05VoUoT+fhrRnT1oWrJVgIU/tnacu2p3CkJf8sCGxrVByitLMGsqxO94TQgqo8I4/gV5Vowe2twVJ/6zZvRd0IjHnp9HKYXGc9qOIiyUQewZJ9X+Hui48gnnMb+Jzdi1LxcLDdcDtzdQEVSEdetT3jFvSn8c1BaeT1mXe1EQPLtTlkt/HWknY8wa8v1KB3sruupXT/HuK99gGuXqfc9+LaR1T6CjdlGwUPPcbW6r1s33LaqDu9/z/ELF/epaC/RyuT3HHG/uAbfeRolSwbg0Une9zrUYdu8HbjjSXc/Cauft/9FF/4hh7fPHMGqCXsxxxgXwVF9jmH911/HTKhFUmOajFKaGuPmGLWomdO9B2b85hhqZrgX2+HCX7ezil4kLieqj7uukAsyv8P8iaL6fIRFvyrBpEIVZat8/FvYNLIIG+423srdsA9zLqrGHin8P2NHqxHp/aP6WHlekZmoPqq9E/dTUR49p0Xpp27h750r/edJHdXHFXUsbk6NEtXHYUThn9JI401tgACFfxtoBBYhAYEUhT8QHse/4PaeeOmpAYERN1ylajiAsiEHsQRWTPguDah8shbr/6BSxexDjD7x5OuqMOcLh7GqoBMW3aNs8H3wF/kegMaLc7H+WfcLlER4OHGNmSPi1isL6vHNR2Rc9CErh2LpLVa4TD9stSrO+8wvHcH6Trqsjdi7thbPrGvCpff1wHW/P4ay33TAQ88Px/RibcP0yexkFeZcehh7puSjdHw+BiaM4+8VMK15uFe808iKg/4GMGZhb0wqzkGsqlZWdO3SBhySh52tXRFPG5ntI9KbbRTWW4VwEVffCcKFoVP8Is2nTLL/VNXGl8n3QeqFcfb7KXrlYOJN3dDnHwD8TwM2vaxeilXi7Sch9fP2P5F/VIu/faZkhWZ8Pk7FYnjh8TrsbQRq3nEWxLo9RP4ijr+Okb7/x4fx8PoclL42GrOKc+PaTaTXbRfXbpmaPH3mGB0OWLSjd7cukfC3+54Vxz+orsGuPkb/DY3jr+aK/U9sxqgFTRhzdz5KRnZGl5P1qFxTi/LfGNG8IsbxF+/ECHxzr++cENQIxvwb0k/F3facFqGfivSOxd89VwbNk1r4m/Nq4JyadBx/n4VbUpwy1YmZDwlEI0DhH40TU7UmgZSFPwLe3JuL0d/sF/0tuLrudQdRPu8trFrThBoZNvFyzOh+WH47KiScp/j+VPVulM2rxfrN7jfxln76j+g1Aq43p0rRtSUfb37/j3b63Ks7YdL8AZg+LCgwoKeBrLcMr5KRVYA+oztj0reuwiRxf8MRrL1/H2q+miiaUQP2l2/HzMcbZXQWFXM/LI5/GxP+Aon19lT95tS8K9SOy4iJhXjAE/LS1UbWWz1F+4jLbKPQodC4T34t3l9QPiXgLcmeMon0olx+ZQp+Vj0OvfxbrFpXh52/tN6W2z0HQ0Z2xaSZAzDmivgFXVD9vP1PPDOa8Fd8xbX+sX148lmrrw3rhIl3F2Fi98P46tAYrt04FqXDLBcgnzf39hndFXcvHIySQmNXxmAk8heLmeQZJTFp+c0xluvWWp92TCj8jb4n/qn7n7euocJf3OjzBtlJDxZh0sh8z/sa6rF/za/w5DPWoV75foc8lM4fjCHd1YFzeQW8uTcuzyBXH/jNCWGcM99PxdNc4TyNuTJonrQ5R0irOXnfmOxlFGrxT5pTEn2VSUkgTQIU/mkC5O3tm4ATxz9XvkxKRflO/UooBFLPmneSAAmQwFlDIJm5Mpm0Zw0gVoQEAghQ+LNrtB8CSb6AyAGjfLe/j55Y8T3TNUj564pL+ydHtMcHMucPVPvpjqwpCZBA6gSSmSuTSZt6iXgnCWQHAQr/7GgnljITBFIW/pCHP6+Z0IA+k3pg0i1/hy6nGrB3TQ3K1ivXkUiHZSPUgT9QESAxCQmQQLsnkMxcmUzadg+WAM56AhT+Z30Ts4KZIXAasR27sHhxHSp3NCEmfWi7YcZM5dzj51OdynP5A5UKNd5DAiTQ3ggkM1cmk7a9cWR92x8BCv/21+asMQmQAAmQAAmQAAmQQDskQOHfDhudVSYBEiABEiABEiABEmh/BCj821+bs8YkQAIkQAIkQAIkQALtkACFfztsdFaZBEiABEiABEiABEig/RGg8G9/bc4akwAJkAAJkAAJkAAJtEMCFP7tsNFZZRIgARIIJ7Af5TcvxOEpP8DiMem+nSIq6xg2PXgXynvNw4Zp/aPexHQkQAIkkIUERGxAtMqcR+Gfhd2FRSYBEiCB5iRwvGIeph6d0LIC/HcrMW5tPpY/Ngrdm7NyzJsESIAEWpvA71bKErTGnEfh39qNz+eTAAmQAAmQAAmQAAmQQAsQoPBvAch8RIoEjm3GI3M34G19e49x+O4jo3FhitnZt/1mGSY9VaX+HDgNq2YUp5tjtPtjW/DADLXKf8t7xw0Zcm/QVoQFwCMvTEaR5znSkruip+938ZVQrhevDUvC3UNYbRdssbIaJZ8jLm85AoEd2yy/yni7m23eSu3ebG0epffJvvc6rnl6IW40PHf2LZuAua8UYnrEz6M8KtU0qm9W4/IU3IsOPv1NlO1xP3nEnT/CHZ9LtTTivmOonLsAq4+Jf/fAHY/Mx4ge6eSX3L2ybZCheSG5R6eRer+8V7iJbTJyidamwbzf37gA978oG0Jel42fj7ljncZQ7Z/pNqrC6inLUBn1d0f/XmX8NyU5F7i2029UezljKFPjyGoXuzcUo3TFNPRNo9dm5lan72P+c5j+WSdXPbfdaHwuPhOXmPPMzzNTlvBcKPxbgjKfkQIBz6SrhVvak6r+cWmFycISXwKGW4Bl0J86gfAXzxYTzhO4K4LvdpLC31rY9NaTm+W6IZ4ZzX1Dtbn8sdA/thlpd3ebi/xb9EfCV3Q7bS7K0+x+9D5l8F0Emv1nPjDXcL1pXkEheDyHS+YPxWsLnAWK/eO4Y2hgH9KiUAl9U2ykKQStvucVmSlMZind0py8my3vmFr0PzCjFrf7GB7CQZjCH3AWbu7P44W/NW+kudA7+PQCWbw/j7cWeLL9EV1UNpfwF/PorwdFdruL3rbBQjWlDuu5SSzGxOUsyLRgT++31xzvIv/0FveZqKnOI4CnNIYdcRtXTC0g5zxnvMh5OWS+y0SJKfwzQZF5ZJ5Ac02ithUvvcknpQoHCn8lxjMy2CMI/+hlT074x9dB3P8D9bh73ZZm3zJYbS6+ezvtBZ75hLYo/J02j74wit5ycSm9wt/vx8gv+1gMx/PypM99dEGRQjmN5wAxHI/loXueYiSusLHRPNZeABT+yTdkWn7LHoFvzwFKMP6pRw+8fUwt7DK9GNN9SArJVHd2mu03K7lmiD5Om1P4q7YU1+pjmf2tzSrh7zWGBTale87LiBYI6TYU/smNKaZuKQKmm0+ACHRb+rw/1O9Z27TFGAHl1lN57B8w6ML/we73nUooq5J361B8756s3K4EpiXRZzszSLRGEv7F2PPgXTjaaxQ2vbIFuEEJHxHlRLllWGUPcg0yhP/0KUdQvqJa3uBstVuWVenaoYS9uF7rNQp4ZYvlgqRcdIqghf9k9F6x0tq6HyXTB7oRuSwVTv5HJ7q3Pn27kSn8RQIfjl6RJ/qAuIQbgKste6h292tzkV6mheHyFfc8nz5hbvl73NBC3UoC3Gz0Qkk8evm9wBMzatH7hi3Y9Arsrd9IbS4JmO3qQ9csA5TLmb0zYyQXzxOXt5/prWr5pV/fs1y8nC1rZ0fj9qN3xbmseBeJrnrCcj16z3QbA1A42dfq74xNNS5l+5ouOXGCzL2bKG+wXElGDCxG5Z4qoHdP4PARh4zV9iKd7m/6S5cI9bonDpwmk9nuhC6Xs/AdiXABZ7l/qOFtXSHj1mIHw73A1ZaWQFHuaIbrV8B8EuSaYC/UUjoY7izQRwysQuUeaw62mNltYwh/fxcgPfcr11BxSffQgIWcNw+RVLTpdJT7zCvjcMclG7DacCuzx75u+x49cNmxY5aLarDoVX1etxkA12LcmTvL7TY20uqFuM/vgeo3kzH9nZVQ98a78onFtZ77df66TX3HopwzaiVLZydH5eE/t5vCX9zlw8FnXIqUpntV3LjM7wrUnjA7vfU7cVGoS5FfG5tztuv3PdS1K6zO3oVU8E6+az6VTWTNbaarbMB85658an9R+KfGjXe1AAGv365XXEUS/pZvriiuEgNeVx/rb1jnB0wfc0t4usWmef84/Nlr1dDi1eODKnFFcvWxwnvBLXLcQinENcj+od7iiH3XD4q/8C+vdosGFVIxT4Ua83wnquIbctEr/oxJLJqPL+BsDzsdLH6CdgRToPB3+WT7WPw97eTuS/HC8ELzR2r8MXUGweof6t4QS2EUV5+BVer8h+HfHtTmgkzSrkF2GSbg6Az/MJ2uhYiMrOPe8UloSZTtrRaFMPzT/e5z1c0TzcdMH8XiD6/YFoD8FmkeC7J2J5M9TfuQm4tNr1A0RLvuk665AdaZJJ2HkV4uDi7eIM8W6YWCujeBMAzw8Y+PumS2lTWHVGvBF+8j7m4TNZ9ov2SXC5gxn9gLvpDdoriFoylqEv5mOOP0jvHvYbU1por2iPF1EUrvBMqss1kmT7+2UPeoMann/rCdIT+Lv++cYM8rPm6Jdj+02jTCDoDTDupchKsNjqpFuApt6x6L7rnB+U4Kc7HQNs7tyGe847do9rH4B45F9VsgLlvoyzklxKXrN8pt0z5PJ/4wx1cSwt+8z8/i7x5LnvlbL+rv/JEsj3ANMvvCxS+a50Ose1PacTZ5/gCXrA0ITWzOk9b5N++cR4t/wsmCCc5mAmGHuiIJf22p01afQFcfHwuvHPxuC4TrYLGva4pnIWE2TqTDvV73GifWr3nINtA1yM/VxyU8Ayz+xgFeZxJSk735XPuHPUyQWLsMuEFZncSV1AFhAEHtHt3ibx4ED3H18Rz6NXcCgtwJ4vpd2GLPXvCtDD/QHbc4iHezihfmSYx8w6J7eWEh3qqG50CvY8kSudoH0wwhcDzCYVPHWuhYJxMKf1c13CI1kvCX94fs2iVj8Tf9xENcfdz9Uy1EldjUO0/xbRMnPLUlO8A3PeFCy/UI0xjgExvcIzbMhZmyNJu7eMZCAFbIQZePcpALoGFFtt/FkMzBVGOcPnIpfjZ3AzB+Ggb/ahlWC8PMze/iflP4W4d7/dpihLUIw3gl/OeOde8CeANERBb+9oLSx5UlQT/zD0qhWMuD0KEBHuLbN2hO9fabYDfSRK4+AWPR2s2JHPI3KEhHEsLfNP4Eu/p4XMVkWxVjnzygrxZj4nKf74o/wG0uIuLTh825noPthYW4vLo6bmdVtM+aSzwBM4xFVPdMuf2GFJUW/yR+O5m09Qg41n9nAP+DsZKXB3xcP9QB271BFv9jlt/oQOUWZFt0PdZdFwGva4rrSx9LXoirj3Or90fVf3Juq8Lf3UMsASE+9EQ5iNqT4trdE70j2NUngfC3f4ziRdsNfw4XcH7bxrI+CVy8vBF13HrXG3XHbYUVaTMi/C1xEedmIF2F3JFYnPJZ0ZkiCH+1q+V2I0oo/D1uJpcXVuMtSzhGF/5WaT1RoeTibWCVa4fGXiQYRgHbpSBM+LsWidY8ZPRHt+UwSPjHfx60wAwV/q7oWSLPQghukAt4JfxdwtAQFrIERlvGzyV+wt/t3ucrXoIGddzCIiihuUC/GntkRB3lNiMEvN4xEXebFn/tRgLX3OAYYER6vWgIYt16wt8a195Ia6HtG3PtDnhppiX8Q8aiGNvi0lZ+0Yd2fT6CC6cuoHfH7GLPDpnlkuvr6mOMy2CLv56DTWNdD7xiRGYSRXEvwPwMBiJVgNtg6A+XIfwN17qpK0wji5+Lns5U7dAN3JOh834hZaXwj6pAmK6VCcRbbTMi/L1WhzhXn2Qt/iGYUhL+2WXx9xOz4rNQ0RvaszztniHh7+07Liu+5fsf2eKfaGQE+PiHC//msPib4Ty9ltgAi79RyMQWaKvMEDsKTsjYRMLfu5OQtKuPH3/TCJAh4e8nDk0rftIW/wT9Jpi3n8Xdx9XHfANyi1j8AyoU+cVsfmNd5ek9kyPG5leOLnCF8PTbDRTuPnKh0OMY3j4WfKai1YS//k0wFrumW48ou3Lri2/f5rD4e/uc+2/nt+joxHnAgt0YnGTkJtc8mzHh77Xam38nb/FPNJ0Hf+9vpPO6WiVaNGcs0AeFf+pNyTvvQf4EAAAgAElEQVRbh4CeIBzx5eN37dmK19ZhdU9Ei799IEtZiP/HDkHmWHC9PyjOVmCwj79vVJqUhL/in7yPv2GhaylXH5fPpyMsRfmVn2r4ZVrSA9vdtcvjPkDmPtwbbvHXwt/VV7TA0Ie9XW5ihu+nr49/sIuHPtuRnMU/uM0dMZCIqPG93+JDu55Z5wr8dhTMH61Erj5mHzXTusOGGq+pt86xyLTaB1lbHK2dicQWf/8QgWFnNi7UlsckLf7mmSPZ17Rw0X7fXh9/Y0fQtFi7ffyDxWgi4e86Z2NZiNVZGu3j73duR43DVHz87XM6gT7+fjt8yYQqdgt/PUbtg6GeMxNK+FuLAm9biPNc3h3ZkEOb+pyOYKOj+oT2IWvnWKS3o9Yk7epjinnTiu8zd7raNy8uCpxuT1GeR7DQdZg+GVcfl0j1jEU9m9gHU8MOn5rsDe7u39L4kN3iGfJMgHGY3us+F2/xd88Bdr/xyUO27+e0K6lqa18f/zgX4ShzbZDrlLWbql25fHz8zTmSrj5RWDPNWUsgzqUibuL2vPBl/EVY/aI+PBdR+Hv9yXuol3nJiDD6wC/0YSCNOkFUn6AfmDSEv/1jnURUHzvyTksJf71A0T7+ersTkOEgE0aesdpCpDRf1uM6qOny5S6GOAQof3zjovok8vF3+4NeNrAYENFc7EPZyUX1CQ0vmJLFX/U1x2c+ig/wc7jE8yIue3IIiyxkvDQr/nCmN+rIFt/oOuqHy9zSNgWfEjXqhU6F8v+nT+mJ8h35KkqP6V5QOBmPDHsdc3V0KNu9QJyRcEc1cSY+/+16P79gcc9l48fh0y9usN8VIfPxug2Kz+J8/I0DndbDdaSZuMguunChUX3MWPXx07ir7e2vAyIe3TDPEHzW2RwzUpdXpGlXEv15hKg+N1oRp0RRgl845PMCL8N3Pdwv3BN4wSukvYeltXEnqC1c4jxBCFCfiGLfvWSDb1Qf9RLJdH38LXFvBnEwF1TeiFau9jUWb/r3wJhrvQv0RBZk3c/kws4KMiCjO3nHou6DHoNBoADxexmj50V4bmPPOJmVa2z6jEtfH3+PG54rKpTPmTH5G2+4D7kDiYSFH00mqo9BRo83w6AhXtzlXEbkJXssBs13gcQjf0FXn8iomJAESIAE2i6B4xUrsWfgZNebedtuaVmy5iMQdPg2hSdm9L0gKTw/rVtMcZ7my9zSKsfZdnOC0MFnW3W99fndSpSLcKnGm3mzrcoU/tnWYiwvCZAACcQRiGHTsioMnCbCcPJq3wQo/GX7B7ibtO++kYHaRz6zkYFntcEs9i1bCUwT77nJ3ovCP3vbjiUnARIgAYsAhT+7giZA4U/h34yjgcKfwr8ZuxezJgESIAESIAESSIoAhb/jO65e4awP7CaFkYldBJzzP35vAiasbCJAi382tRbLSgIkQAIkQAIkQAIkQAIpEqDwTxEcbyMBEiABEiABEiABEiCBbCJA4Z9NrcWykgAJkAAJkAAJkAAJkECKBCj8UwTH20iABEiABEiABEiABEggmwhQ+GdTa7GsSRBI5o2RSWTLpCTQzgi437zbzirP6pIACZDAWUaAwv8sa1BWRxEIf0MkKZEACUQj0M5f1hMNElORAAmQQNYQoPDPmqZiQUmABEiABEiABEiABEggdQIU/qmz451tmICIOTz3FeDG+c8l+WrtY7JWlXMXYLX6J4BMvO69CqunLEOlzawYpSumoW+LMlTxvcurnYdePuUH8o/FY/JSLIlyqdpk3S3ySzavg09/E2V73I8fceePcMfnUiySvO2Y0YaZaL/UyqLcZAzghZOx/LFmeLuueKnOgi0hhRyFR57Ox5oZr+OapxfiRm9zx7bgAes7kYn9vfx8Jd66YR42TOsfDYIsC/DICz5vt/zdSplH4Pey6Tbjkbkb8Lb5tB7j8N1HRuPCaCXwT/WbZZj0VJX6buA0rJpRnE5uyd2rOXruSmW8+D84/dj93nGY/hhs3XGofwPieY3y75vJtSgQpS8nmyfTk0ALEKDwbwHIfEQLE5A/srW4fT4w1xIgogTiFdvyxwDBIkb8+ImrbI8Wi1qwpyfU9QtlxI+puNITtanwtAS6S8Cpz8S1KRlhZz/eIzYscdM7icWWyeWOzymxLq7Vx9IU65bIu2z8fMwdq17i09KXEh5ukeH3WcbLFSS8DXEfTfjr9p2Ha3YsxNGJ1iI6LB9RmbSEvzXetND/zTKJRwr2tMS6XgimN45Tbis/ZimMl+Dnpyf8/cahHoPimSNSHUKtOA71XC/Kby5a5efvZGABTuGf8nDgja1LgMK/dfnz6c1BIBbD8bw8dJd5x3A8psyb3fMSCX9TeGZWILS28A/8scvoj1fy4kNZGdMU+X59qBUFhyyOFL9HMD3Oum4ttpJYHCU9RFIR/hEecjwWQ/e8PCAd4Z/oOdran5bI93tIGxT+SH68NJfwPxvHYZDwD12YJuqf5vcZnTuTeTDTkkB6BCj80+PHu5uBQJxV1BZRdwHfuwuvDXO7p7it+F53FmVxlcLfdLvwtXCbwl/c4SP+44SJch2QbjyWlRIbF+D+F49hxMBiVO6pAvK7ArUn3KSksLko1KXIee28c6u5/e7amg91hUhSbLrcEpJ4PXsiQejTV5w6BIh/H95e1iJbF+/ePYHDR5ynSTbF2Ody3xJfu5/p5e11dYjOO9EC0wSxX/5huksFuqeJcbA2X6YPdRdKJPyn9ET5CsstSI8DP1cf335gunapviEu1w6C9fzpU46g3HJzsuuUSCyZbj4B4t9tnQbgs8jTQnbEQKByzzFceAHw/gfecaR2F8QV5ILndn9R/UVcygJuupMlcB8KtPi7Xa/EXCYu4aYoL8885XJfcX3nWURYrl9RXR0TjkN4dmLsuqs58h+MOU/yFPOe7zgcDT0/mqPAtTPndfUy+4G5AyQzCDYahFr8zV3fODcsz5wXNB/G9WXrtwcZ2E3wmSv5EQlkigCFf6ZIMp+MEnDEvBJFkBZS58dNPEz7kpvC3x3NJz59IlcfISLEZfsCiz/MH54khL95n5/FX/3Y6sWF+4fVXjwYrkGmVe7iF01LuXVvkJU0KUHuXiREC+VoLLaSdRny/sj3GCf52/7cSQh/Vzt5xKDJWuTf1yNkTN7CDctkLdJH5x2T5RdnKcQCNfy8g+ImLjtt4E5BEsMrVPgb/vqmq8lFXh9/z2LRzDNRf9LnDXRfMOv0XmIf/0RnPqILf8ARlF6Lv/U3jP7m6WtuK7hzv2iJ0hXj8Ge5kLTGr3UvglzLAnz8TWEux9qOobKh1cLOHZJYf+/9Ts2FRp/L3xh+hsKvK/mMQ/eZimjCX4xBcdnnJ7yLMutvvaiOc62Edb5Dz2Xm/RdvsOdl3a7uOdRdsUAff9c5m3ijiHvOC5kPXcJ/LN6NNOaTGMdMSgLNRIDCv5nAMtt0CRiWRVtMJhb+7qc6P5x6oZBQ+OsMgn4IkxD+psU42NXHYzV0WaeVqFBC1by8P8JaqAak9xFqfj+KUoTAezAzmd0CawHQK4mDoLJa3oPP4jO3oHrbXtTEL5BEamnxNw8E+7r6eHd0hMHQ3A3wc++K39ERB0yDBUeA8PcevhV9enytPFArLufAbQbcPxJZ/G33I6NtvcL/PbW74OwsqHJJP38jbdxZAVGZuMWLUaf8jbK+oYd7AfjtdmmxF134m9bgIFcfo331EJN9zb2LF3eoOG4ecBYSvoeQfRdLprB3hLueq8R/HbFfjD0eYeleKFjfoxBvVfdM8fCqfwACNf9EE/5xZ5gCXO7i21e1VdEea7fU53C/XoiJ8oi0ctfFs5AwZ8kgi79L2PuOFWNchM2H0IvYI7i8sBpIuNBP9zeR95NAZghQ+GeGI3NpBgLx1uYIwt8lsArtCTlp4a/rY0QCkcLyYo9FCiGuPsaPV7DFX+8omEKjB14xXYcATzQTP6EsCux1RdCVCBPvjquJ2FUZX6usjo7gS0b4JzjYmaiPaKspICO6SKE3sEpFeElT+NtWZNsiGczbLfJ8hKFdj8RuBn6RcOzF5+d3SwEsLicCTtsQ/gP3eKIRWXWWUWgGVtkRgIKFvzuqj6jzmkt+gMURhb9G7FiEncWg7Vaix1eIq48tED2uKX09bjpxfW38MU+/83Rev8hDMknA2aCAXRJH2OfjRWtnU+Qy/bPqeX7fe78T6ZY/poR/ebUz5yUbXcuuoVE3wUVcc8e+53JnvDDI1ccbvCDA4q85wRNMwb2z5mbutxOkU/gd4g/08bd2UvznO5GjM+eFzoe28N+CywvTWXAlmhj5PQlklgCFf2Z5MrdMEbB+KFFYjbdsC3Ii4Z/ncbFIwdXHp/wuC2PGhL/Xgmb+rf3Ro1v8E2EPjmThFv7pWfxNoZJiyErD1Spzwt8tWgSrC10WTDdv7+6KSG+eK4gUUjLEZccW/lll8Td6WCRXn4DFTJLCX/jRi0uF1/X4k6cj/A2Lvchfuqa4rPjJWvwTjMCEwt+x6IuctGhP2uIvrM6JFmaJJgvxvSHYMyn8vYeIva4+SVv8Q+oSRfjHz3du4R86H9rCX/V1JIgYFwU705BASxCg8G8JynxGkgRMq2fM8PG3Dk2+ow7rmr6uKhylEv7leqFgWf/NWPWhrj6mxdk4LOv+sQoJN+g93Btq8XeHCdVWTOV64hyAM7fO1QJEbXP7+pzre+N2CJwfM3fYTsfHXMT2V/7Gyfj4e63Tbp/kxI0eHypV1FFcjutOPG95/sLg5E5vPdVlabSEv2WNFSnCeAsff5O1SB/GO2gh4Be6047rb/RXkX/L+fibh0lDXH3yPDs9AecBgi3+W2DHqE/Cx18vsh0Lro+rle/5DdOf331Gw30Q1+NCZpwp+R/9Pglrd8lPpIozOeIK8vF3dqY8vT+hq0+ebd33zm2HrXdjRPbxH+PkFe2dEf7jUI9BUR4datd7puFta0yZuzAqvd847GG5yEG55VlGFJHybX1I1+vjb56dCPTx9995i+TqY1j3XTspK7S7VFQff/HOiiR3RxNPkExBAs1CgMK/WbAy03QIbHpwAsrNyAimcIB6oZC43pL/PwoyesjRCSpWs+nqc8M8PIKFMm6/uFzfB71I6dhmmdb9AqHg6C+XjVeHAz/94ob4qD4JXH20VU2xKsaIgVWotA/7+vs5B0b1CXIx8DREnG9/obmIshInFdXH/QIvVxSSSFFo/N2W/M5HiNIJ3l7W4vOEPv7my5si8g6N6hORt6s/yud6oyS1QlSfKD7+IgKu50Cq87Ip5zC3WCyKS4sm+Uc6UX0C/Pv1Qk8tsjwvZxt/EVa/WGUc5I0g/P2e06MYI1CFSjgvC0sqqk9YZK2Aw71+UXtEDdOO6mMeDBaHfV3nNfxm5/hxGPcCL9cL0MbhjqMbfHdhRO5Bwt97nkdEPhOXiAJkPy+pqD7WIsLnZX/BL/AKi9rjM0YjR/WxdjzlokEd9rXffeGHnJ+RQCsRoPBvJfB8LAmQAAkkRyCGTcuUBXzgtBRdqZJ7IFOTAAmQAAmcZQQo/M+yBmV1SIAEzlICsS0ot1xNpo9RL6XLvkvvcDyHS+JebpZ9tWGJSYAESCDbCFD4Z1uLsbwkQAIkQAIkQAIkQAIkkAIBCv8UoPEWEiABEiABEiABEiABEsg2AhT+2dZiLC8JkAAJkAAJkAAJkAAJpECAwj8FaLyFBEiABEiABEiABEiABLKNAIV/trUYy0sCJEACJEACJEACJEACKRCg8E8BGm9pJwT2/xf+7T9jGDP7HozM1iAq7aSpmqOa+9bMwTPHRsqsH5z9JXRvjocwTxIgARIgARJoQQIU/i0Im4/KJgLvY+vj38fRGxbhG/2zqdwsa+YIqD4gLvaDzFFlTiRAAiRAAq1HgMK/9djzySRAAiRAAiRAAiRAAiTQYgQo/FsMNR9EAiRAAiRAAiRAAiRAAq1HgMK/9djzyYEEDuCZB/4L+7zfF/0z/uP2fvan0gcb7s/is3TcNfZedQ8evO5CTxL1ffx3VhnyRmbGvzv2Czz2+G8xYPY98vn+ZwZUWSpiADx1zWhnEWcXfvtZF0szf8k1Dv6F7rMO8vwD8I3F/4wi38K527D79Qb7oHstRiI7waktnKsQLMQleBR9rRncvmp3y/yn9o1hzMGxKMn3gxnD+q/vwMz1AOao/l9b2jejXYKZkQAJkAAJtA8CFP7to52zrJZKNMIltNRnxw0BGSj8DZE9Mi814a/z/gb+CxU9/BYMSSKNJPxFnhlecPgVM4rw9yyojv/8+3js1Twp9MVVlFD4A5B13irTHzcXMtki/GX5/yzLP+ZrwDOhC50k+4NOHkn4i8QHsaTzAZSVFMg7q34yCDxvniJz3kYCJEAC7ZgAhX87bvy2W3U/4Q9Es/Brwams64mFf2IKx2Pvo3ued6cg8X2uFJGFf5L5ppI8BeGvFyRiMSYusSAKt/inULC2ZvGPvY/jVruriD7v43jsQnTPpOKOLPxT4MlbSIAESIAESMBDgMKfXaINEgi2+Ju7AP4LAdPFRLin/Avwnyoyy96rRqL7q1stF6J+lpuK19XngExruhrZLh6unQSRyiqn+KfcnQiJBKTvvV6pxopX1XNcLjCWhfy4bhHTSm7d370I2LfvfZUi7vutsO/N64ciHMBxP/emDAr/MdfHUPGqKk+8O4+qo77s76NY/K/Pi8xI5O+4gLldjBK555huTUVF/bBvn+O+pHY5LNbiIYbbl+p7IzHm2FblmgXRnz6LvWKnCvDtY76RgUzhv7ITZk6uk/ePWTkMy2+xVhi1uzG1bw0qTJhz+il3H/ldDFfOAcoWNaoU+jv5hyyc4yqEXJSKtL/P466Bq3fyDxIgARJoHwQo/NtHO2dZLf19/F3CUoirIB//AFefiphb7Ff0EOcD8gwff9jhG22ffzMvOH76yv/cK/xDMGtRn2fEhbc+6+63aPDuEMhnb3VcZnzudZ1TkOL6gFuM6+KlIPz9XX2M/F3vPBBctuIS00/fFPuhwt9yDdIiOwIjUS1zd8fmkOg9DK5y6PMVVh8xvhP5F8H6XvaZfqrv7dPnHtz3qvTxrmm+vcMW/jWoKClQYtwS+ldW3oJZVyv//ndnin8L537PmQBYiwLXQqAG6l4gtm6jfGzxy1roOy5DdBfKsmmRxSUBEiCBDBCg8M8ARGaRaQJ+Fn+38BJPTFb4m8LYudcQ/kUHHJ9u49CqSCv9/OX32oUoNeEvRL649LsBAutgiFaRfmTQokMsGvK8CxJxR9ChZQBRhH+yh3vjdkPcfcJcOASeDzDOBKjFkMojESORRr5kLY5RCAO/fE2x77eoDPk+vozhz7bpGMJfi3Xx3d6ydRgHy6pvonxju/wrf0QDlorDwFL4mweDlbCHsWgQ6StucnYQxGLAWQhkeuwyPxIgARIggbZMgMK/LbdOuy2bv4+/FKzWAUuJJkmLf0Lh32OrtJL7XsKt5vr3Uxb+D855CKdON7VKiz4yfw46dfqk8+wowj9RtCSv1d5nl0W5wKhLnJE4HlOHg8OF/29lejOqj1w0HBtpWNqtTPMuRHfrGTJ9zHvuIEx8+3xn12kkjvtFempW4e+O6iPF+eHe0p1HLgLUehEoyZX/GbMeKgpQqPC3FgHiBmsHQPyTwr9VhiEfSgIkQAJtggCFf5toBhbCTaCVhH+Axd8uW0If/5B2DDjca1uKvYsKX1cfn92G5rL4pyP84wS4tcugo+JE8fE33IQSMbIXCllt8XcLf9vif/sHbou+r6sPLf6cQUmABEiABKIRoPCPxompWpRAK7n6XOfj4+/y1Y65Q4pafvQCTaJDpDq0pQhrKS55GNX0X5fuOluhXVxMH3KRPtTVxzpU3Jw+/nHNH2bxl8I/ZsX9V4dj1fsJ4v3nXe8A8Av/GYGRtIAbEZxazMffWBxlwtWnws9P/2Llw6/dgMSCQFzjFuVGcPWhj3+LTlt8GAmQAAlkAQEK/yxopPZXxIAXeHlephUc3tN5EVbR1+7BJa/oqD5OPH5fH3/5cq/4qD5m9BxXpJciFdVFXCpiS3pRfVwRZr72z8B/qncZiCvej9+zOIqLCKTK5vvSshZ19VFhUMd87Srs/U9rx8JvR0AkMsN5BkT18WUk7rXPBKQa1edCjJHPTCaqj/PyuHDhrxY+qUb1MV19SiutF9iNsPz45cIgyOIvoUr+9gvA0A1LVzZgpn3Yt/3NLqwxCZAACbRnAhT+7bn1WfezmEDIIiSB8D+LoYRXTXB55eLMvKm5DUM0zw+04WKyaCRAAiRAAs1AgMK/GaAyyxYi0E6EWmKaQeEztbuNJwcKfwnEPDSsoyCpEK+WVT0x+DafQrsGPd1bR/VRB37fNN8T0OZrwQKSAAmQAAlkigCFf6ZIMh8SaEUCcS+binLuoBXL2zYe7XEp87iStY0yplkK8z0BOivXC77SzJ+3kwAJkAAJZBUBCv+sai4WlgRIgARIgARIgARIgARSI0Dhnxo33kUCJEACJEACJEACJEACWUWAwj+rmouFJQESIAESIAESIAESIIHUCFD4p8aNd5EACZAACZAACZAACZBAVhGg8M+q5mJhSYAESIAESIAESIAESCA1AhT+qXHjXSRAAiRAAiRAAiRAAiSQVQQo/LOquVhYEiABEiABEiABEiABEkiNAIV/atx4FwmQAAmQAAmQAAmQAAlkFQEK/6xqLhaWBEiABEiABEiABEiABFIjQOGfGjfeRQIkQAIkQAIkQAIkQAJZRYDCP6uai4UlARIgARIgARIgARIggdQIUPinxo13kQAJkAAJkAAJkAAJkEBWEaDwz6rmYmFJgARIgARIgARIgARIIDUCFP6pceNdJEACJEACJEACJEACJJBVBCj8s6q5WFgSIAESIAESIAESIAESSI0AhX9q3HgXCZAACZAACZAACZAACWQVAQr/rGouFpYESIAESIAESIAESIAEUiNA4Z8aN95FAiRAAiRAAiRAAiRAAllFgMI/q5qLhSUBEiABEiABEiABEiCB1AhQ+KfGjXeRAAmQAAmQAAmQAAmQQFYRoPDPquZiYUmABEiABEiABEiABEggNQIU/qlx410kQAIkQAIkQAIkQAIkkFUEKPyzqrlYWBIgARIgARIgARIgARJIjQCFf2rceBcJkAAJkAAJkAAJkAAJZBUBCv+sai4WlgRIgARIgARIgARIgARSI0Dhnxo33kUCJEACJEACJEACJEACWUWAwj+rmouFJQESIAESIAESIAESIIHUCFD4p8aNd5EACZAACZAACZAACZBAVhGg8M+q5mJhSYAESIAESIAESIAESCA1AhT+qXHjXSRAAiRAAiRAAiRAAiSQVQQo/LOquVhYEiABEiABEiABEiABEkiNAIV/atx4FwmQAAmQAAmQAAmQAAlkFQEK/6xqLhaWBEiABEiABEiABEiABFIjQOGfGjfeRQIkQAIkQAIkQAIkQAJZRYDCP6uai4UlARIgARIgARIgARIggdQIUPinxo13kUA0AnseQ89bgZ+98yA+F+2OFkhVhUd73YrlAIYv/qV83spbLmyB5/IRJEACJEACJEACrUmAwr816fPZKRE49eGH8r4PPzyDM2fO4OOPPsLHAM4R/zv3XJx33nk4//zz0PH881PKP6M3tUHh//66qRhUcT12r/wqLjz2U1ndyV98FaN+uRwTemS09syMBEiABEiABEigDRGg8G9DjcGihBP4W2Mj/va3UzjnHCHxhcg/R/5b/y0++/jjj9X/PlL//cQnOuITublEaxCQwv/tO3HkwWKAwp99gwRIgARIgATaDQEK/3bT1Nlb0TNNTfjrX/8PH+NjnHvuuS6hH1YrIfw/+ugjnCP3AoBPfeqTOC8nJ00Q7+O5yV/EljGP4rIHvi3dZeT1pUex+1Gg9Ivfxnb9t7Coeyz+QnSLa9ADv3Du0+meAqbix1j+iy/hMWl9Vy454tLPmfr8IXx7oLr1N4/1wVeWGc8X+Ri1c30/7Xkp9KXo18/GTRiHl+UdG1QlrOd6EB37KSbreuFL8ktVPvEvx21I/GWXT97zKkYt7i3TP/jAj+V/hWtRGb5tl0H8TTejNLskbycBEiABEiCBiAQo/COCYrLWIXD69Bl88MFfce55OVL0p3IJ8S+uj8404YILPoUOHc5LJRvrHiX8H/zFv1p++1Xyc+kzL8S/5T4jhPJlQqTD8PG3FgEivfb5l+Icz+PIdVvQ89YfO8IZeoFh+ODL+w8r0X30MfR8qrd6nrUIWHqZI6Jd7jyWOH/bEtnJufpYiw+94NjzmKyvOrfwrzgkF0HWc83ywVosTHteppe7C/L7H0vxL8S+WoT0bmPnH9LoGryVBEiABEiABNo4AQr/Nt5A7bl4wtJff/KDtES/yU8sAIT479zlgjQs/44gV5bq9+Uj1C6AFt6GWDaEPyyRbwths3DeswDaYv5LZetX1nXj2Z/5sWehoDPzKw+UyLb8+pGMj3/YGQWjjHHlG/oL+9yAXX5v+jZ4/qE9jzfWnQRIgARI4OwnQOF/9rdx1tbwxMkP5Ild6d5zR1FoPc4p+SZe//xf8KuaR0PT3fP5eoiTwF27XJAil1SFv2MdFw+Oc2/ximDjb5FeRQTyPNuyoOuKKDcbZwcChltQqsLfvXPgQRYn3I3yUfin2L94GwmQAAmQAAk0HwEK/+Zjy5zTICAO8jae+hA5lk9+poT/vYP/iqamJuR2PD/FQ7+pCv8HkVGLvyf8puM286+SussFRywZaPFPozfyVhIgARIgARI4OwhQ+J8d7XjW1eJ//3ISOeflOBF8MmTxF8JfHPptOtOEv/+7LilwS134f87Hx98W5HcexiBXvP9wH/9rXzdCcopaiLwtn39ZKdOdJ5M+/q4oQI8C3w7z8VchQsUlXYHo6pNCf+MtJEACJEACJJA5AhT+mWPJnDJEQKGMHMgAACAASURBVMTp/7//a5TCX1+ZtPiLPIXw/+Qnc1OI9Z+G8Lcs7+L5TmQd65Cwr797ElF9fCLy+EX1Ec92u+84ZwIe/IWKyjP1j0a4T3GDK6qPahEnulCCqD4U/hkaFcyGBEiABEiABNInQOGfPkPmkGECFP4aKIV/hrsWsyMBEiABEiCBdk2Awr9dN3/brPwHf/0/NH3U5ArfmWmLv4jwk3NuDi741CfbJgSWigRIgARIgARIgAQyTIDCP8NAmV36BP5yoh7n5rhf1JVp4S9f7tX0Ef6ua+f0C8wcSIAESIAESIAESCALCFD4Z0Ejtbci/u//nsB553dwVTvTwl9kfubD0/j7v+/a3vCyviRAAiRAAiRAAu2UAIV/O234tlztuv89gQ4e4Z/zwg9Di/xx30H44yWncPTkjtB0X7zk2/b3pz88jW4U/m25K7BsJEACJEACJEACGSRA4Z9BmMwqMwT8hP9j1R+HZj6027m4psN/47wEwv/UpRT+mWkl5kICJEACJEACJJBtBCj8s63F2kF5/Vx9urx0OrTm/375eZj/ye+g47vhb+6t/+Jf7Xzo6tMOOhOrSAIkQAIkQAIkYBOg8GdnaHME/A73Zlr483Bvm2t2FogESIAESIAESKCZCVD4NzNgZp88Ab9wnpkW/gznmXy78A4SIIH2QaChoQFH/vgn9PzMp2WFO3Xq1D4qzlqSQDsgQOHfDho526ro9wKvTAv/1N/cm200WV4SIIGzhsAb25E/AthQPxwDmrFS3563APsP/B5X9r9CPmXRw/Ob8WnMmgRIoCUJUPi3JG0+KzKB//3LSeScl4NzzjlH3pNJ4S/cfITw//u/6xK5PE7C/Si/eSEw/zlM/2z87fuWTcCaS36AxWPyYP47hQfF3/K7lRj360HYMK0/YP47I5lnMhPB6Dlc8vRC3JiXyXyj5yXYz30FwA134MZXft2qZYleaqZMSEAK3zp3sjn9UFvaF0AM67+uonq9O/MWzLraL7eDWNL5AFAZ9L1zz96ydXi69zAsv6WVOnEAjNi6jXj202MD6peQYKQEWvj376eE/6MLKfwjgWMiEsgCAhT+WdBI7bGIf2tsROOpD5GTk5Nx4d/U1ITcjufjE7m5KaANE/4xbHrwLrw2TAh/GP/OjHAQYnbX59WCw/x3CpU4y28xFh7YggdmvI5rWnERcpbDbtnqxVm8ldifeYUW/4mKE1X4q3wrbmp7wl/UMFYbQ15+ZuYVP2LC1eedI39Cr5509UnUo/g9CWQbAQr/bGuxdlTeEyc/AM4Bzj333IxZ/E98oR74GOja5YIUSVrC/4ZR2PTKFgCFMp/pTy/EwD3zMHVFtfzsnycA//Wc+vf0pyfg6IzncMmUnihfIe4Rl/hcWcRt67T4+IZ50qJ/vGIensBdcudAXWJRsRGXPjYZRfrfE4G5a/Ox/LFR6B4TArcWt78wWaYughK/XUQ5Tk5wdgk86W+cckSmf+JocBqRZ5FMpfIUl1MXXb+F2ATg8ili0RMzLP4xmV4siMoFDrveVl43AJte6YlHXpiM7hWan6qxyisPkHVbibc83OSuxwLNU7PLM541DDcV7sDLshkmK06eVjfZ32jv4qgFnC6vbt8b89TnR4dNxuEVqjw3zv8BLllrpbXaLpmOJdpZXKrfOO0v67YWuBFbsCmk/OIWkcfUHUOt+nkXPStltnHsohbSj/17gjtkm4m+qNv36ET/XbCoj4qUzs/VpXY3pvZtwIz6fqhxWfytRcF6kXMulh4ci5J8S/jP6YayRWLnQC3+1XdOCYRVvXhyo3Vfb7zb9zAwByhbpHzdN1jPminzBlBSgKqfDALEfYc7oXRRHcrE53P6ya/NHQl5z5xuKF3UgEt9nivSe/OIu99+5mdk/ju/vsPZ5RCMlnaS5Ul1aUAf/0i9kYlIICsJUPhnZbO1j0KfaWpC/ckPcO55OVL8p3uJA70fnWlC5y4X4DxrJyH5PJXw32SJPCEcxTUXQrAr0Rlv8RdC2LlHpLfF2r3AE5Zg12Ld10VGCLDvAfdpkS//nY8XtUvNeytR/msAn1fCf/pF1kLg6XyssfLvXrESLx4FLhk/GTcK8SYWAfcqAroMvmlswWwteoSQN+o/95VRjnCXAtQpl1gMicsWplLQisWKSLMQh7W4lyJeiUlxKRbKpWrwrx33KclNLFLG19qWfJFei3LF3lh4hFn8jWcWmQsn4SYk21O5VIlLlW0s3hULAqhFBORCRS36JE9X+Z2eFbg7Y7EQKdWixFpYCAENkd8Ra3EY7l4WJPwvfVFxE5dYQNnsRL30ZfYrn8FguqvZ939+d9sS/hBi/jAuPTgI+Lbj6nPbnzai+OU8JYBtMXwBnu18AGWWe5Bw55HtC++OgWnxr5PuQW+uNKz/tQexF30xQC4W9PPHYsgusWDopHzw5YJELYzGHLS+M8szosF3wSHSe/MQ95fA/5kivXjuHAySbkmZcFGij3/yvwy8gwSyhQCFf7a0VDst5+nTZ/DBB39NS/wLwS8uIfovuOBT6NDhvDRoukWYbbGVFvMw4e/xebeFpiUmhVU3xGJs7gA4/1aWdGFpHfzreXj380NxtLZY1m16/kbrPAAs6/tdwPc24tKJwC5MxvhavaOghInyyQ9Ko+2GjvDXZxxcYtIl6lV9hfgUlz734ICP5ygFvSFKbdEp6iIt+84uibKIq90OcQlLvlMWXZ+F0mIe5OrjK4RN8S3PcOz38NELuzx1ziJwx8XsYqKuuzHY3jlR38nna0u/mVz0A4+41u3sd64k0OIvFyPxO0zezh+/u2SksHdVPOwzbvF/H89N/jbw6HJM6BEyPH0Pt/oL/yHb/Hz03a4+wrIvhfbh3pZVXj87XvjHnwuI31GQwl+Le2tBIHLUixLHdchZLHh3GmR5PHk4OwPxzxTpS7AbU78NLPrJZ7Dz67uBR907GMlOePTxT5YY05NA9hCg8M+etmq3JRWW/7/+9f/wMT6Wln994DcREBmr/6OPcI7wFwLwqU99Mg1Lv35apoW/6Uaj3GUclxPxTO1K8QPgXuEaJKzC+t9KPD6BCbjmaC0GTsvHiw/WyoJe0msljrrOA8wDfg1MF5byF4Fr3nndyk/VS1mlw9MoV5+F6gbLLaZFhL/l7mQLZeG2M7EWU7NG+MP3MLZmJ3CaCx7J19yNMBYjYvdDXPLgstVXxCLO19XH8PNwsYtzeXL3Kb9xFcc+48I/0Wi2vk/C1adZhb91yLhUHhL2WPybS/j/WR1s9j5TCv98sSDYDczMQ8VSsQBI3c1H5Ecf/4j9kclIIAsJUPhnYaO11yKLA79/+9spW/ifc+458t/mQkCIffm/j9R/P/GJjike4g2inKrwN9xavK4+2oUnztosyqAtztpi7LEeS6vzEVzeawIWT+uPfcuUa82ad4Br5ELBWhwID4hh4swAsGnZD/DaKz3leQDlux8tTSrC39fVR4rGQdhlRkdK4OqjDzXbVnbpIqUO7UoBbPnfp+fqo/ITuxRhrj7qGelb/JW4V2cs1HkP43C43OVw/OjDLP6uRYKVp8hP1ENwk/mL3Qtzh8Lo3mEWf5ebkr7fYC92VMQlzmD0Doh0ldH5KvRwbzdXVJ84Vx8ZBrMHdhpRfVK2+Jt+9LJMym0n2OKfpKuPn8VfCH/tu288Uwl/AG9sx9SlDcBNyuUnnYs+/unQ470k0LYJUPi37fZh6XwIiDj/4vrwwzM4c+YMPv7oI3FeV9r1zzn3XJx33nk4//zz0PH885uBX5jwF8JbhJFUbhFSQMp/i8O9C3G4sBBvVVuHOA23FZfLh/dwb75yRQgO46nKo33lbdcj+7Cn2DRQh2O1MJNl1D7smlBIGkf8JW/x1+E84w/Rxvute11f7MO91k6D2A2Jc/eJO9wr/NfNcKLWmQx5uFecK9gtc9FuN+YzneeFH+5NVviHRWAKPdwbVfibfG4YhRtfOWKFLzXOZHjZme1uLzz9hovFz3W/wadQuVrJBYA83GsuTP3/LdLrBWfSAzTJcJ7C333cIvUUx1LuhPMMFv6QvvLjFolDweJwrzcEqHIZUgd4C7D09zXycK1rseFy9RGuN4abTqLDvb6uPv7PFEVQoUv93YeSZgyAPv6pUOM9JJAdBCj8s6OdWMqsJhB+ODOrq8bCkwAJJE+gOV7ElYFoProi9PFPvkl5BwlkCwEK/2xpKZYziwlQ+Gdx47HoWURAW/B1hJu2VHQnRKi5A5GZEuq81a5G+nnSxz99hsyBBNoqAQr/ttoyLBcJkAAJkAAJkAAJkAAJZJAAhX8GYTIrEiABEiABEiABEiABEmirBCj822rLsFwkQAIkQAIkQAIkQAIkkEECFP4ZhMmsSIAESIAESIAESIAESKCtEqDwb6stw3KRAAmQAAmQAAmQAAmQQAYJUPhnECazIgESIAESIAESIAESIIG2SoDCv622DMtFAiRAAiRAAiRAAiRAAhkkQOGfQZjMigRIgARIgARIgARIgATaKgEK/7baMiwXCZAACZAACZAACZAACWSQAIV/BmEyKxIgARIgARIgARIgARJoqwQo/Ntqy7BcJEACJEACJEACJEACJJBBAhT+GYTJrEiABEiABEiABEiABEigrRKg8G+rLdPOy7W3bB3GLRIQOuP52PUYkhsEJIb1X9+BmesBzOmH2tK+AKzPUICqnwxC3lnD8hi2zfs1Hn72NA4dB8YsG4rlo/+G9Y/Vos93hqJ/lHo21GLbmgNY+3w9Kt5wbugzrBNunn45Jt3UE52j5JN0Gp+y39Yj6Vya+wan3/k/acDwTrhuyuWYflNPdPQmORPDzmf3yU/XP/sBKnc0IQag+dn6lNUqiyiHuFq1LM3daDr/k0fkWBBX5PHQUmXzeY7qa92woX44BrRWOSxm2cArEJGow+MH8MzLjdj7DpB3RQeUzC7CPbdEm8ti6zaieDKw9OBY+YiS/OZpjFNvbJcZf3UEML8l2vyN7cgfUedbmQElnXHz7f3kdxNH5sfPZc2AQHHu1Lr9vRnqlY1ZUvhnY6u1gzKbAmz6S2Px0PAA5V+7G1P71qBCMDnbhf+unyN/1AlcO783Zlx9Prr07o28XT+PPpk2HMSScQdQ9gYw4PauuPEfzwfwoexNhzacwNo3gILbe+K5pwagINN9zKfs/fMDV3OZfnrk/FS/y0HJfd1wZVfvbR/izbUnsP73wJinBmH57Qalmt2YPa4Gaxs6qB/TmRdhTHEndDzVgP0vv4enV50GbivAS8sGZZ6tt5hGWUQ5xNVqZYlMPv2EWliInFpVTEesSlsQ/lkvxvScVpeL0rkFGJAHxLYfwcNPnMalc/rhp9IQhFBh2/zCvwn1VTvxrVuFGQDYdryFFnuW8O9/W1fc3E/M9db1Pw2o3NqAnb9Xfw+4rxBr5hc1k8HHeWzW97WI4zobklH4Z0MrtcMyqh/FXIwpaURFQSHeWVjkO3nLyWRtE67dehrbbOF/dgIzf6C0VSqZybRmzUsYfOdHKK28HrOu7uSBdBo1a7Zg8J2NmLVxLEqHZVaU+5W9LbaS7nfC+udv+avB2q/sxux9XfH8m9epnaiGgygbdQBLOnbDhheGqR/TLjlG9ZpQv7USX/1KPTp+pxgbvtW7+aruKYu7HOKxLViW5qulb84U/skDT2b+SD735r9DzWk5WLp/NEoK9JhrQs2qjRg8C3j8t1+WhZjYq/nL4vuExmPYWb4Hs+c1osZO0LLCf8zKYVh+i3ffux57yyplicYtakLJT4ZhaUnz7o1ne19rpR7ULI+l8G8WrMw0XQLaGrZ0ZQNmTj4/wN2nFmu/sgvbJhbgysk1KItg8T9VvRfl36/B2jVNciIecHs3zLhnEMYUCiGsXITENfOKQmzIPYKZ804DV3fF4xuuw5BOTaj//W+xaqn7fpHeycOqeYNwO3C2nwuuzsXob/aT28/ictxp/PM0yyTS2+5Mxo/H4jl1eEC6Q1lXgoVPQgtj4z48nFeNbd8pxi+kOLVcpq7QLlRmq3q/03+b3D6F8T3+Km9a8rJ5r/7ha8Chl3ejvPyE7YoiOIlLsCq9xe1OE9R2Ir1qP+s6fgDlC6qxyreNw3tmYuEP1Dy7EYOnKdcAsTjQC6qHXh+H6UWm4DefdQIV927HqjMFeHyJtaNi9RGRSrspmP0kFZerlMsiFgRW3xbl8R8f4hun3Q8Oex/f/jdlxRS7IAUju+KB7wxGSa8TqFiwB4uFSxpyUDLzcjx6d1+rz1vphXveFf2g8xD39xndFXfPH4SSK3TNzfHo7YPu/ufromWOh0h9wq8PW2MfzngW9RUuJem2VcLx6Oqq/mNFjBNxOWMlvn382QJxzGxe7jlJ5B8/V6rC2WLuSA/suf8tPL2uSX3h627TgEPrdmHxj04oN8NeORhzk/KreWD2APRxLZbDx6n6tg7b/n0H7qvJx0v/z7OTVv06xg08husqb5EpZ10dnJ+fxd9Vr3lvqbmkew6uvS0fDz04CH28dpOA7DXjId/qjdLPKje0cdP83F0yzQaAZfH3F/6iJIdlecqHVuFh5GHL68Oku2iQQBefi8vrrqPn5Re2NkkXVN2uDzw4SKbXrCj8o/TplklD4d8ynPmUJAnYP4pHOmNtzyPo7Ofu884u3HFVHW4+2Bvv9j2QUPgLH8uvjqjDu8M64e7pBeiDv2B9+TGs/UMulv9iLMbkG0Ljl0DB57ph3re64dSfO2DEbX3RUd8/uisemnIR8hrV/eJauyPHsKRbP75HO+Ghb+ajv7H93P+pwTL96tvVD55dJk+eTn5KSMaqDmNPxduYWgbM+sllGNrtAnymxwf43U/FZ+dj0cYC9OmRjyGFcf4pNvn6lzej7780YtbPhqB0ZBTrTgrC38XtHHz2H8+Vz3/LU/Yrh+XjhLTKncaYOQWYOLgTOp6sR+Ua9eNYvhmY9Nx1WDRa1Ses7cT3qv2AU1U7cMetMbz7xW544PY85KEBe9fUoGy92T7BnTGx8G/C/ic3YNS8Dlh+aCzGdK/B2i/vxmzkY9dLg5Nw43H6iCiNXz/RfST60Em1LO5+KMtj9G//vp2DAXUdcN1c5e40oGM91n//GNae6oRJVzTgULd8zBjdCScttwvR71V9DOF/NAcDas7FwPk9MaJ7I15fUYMlm3NQ+tpozCoWC8Dowr+++gBet8aCKI85HhL1CZFe7YBZbRI39ruhUixUrPEs0nvHdPJtpYV3FOuvtmDHjxUxTsTljBXdr4LZyvoW58Jk5uLlmedEej3XufuCFomnMeDqJuQOUm0uLt3ul84vwk/vK5S7tUr4ncbEhfnS9Qyx9/DMv5+Q6bcV5WPXz5IZP+GjQs91D71eIhNOLwpOHyz8Vb26Xy/mp1yc3FWDxYsa0XhfX/xqfr9IfvH7f7gRO68chOnD8mT9xeXn594sbBIKf8WkZtVLGDxL7JqMRUlBksJf/gbX4u0Sa77t+CFqNtdg8Q9PA1PUzuZr3yuWi34K/+gzeXOnpPBvbsLMPyUCjjWsGMfv/Dmmdot395HWza0XoeonF+DZzmHCX4lJsTsgBZr5A9OwDw8POYx3Zw/A8ttzHYv/+s5Y/d71uNa27BxWlpHeBdj1E8O6dOaIzHvVhL2Yo/O2zh1ctqUEpYO1BbgB2+7fjIcblMX/P6UffXCeZn4ivZBX6br6AMew7f5duKO8SVplJt50IYYMUwuA/p8rQJ9uXveeFIR/HDfV/PFlP4xVX96HF754ufTDtQ/KNh6Q6cuuPIglU7SVV+3sBLWdSK/aL0emW3xFIV5baPqsNmDnvM249feq7TVPv44ZKvzPNKBm+y7M/MoJ7C3RB8cPoqzzASwp7YfaOcqfONJl9BGR3q+fqD6SzJViWTz90MXnzBF339bieH2ux70COLX9VfT6cj36l/bDhjm6Ta3FSPeeqFo2AHmm8I9bjFluVPYYjS78nT6mBqzj46/6TlifEOnVnKADBXjGvu94Fnc5Yzr5tkpG+AePFTFOxOWMFV0H70LXYevU10+MBcxJ4qa4vqDvb8QAy5/eOfDudreZ2MsqV6F7nJza+qos/xfmNeGh54W7TjL9PSCt9vvvmni8e+cm8bfYxVPzVaMKoGAHIWjC3rL1KR/IDhb+zcQmovCv37wZfSc0oLTyFrkzkozFf/+KlzBzbWc8sWk4Btg/H43YuWAjbn2im2ssUvhnoG9nKAsK/wyBZDaZJWBug/eRluocw93HEfJ7J12Hx296D0vChP/xvbJwM/scwSlff0dddkNoeCMC7duBUUNjGBJw0FhZmD6UPqUTLz4gheuzn+uGJxYWYUhhN3/rUEieZn6idMJHNX3hL3I6jfrqg9i0uhbrjQNe4pu8K3IxY7GyTqkrBeEfEEkpuo+/YRHWZzuO743QdsJ0tRtT+9cACwsxqdjtcnPyv8XOSE7CyB2JovpILFd3xupnRuBa4VOsD5cne76k0ekjIsvQfhJ1aKValmT6thZwZwqwy+teYQmNWa4FbxP2LlqPcdV6oWS0r09f0f1E7aZkQPhH6BMCr3LbCogGZrSVaCdxBY7pqG0l3IXSjupj8LHPQQVHNNNsRREVXx+Rl1Rf8J+TbARWf+wo/cc7KzG4pgNKnyrGpH/KR+fcILe4JCB6kzYcwdp/24vZ23OxtNL0+w/OM9jiD9sKbv9CGBGAko3+Eyz8LaGcaTYRhb92CUpF+AdRVUzVgWIdlY/CP41+neFbKfwzDJTZZYaA60exbi9mm+4+7+ySD7n1qhOYdGQ0xnQ7GC78q1QYteJr6vANy6rhX8oQ4S8n0Xol7P0OilmTrJo8m1CzuRKzZ9Vjp/B57J6DISO7YuJthRgxTLn4SC/msDyN/ERSxxLj+JZLaZ5uiLQGJcQO7f0jNv9YuMQAJSuHYuktItRmSwj/RtQfj+HQH06g5mAMe7ap8JMVm5sQ01b1qu0R2s7xaQ3rgaWvWT6/xf6pQqP65Oaiz+B8DLkiHx3P0/dbfS9Ziz+cPiJy8usnyfv4p1iWpPp2SKhc1xhw+Eqmv/cR/n5nR1x5ZED4h4Q0NHuA6BezioPq5hnP4kbPmE6+rVIR/vFjRYwTOQ/YO1AhY9ZgESjykuoLieYfz7xcU4WH7zyMcnWMSoW5naRM/ONHXo6CpH38PWP45EEs+ZcDKPtDLh7fNBwTzXM/IZNCqPD3HPKPbsCIf2CYqw+ag01E4R9bvxHFX29MyeKvatmEUyfrUFP9Pt7901/wxi/rsPllEXJabQHos1Bp/1aFTez8LikCFP5J4WLiliLgtoadQIXh7nN81UuyGIN3X4KDTw1AZyQQ/lb8ZBHTWP/g+dcjU8Lfyv3MCRz6ZTW2vRjDpm1WjOnb1A+dDOvYFoS/C0QdKu7cjqlbu2HLoeHo36zC3yOmeuVgyKdz0X+M5VtVEUN5V0ssBgjKuDaMmi6kEyf28ffebAmtE4l9/EWkkZnbc3HP4utwbXenj4h/+fWT5EN/pliWmmQWtS0k/A0hLviIg8DqHR36ihe4WliIFLarT1J9IqRuIlNrPIt/esd08m2VjPAPGSsVauFuj5WwMWsKf8nXR7g3g/B/Zn4Rqu4rtBpO7DhWo3JzLSo2GO8S6R7dQu87fHUI227GbpyZ0Az7rD+3FkvwieMfJPBdn2O3zMkOJ+3J13uKKlT4y3szzCai8N//w/UY9e8dEgp03/J7FiwDhndAYVE39EEdHn5S7ehQ+If84LTSVxT+rQSejw0n4N0Gl64v93bA828WomaCmnD3ThFuPuLwZwLhH+rqE0PFtB14+tN98dM5F6JCR/VJydWnKW5r2KllI2rW/ByD7zwtPxKHzqYj2H1Iufqo/MTlHLpK0eJ/fC9mDz2CmjmD8LxlZfNrgf1PrsOoefrAoSWEuvXGQeuAlnNPNZb02Ycy2w8/XDTF/ZBauzhv3t0bq+cUIc/e9ldB7+SBWS38A119VNuJS7bfxHp50AxLwusY1vOSF/5Ro/pYPtbHnegZ/uVw+onsIyGHEv3ujxbVx1OWSO4dum9nUPj79CvVT3Kw+t3RuLaLsRCPS+vtf46IFVxs4f/OLtwauU8kEP5xwNNrq8iuPiFjRYwTcdljRQv/ELYiveKbqquPM8+528sDyBLbecYhfXeKJpx6R5V/5lW1qPlOMbakEOr21L4dmPKVGPZ/Lg+rVw5Df7+IO1kh/E06GWCTUPgbUX26O2ffgtp0/xPrZAFHLdC/D5ZBbl9nrH5uGK413suiDwyL9BT+bU/tUfi3vTZhifz8X60fvwu/m4e99zdIRjOsH6+Ewh8hh3u1D7D0/VdhM+UPUZz/cYTDvSd64BeVQ9HnjR249a46jFjmDu8oDrL1+ooquxJ1CQ73WvmJ9H3SPtxrHZDdl4vHXxqGiXbIRKO71e3Dw1+uRnlRT2sn5QS23ftz3LE7Xqye2vVzjBt1AvsjhFAVT4gT/r7+4ACqX5cFumPgMWyz3RcCDvfqthM3yPY7rQ4BH++KDVuuwwBbADRg76JXMeXlC7C08jqZ/5CAcHypCH+IA+JXVaO8ICiOfwMOrdqOW2c1YoiOl230EVEeMwyo7iepCH9vWeLj+PuUJcrhXt23w96Knayrj/eA8JnDKB9VhYf/0d3/ZH/w9MH4/hcg/GH1nZA+IcVJpQjXGyD8A8azuC+dtoos/EPGihgn4nLGij7c6zl8bbAV6dVOaYqHe+2+EHQIVjzhNPY/uRGj5uViuXDH7HIQ5ePfwqaRRdhwt/Eeiwb1pus5F1VjTyrCv2Y3Zo6owc7hqb8cr9Vdfc40E5tQ4e+O429GUFOHfRvhCk9svR9EtNWSfVr4B7gW6kPgW+nq01bFHIV/W22Zdl6u+B9Fy7qwBnaYMMcKncDib7GMD51Zh1XzYqjo1g1bNg1H/9wQV5+Q0Jsie1eYu8ZqLLlxH8rqcjF9dj5GVRlrdwAAIABJREFUFJyPkzW1WLugHvuHq6g+W2SEkyjhPB2F6rf9rCfpSUt6Y8wXC0LDeYrDr+JHcv1xEYO8E0aP6wTtcXL8D3XYLGNVu7fcRf7XTGjApbf3wIzb/g44qCzyq37UhLzPNmK97YKRrMW/CnO+cBirOuXioYU90b9LE2K7avDkikaZ/6lOQM1ntV+4Hyen7SRP2X5Our29rHxznTfnDrHPLgQPrpSEvyivZXXcBs+be0WI0nW1KF8Pd+QTo49I4e/TT3Qf8R6+SzQ1mGVxvbk3qCyefijyTxjO0+8Qd9LCX8T8tt642qUBlU/WovwP8f1PlMfbB+P7H6DHgkhvjgc97oP6hBT+5pkWb90841mk947pVNpK9bUOmLTw7wKjN/W5aRiu7RI8VsQ4EZczVrTwD2Yr0uuXXfnNH955UqQPD+epxqwKy6vE3vHNR2RIR2fMNWL/E5sxakETxtydj5KRndHFDN/7Gx1SWdztnc+DerxlmFgBjLk7DwP/IT6d4Ceua0Ne4NXqwh/NwcY58+T35t5NLzfId1GIKy4iU53V3wo6YdE9TtjrxotV265/Vr+HwOC/sDcmFZ+PU7EYXni8DnsbgZp3UhX+Vvvbhh+jT3g+E9/IwB6uzxPNkPyewp99oE0S8LOGKfeXBhmzWlw6xntii79TRddLoOJeyBIu/OVbT+Ne4KU8Oe95cACuLTDMyCersXZBNdZavv0yfOY3CvHAt9QLd/Lsw6H+ecblF2DxR8NhrLprH55c14TYbSpkosw/qFVPHkHFqkMyos+eHU1WcEUR0ScHI0oKMH3GVZ4X6agXyzz8+Alss16yJLK+e+FgFKzfjHHQvtdJCn8hNqt3o2xeLdaLg7zysGQ3zJh9lSr/5kqM+v4FzttxZXrj5WtG24n05gt1vC/6EocIJz4wwIhWFNzlUxX+MkfB9um35D9XvdqAneIlReKHtaQzbv7XqzDJjpZkPd/qI+Ivv35i95Gk/NR13qosohziSliWwBd45Xn6dgZdfVCADbfV4/sLVN8acHseSucPxpDuavGkLlV+bx+M738iqRoL4jLHg1xge17c598nQupmjGeRvxRNxphOpa2iRJDSZ5KCxooYJ+JyxopTh8RsHWZuXkEv8PL2BWMnb0s+3vz+H+VYFlfu1Z0wab53zNVj/5pf4clnHN9+0ebicrd7ROF/sgpzLj2MVcHDWZ7pEldqL/Byu1WKfJrtcC8yzEYUNuhgu5xrL0DJbcqPcKJ3XvLMzfplbKWf/qNM32uE4UonX0K4D0+Kl/UdVwe2J95dhIndD+OrQ9X5k2utN8FHP9xL4R/SpTPyFYV/RjAyExIgARJoPgLibcEv9h4bKmCa7+mZzDk8nGcmn9RaebVuWyV7TiE9SukI4dAnCze+tRdguetAd3plPWvuJpuzpilbqyIU/q1Fns8lARIggSgEpM/sPnT8bkAo2Sh5tJk0Z7nwb/W2OhuE/2kcWlGBh3MH2m84bzPdt9ULQjat3gRnQQEo/M+CRmQVSIAEzmIC+3Zg9n/nY9G3evu/CC6rqn6WC/9Wb6uzQfgfRvmdtRjy3YAIPVnV3zNdWLLJNNH2mB+Ff3tsddaZBEiABFqFwFku/FuFqfnQs0H4tzpEFoAEzmoCFP5ndfOyciRAAiRAAiRAAiRAAiSgCFD4syeQAAmQAAmQAAmQAAmQQDsgQOHfDhqZVSQBEiABEiABEiABEiABCn/2ARIgARIgARIgARIgARJoBwQo/NtBI7OKJEACJEACJEACJEACJEDhzz5AAiRAAiRAAiRAAiRAAu2AAIV/O2hkVpEESIAESIAESIAESIAEKPzZB0iABEiABEiABEiABEigHRCg8G8HjZx9VdyP8psXYpO34IWTsfyxUeiuP49twQMzXsc1Ty/EjXnZV8v2VOLjFfMwdUU1gFF45IXJKNKV/80yTHqqSv01cBpWzSg2sFRh9ZRlqJSfFKN0xTTg6W+ibE8P3PHIfIzo0YYJhtYrpNzHNuORuRvwtk7SYxy++8hoXJhuVVMtT7rPjbt/v/xEjG/Mfw7TP5viA1p67BvPEyVOer4xy/veSoxbAPc4CMQQw6YH70K5GDo3zMOGaf1TBBbhtt855cKyCZiLKM9T5Xtt2A+weAwn4QiUmSQhgebpU/uWTZBPjtavExay2RLI38odQ91aJ8NPo/DPMFBmlwkCFP6ZoNiW8qDwNxc0FP4U/hT+bWl+YlnaEgEKfwr/ttQfWZYWIqCEv9siaFm+oKz+4ure0la/Fqr92fWYBBZe0xJtWbdF/aWF2/wuayz+x2TzVc5dgNXH1C5FX6tBDz69AH8eH7ZTYe1waCu/rn/cTkgyPSS4PMnkkrm0tPjfaFj8uyey7hlWeHuXLHON4c4pqsXfNe82j0hrriq293xbwpqcPuPm6VO0+DstQ4t/+r2UOWScgJ/wFw9xPhd/pewmkPHyMsNgAlroPYdL/FyyXOJeufCIS7jxvL9xAe5/EbisxzG87RHRbZe4v9A+GMVFSbv5pCX0vWTOUuHf0h0gXVcfs7yGwI4k/NfmN+u2v100Cv+W7lUt/jwKf7r6iE5H4d/iQ48PTEwgSPg7lgCRx+KBVS4ff7Gin/uKlbv3PAAA1/eGv6zjhgKgcLLMQJ4l8NlRkHlo31f5/UqZ/i35/4WYrsWt+BFdC9yILdhUbXzuqbyrTOb9XkjyWbXofcMWbPr/7b0LnFfFfff/UURJiZeUZiFZpQV064UQEcQQ+WMUdREMgcRoaLFVimINGh9jxCeAFJFEaMwTlaauEkIiT4g2FSVy0+CFRyVBKJFAMCjSrhBhLQ2iJKuw+n/N7ZyZOdffbfe3u5/zerWR/c2Z+c575sz5zHe+M2cVMFrGR1vxvzK9ip8X1wBoVn3rgVWrtX12fL1/bx1GjwSWvx7GFibxim0/zcLloNsRCPZrnDrJiwXWwv/kwQOBDZuAsUr4T79Ue80xECOwCWu08I/E+O9ZKdM7cfFGOAdCeiBGbNiENWbVAMBpfiy9Lbb930QBXqy9mpQoUS2uEdf/K648a4/09IvrofAnfHZIL7y4PvzDyWNnYvqlMRsU7HJjxL+ZPIj8zR4HY4cq36wYGGZ/gSEf/29pz/q3wlZz0gZ/dlcnxJ9VeSaBva9C1dOuY3R/htVLpKBcrf4wUq3WjV61OlzRi+073rNu4seNOL2/Fovt/T1OHqIE+5lzQwfVs6Pte1k9v4F9Sc+gGQsm9ZHpGxao+gT9OTJWeE6KT1j7kYzHfyYw3XCJGa9gcwvsitZF2CHrEztGWO0g/jNSX6sOuYS/Xb5gfAPwXRHjPxH9Fiy09mW5e3nyjSUib8tB4DPV9RPVmCD2Cfltrsd0UdbiE71xRo7HegIVy9XjpN8XTj52HgDEe0Ncau+SeneYPWjOe0KnFeEb4nL2qQXFxvXRJvmr2EOxq289lotnRtfRf2f5eca+V2S/08+htlXk31M71MyeOuf5iGLRf1HP567x5lny39mqLcWlHD4Jz6DXZ+XYMPM+nLjE2jei2yuPXYr7REx+faHaF2PtKYt6/OPfnwOsdlZ8xOX1TYeLn49dbtZ7WKS174++hxOboIQfKPxLgMdbK0UgSfhr8Q414C4buzsU/mJQszxj9uAfDNDBhhlrKbH2CWujnfq7uBr6io1tNd7GNduumNUHe1k+z2DlvUj8l4U7tuhJhiWc5eC/6wq94c8XSuqF0bDdvID14CLr1V++tEwcoTP4mxeCE4KQtfTqtpd6KfXRmxfzhfqcPHYM/vKxZVgz+FpZ7UXXQW7s/a+x12LoLx8IwmYc4Q+1EVZcrxmhbCYSQlwP3qQnBJaotScKgbi2Q2wGYrMQtdCbav/jAZm/2IBsBLsrtsOQJPW7ajU/1CeXxz8its2EQuWZW/jDFelRe7RwN3WMWWlw7TVCX3Acg9/bYUwWTzFpi05oon1D2CPEknqRe896jDdcpI8IKvvZ16LCCQ0M8rkUb9ibTx0x6YsTJYztcSR4Bo3IjDgGFqKfqIct7OUe1xzC/9GJyOXxDzYCe8+hrONOaaJ0OCA6RrgjdEJ9Tf65hL+ZYJhDFYxoCccZUaYce2LGmp7GIZGwGdgft+9eC2D4DXLjsBnv5Nivx+ZAePqbp71VkjDfJndykdTeopCY8TmYCGhWIpk6rMAdXwsT/l67BnVR7yIxsWrQIa5ShHrhX5H3Rsp7xfX4hxOLYHN2AeGzzvvn5YW4dclOvNJXv4+0DerZHYgN9jOo+21yn016P7u9Oe5fZsJjJgny36+rCdleb3Nv0vtz3qiwj4gy5Eb+lH7i5iPusNsz/T0sUrttoidIcY6A7OrnTkHhnxsVE7YegSKF/6zVWkzYloZiPu7kibhBU9xtTt1wXsxiUPwu8HWxGhDrFbC8ICjk5I5wsDAvywjrzAFZMdsx6T5567xRasCx6xzW1Z/QqNLCAUgN1KE3xx34RNrgZKWYF5EteoSwE1fiZk5LqH9p1yzM3aA2wU69Hpj7/U0Ycf1MfPLRMF7eFv4DNoRed+XF9qjFCFoh2sUlQojsk4FMWNGVd04G5htvtht6pHL3RHPkb8p+OXmwwpPyCn9xr7+aYCYcuYW/szqRFupjn5pkTlVStZSnKcWdKBRhauVvJhJ2M0Ri1L3+IJ4TR6RZz5AW0yI7dXKX+O0+4GYjcrX4TDslR3sUpYdY2+WKwNnyr8uzTszRwl+IfHGZFYPgmXImIiJFBYR/ZAzwxjZvBdR7GmL/6UzSSxD+/tjqjzVJY4kzjpgxSDszNj8wA2+cMwzP/aoW8yyhb/MPKmWLSTkRNCsHfqihFlZZ7S0zdvOxVyNM/USq4KSlFH5mbBXpIx7/xLE9RpjHrURYfVzk7+4FSXb4iBVtcYmV5PjnI+OUJvsduGIGHqu9AliyG2O1yBaTJHH5K/OOMI7ts1o4ow6vbDcOpDy9WTsGtdCXfctie9Jjaaf6hO9PMck0Y4S03/p3vpOr7LzS38Ny7PHe060RjkXhn68/MVWrEigu1MddGjfhMGG4SfT4wBhPdrAUbjw54eA/eMMM3A3L+2SWeD02cvnfWUlIgOeFOJxatx2vaC9Z5I64l4O3ZC3ux/A8wj9eiIcDTi0eiztO1QklCi2MDlTuyohImUf4T0aDFOTiCuP6XQ+zLfw/+Zg62lNcscd7JniyRXr/SFDHiw/riFGrIdxwGvuYTdcjLm5xvOKWt76QY0jDUBv3KFO7vvGhPq5tIr27AhGG6shJhVkZESsgY5WQl6FTcXsN4sKgAkbRcKFo37DCF8Y/jLG7zTGvbo83ITRmeV56WoVIMBNv63kQz2XiKRjOM2KVEQi/cCISHB8cJwoTYvwDb19rCP/IJKpQ4W+taOrolFPrLHFVEeGvnv3I0cz+sb6maQIROwTrvrgeQx/1/9eEMnqhm3V1OHW7mSCq30yfkeLW9BtZjht2knZMqp1PmEdGGJoIt/SOQ00V/pF2DWDI/3CFYVxYiUilQtvEZVZ+TNil/V5xnseYsK/gCSloYiTCvcSE3P9fbU9kYm69d1OEf8P2Oph3Wj7BHUYEhMfehu/viPBPeH/KsiIrFtrhEDcXiowxtt1pwl/Rjrwb01ahIsKguD9Q+BfHjXdVlECC8Pe9bpHl9dCo0JOllvrFVYzHX3hP1OA/A+etfVh5G72lP5G377nyl2PjcPmrDdmhPvY3C/xJS3yoT9k8/mntHePVDQez/B5/I0BFUfIce+lx1qE3MTH+lfH4u6fuCPEtLhXrboW6ON5texWgdI9/iNqeUITfMBC/p8f4Zwh/f0Lk/FuVnt/jnzEQFOzx9/Iz4mRJLe4c/jwW64m37cmzT8mJnHwT4/FPtdgaY5zDAxKEf7vy+EfCU7ywkYoIf7W66Hj80xtAreqMN57+/pCe/xP7oGHXkNC7Hhv/b42PWjyJPiOuoN/4ZSe1t0ln5WPnUVUef69Oae8VR/gnePwLebWLstadMyPw9EN4/jEMO9aqlXH5bkxYqZLvpjSPf+LvyRbaoT3pHn9/1dt/n1phcTOH4bkleqU/UnRcGGw01CfpPSyyo8e/kB7HtB2YQJzw156OhOM8I14/bxlSwLK9gsHgeM76lBh//bEcM6N3vCAxMf72SyRHqI8zSBnvf5KnJWHwDEKDtI3CUyqu9FCfQmP83SVUOZg7va8cMf4iPvxNKTjFJT7aZWLmbW91Zoy/FrEy3tz2ZJsPg2XG+PfCKifMJRrKAr2xNwgvsvcVJMT4h6FEycd5Gu99uPnXPd7TlCv42JuJxSbbtNUIydOLy5cefR3K899mE6/l4fdDk9S/02P8Y1cItHdVhKAZT5qwR2wyjI3xjwgx2yNvbRiNxOp7x//acdJy86nZ7Gktw2vRIewJPwKYsInPej5FeulRdGx1QwXM6qOoo7icPQBFH+eZJ8Y/5YOGOhxG2hOETln7gCoi/N2xRowbEXEWI1wXv17nxPaLWP9+42eHm7K9fqJiu3Ns6I6MowntHdgUrg74m8JFOKi44mL83X1O4btLpI9u7o0TnaI/q7Hc2egq/uBNpu2y5A1WXLsS3Qvxir0p2NrrFhWeXj/OUBlqIgGc2vcKzBPPhI71N/sy1O3x/TaM8ff7rJu+kNAXvx8kx/gr4R/3/jSrC2a1UR4YkrgC4oZSyepa7+Ks97BIntRX4jeBZzRIzp/p8c8Jislak4C3FGuK9h8+bxA3G3tU8uhJOs7v1uaZxFN9vME/EiqkB1WRTC2rxp+QkXj+th3qUzdRejSnJ32xLyvUZ+QM3InZ8sQhcUU3JvvLoP6ScT0mT9qJBqt8l6f3xV2/O3hhS8HpRijA439pL7mBVVxhKE681zsImcl1qo//RWARqu99IdcJa/Fi36VFbhhL/Kk+Il1CTH3GiT0Gp5+ve5qQsktc5mvGV459Ew89tqcw4e/vI+ilTwHSqxgif/EdhYJO9Un7wrDTz/WpPlgNmBNBnL5jPUNWH4ushsV6fBcGz6G4NRRqKaEdaafc2H3clJd0qk/wAtcxNCPVySLC0y2uJOEfnkyT8HwlrKbZJ7DI/INTfdK+ZO6H+tRhsvBmzorulUj/cm84dkROYNHMYr3O5sS1pDAfw1sLp6D9EkJh7PFp9MwZwCx38qd+V/3N+Vq4F5oROWnMG9tMPk4eGaf6uOFEdZg8qQ8a1tbKnPOc6qNsUobEfRnZeWf577q090rwm30CXNLzYe23SfrCtnkHmol93HtK1sItI2jb2PTxEyHpPBAhtCnH26p+Vy9PDVPPSPhcBULenMpn9wPr/Wnv2RA5hE4K/6Wn/+2H+jh5RffTxa3sO315ZD2Wv17ZI3wp/BPakn8mgc5GIHo6QWcjwPqSAAl0FALuKUB69baIynXqcfHlhfJEoer5Zk4Tlj+wCYOvrY+G15rVJCPsi2hr55YyhEKVakKl7qfwrxRZ5ksCVUwg2LRmzkf3QzKq2HaaRgIkQALpBEJvtUhXvHDN4fXuwE2x+YGFwLXhiVhtXtWm1WjYMBCTg/eWa1HqPrkCjQ+OAQ+OzC4wgypOTuFfxY1D00igYgS88ApZTq6THCpmETMmARIggdIJZO2XyltCufLJWx7TlUygPMLfhLLFhImVbGF1ZEDhXx3tQCtIgARIgARIgARIgARIoKIEKPwripeZkwAJkAAJkAAJkAAJkEB1EKDwr452oBUkQAIkQAIkQAIkQAIkUFECFP4VxcvMSYAESIAESIAESIAESKA6CFD4V0c70AoSIAESIAESIAESIAESqCgBCv+K4mXmJEACJEACJEACJEACJFAdBCj8q6MdaAUJkAAJkAAJkAAJkAAJVJQAhX9F8TJzEognkHTecP5ziP3PmleCdGuUUQm7WzHPxE/UezbkTVcW09PbLX8fA7BnJe6cvgyvCbt6jcE/33kJPi5t3IM102fhoT3G4F648s6ZGLBhFr7x2B6MuP5fceVZZalMBTLZhIcmPYA1MueB8v9PXXAtTsssSdVZXH69R/TKvDklQbH2lFIm7yUBEuisBCj8O2vLs97lJVCgsKPwLy/+1sxNfNHxmrXD8OBd9eiZt93tdFiNW697HufdPxujayphuS38m2QBDV+cDcx8WH7BtGjhj4GhQLYnBLKE9iP833oifnIi/r7qkzMTJyzb7v9HzN2gFL6Y5IzoZQS7xaWI5kyyp4iseAsJkAAJZBKg8M9ExAQkkINAXgGos6Lwz8G0SpM4wr8YGwvsK8UUEd6zpYzCH6En/z8ewFXffxMn91Iu/9f2KOFfmue7tJrmvTtOaGeLb7PCUcgKQT6LssvOlw9TkQAJkEAeAhT+eSgxTRsQ2CK9lMt1yaO1t1L8U4hmcU1fpX8cOQPLru0PQHs6+9YDq1bjFflzPe58dKL8rwEpvw+wBHl83iqBFOxOuervoa11mJzDk5st/Guw/LYb8Jyoi7i8+gR1GX4f5o0SbmOXl7jFZgbz+XnTkgGzmHrVTVTebMNr+ET0W7BQt0XSZ8wV+13jlVdZXFIg71Jtpdonjp/VbkFdLJsg2lax2NW3HstXrQY824PO6dTRtIO2y7rX2BNtS2VjxE75F53fmwsxZtZqlUhwuhm4W3rvbwC+ewOeG36f/Em1CYCXRXrgzvtrsVimuwK7rjP9ug6Tv9ZHJmtYWauZi3+JtnwYJzr9KOQrUijGqs2NJz+8z9jyTzhv7T+p/Lcrc0SfGPqrKzAdEzH59YX67yl91nj2Bw/EiA2bsGbwtVh03UAo7/dAjBi8Sea7ZkOSx98OY1HhQuJSIUP6t14DMQKbsCaYPHj3iBucMCP/96jH3Yhp054m9Mj/O/op/tix0yQFdB3DP4j/8kObkssMwpzk5EjxOXnsTEy/tJfm1gsjBgtme/CXp/0F/mvbfztli38suu4TsaFUZmIVqQesSRmgy9HZOuzcWvFfJEACnY8AhX/na/N2UGMvRtnykA7eoMIsxKXEqRI/OyYJAQwpEBu2K7FvxHFD3xkyvRGQcb8LYWo8uWHerh2upzf8TaSfN3hTQeEbeYW/sFVcfn1MXYTQNPVW/60Fp+NV9kS5/dubC2X+Y5aEwlPYtvjEZJ4ivWBqxLzpUEbo25MwMREQlxCqLr9ouzn2m0mCJfwbYCYkcV3YE8FGcD96Kd4QfcK7N6ktJT9xr8VDlGa3V1KoT7RvWveN3R32DyfUx3jkLaEfU76wITKRenkhbl2yE6/0vUK1RXDfQGwQk0bZHxJCfVaFYl/W7fUEtoHwH4Mrdy3DQxBx/gOxWcT3n3gtpuIB2RgiBCYa42+Evd4boPMS6V+T4ho61t5eLfDugVpRUPsJlNiGnnTIuPzAPjUhEYJYXM4+Ay3AjfguzuMPwBLyQQ+0JgmRfBOFfzgREPnE2WMmVmrvgcsEMaFKJgxJtMEnH1MhSU44Uuxkph28CmgiCZBA2QlQ+JcdKTMsmUBiKIQntrXIDYWYLXiUADaCTfy3K5bd3wOvsiVUZQaxYiomMLvA8I28wt/3IIf36RUBIe7kpGM3JsjJTniFAt6zV4rinWplwgj/WavdFQKZTXSTaLDaIgV56CFXyUXsurbD+m/xU3SFwp4IRNvNFdtWXc3Exu9kgdB3GUTroISwvzoRJ/ZVEWF6M9lJjPHXgl7cpeL3Bb/7gJtnY7Qt9mNi/O22Sm23JbXSKjHpxYoZeKz2CmDJboy9qx57vQlbqvC32i81dMkS1v984jJ84zHgyuuHYN33lwFjZ+JLu5TQjhX+UB5vI7ij44Iv8kNxHdkcrEW0+Pvg9ULYqtzcdNbmWzlB8TYi67/FCefc4TZ7Vspygw3P4h/aox7JN8Xjb4dFJZftrTLIcvSkS0+CohuSo0zdSUTJozMzIAESaOcEKPzbeQN2SPMTRVzo1RX1dkJK5GbLUoS/Ha7jUxUrCEOwzgmr8NIUKPyTxFacsBclGU9+rPCvfSIMP/FN12ExTlhLXR1O3W7Eqb5BMtchLEGYUIHCX08UZLgPFmLMr4ZYkwM/LKW8wj9ZvPp1CGPeTRhZiEyvFHkhQ+L3U+u24xW9ypG2uddMjOSKiZiQfRf4ur8JOG5zrzPB1JOFyPxShQCJ60QZWiTS+f9rJhwZHv8ihP+iIS8pId+rF17boza4Cu9ykvAf+fusE36iIjVRBNte+8GbXOEdhNK8KVcQxLUm9gQitWLwFzEe89zC336+LGEvJiCR+pYg/JVYhw470isjsk69sEqcSJQYvhMTJiVtbj97MDrkO42VIoEqIkDhX0WNQVM0gWry+AeNknG0ZVmEv12G8kqX4vEPTfdOkcmwVQrbBX1wpw6TsUNwUj3+VjjKnZiNdeeE8f5xqwdpKzXC9thJTqU8/tbDF7cakyfUR57Q83IYOnXn8OexGDeoSVvmqT46rn/mMDy3RE8WYgYEw3/dOTMCT7/0/GMYdqw19xV2qk9ej38YmiMMC8NukoT/lRXy+NvHhIax7kLYTgbm6+M2K+Xx99rEnjCUR/irPQHyuNFA3NsTpMI9/nyvkAAJkIBNgMKf/aEKCUS9tGYT49jd2TH+vlCdDjfGP+73+Bh/LT51/LMQWMExjn4YkR3DneeIRu1VhtybYG8E1SE4Mkwkp/DXexvcGHkrhl6GAi1EP/s4Rx3jLeLSxWXXKy28KUv4h5uIoxtGk2P8a5TIN5yBYO/GcrlikSPUx9/oGgjtcNNtwNlMUMyRnKYtdfkiZCaIeW9SqyCC3yt69ST9OE97RcHsNTFhUPoIz4TjPINVmaTNy9pu1V7AqX2vwDwd2y9i/TFcTzKcEK3s4zzzC39rw6m1yTdR+J/le/TVv8WlNgn7Alf8khXjPwa/t+L9RaiLHcoivPniKjTG38TvJ35/wIQ8OZuTTdnam/57N7Qp8NrHbO5NDvWxhL+eXJkVisSQomCfQLgKE4nx5wbfKnzP0SRhQxvYAAAgAElEQVQSaBsCFP5tw52lphKg8Ffx4RT+FP7ugyJEOoV/uNGXwl/1D7XyQOHPFysJkEA2AQr/bEZM0SYE3OMpT7U845nHeVqn2+Tf3BseNymqGxzZqY8DtY/7DH7Tx16K9OboS3FsojgyUa5M7NKnrSTx84/YNEdGygWAQoR//HGe9rGXdoz/6JkzgFn2MZDeMZuBHYXG+Id2J53Ak3iEZoRFPSZP2okGyTCPx9941RfqY1zNcabJIVqOLXY727bUqaNgRdjOdOejXaKceuuYTvdjXJFwoZhTlkxfEfnL/Sp6n4VzDKvfd6wViGC1KBK6Fd9uot+K52jCrhsgVsHM5uz8Hn91ao7tTRdebXHFn+ojfslznKe9ETfmHvGnHF8Ntr8hkHScZyiS/a8LW3YmecftU4mCdrFj5+3NuL1w5dhP4KHH4o/zzNzc65wgpI5NXbMhPEK0oOM87Q+vRcYi78Qv50Qp9Zu47GN62+R1wEJJgATKRoDCv2womREJkIAgkHgqDfGkE7BPRSIrEiABEiABEqgAAQr/CkBlliTQeQnEfXyq89IopObudxAKuZNpSYAESIAESCAfAQr/fJyYigRIIIuADlWxw7KybuHv1ncCgg/PkQoJkAAJkAAJVIYAhX9luDJXEiABEiABEiABEiABEqgqAhT+VdUcNIYESIAESIAESIAESIAEKkOAwr8yXJkrCZAACZAACZAACZAACVQVAQr/qmoOGkMCJEACJEACJEACJEAClSFA4V8ZrsyVBEiABEiABEiABEiABKqKAIV/VTUHjSEBEiABEiABEiABEiCByhCg8K8MV+ZKAiRAAiRAAiRAAiRAAlVFgMK/qpqDxggCG+f+DPf3G44HL6sJgIi/jZnTA8sOnI9BNqbd63HNaU0Y9UwNVpzfhFHbLsW42nJw3IZ7j9uKuUFW3TC/pLzd/EYtdOtXDotLyaPpZ09g4MTmMItpZ2D31NOKz/KlZ1A7Yh+AbjKP0tjlN0P2E5Roe/7iqiZl2dtP1Mxqw9ZqPx+oqJe4Bv68Bpt+NAThiFAo+iYs/fu1WPH5Cj13AStt17jeJdor8gnHjNYaLyL9yMI8dc1luPHsQrnHp1fjufVbqeNNecxiLiTQKQhQ+HeKZm5flZQvH+dFL17a67ECzfjUFPflE6T9FjBNTABKEufqZSsuIfp/Y4tzM8EoMn+7TiL/4gVMedsyEFYTuzuTqtIEdIVFVgqC0uxOZ1vJvEtpVSXWytl+wpq2a0ObRbsQ/lL0H3Qmt+V43qPjYCm9JN+9iWXG1DFfjtFUSf3Vd/YUmz/vIwESSCdA4c8eUn0EpMg+iOuMd1/8+5vAdZ9vwv0YElkJkC+Mof+pPP9FCvMAwu718j/j8opbicgLT77sdvQrzYuet7AC0ok6iSviJffboIA8jWh8w5ukFZRFkYkrKc4rmXeR1ZW3xdpltZ9I46yS5SpMCf+2aMP2JvzjxbLw1u/ASdsuldUpZhWyLcaM5MlGuSaCCfnoMX5OSas6uTo2E5FApydA4d/pu0A1AghfmvKFKbxNT/fC7gnvyAmAeDmIq0Z7JaU4+aQO+VnYHVMmihATAHr52Ihbx6Mk8pzfPWY5PsHjb2OK9f6rZXmI5XBpy0F8ato+zJ0DTJnWDfPnmDCaHjInGbLkhQc4y/myjEasCMq1Q43csKFSluCTPP5Or5B2apvNDzaD3wuWwFTsw9ylR+Oqke9j0SqdcNoZ8j9E2JC7vO+GTkVCDOxQCYdFeshVujhXokNcU5aaipjwMSNIeuNTExtViJe2Qaa0Q6FMWEKaXZrZ/IUHMUWHUIXtpMoKbQj7ajFPY5wHNZKP34Yp7Sfu9dswq/3EPU4bprSfSJscOmSz6Yap01RN5v42DPVx+pETIpKnfVWoTyTUpJTQnDze8MiYkTxeyP7pjRmZ44V8yOwxI3m8EEmTxoxcwv8vt1rPuynHD41MKiNF+NvOnmIeBN5DAiSQiwCFfy5MTNTaBGzvuvjvFy4QIT6+F038ew/OFSLavPQ8UfYpIcTxjDTfFvqZ3ntPlDsvylzCvxGwQoWiS/8xk5tAXFuiwMTUBsLtDDTascolhiAJ77y4HCHqi6A8wn/EPktMxLzcvYmWI9Bj8g9/V2FXckIlWMTZYnXONOFvPKhmIuKGsxgGRshoAXq6N3EJ9g+4bWSLb5F/MKkz/dESh+eus1d/Qv7Fe9e9iUSciM0S/k77SRnvxsSntZ9I7uWf1n7yWfQnkroNXeGpGQvhbyZhThiga2Oe9pUx/lK4upP+zPEgYwB0JxIpe5GCFUlf+LvjRTCRCkIek8cL2d/0foDocxIdL0T6pNXRXKE+YqKf53n3wp8Mwrj9Wupvpe6jau23FMsjgfZJgMK/fbZbh7c6XObuIeP78S21addMAgQAIejlSoDYhJrmUTvbePHV0vu4Wu8lmvulrl9M0KsLTliR/yJ3w46yYn4dr22auI0JwckSLZsXT8OKXjfhtgs/nt1vbK+hI1ozPP6OkMsKCwhFdeBJTtqQG1mZSQ9BKSwcR7WZ2suhhf/p1sZg3Q4CmvC4wt44HGmjsP2DvukIn5DJHKzHwIl5NzxvxQ9vfQon3nITLsqzMSSu/WKEufO8SCHntW9qjL/bfiL7RO4x7WcmmtGJTrTfuDH+f4UX/PCjxJU7UUq0fQPhH5noJD8aBT0/1oZce8WoJtPjHw1TTIvxj59o+m1oVgGssEldzaQxI9fm3rRJZHCwQtoYEF3xmrqwN34zsQyhmtkjHFOQQKcnQOHf6btAlQIwMZ9i064O75G6R4f9iP/c1G8HppmY/1Thr+oYvOzEfgA7z5wIpLj5bW9sit1IXKjwd19+o8Z1w4qlaoPmSZHNzZaB/ukh5qdyn4qhBaRZMckM9ckS/l4YwqhxzVghRbaY2CWftpIkRJJOOUkV/hF23SDsgDzpRQl/59QXPckSiMV+E1v4R0VZnPB3hZgttqL1KrO302q/cCJi2eOH+mQJ/5T2M0I+7sScNCEZbcP4lS6Rv/LQH4ufOidtmc6vPeyFtG/Mc1RKyFx0CAknHeK36B6k9PFC3OP2seTxQqRNHDOSxgtxU8yYkWtDsS/8Yx0VWZN/j1jGSl7OIZrJSIAEchCg8M8BiUnagoAO41kDjDFefWGGnhCI/xx1ehMwQR/fmUP4y0nD/O5YFrNJ2NQw8DDGbMQNXorlEP5pL88CPf7Ft45a+ZDCIbIp2hImYmUlK8Y/Q/j7gtz+d6ZYj92LEV/r5LxCISKFmDwq1hYnrefxt4+pNbUIJpUFb25MWr3KmIgUKPzT2s9MqmOPUU31yPttWITHP8giX/smHeeZa59EbJdLWoHy7IkcPlCg8E8ZL4RZKrQsv8c/acwoSvjHhhsWJvxzlVv8QMc7SYAELAIU/uwOVUtg49wn8IKw7oJLrfOjxQtFnbyzAt1x3Y/0uf55hL+1DJ/o3QtO9fFjbu2wgX3R4z61Z03mazYaW2I6EupjxXyPqzXePBMbHOP5DOo3BPim7Zm27coTC+I2t9n47H8jwRFCtvdf7zlQv+twlUioSPSl7whbfz9GjGgJeSkvbxC7HGOLXaMs4T/Fitk359Qrz7OJ8Xc3+9rp3bzzxfgHXm2rvXsvjn5rIAxtK/zbCXEx05FQEI9bevsJom4bprafSO61YVr7ieRi47pcTfLOhXcFuLVZF+pcfLnJ2jrqN7RLhQFlta8Q/jLUyv8uQEETFPcZcliaUBervUVqFV5oHRGcMV7IFrDrmjJeSOHvx/injBcifeS4Yl2lXAI88rwm7OlJiPF3+ro13sb1h6p9OdEwEmjHBCj823HjdXTTY1+oOmRH1N3xMOYS/joWOe5DYBGY6adUREIYpvXG/N82quMP8wh/LazUyS7dMH9NDVaMsGJcndAKZVw4WfFsK0OYT6Q+3gZRd/MiMGqhOP2mSa0U5BD+zokj43rLVZcxlviKhoRYGyQ9FmkfM/LtVOR0GI3elBg09bQzsAxbdT/SIUen9wDm7FOnKVmn+gRhZuKjZIZN4ikqoRCeqk92ctsvGuMMxGwILeABz2o/kZXNJr39osI/rf1Earl+4nwELrn9RPq8bTh1mjoFa+5vw824iRtp/bCWuPbVH/CK9pMSQ60iITXR9nT4ZIwXEeGfMl6oiYV/qk/KeCFuSBgzihP+IsO8p/qEfcs+1aq1PlBWwCPFpCTQYQlQ+HfYpmXF4giU4lkl0Y5MoLDQhEwSjFnORMQEJEACJEACrU+Awr/1mbPENiOQfiJMm5nFgquAAIV/FTQCTSABEiABEqgwAQr/CgNm9lVAwIojXVGGsJgqqBFNKDsBCv+yI2WGJEACJEACVUeAwr/qmoQGkQAJkAAJkAAJkAAJkED5CVD4l58pcyQBEiABEiABEiABEiCBqiNA4V91TUKDSIAESIAESIAESIAESKD8BCj8y8+UOZIACZAACZAACZAACZBA1RGg8K+6JqFBVUNgy0/wv37chFG33ISLCv82VtVUg4aQAAmQAAmQAAmQgCBA4c9+QAJJBCj82TdIgARIgARIgAQ6EAEK/w7UmKxKOQm8hae+8z3sGjkHV/cvZ77MiwRIgARIgARIgATahgCFf9twZ6kkQAIkQAIkQAIkQAIk0KoEKPxbFTcLy0dgK35460+w2U884G/wfyacEfx18+Jp+CHcv0XzV557cW088ybcduHHvSTq9+hv2oaai3DbLZ9Dz3yGVyyVrOueMtnS9Czu+s5T6Pl32asZ+Rjrast8f41BqXsiFO8VTQC89qwYPGZMAiRAAiRAAiQgCVD4syNUIQEluuEIU/W3vReH4j1RlDoCtDjhb/K+Gj/Bil5xE4ZWwtb0rCzorh8DVxc5Adn7i+/hrl+fGUxgRN02npkt+kW55Rf+ItfqmlS1UkuyGBIgARIgARJocwIU/m3eBDQgSiBO+BcgQgsS/tn89za9hZ41/kpB9n3VksIX/oXYVRnhX4gFTEsCJEACJEACJFAuAhT+5SLJfMpIINnjb68CxItSO0zo4xh1y98CPzahPheh55NP6RCiM3D1vL/BAPihPltlPexQowFm5SESyqLtFDfINCkbgs29F6tzQVc8qcrpefFNuBr/F3c9+VbwbxOOJOvnxDuJ+tyEiyBCan6PUdJ+caWUK08mUmVBhi2dgc3WpmVRhqwvzsCAzVs1G11OjZlsXYRRe55S4TlQE6DYI06tOtr1E+mDECsdZrTX9BYT7qPv7akqhM2bFQ8nHMi+t+YMDMBW7D3zJpksGsJVxu7IrEiABEiABEiggxCg8O8gDdmxqhEf4y9Esi3wCg31WdHkiv0VvcT+gBorxh/R/QC22JeC245h94V/SisY0Trgb2QiuVdBi3JTL+mZf7JGTUjEb6s+KcNzxCX2GIT1VTYHJw7JvO2JgGuH6/F3JwmB8N/siX29n2CvnHy4v8mJQtx+A1NHsy9C/1vaHzcxirB9CnttPs5eBG+CZrGj8O9YTz9rQwIkQAIkUDkCFP6VY8uciyYQ5/HXm0KlWFcbfAsV/vYGXl9Ey98GbJUCWlyhN12VI+P85e+lCH91r7jkB8H8FQQpZqFXInx4bv2lmN9zkWRh/3cc8lzC39okbaeXwt/7TZRh7xkIyozZNByuKMRswra/k2BNqgI+ei+AXE2p8Sdd4USAwr/oB403kgAJkAAJdDICFP6drMHbR3XjY/yVh1wJY3klneqTI8Y/Vvj3eioMi/FBiZCUi98qWvjfNu12vHeopaL4/6JHD0yberNTxpJH/h3rN/xHRcqt/+IXMPIzQ2TeBw/+EdNnzalIOWmZHtGlq/z5u9/+p1YvmwWSAAmQAAmQQHsjQOHf3lqsU9jbRsI/weMfIM+M8U9pHOtekSrL4x83qXFXOEzIzt8AP34Zg4J4/6gNrevxd4/zdDz+/sQpIYwq4EOPf6d42llJEiABEiCB1iNA4d96rFlSbgJtFOpzYUyMvxaf6hjRJvdIUWvjbLABOKmOxQh/HUcvsuxp7REwoU5qT8BbetNu8rcGWlf4qzh9aaMf4y/DdcLvB6jNy/aGZS8Uyhb+euN0EK7FGP/cTxMTkgAJkAAJkIAhQOHPvlCFBBI+4OV9TCv5qMnwI1ED/u4mnLgq+gGv2FAf+XGv6Kk+9skygdgW1Aao027EpTba5jjVJ2+Mv3/6Tc1FuPrMX+OH1nn8gbD2Nj1HGjTIS2xuvgh7Y0/1CWPwS4vx/zUGXVzjnFok7Ik7qWjA34nVCv29BiuGP9bj39/siXgK8kQgzV5MBOz8q7Az0yQSIAESIAESqBoCFP5V0xQ0hAQKJSAmSE/hxNQv5RaaZ3tJH06yhMVXi4kBLxIgARIgARIggVQCFP7sIO2XgHXkpTjustNdnar+3iTHOhFItLvcM8GLBEiABEiABEiAwp99gAQ6GgEnPr6TiF4nzEpE+5gPq3W0xmV9SIAESIAESKBCBOjxrxBYZksCJEACJEACJEACJEAC1USAwr+aWoO2kAAJkAAJkAAJkAAJkECFCFD4VwgssyUBEiABEiABEiABEiCBaiJA4V9NrUFbSIAESIAESIAESIAESKBCBCj8KwSW2ZIACZAACZAACZAACZBANRGg8K+m1qAtJEACJEACJEACJEACJFAhAhT+FQLLbEmABEiABEiABEiABEigmghQ+FdTa9AWEiABEiABEiABEiABEqgQAQr/CoFltiRAAiRAAiRAAiRAAiRQTQQo/KupNWgLCZAACZAACZAACZAACVSIAIV/hcAyWxIgARIgARIgARIgARKoJgIU/tXUGrSFBEiABEiABEiABEiABCpEgMK/QmCZLQmQAAmQAAmQAAmQAAlUEwEK/2pqDdpCAiRAAiRAAiRAAiRAAhUiQOFfIbDMlgRIgARIgARIgARIgASqiQCFfzW1Bm0hARIgARIgARIgARIggQoRoPCvEFhmSwIkQAIkQAIkQAIkQALVRIDCv5pag7aQAAmQAAmQAAmQAAmQQIUIUPhXCCyzJQESIAESIAESIAESIIFqIkDhX02tQVtIgARIgARIgARIgARIoEIEKPwrBJbZkgAJkAAJkAAJkAAJkEA1EaDwr6bWoC0kQAIkQAIkQAIkQAIkUCECFP4VAstsSYAESIAESIAESIAESKCaCFD4V1Nr0BYSIAESIAESIAESIAESqBABCv8KgWW2JEACJEACJEACJEACJFBNBCj8q6k1aAsJkAAJkAAJkAAJkAAJVIgAhX+FwDJbEiABEiABEiABEiABEqgmAhT+1dQatIUESIAESIAESIAESIAEKkSAwr9CYJktCZAACZAACZAACZAACVQTAQr/amoN2kICJEACJEACJEACJEACFSJA4V8hsMyWBEiABEiABEiABEiABKqJAIV/NbUGbSEBEiABEiABEiABEiCBChGg8K8QWGZLAiRAAiRAAiRAAiRAAtVEgMK/mlqDtpAACZAACZAACZAACZBAhQhQ+FcILLMlARIgARIgARIgARIggWoiQOFfTa1BWzoegQ13oc/lwL+/fhvOqprabcK3+l6OBwGcP+9FadXCyz5eNdbREBIgARIgARIggcoQoPCvDFfmWkEC773/vsz9/fcP4/Dhw/jwgw/wIYAjxP8deSSOOuooHH30UTjm6KMraEXOrKtQ+L/1s2swZMXFWL/wy/j4nn+TFZn42SdR/+KDuKJXznoxGQmQAAmQAAmQQLsjQOHf7pqs8xr8p+Zm/OlP7+GII4TEFyL/CPnf5t/ibx9++KH6vw/U/37kI8fgI926dV5oMTWXwv+167HztoEAhT/7BgmQAAmQAAl0GgIU/p2mqdtvRQ+3tODdd/+ID/EhjjzySEfop9VKCP8PPvgAR8i1AOCjH/0zHNWlS4kg3sLDEz+L1aO+hZNv/aYMl5HX576F9d8Cpn72m3jG/Ft41D2PvxDd4hpy67PhfSbd94Fr8AM8+OzncJf0vquQHHGZcq555FV8c7C69T/uOgVfesAqX+Rj1c75/dpHpNCXot+Ujc9jDH4u71imKqHL9RDt+TdMNPXC5+SPyj7xX2HYkPhXYJ+850nUz+sn09926w/k/4rQorn4ZmCD+DfDjErskrydBEiABEiABHISoPDPCYrJ2obAoUOH8c477+LIo7pI0V/MJcS/uD443IJjj/0ounY9qphs9D1K+N/27D/ouP1N8u8yZl6Ifx0+I4TyyUKkw4rx15MAkd7E/Etxjkew88LV6HP5D0LhDDPBsGLw5f07lOjedRf6fL+fKk9PAuafHIpoJ5xHi/PXtMguLNRHTz7MhGPDXbK+at/CP+BVOQnS5dr2QU8Wrn1EpperC/L3H0jxL8S+moT0q7L9DyV0Dd5KAiRAAiRAAlVOgMK/yhuoM5snPP0H3n6nJNFv8xMTACH+jzv+2BI8/6EgV57qt2QRahXACG9LLFvCH1rkB0LYNs7fC2A85i8qX7/yrltl/9UPvImCySzOHiiRreP6UUiMf9oeBcvGiH3Dng32DQT2++mrcP9DZ37eWHcSIAESIIGOT4DCv+O3cbut4f6335E7dmV4z5UD0uvx/43FqhFvYWvTQ6npbjrnAMRO4BOOP7ZILsUK/9A7LgqOhLf4Itj6t0ivTgTyytYedFMRFWYTrkDACgsqVvi7Kwcesohwt+yj8C+yf/E2EiABEiABEqgcAQr/yrFlziUSoPBXIUEU/iV2JN5OAiRAAiRAAiQgCVD4syNUJQFxgk/ze++ji96MWy6P/81D30VLSwu6HXN0kaf9FOvxvw1lDfXxzt0P4+X/QbanE3sv1goY6lOV/ZxGkQAJkAAJkEBrEqDwb03aLCs3gf/5w9voclSX8OjOMoX6COEvTvtpOdyCP//Y8bntCRMWL/zPitncGwjy63dgiPOhr/TNvRc8b53FL4wTeevNvtJWO46/nJt7neM/vwV8M21zr/o2gLjkHgDG+BfR33gLCZAACZAACZSPAIV/+VgypzIREB/o+uMfm6XwN1c5Pf4iTyH8/+zPuhXxka8ShL/2vIvywyM19elAsRtdCzjOM+YozrjjPEXZbtx+uBn4tmfVcZzX/Kd1zr+4wTnOU7VIeKxoxnGeFP5leiqYDQmQAAmQAAmUToDCv3SGzKHMBN55949o+aDFOb6z3MJfnPDT5cguOPajf1Zm65kdCZAACZAACZAACVQnAQr/6myXTm3VH/YfwJFd3A91lVv4y497tXyAj51wXKdmzcqTAAmQAAmQAAl0HgIU/p2nrdtNTf/nf/bjqKO7OvaWW/iLzA+/fwh//ucntBsuNJQESIAESIAESIAESiFA4V8KPd5bEQL7/mc/unrC/8gHpieWdQSAD//6LLx8+rv4/dvrUm2qP/lfg98PvX8IPSj8K9KGzJQESIAESIAESKD6CFD4V1+bdHqL4oT/Vzd9kMLlCHymxxGY2O3HOOrAOvmBrqTrT6dQ+Hf6DkYAJEACJEACJNBJCVD4d9KGr+Zqx4X6HP/4oVSTJ5zUBQuP+yq6Zny598Bn3w3yYahPNfcC2kYCJEACJEACJFBuAhT+5SbK/EomELe5t9zCn5t7S24mZkACJEACJEACJNDOCFD4t7MG6wzmxh3nWW7hz+M8O0NPYh1JoHMSeH3nf8qK9+3zV50TAGtNAiSQSIDCn52j6gjEfcCr3MK/+A94VR0uGkQCJEACAQEh+m/6+lT57+/dPZfin32DBEjAIUDhzw5RlQT+5w9vyy/3HnGEOLMHKKfwF2E+Qvj/+ceOL6LuW9DwxdnAzIcx+dPR2zc/cAUWn3gf5o2qgf3fRRQUveXlhRjzqyFYdm1/wP7vsmRenkz2rpiBa3ZdoWws+GrC8ttukHftGh/Pt+AsC71BcJ21GkA9Jo5cjRdPvE/mINqzPVyl8W/LGqq2b9gOnDpJPT/t76qOOlD4t7+eQ4tJoDUJUPi3Jm2WlZvAn5qb0fze++jSpUvZhX9LSwu6HXM0PtKtW257woRpwl+9+J8bLoQLrP8uj4gRE4l15yhBbP93EZWo2C3CrumYUaTwr5hZuTMOJ2th+7Un4Z+7otWWsGk1br1uNyY8OhEDqs22vPZUUR0Y6pO30ZiOBDofAQr/ztfm7abG+99+BzgCOPLII8vm8d//mQPyuM8Tjj+2SA5a+I+sx/JVwjNcJ/OZfP9sDN4wA9cs2C7/9jdXAD95WP335PuvwK7rHsaJk/qgYYG4R1zi77MxukaJ+Omr9J9HKtEsPLd34wbL8ykmFU/gpLuEMAr/u6fwsMsyRZYT8eBd9fI/e0rPNXCnFFJqQiK96FiIMUtqMbnvQjSIMusmyvTiPnmP95v8u0gQeMJdO+XflwCjsRrLjx8MvLRBJhgdWRHRNgyfiB0LFuIVmeY+nLhEeXkh610T8fjbbFSegv/DwEhg+ao+sn7iGmDbpxkCqq2Wa5Ndm+zf6mU+NsvzL6nDMytV+5n2FW0VXLHlQbabuEybGO+18sQPw+TXFwb1ffDEh8O2g7Iht+jVbWXax0y4ZJ6xKy5WHxArVVKkPo/zvtYHDSt1+8nqWv2hkCdE5qfaNejbb8b3QclT9kNdbt8rMXrVQ6qdZB8eiA3a+x+YoPt2T92XZZ+xniHJ1zwH4qegDxRQiZx1EDmGz1IxdSjApiKTUvgXCY63kUAnIEDh3wkaub1W8XBLCw68/Q6OPKqLFP+lXmJD7weHW3Dc8cfiKL2SUHieWjBqYSEEl7iUl1sJ16jHv0kJUEuMSKGydhgevBm4O/B0KlF7op4QOLYJUfJd4OtCiAf/XYvHgvShsAuEVZLwn7VaC/MwtEbaXPuEDHNRAtlavRi8SYlEaVeTNCuop7xnpzuJifX46zAI6MmJFGpqwjQ6EIiX4g071EeIQ1OHwJs6BOu+OBs7TDhIk5pI2fYZ276O+0IRHAjlgTK9EGnhSYQAACAASURBVJaqnWqkWJdtcVc99gahWmkef3vVx5tUzVKtpkR8mG7sbqu+UCIZsg6KZ2z4WGo4l91XhA33ATfryWdCqJUTBmTyPme91X7aXmGQP3Gz+1/MQ2OHtQXlyLyjk8+wf4b9Rk1EtMe/aQs2oz8GyInWFs1HPRdycq3bykxUHxy/G9csqVWTV4T9MxIuVqY6OMLf6vvJdVD1SHy2Cx+EUu9gqE+ZgTI7EuhgBCj8O1iDdrTqHDp0GO+8825J4l8IfnEJ0X/ssR9F165HlYDJDfUJPLxSbKUJf0/QB0JHid3Q6x0fG2+vANj/HXjEA4+orlqGx994ih37hVALBJTyXkvvsfd3UUK8uNOrFynC34httVKgxZrHwggrKZYjItYLtXp5oaxwrN1jdwde6NDb7wpJ6cW3RCfyCP+EkA7DRNhj9jgYQSwnIUawOiIwRagiPaQrCPf6RDgpRNoeC0v4igmODBuzJ1famx4IW28PS3QVynqMghWQcCVLrRKlCX/zm9sGatUjjJdXpah8T3os3ENjSo94+80PMV7/ctTBFf7ZdRDp/RWKEgagzFsp/DMRMQEJdGoCFP6duvnbR+WF5//dd/+ID/Gh9PybDb9Z1suz+j/4AEeIeCEAH/3on5Xg6TellVv4m/COMPTEDUkxwlB5dIXH3Xh3w9ATd1OhsFR575NDfTqF8DcbjK0Nu3c+OkQ25Dp7ZaWKhb/yFK/H0LgwIO21F+E9JizMTD7uxOwwfCwIvTJ9R4Se6TxjxHmS8Fdi3PTD+KcvEOFiIio88cUIf91eJrRLCmfdXonCP/eG8tLrkEv4W3UQ6U2IWuxqXtZAVsTvDPUpAhpvIYFOQoDCv5M0dEeoptjw+6c/vRcI/yOOPEL+tz0REGJf/t8H6n8/8pFjitzEm0SsWOFvhacYj7kJ9TEhPHYsfuBtNR5qI/5sIeiKQuNdlsLfDs/RoSX9RPiG9PCaEIu4UB/3N+mhzwz1Cb2eyZt77Y3PNWrPQIbH3/FGm5h0uV/COlUpI9Qn2CdhrSoIPmKVpZyhPmGolOo3saE+Zfb4m/CRHXXAeXJSaK3EJJyqJD3ea4FX+uqTlwoQ/mnecmezuWlbGcamQ8SsPiiFsLPS4Hn87b5hVnR0n42E+oiJxUxgutWnRf5hyJ27sb4cdRD5h89SgsffqoNIr/bcWKFNFR6QKfwrDJjZk0A7JkDh344br7OaLs75F9f77x/G4cOH8eEHH4j9utKvf8SRR+Koo47C0UcfhWOOProCiNKEf3+9UTcMS5i+ymzunY0ddXV4ZbveiJu0MdHf3Fv7hKxD4jGe9iZTe3OvHSpRVy8338Js7p21E6fWbccr/mZOLU7s33Jt7g28ulp4Ltgu9wmIUB0hvOVExD/lKI/w/3SYn8hDbZRV+yUiMeixm23dcJGszb0ixMQ/jlW0nxSqOszEnKqkwoP0ZlYrzCp1c2+hwj/Hka32/gSxCTv7OM9oqJS/MiTqW2h8vLuR2oT7WPytPpgp/O1N2SPVZmOxKdrYFN3w7fYTeUPc5t6MGP/cdRD5B89SUqiPu7EcIyeGdbBCs8L9OuHeHZG93MtT5OjFUJ8iwfE2EugkBCj8O0lDs5ptSSD97P9Wtczx8Holp/3WqkayMBIggWIJUPgXS473kUDnIEDh3znambVsUwIU/m2Kn4WTQCcjwFCfTtbgrC4JFECAwr8AWExKAiRAAiRAAiRAAiRAAu2VAIV/e2052k0CJEACJEACJEACJEACBRCg8C8AFpOSAAmQAAmQAAmQAAmQQHslQOHfXluOdpMACZAACZAACZAACZBAAQQo/AuAxaQkQAIkQAIkQAIkQAIk0F4JUPi315aj3SRAAiRAAiRAAiRAAiRQAAEK/wJgMSkJkAAJkAAJkAAJkAAJtFcCFP7tteVoNwmQAAmQAAmQAAmQAAkUQIDCvwBYTEoCJEACJEACJEACJEAC7ZUAhX97bTnaTQKdmcC+TZj2mR34zYQ6SWHxzAE4rjPzYN1JoCoJ7MfTN/8CV758Ah555Hyc26NLVVpJo0igMxGg8O9Mrc26kkCHIHAQL8xYibkfPQOLp54ma0TR3yEalpXoYATee+ZJfObOrljw6HAMOp6iv4M1L6vTTglQ+LfThqPZJEACJEACJEACJEACJFAIAQr/QmgxbesSOLgbTy/eiiWPHMCKl1TRpwzvji9OPlX+91Wf71MBT+8emffTM36FO356CK/uBUY9MAwPfqVX69Y9R2kb5/4MY+bEJ6w5vQtGjOuNyVMG4ZTuOTIrKUkTlv79WkxBb2z60RDUlJRXjpsb12PKiEa8AODcbw+TN8y/LKt9QhtF+nQ7W9C49En83a0HgbNOkPlPvuU0DP7dJnzuP2qx7bsDk/vd2ztl+qV37cYp3x6G/vJfrcDn4DbcO2YrftgInDTpDPzb1NNwjI/y7Z2eXTlYZyY5JFM0/nQ1vnBtM8Y9fgluP7+ADpdg04GVK3HeFc0Y9fBQmf+cS7La1zW06WdPYOBEYP62SzGuNrMSZUmw5V+WYu4xZ+KhSX2Aw7ux5B/W48DXx6n+M6AsRRSZyR4svfZ5/Gb8Jbi9bqvM45rTGrEiM7ceWHbgfJnqpKJ47sHT31iHrz/WApxfi0f+z9BcY1FxbVdcWcABvPqzX+KFfhfjqoEhkOJsAGBCEMf2w/x/HojemYyTE7z30jPyxy+PAGYeOB+D7KSb12LMrK6Y/+9DSyqjBPN4azsmQOHfjhuvQ5uuhczcl4BBE07A6L8+GsD7eHXZfizRk4DeE/rg4e8PKu/At+4XEmtt/X5cMLMfrjv7aBzfrx/613arOtxK+HfFVbM/FmGw93f7sHJxCxrPrsHqNcO1AK1UFVpB2BrTGzfiljE7sX38GVg8/h18c0Sj/KXbvGH4zrg0cViI8N+Oe0/ZhuMeOQ8XvLNZ5n/vrCYs2dcNc358Ia4akNwXhGAQ18CJ3aVoUi/rCvM5uAMNEzfh/uN74/F/PhaPfXErfnFxVPwrMWPbVc7+0ILGn63EF/61Ox5afj7653xcYm06uA1z67fijZuG5ZjQxdehaOFWCpKDO7DoG5vRIJ67vl0w/h8HYM7kfjLHyCSslHIKvLdp6ROof6wGq8Wk/O3t8u4li/bgQJBPM56fcQBPX3Qcbh9uN9yxuORrSg13K1j4H8DGuWsw5skTsOzR09D4jedxB3rj8e8PQe+j0itQeNsVXxZ2r5eToE+tuQw3nh3aVbgN4t6D2DjnSUz6r1o8/sCQEt5LLTiw6QV89fImadDTe9UEzBH+UOGO9/cbgoeuKmV6UWBnYvIOQYDCv0M0Y8erROPixzH0+g8wdc3FuPFs24N4CI2LV8sKD72+GTc+cSmmOi+r0liEwq11vYXFWK2Ef9xLQeTWgsafrsTQa5sx9bnLcKPlzSqmrIxXdet6/IuqQCHCv6gC5E1tIvxzmltZ4Z/TCC9ZpWwqTrgVV4eqvqt5K+Z+ajs+8pNLcOPZSbOxbbj3uK2YO+0M7NZ7Zvw6tSbP1iyrvMK/DD2heQ9eaNiAW2Y0Q7k0xJUwxr++DleeuR/jd16CUT3KUDaz6DQEKPw7TVO3r4qmitpm5YW9o2Y7nv72QDz7VeFV08LudP/lpf4urinBbyZtHZZ124kpMw4BZ38UY3u9i3t/7nMyg+5BvPrz9Who2I81a1sgfDG9z+6GS/7xDHnD1Mv6OF6997ZvRMP3GrFEeP8gVi164LqbhmBUnRcGsXcrGmZtx6KsdDHNly78Abz0DGpH7MONq8dh6lCzsa4FB377ayyaH9omso63L5pWpBOXW5cYj7ZYsbliK+b+SYXKpJ7ocVCEoGzFD3/ejI2vq4oatjddZodz5bUnrq8nCH/LTmHjSSufwNDruySEiDRiyRfWY95nz8CmGIEUG3olxVSPYGL07E0tWHTnbix6Cqg5vSvG3aJiQML+k96PRR8WVyjQkvul3ScjtiWIPBGuIq76/90djzRdjHMdrbgN956yFcunDMTqr4lnTpUtrrjnwn8m/FZJtEn326mOFzbksm34W7hjepNc+TMM/bIC8fjLOjQv2IZ7FxxCY88uuOArtbj9tiGZISfBhGRnL2yY8Yp6PvX9oh5+HuZ5f/SpFhkeiL5dMOrztbj1tiGy2ibcLi3fWLv2bcOiOdvRoO0fN+VUfGvIHpxWfzBXGJN0oNz/Max+Pm3VrwDhn5fn4Sa88C8bMfeHB+Uz3fvs7hh/06mY/Hl3nIx9Us3qQkJZNk95f7Fl6X4W2qDGNuFdD0KbctQ3aaIS/n0I8E0VCimutDBD80yc+9V+mPrp3TL9mGuTVunUM3H/WeZ5jKPJv5FAlACFP3tFVRI48POVOO1vm3Hjv5+LqRfliRovQvi/CPQ+qwdmfLUH3vv9Efj0Xx+JV1a8JnlcMxe48UcnY1iPY/Gp4bXYv+gJDL3xEEZN643xQ7vjmLcPYM3i3WhYqfBd9fCFmHOJErkiNvPLI/bhjeHd8bXJvXEK/oClDXuw5Hfd8OCzl8o0o2qB9zatxZWXN+GNz/bArRNqUCOWihc3Yu7SLjErHdFmShX++3Zg6ZzNmPLyCVhthV4Etl1yAm6f9AnUNP9BZiztW+uWG5dWpBOXm9YX/iqmeMr67nhw2cWqvr2TTvTQ9+7qjtv/sRb9dVM3PbMTd9x9CP2/PxQPTVBB2vntievSccLftVPaqJf+sXA4HrzM63evr8PlZ+7BiOfHYPKAaH0ObN+K5//N9J+jMeeJ3jilVy3OrXtfCf8XgZru3XD19N4YVNOCLT/YgTuUzrZWrgoR/i1oTOmXdp80tl0z17ZL9Vfnen2d/OflZ+5G/8cvxe3nW8r/pWcwcMR+XPf8OEweEJYt2zfmubDLj2uRRJvShP+uLhi0rysuFAyPb9bPi81PlaREVzNqegKDJ6lntnnTTsye0Yzmr5+GX848IzX8Rt1/CIPObkHPi8X93fD2ukbMm9Ms83fykJ7X3XhtnH6Oj3kfjSsbMe9fDgGTVKjPc3pfSFq+Jk+RXoYGmXDHfd0wVdT3mAPyOd3+py7Y+FLXHMJfTVQXXTwQq6VzJOnKK/xz8GxWoUQNl23GHbu03TVAk2b38WkJ+08s07LaTiQN2q95e2ZZAU+/+vsa8cLa7bjn7/ej93dPw7i6Y2WKTw3vjeYC+k85hf+Wf3kCL3xqCCYPr0lYPXQrIcv+393wyG8u9CbpKc3Nnzo9AQr/Tt8FqhWA2qx1ZUOL9J6N//zHce7wGvQ/qzdO6RG3ZF2E8F96HB5682JcYDnh40N9dmDRFzbj0c+e6m6alMvo2yTAeyeZlYbdWPKldbgFtVhnb7w6uBl3nLsDb9yiIjUfnNBFppt3eh2em22fQa9iNy//rXd/TDOlbe6VyYeegEd+Yp+dvQMNwzbhjn69se5HXgzq4Z1YdMVGTAvsTkh7WG1eddPawr83Nlz/PK55qhvmr7kE4xIFv66QFtonO6sSUvXg6W+sxB0H++DHch9HIfbE9Wlf+CfZuR8rrv8FrjkY3ajcuOhxDF2Q7j1NDfVZ2hXf+fWlGN9XTxrs/nPVGdg9TRxNWojwT++XYZ9UPPKF1Sgvo+zDp9fh9dkDtEBuwca5SzHmxVqse1xsKAzLFumdzcS6Xn75sa0St+8gTfgv7Yb5W+x+pVYh5gbPn13XZlxwrx0D3YwXZj2By+8+AcsOXOjFTMcIqonN3sZ+xUBcdojdlgWPY8qS43D38vMxKBiaTFmhF1k8+UbUugcGaLY6bE/kPwgt2HLPMtTP7+o+R8Hep27Zwl9OVHdjUOTZ8lsiv/DP4ilWGOTQM+sjeGjDCFxgHeEpj/b8wp9w66+/gPF9k987hlFSWeJO035yRSOjLJE+sbzUGP98/Sdb+IsN5ttw781q0nhV2uEAFpb4scTjtnkt6oc1YXTFwzmT24u/tD8CFP7tr806kcWHcGD7Nix/aDeWPnUQL/xWVb3mdPV2vW6e8ozoV73yqhYS6hNzCk1hMf5WGFFvLZL2bsSUU3bivTiPsd1yjetxTf9GYHYdrhroeo/f/n+v4Zq5SeEmYSb5Nvceh4d+OAIXCAGuXxLn+p5cnaVaZXkf3xEv5nfVCyVX2r5GVPfC/NPfwpQ5XfGdLZdgfJboF+VqkfjTs3rg7tkDcG6dEkqRzZCF2B4rKkIbRf5pdioOLZ6wUhOPR7+cvqyeKvwP98a6/2tPuKz+E/TFQoR/0lCg89B90vDMJ/xVnmqPzUescB8lsF+aGa7ApEg39SyaZyJlxIq1KU34JzD0T5QKxNiWSzHO2vuYN3487X5RnTwnBqk8xKEECDjmsUukH1erJ7rn25Mv3TY/fQJDr83egySEdt8vvJ89QUBe4Q/MT+W5B0v/9nlp5JSjavDQP/Rwn+N9b0rv+vEZY2MWI/n8ytOaVHlZZYn0kdU70yezNvfm6D/Zwv8SjNixFt87qDZa3a5XhlMeC/lTLuH/9iZMO2kHmrLeN1mF8fdORYDCv1M1dzuv7MEmvLrxP7HyB2rbk3C+jVtoTv4owuNfsPBvxoG9TXj1d/vRuK0JG55+BytWtqhBepz2EG96BgPP24ervVMiIuQj8aXRtsnalJsZ49+4Dtf0340Nk+vw3D8PwHGyzANK2MeJY1twoYC0Z2v2OmxFCpcfDcf8cXlCtFrQuHINbrnxAF4QsdE91STo3ItOwPiv1GHE8Fp1dGYhtlunc4RUozYm2rlvI27psxNv2y9TOfHYhy/KMJfk5yhV+Ef6W7mEf3y/NH1SWCtaohDhb0KeTjKTRBnmcyDGW6u8mHHPRfBMpAw7BQv/BIaJwt87zrNg4R9zv6hOVPi34L2396Fx+1t447/+gJde3IeVPxfHASsnhTlWNFskqlBA4SGee9xWvBZ3lLB8FrJj/FVZXfDQG5fgguPTxv4ChH8qT5WPHJtTiquZOQCbvq6+uB13ZTEKeWq7M8oSPyeWlyX8c/SfdHsP4dxxXTHo82dA7FcSV94TnnIJ/xyTtrSW52+dkwCFf+ds93Ze633S/hXXP4NrnuqB1a+ej/7FbO7NLfw9cdq3C879y27oP6o7sEIdudZwghb+sd7KGNx506W0VKbwx348ffMvcOUCvUG5EPFcjPB/sSum/mQoBi1bi8t/2h0P/fISXJD3tInD+/Hqi9vx9GOK5/Kn1Ubfmq/0VkfjFWJ7mvB/savMP91Oza25D7Z9X4VmNf7LUtQv6ZGxSbLQU31KFf7p/dL0SWF/wcIfKuRpWk8RD38qtogwn/V2+FlYtshfTtq85yJ4JlL6cIcQ/o2bcMf1O9CgzhDAoPO7om5AD5yCfbjjHjWRLVj499gsDy94o2Thn+f41goI/5QTgrJePgUL/xLKKvRUnzjbkuxtzLkyk8SDwj+rp/D3YglQ+BdLjvdVjsDejbhl2E40ThuCR1LOKN5yz89QP8OcuqM9uj36eR9YEmeyq1OAwjjg5HPVY0N9tAf4N1/rh4emDUBNNxOaozbPiesWI/wTQ32asOLatbj/L0UcN/Bv4w/IDYG4N72OaZALFv65wmVa1HL+/jyhPjptb4/n7o2Y8rmdeOErdfjlbOUez+vlCuvbjMbFv8DQ6w/hduFlRyH2xFGL2dzr2WnbqMIkWvDgTuWZfOMLm7BmUnZblc3jn9CPRR8WlzzVJ6Nfmj5ZnPAHZMjTzV3xyK9rsfHMrfjNt60Nz1bZIv+45yJ4Jjq08Nd7QjYfh4ceHo4LrO99yD0hNxYp/FNCfQpbtWhNj781Hoq9QnIvSOFXfuGvypP7qYosqxzCX61G7lfjVLAa2IwXZjyBy+/JsRcjARGFf+F9h3fkI0Dhn48TU7UqAb1BdnM3fOfx4Rh/ugz2CK99+jjPL2xHwwDllT3OeLfX1zhe2ffW/QJj6vfLe7cEnqEChX/ssZgAtj+PKwfrL/2aUB8kbO41Mf0Lh0tbHrzskNpAufcELFt9IQYFG4z1R2B+fizmr7kQ56Z8BDVT+OsyV0wyk6Ecm3v398Kza4bhlDybaYO0Pk/zDYFDuHG1OtVn6tCEiry0FpffsA8jHoielPPeU0+i75cO6hdqjs29gT05hX/wrQNlp2Oj3ntwYJJasnh1zgGMy9iUKNKVLvz1akNCPxZ9OBD+Gf3yad0nixX+0PHDx007AT+dcwhz7PPCrbJV+1r7VPRzYcpPC/hq/x5/7S2fajZn675nNss/VWyoT8LmXjRiyZfW4xaxeT7jq8RBjL8Xpx59Osrl8Vd7Q8QlvsHiP1NyLP67d3DBAyMw9XxvTLeMyi/8zV6U9LJk/0wqrwyhPubY5P7CMTRzIGqOakbjz9diyt8ewEZkt1PSqzWX8GeMf6sqk45SGIV/R2nJjlaPxvWYMqIRS/eqM6AvGdMdPQGYL9KK6jb2dE+OObByJc674iBOmtAL133lY8C2Riz61xbUfFrFIS/1z/HPG+qjP8O+qHs33D67D/of3yKPp7tnQTPe03q28dPhKTDRYyf3YdGMJqzo0UMerSku8WVTk25jX51vt4PY8vM3cf+iQzg32LuQ3LBpm3v3/9cfdIxxF9xuHT/ZOsd5Cpt3oGHEJtwBJZztI0WdGjVvx72jN2Puvm6YfEstRvRWmyHfbtyNJbMOYMv5fbD6gUEyVKX8x3m6dro2qlNZpixW1jYNyD5lSaQTfVBcp13RjKvu7YdRn+0dHueZK8Zf5ZHUj0UfFpfy+G/CtM/sQFK/NH1SpBf8RL6uXTHHeTqNY0LFAEwwE2ydwCpb/CXuubCfiaReHGtT2ubeqovxDxmNmt0PVw08Gu81NeHR7+zDxmag8fVihb842Gor5p67DfdCH4t5/EGsuWc3lv4OaNqbQ1DqiX+wTyNxKCmf8BdHkIrr3jFbIb66rph0QdOm3Vgy/yBePV+H7qW8rwoR/sGRpylliaISVx60cN4wqRZTx6pjgwcHx3lGN1DH2mZOsRLhbubq2R23T2nBHTOyN2Enocgl/HPuPUrBzZ86IQEK/07Y6O2mym/vxIpFr8oTfTboj2bVnN4FI/QxHZOvOxOnWMfFyQ8K/Wwd7vjOfjz9W+CUS07A12YPRe+lSoyNgTlys0CPvxCd29dj7ozdWLqyBU09u+Dci3rgulvORM3KNTLv+u8d65yl7HzAK+XDQf6Hvk4Z3h3jbx1knVaU3Fqpx3mKDwhd8HFcNfUcnNtTxbWrK+kDXjW46bZBuKC37ZmP+2CW8t+6aeN5vrfpGXz5PLUfA98eiGVJZ4m/vR1LZm3HEh3XL9OLI1yvrsOtXz0DNUcl2z5oQpw9ccwSPuAl2tbY6dn43tpf4DOXqtUi+3sCqc/PwR3y50U3bMY9P2tB01f6YNMDJ+EFccpNTuGf1o9FHxaX+YBXWr80fVKklx/iOrjDs0tNqNIu5TU+4HynwqQ3ZYt/xz0X/jMRW06cTe1K+Auu4gN0m3HPT8VmXkA+w18bgPE9d+DLw9SelQv0F8azRK3w4otrnNKgwL5taLA+ICY+4HVdzx2oz3GqD8TqgDjH/4KsDzyVUfibRj64Eyvmv4L7l6gPeMlxe7z/PMf3vCxG4i5ntaOEssSztqXhGUz5TnOwEfvBVy/F4P8nNkbnFP7e+6HbRSfg1m8Pxbmbn8l1+lPS85dH+MtwsjnHYdmr56ceT5vxmPPnTkaAwr+TNTirSwIkkJOAPMnmoEx8e0ZYRc4cmYwESiagNo12y/wWgShIiujvHZe5Kb1ko5hBGxBQYaWLhmdN7NrANBZZ1QQo/Ku6eWgcCZBA2xDQH1Lbp47gU/tIqvlKXsWqZqtpWxIBFUL0PfTBgu/aKzN7sPTvn49ZPUrIx3wk7geXYurwuA8fdpwWyLvpucPUWIb5HMTX7L03HaZyrEglCVD4V5Iu8yYBEmhnBHbj6Xt24KUdf8BPF32Aq9dcIu2/8exqF00U/u2so2Waa/Z6nHJVL1x12cdw/HsHsXFxI+Yu7YKpay7GjWen7Py3cm9a+gTqH6vB6h8NyQztyjSqihN0LuGvHBNze6WEUFZxW9G0tiVA4d+2/Fk6CZBAVRHYiUWXbsS033XB+JlnYs6Ewj66U1VVoTHtnMAhNK1dh3nz9mGN3uM0aEIPXDdlEEb5J52l1nQPll77PH4z/hLcfn6+yUI7B9fxzd+8FmP+F/CtNcPRv+PXljUsMwEK/zIDZXYkQAIkQAIkQAIkQAIkUI0EKPyrsVVoEwmQAAmQAAmQAAmQAAmUmQCFf5mBMjsSIAESIAESIAESIAESqEYCFP7V2Cq0iQRIgARIgARIgARIgATKTIDCv8xAmR0JkAAJkAAJkAAJkAAJVCMBCv9qbBXaRAIkQAIkkElg8wNXYPoqkawedz46EQMy72ACEiABEmgjAi8vxJhZOzH5/tkYnfXZ9AqaSOFfQbjMmgRIgARIoHIEKPwrx5Y5kwAJlJkAhX+ZgTI7EiABEiCBTkagCcsf2ITB19ajZyerOatbLgJNWH7bDWjYXiczFN7Ykx67AuvOeRiTP12uMpgPCah+tmt82/crevzZG0mABEiABEiABDongabVuPW7wNfvGijrv0FOAhg61jk7Q+eoNYV/52jndlXLcPk+xuyRM7DsnPXyhzGzkB3Xq5fWjCenmLi6eHtiXgyyrNUA6to8hq/tGnwLGr44G8sBnDrpPswb1YaBjBKC8rI8N7xMtsg2jul3Qjxc9zzOu3+2LDWxnyX1Eet+99689ivuOyrJPKnudmer4FL23hUzcM2uK7Ds2vBbperZLPR5E6wexokizvbNhfFjiWyPhXhFjDdWea32XJWZo2S3dhgetMRtrmfiZc1nSS0evCtcVTFj4uiZbem9LLbPq/tg267bW7RvoW0esjV89ApC3zbqO9a415DXhsTxJ77Hy/ZHWv0UA3HltqHVHq4yF5R37Id+N9ZNdJ6lMluTYIfLhwAADKJJREFUKzsK/1yYmKitCMQOMOZllCn8xeBzH3BzhhjLqFycDfJvr6sHWFwmzEC+BBZsRyVfiNmDblu1li63rUWTU/28wjkns1KFP4DYPlKy8Bf2ixfLegyt1CbXTOEfPm/FTLDjWkD0dXGpDbz6MmLc2DMTmO4J09jWNP0y+LEOk7/WR4mTe+zJnOkzM3De2tlFL82b51Tkn3/y0CTtMeNWuTgWKvxNH3U4GsEiOe7GBME9cwzO+VwVnayYPu8L/7C9hRmFtnlU+Itcyv8suIhiJi8RhgXYUHbhrxiU2pfj2RbdWSpzY07hb8aDOzEbi08skyOqyBpR+BcJjre1DoHShH95bEyywXh+RSmteZpI1Qv/8mAvUy7VJ/wLq1iZ7S+scDd1pvAvJfPse+M8/sFdTU3YW1OTM87f8vjnWJDa29SEnjU5EnpVKE74Z3MoJoUtoMT9ufdDxHn8HdZN2NtUg56F4ymmGmW6J1s0F9LmbSNOs+tQEKyKCP+CLIhN3DZsC7Q7p/C3cy2kfxVoTa7kFP65MDFRWxHIEv6TJ+1Ew4Lt0jwntCQIqQgtd353vH/poQKJHn9vqdMNCbLy1IJp9MjVWG55LhPtHVmP0atWu0vRuhqOJ87xfIoQo5i66rJtTmI1YuivzDGI6p7YFYqEe0V6+377XoeBEyahBWzfemDVarwiS7XDpcwGO1OHOoweCSx/XYQnpG3cNF6lG/BcbN5GOE9EvwULZQiSutxQrWS7vZ7viF9tMybiwZuBu0WozyTtQV6g28NhEIZBRZhnevw9+53lYp+dqVu43B7PJr5u4q9+f5GbHGP6g+jD4lIhXbagjuEubL5ZlXm3CKMR/5G47O2yEu0lbbJCfXK3mbXKosYJwfL55FCfpLFB11+2nfUsx4W0RTzmph+kjTtpY1bMGJIeSmf3CftZCuPY40N93Psmm/68Ngz1cepmtZ8aJ9UKqBi/1LPmjq12m40eWR+Mh/5RrJExNyKukvq816fNP222/vgatxKUeNyiy0f1BXecSnoPBKtXUON7Hj4if/HOcPm4dTfj+WLNXo6vol3G78Y1ZiVM8+snbF2l3pcYOUP+j1yNMnwn9UFD7NjlclXtMxGTX1+IBpldynjq9IPoBtfECb3dZnrsuPu63einnz1RbzlWfRqIHwvi3jm+rUnPScI7J+75hQ7zLHbsT+iylfwzhX8l6TLvkgmkC//Vodh3YmI9j14kNMj1lqgXWZ/E/QKxMf6+YBHlW+EGjt16AIsKfXOeb5w9yeFCLpOMunpl+2EmwctIhy05nsCEe+XLTsfHOiFPQRyxGDTD+FslDEX4gr1pzo2DjXok88ZDhsI/3JBn510TKVe+TIUtOv7V9SpleNgD4X8p3rD3DljhTe7LdCH6SVZevlZ/lTzNyyMiOMyLyQgoq762/YEgtstR9RRXPJswVl4mcsSRjt+1n6s31R6WoB9H9s9EhX9Ybtieoig5mdPMFB97qIhpAy98rLg2U+f8q+dZ84zE+HueVHuiZ/HxGcSdyx31+KeNOyE72R/EPCqm7Lhyg/QWQpeP/SylC//o2KLCJJeb8S5u4qv7oeEqxZjux/b40DPu3u1qohD5BoO3uuSPD3D2e6Q9s1tU/7di+t0xMMZznrKy5XM1eTt8Et4DYdhaOBnK4uM+u/Yz4tqt2Hss7XeSH35p7WmQz98nvD0tic+mssG8E+PeA7KdNQORVrxT7H7lCv3oRMCupcPb2OztY4rr62qvU/Sdkz72Z71zEsaG+2uxWO8HyjX2F7FCULKQ8jKg8C83UeZXVgJZHv/ghZGyVCkGBnEF4j4ysKcvm8bZYE8WRN5uqI8rap0XuKFj2ysFlf3yK9wek21mXWNeqJKN3PjneTl8TpbH03C3Y4fFaRi2F9H8JvIXmwr930OuSpz7Hsh8y7yWx9/awJuVt/+7c8SaN4lzOrQWu6fWbQfsDcOxg7nVjvLFqjb/qrjtUKyIf80bvMn7PegoziQlsCVRnNgbHkPhb7ONfaZExhEh79o5r/YJt5/qOotUql5xHn8Ty+rVN1gh8DZZyiJ1DLm3VyFvmxmxYViJ+5yYWu/ZE+mC5y/S9pYwgXpOxZVn3IkI/wLHHcch4d+bKh6iQjhfjH80BCoYT/T4sNff1GnZBf1bIH7MSkvGvQ7PoINHhW3y8Zp2n/dijmL3g1l5izaN7A9JEqPxE4zkccp9D4Qe/3BTrH1vHFunbzoDUYzwh+XBN8+z5/EPxx99v0gXCH97fMrxDrKdRamhQt770H6+E551+30WvJsiZcSP/WnvJJFv2rsh9Z2TNObmGvt3Y4I1npkxSY79bXAABoW/8zDxH9VGoDjh7y6Fnlqnzmd+Zbvy6vd0PNPilxyDXOQEg/AekUPgMZEl1UEIw1fMiQpxA4Y1WAzeYE7cMMK7EHvS6zogQbzbwl1YXLrwr8Vj3kkZ+YW/65GLHfQTO2apwl+VHYYAmYISjvMzqyB1dUF/kpO+rMFfi8bQs1mY8I+EZdgvTNtTr/uempQUI/w9YatflFI4t7HwDz2F6W0mamBPxCPC3w5J8jz+cmzQoYN2l5Oedl3/YoV/VFTYz7kfugKIccuMWZHnOFX4J3ixpQhM8/hHhb+YDErxqe/1J++2UyNd+Ecn/ubeeOGvN8HLlSzR3t6m9cQ+7wp/f+KiVjRDYT92d3x7i1TRUKqEcTnOsx7zHkgX/vF8qlr4O+9Eq+/I1Usdyhf3PrT4Txbj4q+GJG5+j3r83cmJyN4/oSm/8E+7NxrqkzgpyDX2u6G4EosdatXKwovCv5WBs7jCCBQl/H0Puu/1KdDzFu8hdYW/jHm3BsJoqI+3nF0uj3+MsHdeFq0m/KMvrvzCv8o8/mldNMbD6cTIOsd5ls/jHxH+gR1eyJFzfGkxwn+nrH0YumJ5OatG+Kv+kvdDOIUIfymwk04Iilnxsid8/gk8BXn8rYlhMHGxn9028vi7wr8erefxt1Z+xOlBgTiMm+inhPoU5fFPGgCyPf4+H/s90OE8/rbwt95n4uNn/lGf/jvUTOLFCTdpH0pLF/7t1+NfmAoqf2oK//IzZY5lJFC88Dfx82qwlp6B4KMsabG2UePzhPpIb5dZ+vTjKTM8/ipEIgx5cGNQM+zR4RlKqMXUtdWEfz1k3G0QMhQuv4saGO9zUsiJH8Nr9ggEsbOJfapUj39/dbymFerkxN365To844W9uEWJwKhHN6i/1W4yfWaMf7hhV6QP9yjoPQzO6pKJwy9G+CvPVGwMuz+hrlSoj568uOd/6/hbvUk2rc2E/dG9KmY8MMep6slNVoy/HetcaqiPt7IYDeVRNqr+Y1YAdLsXJPxNHc2+JZ2X2ISecY6/2/et8UTeW4/YOH07xt8LN3HayalDWD9R30iMv6Tg729Rf3P7f/9gb0r8Zucwxj/4xoVeLVDx6TFe/JT4dqfNbFs0Hyn8E94DWcI/jq373rIHoyoI9bG+n2H3G5uBfBb996FsRrMqkH6wRrrwVzyyYvx9p0lkv4H3zkp+53h9xUx25gzDc9P8b7ikjP2R/W+tfyQWhX8ZRSqzKj+BooR/8NIU9tRh8sxh0rDnZlnLhMHAo9MknuLgnRgQVNEbsOz86ibizuHPY7oZUDKFv7uxUp06sjD2VB9ZvFnmlhvulKddnawQU9eY1Q97P0H8UriuZMKkwX5Rxwowc3JR3Kk+sXH4YpOpH+qgT3HRDN3NfHY/K134i9xkPwtOXEr5aqfHJBACcoNX2uAvStHiVZvvnKSUGCNrvIwpp/rYYQ8jZ0B40ZTHTU0KZN9P5G6xtDza9qk1gZ0J4lPkUNYYf2lSQn9IOtXHO1UkMhJZjAo71cefBKmc88T4O5ulnTPwTRiEPYb49VXPcjBmJUy60j4YZ/dpeYLO61mhPqpu4X11KPxUHzfOPHl8UHk3LPB4eg2XGF6R2Oe9DesmP2d8rpcTbYzXm8qdd4G6Ie3EJHesEKf6GLbhhnVzYpX9HhCCWFy2NzyLj0gvGMVNjIwdwtYJu26Q+Yor+GZEJAQpJoZf3FBsjH/SqT4+T/99aD/fZkIZeWD1H4K86nGnNcbGrq5F3jvxKzSuprCfO/edE3vkrVc3OTZa+7eE1VGnT3TsF2E++b/tkQSn+L9T+BfPjneSQIUIxMTaVqikas42jOkWL/MtaHgAmNwWX1GtZkjltC0ulKWc+TMvErAJaGEq/pR+ZG8nxZbw1eSOQiMagtf2NXPfOW1vT6UsoPCvFFnmSwJFE6DwF+go/IvuQMXdSOFfHDfeVRwBCv90bhT+xfWrEu7qLML//weSEwOOvup9wAAAAABJRU5ErkJggg=="/>
          <p:cNvSpPr>
            <a:spLocks noChangeAspect="1" noChangeArrowheads="1"/>
          </p:cNvSpPr>
          <p:nvPr/>
        </p:nvSpPr>
        <p:spPr bwMode="auto">
          <a:xfrm>
            <a:off x="285750" y="-465138"/>
            <a:ext cx="2333625" cy="17716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 name="Rectangle 1"/>
          <p:cNvSpPr/>
          <p:nvPr/>
        </p:nvSpPr>
        <p:spPr>
          <a:xfrm>
            <a:off x="419725" y="3646038"/>
            <a:ext cx="11362544" cy="3046988"/>
          </a:xfrm>
          <a:prstGeom prst="rect">
            <a:avLst/>
          </a:prstGeom>
          <a:solidFill>
            <a:schemeClr val="tx1"/>
          </a:solidFill>
        </p:spPr>
        <p:txBody>
          <a:bodyPr wrap="square">
            <a:spAutoFit/>
          </a:bodyPr>
          <a:lstStyle/>
          <a:p>
            <a:pPr>
              <a:spcBef>
                <a:spcPts val="1500"/>
              </a:spcBef>
            </a:pPr>
            <a:r>
              <a:rPr lang="en-US" sz="3200" b="1" dirty="0" smtClean="0">
                <a:solidFill>
                  <a:srgbClr val="FF0000"/>
                </a:solidFill>
                <a:latin typeface="Times New Roman" panose="02020603050405020304" pitchFamily="18" charset="0"/>
              </a:rPr>
              <a:t>2.3. </a:t>
            </a:r>
            <a:r>
              <a:rPr lang="vi-VN" sz="3200" b="1" dirty="0" smtClean="0">
                <a:solidFill>
                  <a:srgbClr val="FF0000"/>
                </a:solidFill>
                <a:latin typeface="Times New Roman" panose="02020603050405020304" pitchFamily="18" charset="0"/>
              </a:rPr>
              <a:t>Chú </a:t>
            </a:r>
            <a:r>
              <a:rPr lang="vi-VN" sz="3200" b="1" dirty="0">
                <a:solidFill>
                  <a:srgbClr val="FF0000"/>
                </a:solidFill>
                <a:latin typeface="Times New Roman" panose="02020603050405020304" pitchFamily="18" charset="0"/>
              </a:rPr>
              <a:t>ý lỗi chính tả trên trang web</a:t>
            </a:r>
            <a:endParaRPr lang="vi-VN" sz="3200" b="1" dirty="0">
              <a:solidFill>
                <a:srgbClr val="FF0000"/>
              </a:solidFill>
            </a:endParaRPr>
          </a:p>
          <a:p>
            <a:pPr>
              <a:spcAft>
                <a:spcPts val="750"/>
              </a:spcAft>
            </a:pPr>
            <a:r>
              <a:rPr lang="vi-VN" sz="3200" dirty="0">
                <a:solidFill>
                  <a:srgbClr val="005DBA"/>
                </a:solidFill>
                <a:latin typeface="Times New Roman" panose="02020603050405020304" pitchFamily="18" charset="0"/>
              </a:rPr>
              <a:t>Có một số website lừa đảo giống y như thật và trông có vẻ an toàn với </a:t>
            </a:r>
            <a:r>
              <a:rPr lang="vi-VN" sz="3200" b="1" dirty="0">
                <a:solidFill>
                  <a:srgbClr val="005DBA"/>
                </a:solidFill>
                <a:latin typeface="Times New Roman" panose="02020603050405020304" pitchFamily="18" charset="0"/>
              </a:rPr>
              <a:t>chứng chỉ số SSL </a:t>
            </a:r>
            <a:r>
              <a:rPr lang="vi-VN" sz="3200" dirty="0">
                <a:solidFill>
                  <a:srgbClr val="005DBA"/>
                </a:solidFill>
                <a:latin typeface="Times New Roman" panose="02020603050405020304" pitchFamily="18" charset="0"/>
              </a:rPr>
              <a:t>đáng tin cậy. Tuy nhiên nếu bạn chịu khó để ý sẽ nhận ra những trang web này thường mắc các lỗi sai chính tả hoặc đánh máy. Nguyên nhân có thể do các web lừa đảo thường không có thời gian để kiểm duyệt kỹ nội dung</a:t>
            </a:r>
            <a:r>
              <a:rPr lang="vi-VN" sz="3200" dirty="0" smtClean="0">
                <a:solidFill>
                  <a:srgbClr val="005DBA"/>
                </a:solidFill>
                <a:latin typeface="Times New Roman" panose="02020603050405020304" pitchFamily="18" charset="0"/>
              </a:rPr>
              <a:t>.</a:t>
            </a:r>
            <a:endParaRPr lang="vi-VN" sz="3200" dirty="0">
              <a:solidFill>
                <a:srgbClr val="005DBA"/>
              </a:solidFill>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4279606" y="704538"/>
            <a:ext cx="3365378" cy="2342450"/>
          </a:xfrm>
          <a:prstGeom prst="rect">
            <a:avLst/>
          </a:prstGeom>
          <a:noFill/>
          <a:ln>
            <a:noFill/>
          </a:ln>
        </p:spPr>
      </p:pic>
      <p:sp>
        <p:nvSpPr>
          <p:cNvPr id="5" name="Rectangle 4"/>
          <p:cNvSpPr/>
          <p:nvPr/>
        </p:nvSpPr>
        <p:spPr>
          <a:xfrm>
            <a:off x="3829900" y="3184373"/>
            <a:ext cx="4777911" cy="461665"/>
          </a:xfrm>
          <a:prstGeom prst="rect">
            <a:avLst/>
          </a:prstGeom>
        </p:spPr>
        <p:txBody>
          <a:bodyPr wrap="none">
            <a:spAutoFit/>
          </a:bodyPr>
          <a:lstStyle/>
          <a:p>
            <a:r>
              <a:rPr lang="en-US" sz="2400" i="1" dirty="0">
                <a:solidFill>
                  <a:srgbClr val="005DBA"/>
                </a:solidFill>
              </a:rPr>
              <a:t>T</a:t>
            </a:r>
            <a:r>
              <a:rPr lang="vi-VN" sz="2400" i="1" dirty="0">
                <a:solidFill>
                  <a:srgbClr val="005DBA"/>
                </a:solidFill>
              </a:rPr>
              <a:t>ran</a:t>
            </a:r>
            <a:r>
              <a:rPr lang="en-US" sz="2400" i="1" dirty="0">
                <a:solidFill>
                  <a:srgbClr val="005DBA"/>
                </a:solidFill>
              </a:rPr>
              <a:t>g </a:t>
            </a:r>
            <a:r>
              <a:rPr lang="vi-VN" sz="2400" i="1" dirty="0">
                <a:solidFill>
                  <a:srgbClr val="005DBA"/>
                </a:solidFill>
              </a:rPr>
              <a:t>được trang bị chứng chỉ số E</a:t>
            </a:r>
            <a:r>
              <a:rPr lang="en-US" sz="2400" i="1" dirty="0">
                <a:solidFill>
                  <a:srgbClr val="005DBA"/>
                </a:solidFill>
              </a:rPr>
              <a:t>V</a:t>
            </a:r>
            <a:endParaRPr lang="en-US" altLang="en-US" sz="2800" dirty="0">
              <a:solidFill>
                <a:srgbClr val="005DBA"/>
              </a:solidFill>
            </a:endParaRPr>
          </a:p>
        </p:txBody>
      </p:sp>
    </p:spTree>
    <p:extLst>
      <p:ext uri="{BB962C8B-B14F-4D97-AF65-F5344CB8AC3E}">
        <p14:creationId xmlns:p14="http://schemas.microsoft.com/office/powerpoint/2010/main" val="19473688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31" y="2104466"/>
            <a:ext cx="11844337" cy="1746173"/>
          </a:xfrm>
        </p:spPr>
        <p:txBody>
          <a:bodyPr>
            <a:noAutofit/>
          </a:bodyPr>
          <a:lstStyle/>
          <a:p>
            <a:pPr>
              <a:lnSpc>
                <a:spcPct val="100000"/>
              </a:lnSpc>
            </a:pPr>
            <a:r>
              <a:rPr lang="en-US" sz="3200" b="1" dirty="0" err="1">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Bài</a:t>
            </a:r>
            <a:r>
              <a:rPr lang="en-US" sz="3200" b="1"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3200" b="1" dirty="0"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Tớ</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khám</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phá</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thế</a:t>
            </a:r>
            <a:r>
              <a:rPr lang="en-US" sz="3200" b="1" dirty="0"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giới</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r>
            <a:br>
              <a:rPr lang="en-GB" sz="1800" dirty="0">
                <a:effectLst/>
                <a:latin typeface="Times New Roman" panose="02020603050405020304" pitchFamily="18" charset="0"/>
                <a:ea typeface="Calibri" panose="020F0502020204030204" pitchFamily="34" charset="0"/>
                <a:cs typeface="Times New Roman" panose="02020603050405020304" pitchFamily="18" charset="0"/>
              </a:rPr>
            </a:b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r>
            <a:br>
              <a:rPr lang="en-GB" sz="1800" dirty="0">
                <a:effectLst/>
                <a:latin typeface="Times New Roman" panose="02020603050405020304" pitchFamily="18" charset="0"/>
                <a:ea typeface="Calibri" panose="020F0502020204030204" pitchFamily="34" charset="0"/>
                <a:cs typeface="Times New Roman" panose="02020603050405020304" pitchFamily="18" charset="0"/>
              </a:rPr>
            </a:br>
            <a:r>
              <a:rPr lang="en-GB" sz="3200" b="1" dirty="0" err="1" smtClean="0">
                <a:solidFill>
                  <a:srgbClr val="FF0000"/>
                </a:solidFill>
                <a:latin typeface="+mj-lt"/>
                <a:cs typeface="Times New Roman" panose="02020603050405020304" pitchFamily="18" charset="0"/>
              </a:rPr>
              <a:t>Tuần</a:t>
            </a:r>
            <a:r>
              <a:rPr lang="en-GB" sz="3200" b="1" dirty="0" smtClean="0">
                <a:solidFill>
                  <a:srgbClr val="FF0000"/>
                </a:solidFill>
                <a:latin typeface="+mj-lt"/>
                <a:cs typeface="Times New Roman" panose="02020603050405020304" pitchFamily="18" charset="0"/>
              </a:rPr>
              <a:t> 34: </a:t>
            </a:r>
            <a:r>
              <a:rPr lang="en-GB" sz="3200" b="1" dirty="0" err="1">
                <a:solidFill>
                  <a:srgbClr val="FF0000"/>
                </a:solidFill>
                <a:latin typeface="+mj-lt"/>
                <a:cs typeface="Times New Roman" panose="02020603050405020304" pitchFamily="18" charset="0"/>
              </a:rPr>
              <a:t>Đánh</a:t>
            </a:r>
            <a:r>
              <a:rPr lang="en-GB" sz="3200" b="1" dirty="0">
                <a:solidFill>
                  <a:srgbClr val="FF0000"/>
                </a:solidFill>
                <a:latin typeface="+mj-lt"/>
                <a:cs typeface="Times New Roman" panose="02020603050405020304" pitchFamily="18" charset="0"/>
              </a:rPr>
              <a:t> </a:t>
            </a:r>
            <a:r>
              <a:rPr lang="en-GB" sz="3200" b="1" dirty="0" err="1">
                <a:solidFill>
                  <a:srgbClr val="FF0000"/>
                </a:solidFill>
                <a:latin typeface="+mj-lt"/>
                <a:cs typeface="Times New Roman" panose="02020603050405020304" pitchFamily="18" charset="0"/>
              </a:rPr>
              <a:t>giá</a:t>
            </a:r>
            <a:r>
              <a:rPr lang="en-GB" sz="3200" b="1" dirty="0">
                <a:solidFill>
                  <a:srgbClr val="FF0000"/>
                </a:solidFill>
                <a:latin typeface="+mj-lt"/>
                <a:cs typeface="Times New Roman" panose="02020603050405020304" pitchFamily="18" charset="0"/>
              </a:rPr>
              <a:t> </a:t>
            </a:r>
            <a:r>
              <a:rPr lang="en-GB" sz="3200" b="1" dirty="0" err="1">
                <a:solidFill>
                  <a:srgbClr val="FF0000"/>
                </a:solidFill>
                <a:latin typeface="+mj-lt"/>
                <a:cs typeface="Times New Roman" panose="02020603050405020304" pitchFamily="18" charset="0"/>
              </a:rPr>
              <a:t>thông</a:t>
            </a:r>
            <a:r>
              <a:rPr lang="en-GB" sz="3200" b="1" dirty="0">
                <a:solidFill>
                  <a:srgbClr val="FF0000"/>
                </a:solidFill>
                <a:latin typeface="+mj-lt"/>
                <a:cs typeface="Times New Roman" panose="02020603050405020304" pitchFamily="18" charset="0"/>
              </a:rPr>
              <a:t> tin (</a:t>
            </a:r>
            <a:r>
              <a:rPr lang="en-GB" sz="3200" b="1" dirty="0" err="1">
                <a:solidFill>
                  <a:srgbClr val="FF0000"/>
                </a:solidFill>
                <a:latin typeface="+mj-lt"/>
                <a:cs typeface="Times New Roman" panose="02020603050405020304" pitchFamily="18" charset="0"/>
              </a:rPr>
              <a:t>tiết</a:t>
            </a:r>
            <a:r>
              <a:rPr lang="en-GB" sz="3200" b="1" dirty="0">
                <a:solidFill>
                  <a:srgbClr val="FF0000"/>
                </a:solidFill>
                <a:latin typeface="+mj-lt"/>
                <a:cs typeface="Times New Roman" panose="02020603050405020304" pitchFamily="18" charset="0"/>
              </a:rPr>
              <a:t> </a:t>
            </a:r>
            <a:r>
              <a:rPr lang="en-GB" sz="3200" b="1" dirty="0" smtClean="0">
                <a:solidFill>
                  <a:srgbClr val="FF0000"/>
                </a:solidFill>
                <a:latin typeface="+mj-lt"/>
                <a:cs typeface="Times New Roman" panose="02020603050405020304" pitchFamily="18" charset="0"/>
              </a:rPr>
              <a:t>2)</a:t>
            </a:r>
            <a:endParaRPr lang="en-US" sz="4000" b="1" dirty="0">
              <a:solidFill>
                <a:srgbClr val="FF0000"/>
              </a:solidFill>
              <a:latin typeface="+mj-lt"/>
              <a:cs typeface="Times New Roman" panose="02020603050405020304" pitchFamily="18" charset="0"/>
            </a:endParaRPr>
          </a:p>
        </p:txBody>
      </p:sp>
      <p:sp>
        <p:nvSpPr>
          <p:cNvPr id="3" name="Rectangle 2"/>
          <p:cNvSpPr/>
          <p:nvPr/>
        </p:nvSpPr>
        <p:spPr>
          <a:xfrm>
            <a:off x="1555421" y="3995678"/>
            <a:ext cx="10957809" cy="2862322"/>
          </a:xfrm>
          <a:prstGeom prst="rect">
            <a:avLst/>
          </a:prstGeom>
        </p:spPr>
        <p:txBody>
          <a:bodyPr wrap="square">
            <a:spAutoFit/>
          </a:bodyPr>
          <a:lstStyle/>
          <a:p>
            <a:pPr lvl="0"/>
            <a:r>
              <a:rPr lang="en-US" sz="3000" dirty="0" smtClean="0"/>
              <a:t> </a:t>
            </a:r>
            <a:r>
              <a:rPr lang="en-US" sz="3000" dirty="0" err="1"/>
              <a:t>Biết</a:t>
            </a:r>
            <a:r>
              <a:rPr lang="en-US" sz="3000" dirty="0"/>
              <a:t> </a:t>
            </a:r>
            <a:r>
              <a:rPr lang="en-US" sz="3000" dirty="0" err="1"/>
              <a:t>các</a:t>
            </a:r>
            <a:r>
              <a:rPr lang="en-US" sz="3000" dirty="0"/>
              <a:t> </a:t>
            </a:r>
            <a:r>
              <a:rPr lang="en-US" sz="3000" dirty="0" err="1"/>
              <a:t>yêu</a:t>
            </a:r>
            <a:r>
              <a:rPr lang="en-US" sz="3000" dirty="0"/>
              <a:t> </a:t>
            </a:r>
            <a:r>
              <a:rPr lang="en-US" sz="3000" dirty="0" err="1"/>
              <a:t>tố</a:t>
            </a:r>
            <a:r>
              <a:rPr lang="en-US" sz="3000" dirty="0"/>
              <a:t> </a:t>
            </a:r>
            <a:r>
              <a:rPr lang="en-US" sz="3000" dirty="0" err="1"/>
              <a:t>cần</a:t>
            </a:r>
            <a:r>
              <a:rPr lang="en-US" sz="3000" dirty="0"/>
              <a:t> </a:t>
            </a:r>
            <a:r>
              <a:rPr lang="en-US" sz="3000" dirty="0" err="1"/>
              <a:t>được</a:t>
            </a:r>
            <a:r>
              <a:rPr lang="en-US" sz="3000" dirty="0"/>
              <a:t> </a:t>
            </a:r>
            <a:r>
              <a:rPr lang="en-US" sz="3000" dirty="0" err="1"/>
              <a:t>áp</a:t>
            </a:r>
            <a:r>
              <a:rPr lang="en-US" sz="3000" dirty="0"/>
              <a:t> </a:t>
            </a:r>
            <a:r>
              <a:rPr lang="en-US" sz="3000" dirty="0" err="1"/>
              <a:t>dụng</a:t>
            </a:r>
            <a:r>
              <a:rPr lang="en-US" sz="3000" dirty="0"/>
              <a:t> </a:t>
            </a:r>
            <a:r>
              <a:rPr lang="en-US" sz="3000" dirty="0" err="1"/>
              <a:t>để</a:t>
            </a:r>
            <a:r>
              <a:rPr lang="en-US" sz="3000" dirty="0"/>
              <a:t> </a:t>
            </a:r>
            <a:r>
              <a:rPr lang="en-US" sz="3000" dirty="0" err="1"/>
              <a:t>đánh</a:t>
            </a:r>
            <a:r>
              <a:rPr lang="en-US" sz="3000" dirty="0"/>
              <a:t> </a:t>
            </a:r>
            <a:r>
              <a:rPr lang="en-US" sz="3000" dirty="0" err="1"/>
              <a:t>giá</a:t>
            </a:r>
            <a:r>
              <a:rPr lang="en-US" sz="3000" dirty="0"/>
              <a:t> </a:t>
            </a:r>
            <a:r>
              <a:rPr lang="en-US" sz="3000" dirty="0" err="1"/>
              <a:t>thông</a:t>
            </a:r>
            <a:r>
              <a:rPr lang="en-US" sz="3000" dirty="0"/>
              <a:t> tin:</a:t>
            </a:r>
          </a:p>
          <a:p>
            <a:pPr marL="914400" lvl="1" indent="-457200">
              <a:buFont typeface="Wingdings" panose="05000000000000000000" pitchFamily="2" charset="2"/>
              <a:buChar char="§"/>
            </a:pPr>
            <a:r>
              <a:rPr lang="en-US" sz="3000" dirty="0" err="1"/>
              <a:t>Độ</a:t>
            </a:r>
            <a:r>
              <a:rPr lang="en-US" sz="3000" dirty="0"/>
              <a:t> </a:t>
            </a:r>
            <a:r>
              <a:rPr lang="en-US" sz="3000" dirty="0" err="1"/>
              <a:t>chính</a:t>
            </a:r>
            <a:r>
              <a:rPr lang="en-US" sz="3000" dirty="0"/>
              <a:t> </a:t>
            </a:r>
            <a:r>
              <a:rPr lang="en-US" sz="3000" dirty="0" err="1"/>
              <a:t>xác</a:t>
            </a:r>
            <a:endParaRPr lang="en-US" sz="3000" dirty="0"/>
          </a:p>
          <a:p>
            <a:pPr marL="914400" lvl="1" indent="-457200">
              <a:buFont typeface="Wingdings" panose="05000000000000000000" pitchFamily="2" charset="2"/>
              <a:buChar char="§"/>
            </a:pPr>
            <a:r>
              <a:rPr lang="en-US" sz="3000" dirty="0" err="1"/>
              <a:t>Tính</a:t>
            </a:r>
            <a:r>
              <a:rPr lang="en-US" sz="3000" dirty="0"/>
              <a:t> </a:t>
            </a:r>
            <a:r>
              <a:rPr lang="en-US" sz="3000" dirty="0" err="1"/>
              <a:t>xác</a:t>
            </a:r>
            <a:r>
              <a:rPr lang="en-US" sz="3000" dirty="0"/>
              <a:t> </a:t>
            </a:r>
            <a:r>
              <a:rPr lang="en-US" sz="3000" dirty="0" err="1"/>
              <a:t>thực</a:t>
            </a:r>
            <a:endParaRPr lang="en-US" sz="3000" dirty="0"/>
          </a:p>
          <a:p>
            <a:pPr marL="914400" lvl="1" indent="-457200">
              <a:buFont typeface="Wingdings" panose="05000000000000000000" pitchFamily="2" charset="2"/>
              <a:buChar char="§"/>
            </a:pPr>
            <a:r>
              <a:rPr lang="en-US" sz="3000" dirty="0" err="1"/>
              <a:t>Tính</a:t>
            </a:r>
            <a:r>
              <a:rPr lang="en-US" sz="3000" dirty="0"/>
              <a:t> </a:t>
            </a:r>
            <a:r>
              <a:rPr lang="en-US" sz="3000" dirty="0" err="1"/>
              <a:t>khách</a:t>
            </a:r>
            <a:r>
              <a:rPr lang="en-US" sz="3000" dirty="0"/>
              <a:t> </a:t>
            </a:r>
            <a:r>
              <a:rPr lang="en-US" sz="3000" dirty="0" err="1"/>
              <a:t>quan</a:t>
            </a:r>
            <a:endParaRPr lang="en-US" sz="3000" dirty="0"/>
          </a:p>
          <a:p>
            <a:pPr marL="914400" lvl="1" indent="-457200">
              <a:buFont typeface="Wingdings" panose="05000000000000000000" pitchFamily="2" charset="2"/>
              <a:buChar char="§"/>
            </a:pPr>
            <a:r>
              <a:rPr lang="en-US" sz="3000" dirty="0" err="1"/>
              <a:t>Tính</a:t>
            </a:r>
            <a:r>
              <a:rPr lang="en-US" sz="3000" dirty="0"/>
              <a:t> </a:t>
            </a:r>
            <a:r>
              <a:rPr lang="en-US" sz="3000" dirty="0" err="1"/>
              <a:t>cập</a:t>
            </a:r>
            <a:r>
              <a:rPr lang="en-US" sz="3000" dirty="0"/>
              <a:t> </a:t>
            </a:r>
            <a:r>
              <a:rPr lang="en-US" sz="3000" dirty="0" err="1"/>
              <a:t>nhật</a:t>
            </a:r>
            <a:endParaRPr lang="en-US" sz="3000" dirty="0"/>
          </a:p>
          <a:p>
            <a:pPr marL="914400" lvl="1" indent="-457200">
              <a:buFont typeface="Wingdings" panose="05000000000000000000" pitchFamily="2" charset="2"/>
              <a:buChar char="§"/>
            </a:pPr>
            <a:r>
              <a:rPr lang="en-US" sz="3000" dirty="0" err="1"/>
              <a:t>Độ</a:t>
            </a:r>
            <a:r>
              <a:rPr lang="en-US" sz="3000" dirty="0"/>
              <a:t> </a:t>
            </a:r>
            <a:r>
              <a:rPr lang="en-US" sz="3000" dirty="0" err="1"/>
              <a:t>bao</a:t>
            </a:r>
            <a:r>
              <a:rPr lang="en-US" sz="3000" dirty="0"/>
              <a:t> </a:t>
            </a:r>
            <a:r>
              <a:rPr lang="en-US" sz="3000" dirty="0" err="1"/>
              <a:t>phủ</a:t>
            </a:r>
            <a:endParaRPr lang="en-US" sz="3000" dirty="0"/>
          </a:p>
        </p:txBody>
      </p:sp>
    </p:spTree>
    <p:extLst>
      <p:ext uri="{BB962C8B-B14F-4D97-AF65-F5344CB8AC3E}">
        <p14:creationId xmlns:p14="http://schemas.microsoft.com/office/powerpoint/2010/main" val="289229003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6F0CA2B-FB9A-F48E-0201-29C2D3039DD6}"/>
              </a:ext>
            </a:extLst>
          </p:cNvPr>
          <p:cNvSpPr txBox="1"/>
          <p:nvPr/>
        </p:nvSpPr>
        <p:spPr>
          <a:xfrm>
            <a:off x="754796" y="1704971"/>
            <a:ext cx="10826627" cy="584775"/>
          </a:xfrm>
          <a:prstGeom prst="rect">
            <a:avLst/>
          </a:prstGeom>
          <a:solidFill>
            <a:schemeClr val="tx1"/>
          </a:solidFill>
        </p:spPr>
        <p:txBody>
          <a:bodyPr wrap="square">
            <a:spAutoFit/>
          </a:bodyPr>
          <a:lstStyle/>
          <a:p>
            <a:pPr fontAlgn="base"/>
            <a:endParaRPr lang="en-US" sz="3200" dirty="0">
              <a:solidFill>
                <a:srgbClr val="002060"/>
              </a:solidFill>
            </a:endParaRPr>
          </a:p>
        </p:txBody>
      </p:sp>
      <p:sp>
        <p:nvSpPr>
          <p:cNvPr id="5" name="TextBox 4">
            <a:extLst>
              <a:ext uri="{FF2B5EF4-FFF2-40B4-BE49-F238E27FC236}">
                <a16:creationId xmlns:a16="http://schemas.microsoft.com/office/drawing/2014/main" id="{136FCB40-C306-3318-A65A-AE24507DF0CF}"/>
              </a:ext>
            </a:extLst>
          </p:cNvPr>
          <p:cNvSpPr txBox="1"/>
          <p:nvPr/>
        </p:nvSpPr>
        <p:spPr>
          <a:xfrm>
            <a:off x="3454400" y="926975"/>
            <a:ext cx="5648960" cy="646986"/>
          </a:xfrm>
          <a:prstGeom prst="roundRect">
            <a:avLst/>
          </a:prstGeom>
          <a:solidFill>
            <a:schemeClr val="accent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ysClr val="windowText" lastClr="000000"/>
                </a:solidFill>
                <a:effectLst/>
                <a:uLnTx/>
                <a:uFillTx/>
                <a:latin typeface="+mj-lt"/>
                <a:ea typeface="+mn-ea"/>
                <a:cs typeface="+mn-cs"/>
              </a:rPr>
              <a:t>ÔN TẬP KIẾN THỨC CŨ</a:t>
            </a:r>
          </a:p>
        </p:txBody>
      </p:sp>
      <p:sp>
        <p:nvSpPr>
          <p:cNvPr id="6" name="Text Placeholder 5"/>
          <p:cNvSpPr>
            <a:spLocks noGrp="1"/>
          </p:cNvSpPr>
          <p:nvPr>
            <p:ph type="body" sz="quarter" idx="13"/>
          </p:nvPr>
        </p:nvSpPr>
        <p:spPr>
          <a:xfrm>
            <a:off x="1386513" y="2420755"/>
            <a:ext cx="9784733" cy="1851441"/>
          </a:xfrm>
        </p:spPr>
        <p:txBody>
          <a:bodyPr>
            <a:noAutofit/>
          </a:bodyPr>
          <a:lstStyle/>
          <a:p>
            <a:r>
              <a:rPr lang="en-US" sz="3600" b="1" dirty="0" smtClean="0">
                <a:solidFill>
                  <a:srgbClr val="005DBA"/>
                </a:solidFill>
              </a:rPr>
              <a:t>1. </a:t>
            </a:r>
            <a:r>
              <a:rPr lang="vi-VN" sz="3600" b="1" dirty="0" smtClean="0">
                <a:solidFill>
                  <a:srgbClr val="005DBA"/>
                </a:solidFill>
              </a:rPr>
              <a:t>Tại </a:t>
            </a:r>
            <a:r>
              <a:rPr lang="vi-VN" sz="3600" b="1" dirty="0">
                <a:solidFill>
                  <a:srgbClr val="005DBA"/>
                </a:solidFill>
              </a:rPr>
              <a:t>sao phải đánh giá thông tin trên Internet?</a:t>
            </a:r>
          </a:p>
          <a:p>
            <a:r>
              <a:rPr lang="en-US" sz="3600" b="1" dirty="0" smtClean="0">
                <a:solidFill>
                  <a:srgbClr val="005DBA"/>
                </a:solidFill>
              </a:rPr>
              <a:t>2. M</a:t>
            </a:r>
            <a:r>
              <a:rPr lang="vi-VN" sz="3600" b="1" dirty="0">
                <a:solidFill>
                  <a:srgbClr val="005DBA"/>
                </a:solidFill>
              </a:rPr>
              <a:t>ột số dấu hiệu giúp bạn nhận ra website mà mình đang truy cập có an toàn hay chưa</a:t>
            </a:r>
            <a:r>
              <a:rPr lang="en-US" sz="3600" b="1" dirty="0" smtClean="0">
                <a:solidFill>
                  <a:srgbClr val="005DBA"/>
                </a:solidFill>
              </a:rPr>
              <a:t>?</a:t>
            </a:r>
            <a:endParaRPr lang="vi-VN" sz="3600" b="1" dirty="0">
              <a:solidFill>
                <a:srgbClr val="005DBA"/>
              </a:solidFill>
            </a:endParaRPr>
          </a:p>
        </p:txBody>
      </p:sp>
    </p:spTree>
    <p:extLst>
      <p:ext uri="{BB962C8B-B14F-4D97-AF65-F5344CB8AC3E}">
        <p14:creationId xmlns:p14="http://schemas.microsoft.com/office/powerpoint/2010/main" val="208449924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Custom 1">
      <a:majorFont>
        <a:latin typeface="Times New Roman"/>
        <a:ea typeface=""/>
        <a:cs typeface=""/>
      </a:majorFont>
      <a:minorFont>
        <a:latin typeface="Times New Roman"/>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Custom 1">
      <a:majorFont>
        <a:latin typeface="Times New Roman"/>
        <a:ea typeface=""/>
        <a:cs typeface=""/>
      </a:majorFont>
      <a:minorFont>
        <a:latin typeface="Times New Roman"/>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Banded</Template>
  <TotalTime>3196</TotalTime>
  <Words>746</Words>
  <Application>Microsoft Office PowerPoint</Application>
  <PresentationFormat>Widescreen</PresentationFormat>
  <Paragraphs>65</Paragraphs>
  <Slides>12</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Arial</vt:lpstr>
      <vt:lpstr>Calibri</vt:lpstr>
      <vt:lpstr>Times New Roman</vt:lpstr>
      <vt:lpstr>Times New Roman (Headings)</vt:lpstr>
      <vt:lpstr>UTM Duepuntozero</vt:lpstr>
      <vt:lpstr>Wingdings</vt:lpstr>
      <vt:lpstr>Banded</vt:lpstr>
      <vt:lpstr>1_Banded</vt:lpstr>
      <vt:lpstr>CUỘC SỐNG TRỰC TUYẾN</vt:lpstr>
      <vt:lpstr>CHỦ ĐỀ b.  CÔNG DÂN SỐ</vt:lpstr>
      <vt:lpstr>Bài 2. Tớ tự khám phá thế giới  Tuần 34: Đánh giá thông tin (tiết 1)</vt:lpstr>
      <vt:lpstr>PowerPoint Presentation</vt:lpstr>
      <vt:lpstr>PowerPoint Presentation</vt:lpstr>
      <vt:lpstr>PowerPoint Presentation</vt:lpstr>
      <vt:lpstr>PowerPoint Presentation</vt:lpstr>
      <vt:lpstr>Bài 2. Tớ tự khám phá thế giới  Tuần 34: Đánh giá thông tin (tiết 2)</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Thanh Trung</dc:creator>
  <cp:lastModifiedBy>TOPICA</cp:lastModifiedBy>
  <cp:revision>212</cp:revision>
  <dcterms:created xsi:type="dcterms:W3CDTF">2014-06-09T03:12:12Z</dcterms:created>
  <dcterms:modified xsi:type="dcterms:W3CDTF">2023-05-08T05:14:35Z</dcterms:modified>
</cp:coreProperties>
</file>