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61" r:id="rId3"/>
    <p:sldId id="271" r:id="rId4"/>
    <p:sldId id="273" r:id="rId5"/>
    <p:sldId id="274" r:id="rId6"/>
    <p:sldId id="270" r:id="rId7"/>
  </p:sldIdLst>
  <p:sldSz cx="9144000" cy="6858000" type="screen4x3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A1D288-EF64-4DBC-8421-92723AED738D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337376-EFE7-4D2A-B53F-830F2EFA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3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5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57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57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185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985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25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976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707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876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30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38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443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76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86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15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A5704-9C7B-4B66-9C83-E6D7B09C132B}" type="datetimeFigureOut">
              <a:rPr lang="en-US" smtClean="0"/>
              <a:t>4/20/2023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4DBA7-F0F6-4A9F-9C68-FBCA781F7F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452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094281" y="1570675"/>
            <a:ext cx="5187303" cy="7630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en-US" sz="4000" b="1" dirty="0" err="1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Ôn</a:t>
            </a:r>
            <a:r>
              <a:rPr lang="en-US" sz="4000" b="1" dirty="0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tập</a:t>
            </a:r>
            <a:r>
              <a:rPr lang="en-US" sz="4000" b="1" dirty="0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học</a:t>
            </a:r>
            <a:r>
              <a:rPr lang="en-US" sz="4000" b="1" dirty="0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kỳ</a:t>
            </a:r>
            <a:r>
              <a:rPr lang="en-US" sz="4000" b="1" dirty="0" smtClean="0">
                <a:ln w="28575">
                  <a:noFill/>
                </a:ln>
                <a:solidFill>
                  <a:srgbClr val="00B05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2</a:t>
            </a:r>
            <a:endParaRPr lang="vi-VN" sz="4400" b="1" dirty="0">
              <a:ln w="28575">
                <a:noFill/>
              </a:ln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423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661897" y="533400"/>
            <a:ext cx="4390885" cy="477054"/>
            <a:chOff x="696578" y="1445277"/>
            <a:chExt cx="5854518" cy="477054"/>
          </a:xfrm>
        </p:grpSpPr>
        <p:sp>
          <p:nvSpPr>
            <p:cNvPr id="18" name="Rectangle 17"/>
            <p:cNvSpPr/>
            <p:nvPr/>
          </p:nvSpPr>
          <p:spPr>
            <a:xfrm>
              <a:off x="696578" y="1470277"/>
              <a:ext cx="400792" cy="39838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00453" y="1445277"/>
              <a:ext cx="5450643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lý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thuyết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4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điểm</a:t>
              </a:r>
              <a:endPara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57200" y="1524000"/>
            <a:ext cx="815953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3200" b="1" dirty="0" err="1"/>
              <a:t>Chủ</a:t>
            </a:r>
            <a:r>
              <a:rPr lang="en-US" sz="3200" b="1" dirty="0"/>
              <a:t> </a:t>
            </a:r>
            <a:r>
              <a:rPr lang="en-US" sz="3200" b="1" dirty="0" err="1"/>
              <a:t>đề</a:t>
            </a:r>
            <a:r>
              <a:rPr lang="en-US" sz="3200" b="1" dirty="0"/>
              <a:t> A: Internet </a:t>
            </a:r>
            <a:r>
              <a:rPr lang="en-US" sz="3200" b="1" dirty="0" err="1"/>
              <a:t>và</a:t>
            </a:r>
            <a:r>
              <a:rPr lang="en-US" sz="3200" b="1" dirty="0"/>
              <a:t> </a:t>
            </a:r>
            <a:r>
              <a:rPr lang="en-US" sz="3200" b="1" dirty="0" err="1"/>
              <a:t>truyền</a:t>
            </a:r>
            <a:r>
              <a:rPr lang="en-US" sz="3200" b="1" dirty="0"/>
              <a:t> </a:t>
            </a:r>
            <a:r>
              <a:rPr lang="en-US" sz="3200" b="1" dirty="0" err="1"/>
              <a:t>thông</a:t>
            </a:r>
            <a:r>
              <a:rPr lang="en-US" sz="3200" b="1" dirty="0"/>
              <a:t> </a:t>
            </a:r>
            <a:r>
              <a:rPr lang="en-US" sz="3200" b="1" dirty="0" err="1"/>
              <a:t>số</a:t>
            </a:r>
            <a:r>
              <a:rPr lang="en-US" sz="3200" b="1" dirty="0"/>
              <a:t> - </a:t>
            </a:r>
            <a:r>
              <a:rPr lang="en-US" sz="3200" b="1" dirty="0" err="1"/>
              <a:t>Bài</a:t>
            </a:r>
            <a:r>
              <a:rPr lang="en-US" sz="3200" b="1" dirty="0"/>
              <a:t> 2: </a:t>
            </a:r>
            <a:r>
              <a:rPr lang="en-US" sz="3200" b="1" dirty="0" err="1"/>
              <a:t>Tớ</a:t>
            </a:r>
            <a:r>
              <a:rPr lang="en-US" sz="3200" b="1" dirty="0"/>
              <a:t> </a:t>
            </a:r>
            <a:r>
              <a:rPr lang="en-US" sz="3200" b="1" dirty="0" err="1"/>
              <a:t>liên</a:t>
            </a:r>
            <a:r>
              <a:rPr lang="en-US" sz="3200" b="1" dirty="0"/>
              <a:t> </a:t>
            </a:r>
            <a:r>
              <a:rPr lang="en-US" sz="3200" b="1" dirty="0" err="1"/>
              <a:t>lạc</a:t>
            </a:r>
            <a:r>
              <a:rPr lang="en-US" sz="3200" b="1" dirty="0"/>
              <a:t> </a:t>
            </a:r>
            <a:r>
              <a:rPr lang="en-US" sz="3200" b="1" dirty="0" err="1"/>
              <a:t>được</a:t>
            </a:r>
            <a:r>
              <a:rPr lang="en-US" sz="3200" b="1" dirty="0"/>
              <a:t> </a:t>
            </a:r>
            <a:r>
              <a:rPr lang="en-US" sz="3200" b="1" dirty="0" err="1"/>
              <a:t>với</a:t>
            </a:r>
            <a:r>
              <a:rPr lang="en-US" sz="3200" b="1" dirty="0"/>
              <a:t> </a:t>
            </a:r>
            <a:r>
              <a:rPr lang="en-US" sz="3200" b="1" dirty="0" err="1"/>
              <a:t>mọi</a:t>
            </a:r>
            <a:r>
              <a:rPr lang="en-US" sz="3200" b="1" dirty="0"/>
              <a:t> </a:t>
            </a:r>
            <a:r>
              <a:rPr lang="en-US" sz="3200" b="1" dirty="0" err="1"/>
              <a:t>người</a:t>
            </a:r>
            <a:r>
              <a:rPr lang="en-US" sz="3200" b="1" dirty="0"/>
              <a:t> ở </a:t>
            </a:r>
            <a:r>
              <a:rPr lang="en-US" sz="3200" b="1" dirty="0" err="1"/>
              <a:t>khắp</a:t>
            </a:r>
            <a:r>
              <a:rPr lang="en-US" sz="3200" b="1" dirty="0"/>
              <a:t> </a:t>
            </a:r>
            <a:r>
              <a:rPr lang="en-US" sz="3200" b="1" dirty="0" err="1"/>
              <a:t>mọi</a:t>
            </a:r>
            <a:r>
              <a:rPr lang="en-US" sz="3200" b="1" dirty="0"/>
              <a:t> </a:t>
            </a:r>
            <a:r>
              <a:rPr lang="en-US" sz="3200" b="1" dirty="0" err="1"/>
              <a:t>nơi</a:t>
            </a:r>
            <a:r>
              <a:rPr lang="en-US" sz="3200" b="1" dirty="0"/>
              <a:t> </a:t>
            </a:r>
            <a:r>
              <a:rPr lang="en-US" sz="3200" b="1" dirty="0" err="1"/>
              <a:t>trên</a:t>
            </a:r>
            <a:r>
              <a:rPr lang="en-US" sz="3200" b="1" dirty="0"/>
              <a:t> </a:t>
            </a:r>
            <a:r>
              <a:rPr lang="en-US" sz="3200" b="1" dirty="0" err="1"/>
              <a:t>thế</a:t>
            </a:r>
            <a:r>
              <a:rPr lang="en-US" sz="3200" b="1" dirty="0"/>
              <a:t> </a:t>
            </a:r>
            <a:r>
              <a:rPr lang="en-US" sz="3200" b="1" dirty="0" err="1"/>
              <a:t>giới</a:t>
            </a:r>
            <a:endParaRPr lang="en-US" sz="32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khái</a:t>
            </a:r>
            <a:r>
              <a:rPr lang="en-US" sz="3200" dirty="0"/>
              <a:t> </a:t>
            </a:r>
            <a:r>
              <a:rPr lang="en-US" sz="3200" dirty="0" err="1"/>
              <a:t>niệm</a:t>
            </a:r>
            <a:r>
              <a:rPr lang="en-US" sz="3200" dirty="0"/>
              <a:t> </a:t>
            </a:r>
            <a:r>
              <a:rPr lang="en-US" sz="3200" dirty="0" err="1"/>
              <a:t>về</a:t>
            </a:r>
            <a:r>
              <a:rPr lang="en-US" sz="3200" dirty="0"/>
              <a:t> </a:t>
            </a:r>
            <a:r>
              <a:rPr lang="en-US" sz="3200" dirty="0" err="1"/>
              <a:t>Hội</a:t>
            </a:r>
            <a:r>
              <a:rPr lang="en-US" sz="3200" dirty="0"/>
              <a:t> </a:t>
            </a:r>
            <a:r>
              <a:rPr lang="en-US" sz="3200" dirty="0" err="1"/>
              <a:t>nghị</a:t>
            </a:r>
            <a:r>
              <a:rPr lang="en-US" sz="3200" dirty="0"/>
              <a:t> </a:t>
            </a:r>
            <a:r>
              <a:rPr lang="en-US" sz="3200" dirty="0" err="1"/>
              <a:t>truyền</a:t>
            </a:r>
            <a:r>
              <a:rPr lang="en-US" sz="3200" dirty="0"/>
              <a:t> </a:t>
            </a:r>
            <a:r>
              <a:rPr lang="en-US" sz="3200" dirty="0" err="1"/>
              <a:t>hình</a:t>
            </a:r>
            <a:r>
              <a:rPr lang="en-US" sz="3200" dirty="0"/>
              <a:t>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thiết</a:t>
            </a:r>
            <a:r>
              <a:rPr lang="en-US" sz="3200" dirty="0"/>
              <a:t> </a:t>
            </a:r>
            <a:r>
              <a:rPr lang="en-US" sz="3200" dirty="0" err="1"/>
              <a:t>bị</a:t>
            </a:r>
            <a:r>
              <a:rPr lang="en-US" sz="3200" dirty="0"/>
              <a:t> </a:t>
            </a:r>
            <a:r>
              <a:rPr lang="en-US" sz="3200" dirty="0" err="1"/>
              <a:t>sử</a:t>
            </a:r>
            <a:r>
              <a:rPr lang="en-US" sz="3200" dirty="0"/>
              <a:t> </a:t>
            </a:r>
            <a:r>
              <a:rPr lang="en-US" sz="3200" dirty="0" err="1"/>
              <a:t>dụng</a:t>
            </a:r>
            <a:r>
              <a:rPr lang="en-US" sz="3200" dirty="0"/>
              <a:t>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hội</a:t>
            </a:r>
            <a:r>
              <a:rPr lang="en-US" sz="3200" dirty="0"/>
              <a:t> </a:t>
            </a:r>
            <a:r>
              <a:rPr lang="en-US" sz="3200" dirty="0" err="1"/>
              <a:t>nghị</a:t>
            </a:r>
            <a:r>
              <a:rPr lang="en-US" sz="3200" dirty="0"/>
              <a:t> </a:t>
            </a:r>
            <a:r>
              <a:rPr lang="en-US" sz="3200" dirty="0" err="1"/>
              <a:t>truyền</a:t>
            </a:r>
            <a:r>
              <a:rPr lang="en-US" sz="3200" dirty="0"/>
              <a:t> </a:t>
            </a:r>
            <a:r>
              <a:rPr lang="en-US" sz="3200" dirty="0" err="1"/>
              <a:t>hình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47088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661897" y="533400"/>
            <a:ext cx="4390885" cy="477054"/>
            <a:chOff x="696578" y="1445277"/>
            <a:chExt cx="5854519" cy="477054"/>
          </a:xfrm>
        </p:grpSpPr>
        <p:sp>
          <p:nvSpPr>
            <p:cNvPr id="18" name="Rectangle 17"/>
            <p:cNvSpPr/>
            <p:nvPr/>
          </p:nvSpPr>
          <p:spPr>
            <a:xfrm>
              <a:off x="696578" y="1470277"/>
              <a:ext cx="400792" cy="39838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00453" y="1445277"/>
              <a:ext cx="545064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lý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thuyết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4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điểm</a:t>
              </a:r>
              <a:endPara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57200" y="1219200"/>
            <a:ext cx="815953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err="1"/>
              <a:t>Chủ</a:t>
            </a:r>
            <a:r>
              <a:rPr lang="en-US" sz="2800" b="1" dirty="0"/>
              <a:t> </a:t>
            </a:r>
            <a:r>
              <a:rPr lang="en-US" sz="2800" b="1" dirty="0" err="1"/>
              <a:t>đề</a:t>
            </a:r>
            <a:r>
              <a:rPr lang="en-US" sz="2800" b="1" dirty="0"/>
              <a:t> B: </a:t>
            </a:r>
            <a:r>
              <a:rPr lang="en-US" sz="2800" b="1" dirty="0" err="1"/>
              <a:t>Công</a:t>
            </a:r>
            <a:r>
              <a:rPr lang="en-US" sz="2800" b="1" dirty="0"/>
              <a:t> </a:t>
            </a:r>
            <a:r>
              <a:rPr lang="en-US" sz="2800" b="1" dirty="0" err="1"/>
              <a:t>dân</a:t>
            </a:r>
            <a:r>
              <a:rPr lang="en-US" sz="2800" b="1" dirty="0"/>
              <a:t> </a:t>
            </a:r>
            <a:r>
              <a:rPr lang="en-US" sz="2800" b="1" dirty="0" err="1"/>
              <a:t>số</a:t>
            </a:r>
            <a:r>
              <a:rPr lang="en-US" sz="2800" b="1" dirty="0"/>
              <a:t> - </a:t>
            </a:r>
            <a:r>
              <a:rPr lang="en-US" sz="2800" b="1" dirty="0" err="1"/>
              <a:t>Bài</a:t>
            </a:r>
            <a:r>
              <a:rPr lang="en-US" sz="2800" b="1" dirty="0"/>
              <a:t> 1: </a:t>
            </a:r>
            <a:r>
              <a:rPr lang="en-US" sz="2800" b="1" dirty="0" err="1"/>
              <a:t>Tớ</a:t>
            </a:r>
            <a:r>
              <a:rPr lang="en-US" sz="2800" b="1" dirty="0"/>
              <a:t> </a:t>
            </a:r>
            <a:r>
              <a:rPr lang="en-US" sz="2800" b="1" dirty="0" err="1"/>
              <a:t>cần</a:t>
            </a:r>
            <a:r>
              <a:rPr lang="en-US" sz="2800" b="1" dirty="0"/>
              <a:t> </a:t>
            </a:r>
            <a:r>
              <a:rPr lang="en-US" sz="2800" b="1" dirty="0" err="1"/>
              <a:t>chú</a:t>
            </a:r>
            <a:r>
              <a:rPr lang="en-US" sz="2800" b="1" dirty="0"/>
              <a:t> ý </a:t>
            </a:r>
            <a:r>
              <a:rPr lang="en-US" sz="2800" b="1" dirty="0" err="1"/>
              <a:t>những</a:t>
            </a:r>
            <a:r>
              <a:rPr lang="en-US" sz="2800" b="1" dirty="0"/>
              <a:t> </a:t>
            </a:r>
            <a:r>
              <a:rPr lang="en-US" sz="2800" b="1" dirty="0" err="1"/>
              <a:t>gì</a:t>
            </a:r>
            <a:r>
              <a:rPr lang="en-US" sz="2800" b="1" dirty="0"/>
              <a:t> </a:t>
            </a:r>
            <a:r>
              <a:rPr lang="en-US" sz="2800" b="1" dirty="0" err="1"/>
              <a:t>khi</a:t>
            </a:r>
            <a:r>
              <a:rPr lang="en-US" sz="2800" b="1" dirty="0"/>
              <a:t> “online"?</a:t>
            </a:r>
            <a:endParaRPr lang="en-US" sz="2800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khái</a:t>
            </a:r>
            <a:r>
              <a:rPr lang="en-US" sz="3200" dirty="0"/>
              <a:t> </a:t>
            </a:r>
            <a:r>
              <a:rPr lang="en-US" sz="3200" dirty="0" err="1"/>
              <a:t>niệm</a:t>
            </a:r>
            <a:r>
              <a:rPr lang="en-US" sz="3200" dirty="0"/>
              <a:t> </a:t>
            </a:r>
            <a:r>
              <a:rPr lang="en-US" sz="3200" dirty="0" err="1"/>
              <a:t>về</a:t>
            </a:r>
            <a:r>
              <a:rPr lang="en-US" sz="3200" dirty="0"/>
              <a:t> </a:t>
            </a:r>
            <a:r>
              <a:rPr lang="en-US" sz="3200" dirty="0" err="1"/>
              <a:t>Sở</a:t>
            </a:r>
            <a:r>
              <a:rPr lang="en-US" sz="3200" dirty="0"/>
              <a:t> </a:t>
            </a:r>
            <a:r>
              <a:rPr lang="en-US" sz="3200" dirty="0" err="1"/>
              <a:t>hữu</a:t>
            </a:r>
            <a:r>
              <a:rPr lang="en-US" sz="3200" dirty="0"/>
              <a:t> </a:t>
            </a:r>
            <a:r>
              <a:rPr lang="en-US" sz="3200" dirty="0" err="1"/>
              <a:t>trí</a:t>
            </a:r>
            <a:r>
              <a:rPr lang="en-US" sz="3200" dirty="0"/>
              <a:t> </a:t>
            </a:r>
            <a:r>
              <a:rPr lang="en-US" sz="3200" dirty="0" err="1"/>
              <a:t>tuệ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bản</a:t>
            </a:r>
            <a:r>
              <a:rPr lang="en-US" sz="3200" dirty="0"/>
              <a:t> </a:t>
            </a:r>
            <a:r>
              <a:rPr lang="en-US" sz="3200" dirty="0" err="1"/>
              <a:t>quyền</a:t>
            </a:r>
            <a:r>
              <a:rPr lang="en-US" sz="3200" dirty="0"/>
              <a:t>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hành</a:t>
            </a:r>
            <a:r>
              <a:rPr lang="en-US" sz="3200" dirty="0"/>
              <a:t> vi </a:t>
            </a:r>
            <a:r>
              <a:rPr lang="en-US" sz="3200" dirty="0" err="1"/>
              <a:t>bị</a:t>
            </a:r>
            <a:r>
              <a:rPr lang="en-US" sz="3200" dirty="0"/>
              <a:t> </a:t>
            </a:r>
            <a:r>
              <a:rPr lang="en-US" sz="3200" dirty="0" err="1"/>
              <a:t>coi</a:t>
            </a:r>
            <a:r>
              <a:rPr lang="en-US" sz="3200" dirty="0"/>
              <a:t> </a:t>
            </a:r>
            <a:r>
              <a:rPr lang="en-US" sz="3200" dirty="0" err="1"/>
              <a:t>là</a:t>
            </a:r>
            <a:r>
              <a:rPr lang="en-US" sz="3200" dirty="0"/>
              <a:t> vi </a:t>
            </a:r>
            <a:r>
              <a:rPr lang="en-US" sz="3200" dirty="0" err="1"/>
              <a:t>phạm</a:t>
            </a:r>
            <a:r>
              <a:rPr lang="en-US" sz="3200" dirty="0"/>
              <a:t> </a:t>
            </a:r>
            <a:r>
              <a:rPr lang="en-US" sz="3200" dirty="0" err="1"/>
              <a:t>tới</a:t>
            </a:r>
            <a:r>
              <a:rPr lang="en-US" sz="3200" dirty="0"/>
              <a:t> </a:t>
            </a:r>
            <a:r>
              <a:rPr lang="en-US" sz="3200" dirty="0" err="1"/>
              <a:t>sở</a:t>
            </a:r>
            <a:r>
              <a:rPr lang="en-US" sz="3200" dirty="0"/>
              <a:t> </a:t>
            </a:r>
            <a:r>
              <a:rPr lang="en-US" sz="3200" dirty="0" err="1"/>
              <a:t>hữu</a:t>
            </a:r>
            <a:r>
              <a:rPr lang="en-US" sz="3200" dirty="0"/>
              <a:t> </a:t>
            </a:r>
            <a:r>
              <a:rPr lang="en-US" sz="3200" dirty="0" err="1"/>
              <a:t>trí</a:t>
            </a:r>
            <a:r>
              <a:rPr lang="en-US" sz="3200" dirty="0"/>
              <a:t> </a:t>
            </a:r>
            <a:r>
              <a:rPr lang="en-US" sz="3200" dirty="0" err="1"/>
              <a:t>tuệ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bản</a:t>
            </a:r>
            <a:r>
              <a:rPr lang="en-US" sz="3200" dirty="0"/>
              <a:t> </a:t>
            </a:r>
            <a:r>
              <a:rPr lang="en-US" sz="3200" dirty="0" err="1"/>
              <a:t>quyền</a:t>
            </a:r>
            <a:r>
              <a:rPr lang="en-US" sz="3200" dirty="0"/>
              <a:t>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sz="3200" dirty="0" err="1"/>
              <a:t>Khái</a:t>
            </a:r>
            <a:r>
              <a:rPr lang="en-US" sz="3200" dirty="0"/>
              <a:t> </a:t>
            </a:r>
            <a:r>
              <a:rPr lang="en-US" sz="3200" dirty="0" err="1"/>
              <a:t>niệm</a:t>
            </a:r>
            <a:r>
              <a:rPr lang="en-US" sz="3200" dirty="0"/>
              <a:t> </a:t>
            </a:r>
            <a:r>
              <a:rPr lang="en-US" sz="3200" dirty="0" err="1"/>
              <a:t>về</a:t>
            </a:r>
            <a:r>
              <a:rPr lang="en-US" sz="3200" dirty="0"/>
              <a:t> </a:t>
            </a:r>
            <a:r>
              <a:rPr lang="en-US" sz="3200" dirty="0" err="1"/>
              <a:t>dữ</a:t>
            </a:r>
            <a:r>
              <a:rPr lang="en-US" sz="3200" dirty="0"/>
              <a:t> </a:t>
            </a:r>
            <a:r>
              <a:rPr lang="en-US" sz="3200" dirty="0" err="1"/>
              <a:t>liệu</a:t>
            </a:r>
            <a:r>
              <a:rPr lang="en-US" sz="3200" dirty="0"/>
              <a:t> </a:t>
            </a:r>
            <a:r>
              <a:rPr lang="en-US" sz="3200" dirty="0" err="1"/>
              <a:t>hoặc</a:t>
            </a:r>
            <a:r>
              <a:rPr lang="en-US" sz="3200" dirty="0"/>
              <a:t> </a:t>
            </a:r>
            <a:r>
              <a:rPr lang="en-US" sz="3200" dirty="0" err="1"/>
              <a:t>máy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,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ví</a:t>
            </a:r>
            <a:r>
              <a:rPr lang="en-US" sz="3200" dirty="0"/>
              <a:t> </a:t>
            </a:r>
            <a:r>
              <a:rPr lang="en-US" sz="3200" dirty="0" err="1"/>
              <a:t>dụ</a:t>
            </a:r>
            <a:r>
              <a:rPr lang="en-US" sz="3200" dirty="0"/>
              <a:t>, </a:t>
            </a:r>
            <a:r>
              <a:rPr lang="en-US" sz="3200" dirty="0" err="1"/>
              <a:t>có</a:t>
            </a:r>
            <a:r>
              <a:rPr lang="en-US" sz="3200" dirty="0"/>
              <a:t> </a:t>
            </a:r>
            <a:r>
              <a:rPr lang="en-US" sz="3200" dirty="0" err="1"/>
              <a:t>những</a:t>
            </a:r>
            <a:r>
              <a:rPr lang="en-US" sz="3200" dirty="0"/>
              <a:t> </a:t>
            </a:r>
            <a:r>
              <a:rPr lang="en-US" sz="3200" dirty="0" err="1"/>
              <a:t>nguy</a:t>
            </a:r>
            <a:r>
              <a:rPr lang="en-US" sz="3200" dirty="0"/>
              <a:t> </a:t>
            </a:r>
            <a:r>
              <a:rPr lang="en-US" sz="3200" dirty="0" err="1"/>
              <a:t>cơ</a:t>
            </a:r>
            <a:r>
              <a:rPr lang="en-US" sz="3200" dirty="0"/>
              <a:t> </a:t>
            </a:r>
            <a:r>
              <a:rPr lang="en-US" sz="3200" dirty="0" err="1"/>
              <a:t>nào</a:t>
            </a:r>
            <a:r>
              <a:rPr lang="en-US" sz="3200" dirty="0"/>
              <a:t> </a:t>
            </a:r>
            <a:r>
              <a:rPr lang="en-US" sz="3200" dirty="0" err="1"/>
              <a:t>đe</a:t>
            </a:r>
            <a:r>
              <a:rPr lang="en-US" sz="3200" dirty="0"/>
              <a:t> </a:t>
            </a:r>
            <a:r>
              <a:rPr lang="en-US" sz="3200" dirty="0" err="1"/>
              <a:t>dọa</a:t>
            </a:r>
            <a:r>
              <a:rPr lang="en-US" sz="3200" dirty="0"/>
              <a:t> </a:t>
            </a:r>
            <a:r>
              <a:rPr lang="en-US" sz="3200" dirty="0" err="1"/>
              <a:t>tới</a:t>
            </a:r>
            <a:r>
              <a:rPr lang="en-US" sz="3200" dirty="0"/>
              <a:t> </a:t>
            </a:r>
            <a:r>
              <a:rPr lang="en-US" sz="3200" dirty="0" err="1"/>
              <a:t>dữ</a:t>
            </a:r>
            <a:r>
              <a:rPr lang="en-US" sz="3200" dirty="0"/>
              <a:t> </a:t>
            </a:r>
            <a:r>
              <a:rPr lang="en-US" sz="3200" dirty="0" err="1"/>
              <a:t>liệu</a:t>
            </a:r>
            <a:r>
              <a:rPr lang="en-US" sz="3200" dirty="0"/>
              <a:t> </a:t>
            </a:r>
            <a:r>
              <a:rPr lang="en-US" sz="3200" dirty="0" err="1"/>
              <a:t>máy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ví</a:t>
            </a:r>
            <a:r>
              <a:rPr lang="en-US" sz="3200" dirty="0"/>
              <a:t> </a:t>
            </a:r>
            <a:r>
              <a:rPr lang="en-US" sz="3200" dirty="0" err="1"/>
              <a:t>dụ</a:t>
            </a:r>
            <a:r>
              <a:rPr lang="en-US" sz="3200" dirty="0"/>
              <a:t>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nêu</a:t>
            </a:r>
            <a:r>
              <a:rPr lang="en-US" sz="3200" dirty="0"/>
              <a:t> </a:t>
            </a:r>
            <a:r>
              <a:rPr lang="en-US" sz="3200" dirty="0" err="1"/>
              <a:t>biện</a:t>
            </a:r>
            <a:r>
              <a:rPr lang="en-US" sz="3200" dirty="0"/>
              <a:t> </a:t>
            </a:r>
            <a:r>
              <a:rPr lang="en-US" sz="3200" dirty="0" err="1"/>
              <a:t>pháp</a:t>
            </a:r>
            <a:r>
              <a:rPr lang="en-US" sz="3200" dirty="0"/>
              <a:t> </a:t>
            </a:r>
            <a:r>
              <a:rPr lang="en-US" sz="3200" dirty="0" err="1"/>
              <a:t>phòng</a:t>
            </a:r>
            <a:r>
              <a:rPr lang="en-US" sz="3200" dirty="0"/>
              <a:t> </a:t>
            </a:r>
            <a:r>
              <a:rPr lang="en-US" sz="3200" dirty="0" err="1"/>
              <a:t>tránh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26964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661897" y="533400"/>
            <a:ext cx="4390885" cy="477054"/>
            <a:chOff x="696578" y="1445277"/>
            <a:chExt cx="5854519" cy="477054"/>
          </a:xfrm>
        </p:grpSpPr>
        <p:sp>
          <p:nvSpPr>
            <p:cNvPr id="18" name="Rectangle 17"/>
            <p:cNvSpPr/>
            <p:nvPr/>
          </p:nvSpPr>
          <p:spPr>
            <a:xfrm>
              <a:off x="696578" y="1470277"/>
              <a:ext cx="400792" cy="39838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00453" y="1445277"/>
              <a:ext cx="5450644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lý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thuyết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4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điểm</a:t>
              </a:r>
              <a:endPara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57200" y="1524000"/>
            <a:ext cx="815953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b="1" dirty="0" err="1"/>
              <a:t>Chủ</a:t>
            </a:r>
            <a:r>
              <a:rPr lang="en-US" sz="2800" b="1" dirty="0"/>
              <a:t> </a:t>
            </a:r>
            <a:r>
              <a:rPr lang="en-US" sz="2800" b="1" dirty="0" err="1"/>
              <a:t>đề</a:t>
            </a:r>
            <a:r>
              <a:rPr lang="en-US" sz="2800" b="1" dirty="0"/>
              <a:t> B: </a:t>
            </a:r>
            <a:r>
              <a:rPr lang="en-US" sz="2800" b="1" dirty="0" err="1"/>
              <a:t>Công</a:t>
            </a:r>
            <a:r>
              <a:rPr lang="en-US" sz="2800" b="1" dirty="0"/>
              <a:t> </a:t>
            </a:r>
            <a:r>
              <a:rPr lang="en-US" sz="2800" b="1" dirty="0" err="1"/>
              <a:t>dân</a:t>
            </a:r>
            <a:r>
              <a:rPr lang="en-US" sz="2800" b="1" dirty="0"/>
              <a:t> </a:t>
            </a:r>
            <a:r>
              <a:rPr lang="en-US" sz="2800" b="1" dirty="0" err="1"/>
              <a:t>số</a:t>
            </a:r>
            <a:r>
              <a:rPr lang="en-US" sz="2800" b="1" dirty="0"/>
              <a:t> - </a:t>
            </a:r>
            <a:r>
              <a:rPr lang="en-US" sz="2800" b="1" dirty="0" err="1"/>
              <a:t>Bài</a:t>
            </a:r>
            <a:r>
              <a:rPr lang="en-US" sz="2800" b="1" dirty="0"/>
              <a:t> 2: </a:t>
            </a:r>
            <a:r>
              <a:rPr lang="en-US" sz="2800" b="1" dirty="0" err="1"/>
              <a:t>Tớ</a:t>
            </a:r>
            <a:r>
              <a:rPr lang="en-US" sz="2800" b="1" dirty="0"/>
              <a:t> </a:t>
            </a:r>
            <a:r>
              <a:rPr lang="en-US" sz="2800" b="1" dirty="0" err="1"/>
              <a:t>tự</a:t>
            </a:r>
            <a:r>
              <a:rPr lang="en-US" sz="2800" b="1" dirty="0"/>
              <a:t> </a:t>
            </a:r>
            <a:r>
              <a:rPr lang="en-US" sz="2800" b="1" dirty="0" err="1"/>
              <a:t>khám</a:t>
            </a:r>
            <a:r>
              <a:rPr lang="en-US" sz="2800" b="1" dirty="0"/>
              <a:t> </a:t>
            </a:r>
            <a:r>
              <a:rPr lang="en-US" sz="2800" b="1" dirty="0" err="1"/>
              <a:t>phá</a:t>
            </a:r>
            <a:r>
              <a:rPr lang="en-US" sz="2800" b="1" dirty="0"/>
              <a:t> </a:t>
            </a:r>
            <a:r>
              <a:rPr lang="en-US" sz="2800" b="1" dirty="0" err="1"/>
              <a:t>thế</a:t>
            </a:r>
            <a:r>
              <a:rPr lang="en-US" sz="2800" b="1" dirty="0"/>
              <a:t> </a:t>
            </a:r>
            <a:r>
              <a:rPr lang="en-US" sz="2800" b="1" dirty="0" err="1"/>
              <a:t>giới</a:t>
            </a:r>
            <a:endParaRPr lang="en-US" sz="2800" dirty="0"/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/>
              <a:t>Khái</a:t>
            </a:r>
            <a:r>
              <a:rPr lang="en-US" sz="2800" dirty="0"/>
              <a:t> </a:t>
            </a:r>
            <a:r>
              <a:rPr lang="en-US" sz="2800" dirty="0" err="1"/>
              <a:t>niệm</a:t>
            </a:r>
            <a:r>
              <a:rPr lang="en-US" sz="2800" dirty="0"/>
              <a:t> </a:t>
            </a:r>
            <a:r>
              <a:rPr lang="en-US" sz="2800" dirty="0" err="1"/>
              <a:t>về</a:t>
            </a:r>
            <a:r>
              <a:rPr lang="en-US" sz="2800" dirty="0"/>
              <a:t> </a:t>
            </a:r>
            <a:r>
              <a:rPr lang="en-US" sz="2800" dirty="0" err="1"/>
              <a:t>công</a:t>
            </a:r>
            <a:r>
              <a:rPr lang="en-US" sz="2800" dirty="0"/>
              <a:t> </a:t>
            </a:r>
            <a:r>
              <a:rPr lang="en-US" sz="2800" dirty="0" err="1"/>
              <a:t>cụ</a:t>
            </a:r>
            <a:r>
              <a:rPr lang="en-US" sz="2800" dirty="0"/>
              <a:t>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kiếm</a:t>
            </a:r>
            <a:r>
              <a:rPr lang="en-US" sz="2800" dirty="0"/>
              <a:t>,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công</a:t>
            </a:r>
            <a:r>
              <a:rPr lang="en-US" sz="2800" dirty="0"/>
              <a:t> </a:t>
            </a:r>
            <a:r>
              <a:rPr lang="en-US" sz="2800" dirty="0" err="1"/>
              <a:t>cụ</a:t>
            </a:r>
            <a:r>
              <a:rPr lang="en-US" sz="2800" dirty="0"/>
              <a:t>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kiếm</a:t>
            </a:r>
            <a:r>
              <a:rPr lang="en-US" sz="2800" dirty="0"/>
              <a:t> </a:t>
            </a:r>
            <a:r>
              <a:rPr lang="en-US" sz="2800" dirty="0" err="1"/>
              <a:t>phổ</a:t>
            </a:r>
            <a:r>
              <a:rPr lang="en-US" sz="2800" dirty="0"/>
              <a:t> </a:t>
            </a:r>
            <a:r>
              <a:rPr lang="en-US" sz="2800" dirty="0" err="1"/>
              <a:t>biến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nay.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bước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kiếm</a:t>
            </a:r>
            <a:r>
              <a:rPr lang="en-US" sz="2800" dirty="0"/>
              <a:t> </a:t>
            </a:r>
            <a:r>
              <a:rPr lang="en-US" sz="2800" dirty="0" err="1"/>
              <a:t>thông</a:t>
            </a:r>
            <a:r>
              <a:rPr lang="en-US" sz="2800" dirty="0"/>
              <a:t> tin </a:t>
            </a:r>
            <a:r>
              <a:rPr lang="en-US" sz="2800" dirty="0" err="1"/>
              <a:t>trên</a:t>
            </a:r>
            <a:r>
              <a:rPr lang="en-US" sz="2800" dirty="0"/>
              <a:t> </a:t>
            </a:r>
            <a:r>
              <a:rPr lang="en-US" sz="2800" dirty="0" err="1"/>
              <a:t>mạng</a:t>
            </a:r>
            <a:r>
              <a:rPr lang="en-US" sz="2800" dirty="0"/>
              <a:t> Internet. </a:t>
            </a:r>
            <a:r>
              <a:rPr lang="en-US" sz="2800" dirty="0" err="1"/>
              <a:t>Nhận</a:t>
            </a:r>
            <a:r>
              <a:rPr lang="en-US" sz="2800" dirty="0"/>
              <a:t> </a:t>
            </a:r>
            <a:r>
              <a:rPr lang="en-US" sz="2800" dirty="0" err="1"/>
              <a:t>biết</a:t>
            </a:r>
            <a:r>
              <a:rPr lang="en-US" sz="2800" dirty="0"/>
              <a:t> </a:t>
            </a:r>
            <a:r>
              <a:rPr lang="en-US" sz="2800" dirty="0" err="1"/>
              <a:t>thông</a:t>
            </a:r>
            <a:r>
              <a:rPr lang="en-US" sz="2800" dirty="0"/>
              <a:t> tin </a:t>
            </a:r>
            <a:r>
              <a:rPr lang="en-US" sz="2800" dirty="0" err="1"/>
              <a:t>nào</a:t>
            </a:r>
            <a:r>
              <a:rPr lang="en-US" sz="2800" dirty="0"/>
              <a:t> </a:t>
            </a:r>
            <a:r>
              <a:rPr lang="en-US" sz="2800" dirty="0" err="1"/>
              <a:t>là</a:t>
            </a:r>
            <a:r>
              <a:rPr lang="en-US" sz="2800" dirty="0"/>
              <a:t> </a:t>
            </a:r>
            <a:r>
              <a:rPr lang="en-US" sz="2800" dirty="0" err="1"/>
              <a:t>phù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em</a:t>
            </a:r>
            <a:r>
              <a:rPr lang="en-US" sz="28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/>
              <a:t>Cách</a:t>
            </a:r>
            <a:r>
              <a:rPr lang="en-US" sz="2800" dirty="0"/>
              <a:t> </a:t>
            </a:r>
            <a:r>
              <a:rPr lang="en-US" sz="2800" dirty="0" err="1"/>
              <a:t>để</a:t>
            </a:r>
            <a:r>
              <a:rPr lang="en-US" sz="2800" dirty="0"/>
              <a:t> </a:t>
            </a:r>
            <a:r>
              <a:rPr lang="en-US" sz="2800" dirty="0" err="1"/>
              <a:t>thu</a:t>
            </a:r>
            <a:r>
              <a:rPr lang="en-US" sz="2800" dirty="0"/>
              <a:t> </a:t>
            </a:r>
            <a:r>
              <a:rPr lang="en-US" sz="2800" dirty="0" err="1"/>
              <a:t>hẹp</a:t>
            </a:r>
            <a:r>
              <a:rPr lang="en-US" sz="2800" dirty="0"/>
              <a:t> </a:t>
            </a:r>
            <a:r>
              <a:rPr lang="en-US" sz="2800" dirty="0" err="1"/>
              <a:t>phạm</a:t>
            </a:r>
            <a:r>
              <a:rPr lang="en-US" sz="2800" dirty="0"/>
              <a:t> vi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kiếm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 </a:t>
            </a:r>
            <a:r>
              <a:rPr lang="en-US" sz="2800" dirty="0" err="1"/>
              <a:t>bộ</a:t>
            </a:r>
            <a:r>
              <a:rPr lang="en-US" sz="2800" dirty="0"/>
              <a:t> </a:t>
            </a:r>
            <a:r>
              <a:rPr lang="en-US" sz="2800" dirty="0" err="1"/>
              <a:t>lọc</a:t>
            </a:r>
            <a:r>
              <a:rPr lang="en-US" sz="2800" dirty="0"/>
              <a:t> Filter,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kiếm</a:t>
            </a:r>
            <a:r>
              <a:rPr lang="en-US" sz="2800" dirty="0"/>
              <a:t> </a:t>
            </a:r>
            <a:r>
              <a:rPr lang="en-US" sz="2800" dirty="0" err="1"/>
              <a:t>tệp</a:t>
            </a:r>
            <a:r>
              <a:rPr lang="en-US" sz="2800" dirty="0"/>
              <a:t> </a:t>
            </a:r>
            <a:r>
              <a:rPr lang="en-US" sz="2800" dirty="0" err="1"/>
              <a:t>cụ</a:t>
            </a:r>
            <a:r>
              <a:rPr lang="en-US" sz="2800" dirty="0"/>
              <a:t> </a:t>
            </a:r>
            <a:r>
              <a:rPr lang="en-US" sz="2800" dirty="0" err="1"/>
              <a:t>thể</a:t>
            </a:r>
            <a:r>
              <a:rPr lang="en-US" sz="2800" dirty="0"/>
              <a:t>?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800" dirty="0" err="1"/>
              <a:t>Cách</a:t>
            </a:r>
            <a:r>
              <a:rPr lang="en-US" sz="2800" dirty="0"/>
              <a:t>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kiếm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toán</a:t>
            </a:r>
            <a:r>
              <a:rPr lang="en-US" sz="2800" dirty="0"/>
              <a:t> </a:t>
            </a:r>
            <a:r>
              <a:rPr lang="en-US" sz="2800" dirty="0" err="1"/>
              <a:t>tử</a:t>
            </a:r>
            <a:r>
              <a:rPr lang="en-US" sz="2800" dirty="0"/>
              <a:t> </a:t>
            </a:r>
            <a:r>
              <a:rPr lang="en-US" sz="2800" dirty="0" err="1"/>
              <a:t>tìm</a:t>
            </a:r>
            <a:r>
              <a:rPr lang="en-US" sz="2800" dirty="0"/>
              <a:t> </a:t>
            </a:r>
            <a:r>
              <a:rPr lang="en-US" sz="2800" dirty="0" err="1"/>
              <a:t>kiếm</a:t>
            </a:r>
            <a:r>
              <a:rPr lang="en-US" sz="2800" dirty="0"/>
              <a:t> “”, and, or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lợi</a:t>
            </a:r>
            <a:r>
              <a:rPr lang="en-US" sz="2800" dirty="0"/>
              <a:t> </a:t>
            </a:r>
            <a:r>
              <a:rPr lang="en-US" sz="2800" dirty="0" err="1"/>
              <a:t>ích</a:t>
            </a:r>
            <a:r>
              <a:rPr lang="en-US" sz="2800" dirty="0"/>
              <a:t> </a:t>
            </a:r>
            <a:r>
              <a:rPr lang="en-US" sz="2800" dirty="0" err="1"/>
              <a:t>gì</a:t>
            </a:r>
            <a:r>
              <a:rPr lang="en-US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160745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661897" y="533400"/>
            <a:ext cx="4639350" cy="477054"/>
            <a:chOff x="696578" y="1445277"/>
            <a:chExt cx="6185806" cy="477054"/>
          </a:xfrm>
        </p:grpSpPr>
        <p:sp>
          <p:nvSpPr>
            <p:cNvPr id="18" name="Rectangle 17"/>
            <p:cNvSpPr/>
            <p:nvPr/>
          </p:nvSpPr>
          <p:spPr>
            <a:xfrm>
              <a:off x="696578" y="1470277"/>
              <a:ext cx="400792" cy="398384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100453" y="1445277"/>
              <a:ext cx="5781931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Nội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dung </a:t>
              </a:r>
              <a:r>
                <a:rPr lang="en-US" sz="2500" b="1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hực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hành</a:t>
              </a:r>
              <a:r>
                <a:rPr lang="en-US" sz="2500" b="1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6 </a:t>
              </a:r>
              <a:r>
                <a:rPr lang="en-US" sz="2500" b="1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điểm</a:t>
              </a:r>
              <a:endPara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57200" y="1524000"/>
            <a:ext cx="81595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lvl="0" indent="-514350" algn="just">
              <a:buFont typeface="+mj-lt"/>
              <a:buAutoNum type="arabicPeriod"/>
            </a:pPr>
            <a:r>
              <a:rPr lang="en-US" sz="3200" dirty="0" err="1"/>
              <a:t>Ôn</a:t>
            </a:r>
            <a:r>
              <a:rPr lang="en-US" sz="3200" dirty="0"/>
              <a:t> </a:t>
            </a:r>
            <a:r>
              <a:rPr lang="en-US" sz="3200" dirty="0" err="1"/>
              <a:t>tập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bước</a:t>
            </a:r>
            <a:r>
              <a:rPr lang="en-US" sz="3200" dirty="0"/>
              <a:t> </a:t>
            </a:r>
            <a:r>
              <a:rPr lang="en-US" sz="3200" dirty="0" err="1"/>
              <a:t>để</a:t>
            </a:r>
            <a:r>
              <a:rPr lang="en-US" sz="3200" dirty="0"/>
              <a:t> </a:t>
            </a:r>
            <a:r>
              <a:rPr lang="en-US" sz="3200" dirty="0" err="1"/>
              <a:t>tìm</a:t>
            </a:r>
            <a:r>
              <a:rPr lang="en-US" sz="3200" dirty="0"/>
              <a:t> </a:t>
            </a:r>
            <a:r>
              <a:rPr lang="en-US" sz="3200" dirty="0" err="1"/>
              <a:t>kiếm</a:t>
            </a:r>
            <a:r>
              <a:rPr lang="en-US" sz="3200" dirty="0"/>
              <a:t> </a:t>
            </a:r>
            <a:r>
              <a:rPr lang="en-US" sz="3200" dirty="0" err="1"/>
              <a:t>thông</a:t>
            </a:r>
            <a:r>
              <a:rPr lang="en-US" sz="3200" dirty="0"/>
              <a:t> tin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mạng</a:t>
            </a:r>
            <a:r>
              <a:rPr lang="en-US" sz="3200" dirty="0"/>
              <a:t>, </a:t>
            </a:r>
            <a:r>
              <a:rPr lang="en-US" sz="3200" dirty="0" err="1"/>
              <a:t>cách</a:t>
            </a:r>
            <a:r>
              <a:rPr lang="en-US" sz="3200" dirty="0"/>
              <a:t> </a:t>
            </a:r>
            <a:r>
              <a:rPr lang="en-US" sz="3200" dirty="0" err="1"/>
              <a:t>lưu</a:t>
            </a:r>
            <a:r>
              <a:rPr lang="en-US" sz="3200" dirty="0"/>
              <a:t> </a:t>
            </a:r>
            <a:r>
              <a:rPr lang="en-US" sz="3200" dirty="0" err="1"/>
              <a:t>ảnh</a:t>
            </a:r>
            <a:r>
              <a:rPr lang="en-US" sz="3200" dirty="0"/>
              <a:t>, </a:t>
            </a:r>
            <a:r>
              <a:rPr lang="en-US" sz="3200" dirty="0" err="1"/>
              <a:t>tài</a:t>
            </a:r>
            <a:r>
              <a:rPr lang="en-US" sz="3200" dirty="0"/>
              <a:t> </a:t>
            </a:r>
            <a:r>
              <a:rPr lang="en-US" sz="3200" dirty="0" err="1"/>
              <a:t>liệu</a:t>
            </a:r>
            <a:r>
              <a:rPr lang="en-US" sz="3200" dirty="0"/>
              <a:t>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mạng</a:t>
            </a:r>
            <a:r>
              <a:rPr lang="en-US" sz="3200" dirty="0"/>
              <a:t> Internet </a:t>
            </a:r>
            <a:r>
              <a:rPr lang="en-US" sz="3200" dirty="0" err="1"/>
              <a:t>về</a:t>
            </a:r>
            <a:r>
              <a:rPr lang="en-US" sz="3200" dirty="0"/>
              <a:t> </a:t>
            </a:r>
            <a:r>
              <a:rPr lang="en-US" sz="3200" dirty="0" err="1"/>
              <a:t>máy</a:t>
            </a:r>
            <a:r>
              <a:rPr lang="en-US" sz="3200" dirty="0"/>
              <a:t> </a:t>
            </a:r>
            <a:r>
              <a:rPr lang="en-US" sz="3200" dirty="0" err="1"/>
              <a:t>tính</a:t>
            </a:r>
            <a:r>
              <a:rPr lang="en-US" sz="3200" dirty="0"/>
              <a:t>.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en-US" sz="3200" dirty="0" err="1"/>
              <a:t>Ôn</a:t>
            </a:r>
            <a:r>
              <a:rPr lang="en-US" sz="3200" dirty="0"/>
              <a:t> </a:t>
            </a:r>
            <a:r>
              <a:rPr lang="en-US" sz="3200" dirty="0" err="1"/>
              <a:t>tập</a:t>
            </a:r>
            <a:r>
              <a:rPr lang="en-US" sz="3200" dirty="0"/>
              <a:t> </a:t>
            </a:r>
            <a:r>
              <a:rPr lang="en-US" sz="3200" dirty="0" err="1"/>
              <a:t>Sử</a:t>
            </a:r>
            <a:r>
              <a:rPr lang="en-US" sz="3200" dirty="0"/>
              <a:t> </a:t>
            </a:r>
            <a:r>
              <a:rPr lang="en-US" sz="3200" dirty="0" err="1"/>
              <a:t>dụng</a:t>
            </a:r>
            <a:r>
              <a:rPr lang="en-US" sz="3200" dirty="0"/>
              <a:t> </a:t>
            </a:r>
            <a:r>
              <a:rPr lang="en-US" sz="3200" dirty="0" err="1"/>
              <a:t>ảnh</a:t>
            </a:r>
            <a:r>
              <a:rPr lang="en-US" sz="3200" dirty="0"/>
              <a:t> </a:t>
            </a:r>
            <a:r>
              <a:rPr lang="en-US" sz="3200" dirty="0" err="1"/>
              <a:t>thông</a:t>
            </a:r>
            <a:r>
              <a:rPr lang="en-US" sz="3200" dirty="0"/>
              <a:t> tin </a:t>
            </a:r>
            <a:r>
              <a:rPr lang="en-US" sz="3200" dirty="0" err="1"/>
              <a:t>trên</a:t>
            </a:r>
            <a:r>
              <a:rPr lang="en-US" sz="3200" dirty="0"/>
              <a:t> </a:t>
            </a:r>
            <a:r>
              <a:rPr lang="en-US" sz="3200" dirty="0" err="1"/>
              <a:t>mạng</a:t>
            </a:r>
            <a:r>
              <a:rPr lang="en-US" sz="3200" dirty="0"/>
              <a:t> Internet </a:t>
            </a:r>
            <a:r>
              <a:rPr lang="en-US" sz="3200" dirty="0" err="1"/>
              <a:t>và</a:t>
            </a:r>
            <a:r>
              <a:rPr lang="en-US" sz="3200" dirty="0"/>
              <a:t> </a:t>
            </a:r>
            <a:r>
              <a:rPr lang="en-US" sz="3200" dirty="0" err="1"/>
              <a:t>bài</a:t>
            </a:r>
            <a:r>
              <a:rPr lang="en-US" sz="3200" dirty="0"/>
              <a:t> </a:t>
            </a:r>
            <a:r>
              <a:rPr lang="en-US" sz="3200" dirty="0" err="1"/>
              <a:t>trình</a:t>
            </a:r>
            <a:r>
              <a:rPr lang="en-US" sz="3200" dirty="0"/>
              <a:t> </a:t>
            </a:r>
            <a:r>
              <a:rPr lang="en-US" sz="3200" dirty="0" err="1"/>
              <a:t>chiếu</a:t>
            </a:r>
            <a:r>
              <a:rPr lang="en-US" sz="3200" dirty="0"/>
              <a:t>.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kĩ</a:t>
            </a:r>
            <a:r>
              <a:rPr lang="en-US" sz="3200" dirty="0"/>
              <a:t> </a:t>
            </a:r>
            <a:r>
              <a:rPr lang="en-US" sz="3200" dirty="0" err="1"/>
              <a:t>năng</a:t>
            </a:r>
            <a:r>
              <a:rPr lang="en-US" sz="3200" dirty="0"/>
              <a:t> </a:t>
            </a:r>
            <a:r>
              <a:rPr lang="en-US" sz="3200" dirty="0" err="1"/>
              <a:t>soạn</a:t>
            </a:r>
            <a:r>
              <a:rPr lang="en-US" sz="3200" dirty="0"/>
              <a:t> </a:t>
            </a:r>
            <a:r>
              <a:rPr lang="en-US" sz="3200" dirty="0" err="1"/>
              <a:t>thảo</a:t>
            </a:r>
            <a:r>
              <a:rPr lang="en-US" sz="3200" dirty="0"/>
              <a:t> </a:t>
            </a:r>
            <a:r>
              <a:rPr lang="en-US" sz="3200" dirty="0" err="1"/>
              <a:t>trình</a:t>
            </a:r>
            <a:r>
              <a:rPr lang="en-US" sz="3200" dirty="0"/>
              <a:t> </a:t>
            </a:r>
            <a:r>
              <a:rPr lang="en-US" sz="3200" dirty="0" err="1"/>
              <a:t>chiếu</a:t>
            </a:r>
            <a:r>
              <a:rPr lang="en-US" sz="3200" dirty="0"/>
              <a:t> </a:t>
            </a:r>
            <a:r>
              <a:rPr lang="en-US" sz="3200" dirty="0" err="1"/>
              <a:t>tạo</a:t>
            </a:r>
            <a:r>
              <a:rPr lang="en-US" sz="3200" dirty="0"/>
              <a:t> </a:t>
            </a:r>
            <a:r>
              <a:rPr lang="en-US" sz="3200" dirty="0" err="1"/>
              <a:t>hiệu</a:t>
            </a:r>
            <a:r>
              <a:rPr lang="en-US" sz="3200" dirty="0"/>
              <a:t> </a:t>
            </a:r>
            <a:r>
              <a:rPr lang="en-US" sz="3200" dirty="0" err="1"/>
              <a:t>ứng</a:t>
            </a:r>
            <a:r>
              <a:rPr lang="en-US" sz="3200" dirty="0"/>
              <a:t> </a:t>
            </a:r>
            <a:r>
              <a:rPr lang="en-US" sz="3200" dirty="0" err="1"/>
              <a:t>cho</a:t>
            </a:r>
            <a:r>
              <a:rPr lang="en-US" sz="3200" dirty="0"/>
              <a:t> </a:t>
            </a:r>
            <a:r>
              <a:rPr lang="en-US" sz="3200" dirty="0" err="1"/>
              <a:t>các</a:t>
            </a:r>
            <a:r>
              <a:rPr lang="en-US" sz="3200" dirty="0"/>
              <a:t> </a:t>
            </a:r>
            <a:r>
              <a:rPr lang="en-US" sz="3200" dirty="0" err="1"/>
              <a:t>đối</a:t>
            </a:r>
            <a:r>
              <a:rPr lang="en-US" sz="3200" dirty="0"/>
              <a:t> </a:t>
            </a:r>
            <a:r>
              <a:rPr lang="en-US" sz="3200" dirty="0" err="1"/>
              <a:t>tượng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4948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54213" y="555761"/>
            <a:ext cx="2534747" cy="748605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DẶN DÒ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289714" y="1992574"/>
            <a:ext cx="6479275" cy="3330054"/>
            <a:chOff x="1719618" y="1992574"/>
            <a:chExt cx="8639033" cy="3330054"/>
          </a:xfrm>
        </p:grpSpPr>
        <p:sp>
          <p:nvSpPr>
            <p:cNvPr id="9" name="Rounded Rectangle 8"/>
            <p:cNvSpPr/>
            <p:nvPr/>
          </p:nvSpPr>
          <p:spPr>
            <a:xfrm>
              <a:off x="1719618" y="1992574"/>
              <a:ext cx="8639033" cy="3330054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Rectangle 1"/>
            <p:cNvSpPr/>
            <p:nvPr/>
          </p:nvSpPr>
          <p:spPr>
            <a:xfrm>
              <a:off x="2047165" y="2960933"/>
              <a:ext cx="7997586" cy="138499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Về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nhà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,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em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ôn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tập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thêm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để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ghi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nhớ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,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khắc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sâu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kiến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r>
                <a:rPr lang="en-US" sz="2800" dirty="0" err="1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thức</a:t>
              </a:r>
              <a:r>
                <a:rPr lang="en-US" sz="2800" dirty="0" smtClean="0">
                  <a:solidFill>
                    <a:srgbClr val="3333CC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rPr>
                <a:t>! </a:t>
              </a:r>
              <a:endParaRPr lang="en-US" sz="2800" dirty="0">
                <a:solidFill>
                  <a:srgbClr val="3333CC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33201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60&quot;/&gt;&lt;/object&gt;&lt;object type=&quot;3&quot; unique_id=&quot;10005&quot;&gt;&lt;property id=&quot;20148&quot; value=&quot;5&quot;/&gt;&lt;property id=&quot;20300&quot; value=&quot;Slide 2&quot;/&gt;&lt;property id=&quot;20307&quot; value=&quot;261&quot;/&gt;&lt;/object&gt;&lt;object type=&quot;3&quot; unique_id=&quot;10006&quot;&gt;&lt;property id=&quot;20148&quot; value=&quot;5&quot;/&gt;&lt;property id=&quot;20300&quot; value=&quot;Slide 3&quot;/&gt;&lt;property id=&quot;20307&quot; value=&quot;271&quot;/&gt;&lt;/object&gt;&lt;object type=&quot;3&quot; unique_id=&quot;10007&quot;&gt;&lt;property id=&quot;20148&quot; value=&quot;5&quot;/&gt;&lt;property id=&quot;20300&quot; value=&quot;Slide 4&quot;/&gt;&lt;property id=&quot;20307&quot; value=&quot;273&quot;/&gt;&lt;/object&gt;&lt;object type=&quot;3&quot; unique_id=&quot;10008&quot;&gt;&lt;property id=&quot;20148&quot; value=&quot;5&quot;/&gt;&lt;property id=&quot;20300&quot; value=&quot;Slide 5&quot;/&gt;&lt;property id=&quot;20307&quot; value=&quot;274&quot;/&gt;&lt;/object&gt;&lt;object type=&quot;3&quot; unique_id=&quot;10011&quot;&gt;&lt;property id=&quot;20148&quot; value=&quot;5&quot;/&gt;&lt;property id=&quot;20300&quot; value=&quot;Slide 6&quot;/&gt;&lt;property id=&quot;20307&quot; value=&quot;270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335</Words>
  <Application>Microsoft Office PowerPoint</Application>
  <PresentationFormat>On-screen Show (4:3)</PresentationFormat>
  <Paragraphs>26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MTC</cp:lastModifiedBy>
  <cp:revision>8</cp:revision>
  <dcterms:created xsi:type="dcterms:W3CDTF">2023-04-20T10:01:10Z</dcterms:created>
  <dcterms:modified xsi:type="dcterms:W3CDTF">2023-04-20T10:16:36Z</dcterms:modified>
</cp:coreProperties>
</file>