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0" r:id="rId2"/>
    <p:sldId id="261" r:id="rId3"/>
    <p:sldId id="271" r:id="rId4"/>
    <p:sldId id="273" r:id="rId5"/>
    <p:sldId id="274" r:id="rId6"/>
    <p:sldId id="275" r:id="rId7"/>
    <p:sldId id="276" r:id="rId8"/>
    <p:sldId id="270" r:id="rId9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A1D288-EF64-4DBC-8421-92723AED738D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337376-EFE7-4D2A-B53F-830F2EFA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335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3089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1857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1857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1857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185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A5704-9C7B-4B66-9C83-E6D7B09C132B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4DBA7-F0F6-4A9F-9C68-FBCA781F7F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985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A5704-9C7B-4B66-9C83-E6D7B09C132B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4DBA7-F0F6-4A9F-9C68-FBCA781F7F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625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A5704-9C7B-4B66-9C83-E6D7B09C132B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4DBA7-F0F6-4A9F-9C68-FBCA781F7F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976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A5704-9C7B-4B66-9C83-E6D7B09C132B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4DBA7-F0F6-4A9F-9C68-FBCA781F7F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707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A5704-9C7B-4B66-9C83-E6D7B09C132B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4DBA7-F0F6-4A9F-9C68-FBCA781F7F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876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A5704-9C7B-4B66-9C83-E6D7B09C132B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4DBA7-F0F6-4A9F-9C68-FBCA781F7F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030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A5704-9C7B-4B66-9C83-E6D7B09C132B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4DBA7-F0F6-4A9F-9C68-FBCA781F7F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38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A5704-9C7B-4B66-9C83-E6D7B09C132B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4DBA7-F0F6-4A9F-9C68-FBCA781F7F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443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A5704-9C7B-4B66-9C83-E6D7B09C132B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4DBA7-F0F6-4A9F-9C68-FBCA781F7F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76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A5704-9C7B-4B66-9C83-E6D7B09C132B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4DBA7-F0F6-4A9F-9C68-FBCA781F7F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086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A5704-9C7B-4B66-9C83-E6D7B09C132B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4DBA7-F0F6-4A9F-9C68-FBCA781F7F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815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5A5704-9C7B-4B66-9C83-E6D7B09C132B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4DBA7-F0F6-4A9F-9C68-FBCA781F7F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452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D05E2FA4-701D-4C92-898E-7EE4AF07FEBA}"/>
              </a:ext>
            </a:extLst>
          </p:cNvPr>
          <p:cNvSpPr txBox="1"/>
          <p:nvPr/>
        </p:nvSpPr>
        <p:spPr>
          <a:xfrm>
            <a:off x="2094281" y="1570675"/>
            <a:ext cx="5187303" cy="76309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US" sz="4000" b="1" dirty="0" err="1" smtClean="0">
                <a:ln w="28575">
                  <a:noFill/>
                </a:ln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Ôn</a:t>
            </a:r>
            <a:r>
              <a:rPr lang="en-US" sz="4000" b="1" dirty="0" smtClean="0">
                <a:ln w="28575">
                  <a:noFill/>
                </a:ln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n w="28575">
                  <a:noFill/>
                </a:ln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tập</a:t>
            </a:r>
            <a:endParaRPr lang="vi-VN" sz="4400" b="1" dirty="0">
              <a:ln w="28575">
                <a:noFill/>
              </a:ln>
              <a:solidFill>
                <a:srgbClr val="FF000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8423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661897" y="533400"/>
            <a:ext cx="4390885" cy="477054"/>
            <a:chOff x="696578" y="1445277"/>
            <a:chExt cx="5854518" cy="477054"/>
          </a:xfrm>
        </p:grpSpPr>
        <p:sp>
          <p:nvSpPr>
            <p:cNvPr id="18" name="Rectangle 17"/>
            <p:cNvSpPr/>
            <p:nvPr/>
          </p:nvSpPr>
          <p:spPr>
            <a:xfrm>
              <a:off x="696578" y="1470277"/>
              <a:ext cx="400792" cy="398384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100453" y="1445277"/>
              <a:ext cx="5450643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Nội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dung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lý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thuyết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4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điểm</a:t>
              </a:r>
              <a:endParaRPr lang="en-US" sz="25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457200" y="1524000"/>
            <a:ext cx="815953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trữ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kiếm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trao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tin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ích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kiếm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ích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ổ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đĩa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tin.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ổ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đĩa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thao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xóa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ổ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đĩa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880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661897" y="533400"/>
            <a:ext cx="4390885" cy="477054"/>
            <a:chOff x="696578" y="1445277"/>
            <a:chExt cx="5854519" cy="477054"/>
          </a:xfrm>
        </p:grpSpPr>
        <p:sp>
          <p:nvSpPr>
            <p:cNvPr id="18" name="Rectangle 17"/>
            <p:cNvSpPr/>
            <p:nvPr/>
          </p:nvSpPr>
          <p:spPr>
            <a:xfrm>
              <a:off x="696578" y="1470277"/>
              <a:ext cx="400792" cy="398384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100453" y="1445277"/>
              <a:ext cx="5450644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Nội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dung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lý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thuyết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4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điểm</a:t>
              </a:r>
              <a:endParaRPr lang="en-US" sz="25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457200" y="1524000"/>
            <a:ext cx="815953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tin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PowerPoint 2010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0" algn="just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0" algn="just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thao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quay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màn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thảo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chiếu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giản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ổ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đĩa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26964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661897" y="533400"/>
            <a:ext cx="4390885" cy="477054"/>
            <a:chOff x="696578" y="1445277"/>
            <a:chExt cx="5854519" cy="477054"/>
          </a:xfrm>
        </p:grpSpPr>
        <p:sp>
          <p:nvSpPr>
            <p:cNvPr id="18" name="Rectangle 17"/>
            <p:cNvSpPr/>
            <p:nvPr/>
          </p:nvSpPr>
          <p:spPr>
            <a:xfrm>
              <a:off x="696578" y="1470277"/>
              <a:ext cx="400792" cy="398384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100453" y="1445277"/>
              <a:ext cx="5450644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Nội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dung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lý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thuyết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4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điểm</a:t>
              </a:r>
              <a:endParaRPr lang="en-US" sz="25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457200" y="1524000"/>
            <a:ext cx="815953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….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160745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661897" y="533400"/>
            <a:ext cx="4639350" cy="477054"/>
            <a:chOff x="696578" y="1445277"/>
            <a:chExt cx="6185806" cy="477054"/>
          </a:xfrm>
        </p:grpSpPr>
        <p:sp>
          <p:nvSpPr>
            <p:cNvPr id="18" name="Rectangle 17"/>
            <p:cNvSpPr/>
            <p:nvPr/>
          </p:nvSpPr>
          <p:spPr>
            <a:xfrm>
              <a:off x="696578" y="1470277"/>
              <a:ext cx="400792" cy="398384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100453" y="1445277"/>
              <a:ext cx="5781931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Nội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dung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hực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hành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6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điểm</a:t>
              </a:r>
              <a:endParaRPr lang="en-US" sz="25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457200" y="1524000"/>
            <a:ext cx="815953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Khám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phá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1.a 1.b (SGK/51-52),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2 (SGK/52-53),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xóa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3(SGK/53),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(SGK/53)</a:t>
            </a:r>
          </a:p>
          <a:p>
            <a:pPr algn="just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23 (SGK/56-58),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24 (SGK 59-61),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26 (SGK/64-65)</a:t>
            </a:r>
          </a:p>
        </p:txBody>
      </p:sp>
    </p:spTree>
    <p:extLst>
      <p:ext uri="{BB962C8B-B14F-4D97-AF65-F5344CB8AC3E}">
        <p14:creationId xmlns:p14="http://schemas.microsoft.com/office/powerpoint/2010/main" val="749481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69" t="17291" r="35227" b="16734"/>
          <a:stretch/>
        </p:blipFill>
        <p:spPr bwMode="auto">
          <a:xfrm>
            <a:off x="838199" y="304799"/>
            <a:ext cx="7758701" cy="6324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11556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990600"/>
            <a:ext cx="823047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87038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254213" y="555761"/>
            <a:ext cx="2534747" cy="748605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DẶN DÒ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289714" y="1992574"/>
            <a:ext cx="6479275" cy="3330054"/>
            <a:chOff x="1719618" y="1992574"/>
            <a:chExt cx="8639033" cy="3330054"/>
          </a:xfrm>
        </p:grpSpPr>
        <p:sp>
          <p:nvSpPr>
            <p:cNvPr id="9" name="Rounded Rectangle 8"/>
            <p:cNvSpPr/>
            <p:nvPr/>
          </p:nvSpPr>
          <p:spPr>
            <a:xfrm>
              <a:off x="1719618" y="1992574"/>
              <a:ext cx="8639033" cy="3330054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" name="Rectangle 1"/>
            <p:cNvSpPr/>
            <p:nvPr/>
          </p:nvSpPr>
          <p:spPr>
            <a:xfrm>
              <a:off x="2047165" y="2960933"/>
              <a:ext cx="7997586" cy="13849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 err="1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Về</a:t>
              </a:r>
              <a:r>
                <a:rPr lang="en-US" sz="2800" dirty="0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nhà</a:t>
              </a:r>
              <a:r>
                <a:rPr lang="en-US" sz="2800" dirty="0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, </a:t>
              </a:r>
              <a:r>
                <a:rPr lang="en-US" sz="2800" dirty="0" err="1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em</a:t>
              </a:r>
              <a:r>
                <a:rPr lang="en-US" sz="2800" dirty="0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ôn</a:t>
              </a:r>
              <a:r>
                <a:rPr lang="en-US" sz="2800" dirty="0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tập</a:t>
              </a:r>
              <a:r>
                <a:rPr lang="en-US" sz="2800" dirty="0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thêm</a:t>
              </a:r>
              <a:r>
                <a:rPr lang="en-US" sz="2800" dirty="0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để</a:t>
              </a:r>
              <a:r>
                <a:rPr lang="en-US" sz="2800" dirty="0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ghi</a:t>
              </a:r>
              <a:r>
                <a:rPr lang="en-US" sz="2800" dirty="0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nhớ</a:t>
              </a:r>
              <a:r>
                <a:rPr lang="en-US" sz="2800" dirty="0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, </a:t>
              </a:r>
              <a:r>
                <a:rPr lang="en-US" sz="2800" dirty="0" err="1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khắc</a:t>
              </a:r>
              <a:r>
                <a:rPr lang="en-US" sz="2800" dirty="0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sâu</a:t>
              </a:r>
              <a:r>
                <a:rPr lang="en-US" sz="2800" dirty="0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kiến</a:t>
              </a:r>
              <a:r>
                <a:rPr lang="en-US" sz="2800" dirty="0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thức</a:t>
              </a:r>
              <a:r>
                <a:rPr lang="en-US" sz="2800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! </a:t>
              </a:r>
              <a:endParaRPr lang="en-US" sz="2800" dirty="0">
                <a:solidFill>
                  <a:srgbClr val="3333CC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33201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60&quot;/&gt;&lt;/object&gt;&lt;object type=&quot;3&quot; unique_id=&quot;10005&quot;&gt;&lt;property id=&quot;20148&quot; value=&quot;5&quot;/&gt;&lt;property id=&quot;20300&quot; value=&quot;Slide 2&quot;/&gt;&lt;property id=&quot;20307&quot; value=&quot;261&quot;/&gt;&lt;/object&gt;&lt;object type=&quot;3&quot; unique_id=&quot;10006&quot;&gt;&lt;property id=&quot;20148&quot; value=&quot;5&quot;/&gt;&lt;property id=&quot;20300&quot; value=&quot;Slide 3&quot;/&gt;&lt;property id=&quot;20307&quot; value=&quot;271&quot;/&gt;&lt;/object&gt;&lt;object type=&quot;3&quot; unique_id=&quot;10007&quot;&gt;&lt;property id=&quot;20148&quot; value=&quot;5&quot;/&gt;&lt;property id=&quot;20300&quot; value=&quot;Slide 4&quot;/&gt;&lt;property id=&quot;20307&quot; value=&quot;273&quot;/&gt;&lt;/object&gt;&lt;object type=&quot;3&quot; unique_id=&quot;10008&quot;&gt;&lt;property id=&quot;20148&quot; value=&quot;5&quot;/&gt;&lt;property id=&quot;20300&quot; value=&quot;Slide 5&quot;/&gt;&lt;property id=&quot;20307&quot; value=&quot;274&quot;/&gt;&lt;/object&gt;&lt;object type=&quot;3&quot; unique_id=&quot;10009&quot;&gt;&lt;property id=&quot;20148&quot; value=&quot;5&quot;/&gt;&lt;property id=&quot;20300&quot; value=&quot;Slide 6&quot;/&gt;&lt;property id=&quot;20307&quot; value=&quot;275&quot;/&gt;&lt;/object&gt;&lt;object type=&quot;3&quot; unique_id=&quot;10010&quot;&gt;&lt;property id=&quot;20148&quot; value=&quot;5&quot;/&gt;&lt;property id=&quot;20300&quot; value=&quot;Slide 7&quot;/&gt;&lt;property id=&quot;20307&quot; value=&quot;276&quot;/&gt;&lt;/object&gt;&lt;object type=&quot;3&quot; unique_id=&quot;10011&quot;&gt;&lt;property id=&quot;20148&quot; value=&quot;5&quot;/&gt;&lt;property id=&quot;20300&quot; value=&quot;Slide 8&quot;/&gt;&lt;property id=&quot;20307&quot; value=&quot;27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356</Words>
  <Application>Microsoft Office PowerPoint</Application>
  <PresentationFormat>On-screen Show (4:3)</PresentationFormat>
  <Paragraphs>29</Paragraphs>
  <Slides>8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MTC</dc:creator>
  <cp:lastModifiedBy>MTC</cp:lastModifiedBy>
  <cp:revision>2</cp:revision>
  <dcterms:created xsi:type="dcterms:W3CDTF">2023-04-20T10:01:10Z</dcterms:created>
  <dcterms:modified xsi:type="dcterms:W3CDTF">2023-04-20T10:10:09Z</dcterms:modified>
</cp:coreProperties>
</file>