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4"/>
  </p:notesMasterIdLst>
  <p:sldIdLst>
    <p:sldId id="263" r:id="rId3"/>
    <p:sldId id="283" r:id="rId4"/>
    <p:sldId id="284" r:id="rId5"/>
    <p:sldId id="387" r:id="rId6"/>
    <p:sldId id="306" r:id="rId7"/>
    <p:sldId id="372" r:id="rId8"/>
    <p:sldId id="389" r:id="rId9"/>
    <p:sldId id="336" r:id="rId10"/>
    <p:sldId id="331" r:id="rId11"/>
    <p:sldId id="383" r:id="rId12"/>
    <p:sldId id="388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283"/>
            <p14:sldId id="284"/>
            <p14:sldId id="387"/>
            <p14:sldId id="306"/>
            <p14:sldId id="372"/>
            <p14:sldId id="389"/>
            <p14:sldId id="336"/>
            <p14:sldId id="331"/>
            <p14:sldId id="383"/>
            <p14:sldId id="3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830"/>
    <a:srgbClr val="005DBA"/>
    <a:srgbClr val="EA7E7E"/>
    <a:srgbClr val="33A3DC"/>
    <a:srgbClr val="353535"/>
    <a:srgbClr val="23A5BB"/>
    <a:srgbClr val="67B458"/>
    <a:srgbClr val="3ECFA0"/>
    <a:srgbClr val="4BD88A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 varScale="1">
        <p:scale>
          <a:sx n="75" d="100"/>
          <a:sy n="75" d="100"/>
        </p:scale>
        <p:origin x="302" y="62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92DDC-5723-4348-B74C-D46FE223E6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18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</a:t>
            </a:r>
            <a:r>
              <a:rPr lang="en-US" dirty="0">
                <a:latin typeface="UTM Duepuntozero" panose="02040603050506020204" pitchFamily="18" charset="0"/>
              </a:rPr>
              <a:t>. </a:t>
            </a:r>
            <a:r>
              <a:rPr lang="en-US" dirty="0" err="1">
                <a:latin typeface="UTM Duepuntozero" panose="02040603050506020204" pitchFamily="18" charset="0"/>
              </a:rPr>
              <a:t>Công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dân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431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“online”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UTM Duepuntozero" panose="02040603050506020204" pitchFamily="18" charset="0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B8E5A4-501F-33DB-3143-41B5A01A581F}"/>
              </a:ext>
            </a:extLst>
          </p:cNvPr>
          <p:cNvSpPr txBox="1"/>
          <p:nvPr/>
        </p:nvSpPr>
        <p:spPr>
          <a:xfrm>
            <a:off x="1156259" y="2127418"/>
            <a:ext cx="10196877" cy="160043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gìn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GB" sz="7200" b="1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3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A537B67-9350-3656-24E9-A83AE4678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2C537-73A0-BC43-C42E-8E6587105169}"/>
              </a:ext>
            </a:extLst>
          </p:cNvPr>
          <p:cNvSpPr txBox="1"/>
          <p:nvPr/>
        </p:nvSpPr>
        <p:spPr>
          <a:xfrm>
            <a:off x="633683" y="795485"/>
            <a:ext cx="10765837" cy="5788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endParaRPr lang="en-GB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A9621-8C88-7794-467E-7035EF2391A8}"/>
              </a:ext>
            </a:extLst>
          </p:cNvPr>
          <p:cNvSpPr txBox="1"/>
          <p:nvPr/>
        </p:nvSpPr>
        <p:spPr>
          <a:xfrm>
            <a:off x="323802" y="1374367"/>
            <a:ext cx="11385597" cy="550920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Sạc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pin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pin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buộc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xoá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rời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rung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rạp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,...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thoại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loa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đích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tai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sỹ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buổi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đừng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giơ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smartphone,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tablet 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phía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xong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3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ban </a:t>
            </a:r>
            <a:r>
              <a:rPr lang="en-US" sz="3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endParaRPr lang="en-GB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3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UTM Duepuntozero" panose="02040603050506020204" pitchFamily="18" charset="0"/>
              </a:rPr>
              <a:t>CHỦ ĐỀ b. </a:t>
            </a:r>
            <a:br>
              <a:rPr lang="en-US" sz="4000" dirty="0">
                <a:latin typeface="UTM Duepuntozero" panose="02040603050506020204" pitchFamily="18" charset="0"/>
              </a:rPr>
            </a:br>
            <a:r>
              <a:rPr lang="en-US" sz="4000" dirty="0">
                <a:latin typeface="UTM Duepuntozero" panose="02040603050506020204" pitchFamily="18" charset="0"/>
              </a:rPr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1. </a:t>
            </a:r>
            <a:r>
              <a:rPr lang="en-US" sz="3000" dirty="0" err="1">
                <a:latin typeface="UTM Duepuntozero" panose="02040603050506020204" pitchFamily="18" charset="0"/>
              </a:rPr>
              <a:t>Tớ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cần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chú</a:t>
            </a:r>
            <a:r>
              <a:rPr lang="en-US" sz="3000" dirty="0">
                <a:latin typeface="UTM Duepuntozero" panose="02040603050506020204" pitchFamily="18" charset="0"/>
              </a:rPr>
              <a:t> ý </a:t>
            </a:r>
            <a:r>
              <a:rPr lang="en-US" sz="3000" dirty="0" err="1">
                <a:latin typeface="UTM Duepuntozero" panose="02040603050506020204" pitchFamily="18" charset="0"/>
              </a:rPr>
              <a:t>những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gì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khi</a:t>
            </a:r>
            <a:r>
              <a:rPr lang="en-US" sz="3000" dirty="0">
                <a:latin typeface="UTM Duepuntozero" panose="02040603050506020204" pitchFamily="18" charset="0"/>
              </a:rPr>
              <a:t> “online”.</a:t>
            </a:r>
          </a:p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2</a:t>
            </a:r>
            <a:r>
              <a:rPr lang="vi-VN" sz="3000" dirty="0">
                <a:latin typeface="UTM Duepuntozero" panose="02040603050506020204" pitchFamily="18" charset="0"/>
              </a:rPr>
              <a:t>. Tớ </a:t>
            </a:r>
            <a:r>
              <a:rPr lang="en-GB" sz="3000" dirty="0" err="1">
                <a:latin typeface="UTM Duepuntozero" panose="02040603050506020204" pitchFamily="18" charset="0"/>
              </a:rPr>
              <a:t>tự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khám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phá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thế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giới</a:t>
            </a:r>
            <a:r>
              <a:rPr lang="en-GB" sz="3000" dirty="0">
                <a:latin typeface="UTM Duepuntozero" panose="02040603050506020204" pitchFamily="18" charset="0"/>
              </a:rPr>
              <a:t>.</a:t>
            </a:r>
            <a:endParaRPr lang="en-US" sz="3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24: BẢO VỆ DỮ LIỆU HOẶC MÁY TÍNH CỦA BẠN (t1/6)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0CA2B-FB9A-F48E-0201-29C2D3039DD6}"/>
              </a:ext>
            </a:extLst>
          </p:cNvPr>
          <p:cNvSpPr txBox="1"/>
          <p:nvPr/>
        </p:nvSpPr>
        <p:spPr>
          <a:xfrm>
            <a:off x="1381760" y="1913711"/>
            <a:ext cx="97942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Tôn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tuệ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Tham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tuyến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501842" y="866768"/>
            <a:ext cx="11188316" cy="9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xách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thoại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nay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493" y="5394795"/>
            <a:ext cx="2424547" cy="11026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9513" t="13860" r="16414" b="20702"/>
          <a:stretch/>
        </p:blipFill>
        <p:spPr>
          <a:xfrm>
            <a:off x="6100711" y="5710402"/>
            <a:ext cx="2184305" cy="10425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1117" y="5121695"/>
            <a:ext cx="1863225" cy="8244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F587B38-3961-1106-37B1-5570C8661FCF}"/>
              </a:ext>
            </a:extLst>
          </p:cNvPr>
          <p:cNvSpPr txBox="1"/>
          <p:nvPr/>
        </p:nvSpPr>
        <p:spPr>
          <a:xfrm>
            <a:off x="1747520" y="1819467"/>
            <a:ext cx="8696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Tại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763CCC-0363-4BF7-3B9A-E53EB5F8953D}"/>
              </a:ext>
            </a:extLst>
          </p:cNvPr>
          <p:cNvSpPr txBox="1"/>
          <p:nvPr/>
        </p:nvSpPr>
        <p:spPr>
          <a:xfrm>
            <a:off x="501842" y="2465798"/>
            <a:ext cx="11188316" cy="427809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quốc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mật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tuyệt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chặt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chẽ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tránh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hacker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tinh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cắp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mình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dưới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dạng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tệp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mục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nhưng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3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gian</a:t>
            </a:r>
            <a:endParaRPr lang="en-GB" sz="3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1D4D49-404C-2B1A-48AE-C6A9B6162C1F}"/>
              </a:ext>
            </a:extLst>
          </p:cNvPr>
          <p:cNvSpPr txBox="1"/>
          <p:nvPr/>
        </p:nvSpPr>
        <p:spPr>
          <a:xfrm>
            <a:off x="528320" y="922496"/>
            <a:ext cx="11135360" cy="501675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trữ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ngày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càng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rất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rủi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xảy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quá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Sự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mất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mô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mang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tầm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quốc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nhiều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hậu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en-US" sz="4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endParaRPr lang="en-GB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7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B06295-50AC-8C59-C03F-22DFDB3ABD51}"/>
              </a:ext>
            </a:extLst>
          </p:cNvPr>
          <p:cNvSpPr txBox="1"/>
          <p:nvPr/>
        </p:nvSpPr>
        <p:spPr>
          <a:xfrm>
            <a:off x="401320" y="2426657"/>
            <a:ext cx="45516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chắc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chắn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máy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tính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bạn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hoạt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động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hảo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bao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giờ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gặp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kì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cố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 fontAlgn="base"/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kì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cảnh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rủi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ro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cũng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xảy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ra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dữ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liệu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400" b="0" i="1" dirty="0" err="1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bạn</a:t>
            </a:r>
            <a:r>
              <a:rPr lang="en-GB" sz="2400" b="0" i="1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.</a:t>
            </a:r>
            <a:endParaRPr lang="en-GB" sz="2400" i="1" dirty="0">
              <a:solidFill>
                <a:schemeClr val="accent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Tại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dữ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vai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trọng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tin?</a:t>
            </a:r>
            <a:endParaRPr lang="en-GB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E36079-8F96-1656-705C-FED8D7B2673A}"/>
              </a:ext>
            </a:extLst>
          </p:cNvPr>
          <p:cNvSpPr txBox="1"/>
          <p:nvPr/>
        </p:nvSpPr>
        <p:spPr>
          <a:xfrm>
            <a:off x="5379720" y="1928445"/>
            <a:ext cx="6507480" cy="492955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</a:pP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ổ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GB" sz="255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thọ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25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</a:pP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550" b="1" i="1" dirty="0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50" b="1" i="1" dirty="0" err="1">
                <a:solidFill>
                  <a:srgbClr val="333333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GB" sz="255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xóa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nhầm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virus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ổ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file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chắc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5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55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25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5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24: BẢO VỆ DỮ LIỆU HOẶC MÁY TÍNH CỦA BẠN (t2/6)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570872"/>
              </p:ext>
            </p:extLst>
          </p:nvPr>
        </p:nvGraphicFramePr>
        <p:xfrm>
          <a:off x="1344930" y="1932810"/>
          <a:ext cx="9867900" cy="1232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Tại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sao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phải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bảo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vệ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dữ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liệu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máy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tính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Cho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minh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họa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11500" dirty="0">
                        <a:effectLst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2871</TotalTime>
  <Words>700</Words>
  <Application>Microsoft Office PowerPoint</Application>
  <PresentationFormat>Widescreen</PresentationFormat>
  <Paragraphs>38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</vt:lpstr>
      <vt:lpstr>Arial</vt:lpstr>
      <vt:lpstr>Calibri</vt:lpstr>
      <vt:lpstr>Cambria</vt:lpstr>
      <vt:lpstr>Times New Roman</vt:lpstr>
      <vt:lpstr>UTM Duepuntozero</vt:lpstr>
      <vt:lpstr>Wingdings</vt:lpstr>
      <vt:lpstr>Banded</vt:lpstr>
      <vt:lpstr>1_Banded</vt:lpstr>
      <vt:lpstr>CUỘC SỐNG TRỰC TUYẾN</vt:lpstr>
      <vt:lpstr>CHỦ ĐỀ b.  CÔNG DÂN SỐ</vt:lpstr>
      <vt:lpstr>Bài 1. Tớ CẦN CHÚ Ý NHỮNG GÌ KHI ONLINE  Tuần 24: BẢO VỆ DỮ LIỆU HOẶC MÁY TÍNH CỦA BẠN (t1/6)</vt:lpstr>
      <vt:lpstr>PowerPoint Presentation</vt:lpstr>
      <vt:lpstr>PowerPoint Presentation</vt:lpstr>
      <vt:lpstr>PowerPoint Presentation</vt:lpstr>
      <vt:lpstr>PowerPoint Presentation</vt:lpstr>
      <vt:lpstr>Bài 1. Tớ CẦN CHÚ Ý NHỮNG GÌ KHI ONLINE  Tuần 24: BẢO VỆ DỮ LIỆU HOẶC MÁY TÍNH CỦA BẠN (t2/6)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Hoàng  Nguyệt</cp:lastModifiedBy>
  <cp:revision>155</cp:revision>
  <dcterms:created xsi:type="dcterms:W3CDTF">2014-06-09T03:12:12Z</dcterms:created>
  <dcterms:modified xsi:type="dcterms:W3CDTF">2023-02-17T15:48:47Z</dcterms:modified>
</cp:coreProperties>
</file>