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95" r:id="rId3"/>
    <p:sldId id="306" r:id="rId4"/>
    <p:sldId id="341" r:id="rId5"/>
    <p:sldId id="349" r:id="rId6"/>
    <p:sldId id="350" r:id="rId7"/>
    <p:sldId id="351" r:id="rId8"/>
    <p:sldId id="257" r:id="rId9"/>
    <p:sldId id="301" r:id="rId10"/>
    <p:sldId id="347" r:id="rId11"/>
    <p:sldId id="352" r:id="rId12"/>
    <p:sldId id="345" r:id="rId13"/>
    <p:sldId id="285" r:id="rId14"/>
    <p:sldId id="265" r:id="rId15"/>
    <p:sldId id="304" r:id="rId16"/>
    <p:sldId id="320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33FF"/>
    <a:srgbClr val="FF0000"/>
    <a:srgbClr val="FF0066"/>
    <a:srgbClr val="CC0066"/>
    <a:srgbClr val="FF00FF"/>
    <a:srgbClr val="FFCCFF"/>
    <a:srgbClr val="CC00CC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2" d="100"/>
          <a:sy n="72" d="100"/>
        </p:scale>
        <p:origin x="-72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1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7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5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58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1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0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6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3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56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7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08633" y="3092823"/>
            <a:ext cx="5056192" cy="1452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4</a:t>
            </a:r>
          </a:p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TIN HỌC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01385" y="1243495"/>
            <a:ext cx="5491609" cy="553998"/>
            <a:chOff x="689904" y="1379897"/>
            <a:chExt cx="5491609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14100" y="1445277"/>
              <a:ext cx="506741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9" name="Rounded Rectangle 18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936651" y="1933386"/>
            <a:ext cx="1097912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 hoạt phần mềm trình chiếu PowerPoint và chọn một kiểu trang trình chiếu có 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2939" y="3028997"/>
            <a:ext cx="983972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130000"/>
              </a:lnSpc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đúp chuột vào biểu tượng phần mềm trình chiếu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 màn hình;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7227" y="4120949"/>
            <a:ext cx="7811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712" y="2944103"/>
            <a:ext cx="762001" cy="70852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872163" y="3798418"/>
            <a:ext cx="4482778" cy="2162175"/>
            <a:chOff x="5872163" y="3798418"/>
            <a:chExt cx="4482778" cy="21621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7791" y="3798418"/>
              <a:ext cx="3867150" cy="2162175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5872163" y="4423221"/>
              <a:ext cx="90011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10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38" y="1851309"/>
            <a:ext cx="8514841" cy="444851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01385" y="1243495"/>
            <a:ext cx="5491609" cy="553998"/>
            <a:chOff x="689904" y="1379897"/>
            <a:chExt cx="5491609" cy="553998"/>
          </a:xfrm>
        </p:grpSpPr>
        <p:grpSp>
          <p:nvGrpSpPr>
            <p:cNvPr id="6" name="Group 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114100" y="1445277"/>
              <a:ext cx="506741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1" name="Rounded Rectangle 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cxnSp>
        <p:nvCxnSpPr>
          <p:cNvPr id="17" name="Straight Arrow Connector 16"/>
          <p:cNvCxnSpPr/>
          <p:nvPr/>
        </p:nvCxnSpPr>
        <p:spPr>
          <a:xfrm>
            <a:off x="2271713" y="2328863"/>
            <a:ext cx="1662852" cy="142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40067" y="2042570"/>
            <a:ext cx="1403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Dải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271713" y="3043238"/>
            <a:ext cx="1530844" cy="182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42927" y="2760876"/>
            <a:ext cx="1728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654568" y="4525929"/>
            <a:ext cx="2931845" cy="135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25782" y="4243567"/>
            <a:ext cx="1728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01385" y="1243495"/>
            <a:ext cx="5491609" cy="553998"/>
            <a:chOff x="689904" y="1379897"/>
            <a:chExt cx="5491609" cy="553998"/>
          </a:xfrm>
        </p:grpSpPr>
        <p:grpSp>
          <p:nvGrpSpPr>
            <p:cNvPr id="20" name="Group 1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114100" y="1445277"/>
              <a:ext cx="506741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25" name="Rounded Rectangle 2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1963968" y="2197910"/>
            <a:ext cx="7537220" cy="3059890"/>
            <a:chOff x="1963968" y="2197910"/>
            <a:chExt cx="7537220" cy="3059890"/>
          </a:xfrm>
        </p:grpSpPr>
        <p:sp>
          <p:nvSpPr>
            <p:cNvPr id="18" name="Rectangle 17"/>
            <p:cNvSpPr/>
            <p:nvPr/>
          </p:nvSpPr>
          <p:spPr>
            <a:xfrm>
              <a:off x="3314715" y="2860296"/>
              <a:ext cx="4629118" cy="1532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2400"/>
                </a:spcAft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iều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ở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PowerPoint?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2957" y="3390013"/>
              <a:ext cx="574710" cy="473291"/>
            </a:xfrm>
            <a:prstGeom prst="rect">
              <a:avLst/>
            </a:prstGeom>
          </p:spPr>
        </p:pic>
        <p:sp>
          <p:nvSpPr>
            <p:cNvPr id="5" name="Cloud 4"/>
            <p:cNvSpPr/>
            <p:nvPr/>
          </p:nvSpPr>
          <p:spPr>
            <a:xfrm>
              <a:off x="1963968" y="2197910"/>
              <a:ext cx="7537220" cy="3059890"/>
            </a:xfrm>
            <a:prstGeom prst="cloud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67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00585" y="439651"/>
            <a:ext cx="4353220" cy="625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73" y="453939"/>
            <a:ext cx="642378" cy="5983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55288" y="1500817"/>
            <a:ext cx="7345925" cy="4714246"/>
            <a:chOff x="2355288" y="1500817"/>
            <a:chExt cx="7345925" cy="4714246"/>
          </a:xfrm>
        </p:grpSpPr>
        <p:grpSp>
          <p:nvGrpSpPr>
            <p:cNvPr id="6" name="Group 5"/>
            <p:cNvGrpSpPr/>
            <p:nvPr/>
          </p:nvGrpSpPr>
          <p:grpSpPr>
            <a:xfrm>
              <a:off x="2355288" y="1743074"/>
              <a:ext cx="7345925" cy="4471989"/>
              <a:chOff x="5191921" y="1621740"/>
              <a:chExt cx="6508600" cy="4471989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5191921" y="1621740"/>
                <a:ext cx="6508600" cy="4471989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254255" y="2735885"/>
                <a:ext cx="6318715" cy="2877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v"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việc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PowerPoint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" indent="-228600"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kiểu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Blank Presentation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Thoát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khỏi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PowerPoint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3851640" y="1500817"/>
              <a:ext cx="4353220" cy="484514"/>
            </a:xfrm>
            <a:prstGeom prst="ellipse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29145" y="428625"/>
            <a:ext cx="4353220" cy="593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08" y="454019"/>
            <a:ext cx="591416" cy="5680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98152" y="1529390"/>
            <a:ext cx="7160187" cy="4714246"/>
            <a:chOff x="2355288" y="1500817"/>
            <a:chExt cx="7160187" cy="4714246"/>
          </a:xfrm>
        </p:grpSpPr>
        <p:grpSp>
          <p:nvGrpSpPr>
            <p:cNvPr id="10" name="Group 9"/>
            <p:cNvGrpSpPr/>
            <p:nvPr/>
          </p:nvGrpSpPr>
          <p:grpSpPr>
            <a:xfrm>
              <a:off x="2355288" y="1743074"/>
              <a:ext cx="7160187" cy="4471989"/>
              <a:chOff x="5191921" y="1621740"/>
              <a:chExt cx="6344033" cy="4471989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5191921" y="1621740"/>
                <a:ext cx="6344033" cy="4471989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317548" y="2764460"/>
                <a:ext cx="6091815" cy="2877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v"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b="1" dirty="0">
                    <a:solidFill>
                      <a:srgbClr val="3333CC"/>
                    </a:solidFill>
                  </a:rPr>
                  <a:t>Em hãy cùng bạn thực hiện các việc dưới đây: </a:t>
                </a:r>
                <a:endParaRPr lang="en-US" sz="2400" b="1" dirty="0" smtClean="0">
                  <a:solidFill>
                    <a:srgbClr val="3333CC"/>
                  </a:solidFill>
                </a:endParaRPr>
              </a:p>
              <a:p>
                <a:pPr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•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Kích </a:t>
                </a:r>
                <a:r>
                  <a:rPr lang="vi-VN" sz="2400" dirty="0">
                    <a:solidFill>
                      <a:srgbClr val="3333CC"/>
                    </a:solidFill>
                  </a:rPr>
                  <a:t>hoạt phần mềm trình chiếu </a:t>
                </a:r>
                <a:r>
                  <a:rPr lang="vi-VN" sz="2400" b="1" dirty="0">
                    <a:solidFill>
                      <a:srgbClr val="3333CC"/>
                    </a:solidFill>
                  </a:rPr>
                  <a:t>PowerPoint;</a:t>
                </a:r>
                <a:r>
                  <a:rPr lang="vi-VN" sz="2400" dirty="0">
                    <a:solidFill>
                      <a:srgbClr val="3333CC"/>
                    </a:solidFill>
                  </a:rPr>
                  <a:t> </a:t>
                </a:r>
                <a:endParaRPr lang="en-US" sz="2400" dirty="0" smtClean="0">
                  <a:solidFill>
                    <a:srgbClr val="3333CC"/>
                  </a:solidFill>
                </a:endParaRPr>
              </a:p>
              <a:p>
                <a:pPr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• </a:t>
                </a:r>
                <a:r>
                  <a:rPr lang="en-US" sz="2400" dirty="0" smtClean="0">
                    <a:solidFill>
                      <a:srgbClr val="3333CC"/>
                    </a:solidFill>
                  </a:rPr>
                  <a:t>  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Chọn </a:t>
                </a:r>
                <a:r>
                  <a:rPr lang="vi-VN" sz="2400" dirty="0">
                    <a:solidFill>
                      <a:srgbClr val="3333CC"/>
                    </a:solidFill>
                  </a:rPr>
                  <a:t>một kiểu trang trình chiếu nào đó; </a:t>
                </a:r>
                <a:endParaRPr lang="en-US" sz="2400" dirty="0" smtClean="0">
                  <a:solidFill>
                    <a:srgbClr val="3333CC"/>
                  </a:solidFill>
                </a:endParaRPr>
              </a:p>
              <a:p>
                <a:pPr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•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3333CC"/>
                    </a:solidFill>
                  </a:rPr>
                  <a:t>  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Thoát </a:t>
                </a:r>
                <a:r>
                  <a:rPr lang="vi-VN" sz="2400" dirty="0">
                    <a:solidFill>
                      <a:srgbClr val="3333CC"/>
                    </a:solidFill>
                  </a:rPr>
                  <a:t>khỏi phần mềm trình chiếu </a:t>
                </a:r>
                <a:r>
                  <a:rPr lang="vi-VN" sz="2400" b="1" dirty="0">
                    <a:solidFill>
                      <a:srgbClr val="3333CC"/>
                    </a:solidFill>
                  </a:rPr>
                  <a:t>PowerPoint.</a:t>
                </a:r>
                <a:r>
                  <a:rPr lang="vi-VN" sz="2400" dirty="0">
                    <a:solidFill>
                      <a:srgbClr val="3333CC"/>
                    </a:solidFill>
                  </a:rPr>
                  <a:t> </a:t>
                </a:r>
                <a:endPara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3794488" y="1500817"/>
              <a:ext cx="4353220" cy="484514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2727" y="460628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00164" y="1913117"/>
            <a:ext cx="10072686" cy="3423157"/>
            <a:chOff x="1300164" y="1913117"/>
            <a:chExt cx="10072686" cy="3423157"/>
          </a:xfrm>
        </p:grpSpPr>
        <p:sp>
          <p:nvSpPr>
            <p:cNvPr id="3" name="Horizontal Scroll 2"/>
            <p:cNvSpPr/>
            <p:nvPr/>
          </p:nvSpPr>
          <p:spPr>
            <a:xfrm>
              <a:off x="1300164" y="1913117"/>
              <a:ext cx="10072686" cy="3423157"/>
            </a:xfrm>
            <a:prstGeom prst="horizontalScroll">
              <a:avLst/>
            </a:prstGeom>
            <a:solidFill>
              <a:srgbClr val="3333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r>
                <a:rPr lang="vi-VN" sz="2800" dirty="0"/>
                <a:t>Để kích hoạt phần mềm trình chiếu PowerPoint, em nháy đúp chuột vào biểu tượng </a:t>
              </a:r>
              <a:r>
                <a:rPr lang="en-US" sz="2800" dirty="0" smtClean="0"/>
                <a:t>	       </a:t>
              </a:r>
              <a:r>
                <a:rPr lang="vi-VN" sz="2800" dirty="0" smtClean="0"/>
                <a:t>của </a:t>
              </a:r>
              <a:r>
                <a:rPr lang="vi-VN" sz="2800" dirty="0"/>
                <a:t>nó. Để thoát khỏi phần mềm này, em nháy chuột vào nút lệnh </a:t>
              </a:r>
              <a:r>
                <a:rPr lang="en-US" sz="2800" dirty="0" smtClean="0"/>
                <a:t>       </a:t>
              </a:r>
              <a:r>
                <a:rPr lang="vi-VN" sz="2800" dirty="0" smtClean="0"/>
                <a:t>ở </a:t>
              </a:r>
              <a:r>
                <a:rPr lang="vi-VN" sz="2800" dirty="0"/>
                <a:t>góc trên bên phải cửa sổ PowerPoint.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0269" y="3624694"/>
              <a:ext cx="574710" cy="473291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582" y="3036145"/>
            <a:ext cx="581783" cy="6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813" y="-80963"/>
            <a:ext cx="13001625" cy="7019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CÁC EM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45460" y="451184"/>
            <a:ext cx="3457933" cy="5959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65597" y="2257922"/>
            <a:ext cx="6817658" cy="2515783"/>
            <a:chOff x="6313463" y="2784139"/>
            <a:chExt cx="7093904" cy="4134847"/>
          </a:xfrm>
        </p:grpSpPr>
        <p:sp>
          <p:nvSpPr>
            <p:cNvPr id="7" name="Rectangle 6"/>
            <p:cNvSpPr/>
            <p:nvPr/>
          </p:nvSpPr>
          <p:spPr>
            <a:xfrm>
              <a:off x="6334407" y="3543736"/>
              <a:ext cx="7072959" cy="2256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TÊN LỚP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ổ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313463" y="2784139"/>
              <a:ext cx="7093904" cy="413484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1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887" y="1217799"/>
            <a:ext cx="5610225" cy="4772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1379" y="537883"/>
            <a:ext cx="184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CÁO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700" y="1392331"/>
            <a:ext cx="5572125" cy="44767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06075" y="551330"/>
            <a:ext cx="2053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GẤU TRÚC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7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760" y="1567134"/>
            <a:ext cx="5702112" cy="4087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6075" y="551330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MÈO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9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0617" y="524436"/>
            <a:ext cx="302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NGỰA VẰN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132" y="1496127"/>
            <a:ext cx="5576328" cy="424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2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792" y="1452562"/>
            <a:ext cx="6467475" cy="4410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7814" y="524436"/>
            <a:ext cx="2496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GÀ CON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750670" y="1564603"/>
            <a:ext cx="8431305" cy="28346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u="sng" dirty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u="sng" dirty="0" smtClean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22</a:t>
            </a:r>
            <a:endParaRPr lang="vi-VN" sz="4000" b="1" u="sng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QUEN VỚI PHẦN MỀM TRÌNH CHIẾU</a:t>
            </a:r>
            <a:endParaRPr lang="vi-VN" sz="4800" b="1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05609" y="1248915"/>
            <a:ext cx="9769200" cy="553998"/>
            <a:chOff x="689904" y="1379897"/>
            <a:chExt cx="976920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935865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Nhận biết biểu tượng của phần mềm trình chiếu PowerPoint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9" name="Rectangle 28"/>
          <p:cNvSpPr/>
          <p:nvPr/>
        </p:nvSpPr>
        <p:spPr>
          <a:xfrm>
            <a:off x="1099054" y="1985170"/>
            <a:ext cx="1035141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400" dirty="0">
                <a:solidFill>
                  <a:srgbClr val="3333CC"/>
                </a:solidFill>
              </a:rPr>
              <a:t>Em hãy trao đổi với bạn để chỉ ra biểu tượng của phần mềm trình chiếu trên màn hình máy tính em đang thực hành.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654" y="3324951"/>
            <a:ext cx="1751677" cy="1561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686" y="3295979"/>
            <a:ext cx="1678908" cy="1590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425" y="3295979"/>
            <a:ext cx="1553287" cy="166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9&quot;/&gt;&lt;/object&gt;&lt;object type=&quot;3&quot; unique_id=&quot;10005&quot;&gt;&lt;property id=&quot;20148&quot; value=&quot;5&quot;/&gt;&lt;property id=&quot;20300&quot; value=&quot;Slide 2&quot;/&gt;&lt;property id=&quot;20307&quot; value=&quot;295&quot;/&gt;&lt;/object&gt;&lt;object type=&quot;3&quot; unique_id=&quot;10006&quot;&gt;&lt;property id=&quot;20148&quot; value=&quot;5&quot;/&gt;&lt;property id=&quot;20300&quot; value=&quot;Slide 3&quot;/&gt;&lt;property id=&quot;20307&quot; value=&quot;306&quot;/&gt;&lt;/object&gt;&lt;object type=&quot;3&quot; unique_id=&quot;10007&quot;&gt;&lt;property id=&quot;20148&quot; value=&quot;5&quot;/&gt;&lt;property id=&quot;20300&quot; value=&quot;Slide 4&quot;/&gt;&lt;property id=&quot;20307&quot; value=&quot;341&quot;/&gt;&lt;/object&gt;&lt;object type=&quot;3&quot; unique_id=&quot;10008&quot;&gt;&lt;property id=&quot;20148&quot; value=&quot;5&quot;/&gt;&lt;property id=&quot;20300&quot; value=&quot;Slide 5&quot;/&gt;&lt;property id=&quot;20307&quot; value=&quot;349&quot;/&gt;&lt;/object&gt;&lt;object type=&quot;3&quot; unique_id=&quot;10009&quot;&gt;&lt;property id=&quot;20148&quot; value=&quot;5&quot;/&gt;&lt;property id=&quot;20300&quot; value=&quot;Slide 6&quot;/&gt;&lt;property id=&quot;20307&quot; value=&quot;350&quot;/&gt;&lt;/object&gt;&lt;object type=&quot;3&quot; unique_id=&quot;10010&quot;&gt;&lt;property id=&quot;20148&quot; value=&quot;5&quot;/&gt;&lt;property id=&quot;20300&quot; value=&quot;Slide 7&quot;/&gt;&lt;property id=&quot;20307&quot; value=&quot;351&quot;/&gt;&lt;/object&gt;&lt;object type=&quot;3&quot; unique_id=&quot;10011&quot;&gt;&lt;property id=&quot;20148&quot; value=&quot;5&quot;/&gt;&lt;property id=&quot;20300&quot; value=&quot;Slide 8&quot;/&gt;&lt;property id=&quot;20307&quot; value=&quot;257&quot;/&gt;&lt;/object&gt;&lt;object type=&quot;3&quot; unique_id=&quot;10012&quot;&gt;&lt;property id=&quot;20148&quot; value=&quot;5&quot;/&gt;&lt;property id=&quot;20300&quot; value=&quot;Slide 9&quot;/&gt;&lt;property id=&quot;20307&quot; value=&quot;301&quot;/&gt;&lt;/object&gt;&lt;object type=&quot;3&quot; unique_id=&quot;10013&quot;&gt;&lt;property id=&quot;20148&quot; value=&quot;5&quot;/&gt;&lt;property id=&quot;20300&quot; value=&quot;Slide 10&quot;/&gt;&lt;property id=&quot;20307&quot; value=&quot;347&quot;/&gt;&lt;/object&gt;&lt;object type=&quot;3&quot; unique_id=&quot;10014&quot;&gt;&lt;property id=&quot;20148&quot; value=&quot;5&quot;/&gt;&lt;property id=&quot;20300&quot; value=&quot;Slide 11&quot;/&gt;&lt;property id=&quot;20307&quot; value=&quot;352&quot;/&gt;&lt;/object&gt;&lt;object type=&quot;3&quot; unique_id=&quot;10015&quot;&gt;&lt;property id=&quot;20148&quot; value=&quot;5&quot;/&gt;&lt;property id=&quot;20300&quot; value=&quot;Slide 12&quot;/&gt;&lt;property id=&quot;20307&quot; value=&quot;345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65&quot;/&gt;&lt;/object&gt;&lt;object type=&quot;3&quot; unique_id=&quot;10018&quot;&gt;&lt;property id=&quot;20148&quot; value=&quot;5&quot;/&gt;&lt;property id=&quot;20300&quot; value=&quot;Slide 15&quot;/&gt;&lt;property id=&quot;20307&quot; value=&quot;304&quot;/&gt;&lt;/object&gt;&lt;object type=&quot;3&quot; unique_id=&quot;10019&quot;&gt;&lt;property id=&quot;20148&quot; value=&quot;5&quot;/&gt;&lt;property id=&quot;20300&quot; value=&quot;Slide 16&quot;/&gt;&lt;property id=&quot;20307&quot; value=&quot;32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2483</TotalTime>
  <Words>321</Words>
  <Application>Microsoft Office PowerPoint</Application>
  <PresentationFormat>Custom</PresentationFormat>
  <Paragraphs>61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437</cp:revision>
  <dcterms:created xsi:type="dcterms:W3CDTF">2022-01-27T15:18:21Z</dcterms:created>
  <dcterms:modified xsi:type="dcterms:W3CDTF">2023-02-17T09:33:17Z</dcterms:modified>
</cp:coreProperties>
</file>