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06" r:id="rId3"/>
    <p:sldId id="307" r:id="rId4"/>
    <p:sldId id="308" r:id="rId5"/>
    <p:sldId id="309" r:id="rId6"/>
    <p:sldId id="310" r:id="rId7"/>
    <p:sldId id="311" r:id="rId8"/>
    <p:sldId id="300" r:id="rId9"/>
    <p:sldId id="257" r:id="rId10"/>
    <p:sldId id="301" r:id="rId11"/>
    <p:sldId id="280" r:id="rId12"/>
    <p:sldId id="258" r:id="rId13"/>
    <p:sldId id="296" r:id="rId14"/>
    <p:sldId id="302" r:id="rId15"/>
    <p:sldId id="297" r:id="rId16"/>
    <p:sldId id="298" r:id="rId17"/>
    <p:sldId id="299" r:id="rId18"/>
    <p:sldId id="285" r:id="rId19"/>
    <p:sldId id="265" r:id="rId20"/>
    <p:sldId id="303" r:id="rId21"/>
    <p:sldId id="304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3333FF"/>
    <a:srgbClr val="CC0066"/>
    <a:srgbClr val="CC00CC"/>
    <a:srgbClr val="FF00FF"/>
    <a:srgbClr val="FFCCFF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wav"/><Relationship Id="rId11" Type="http://schemas.openxmlformats.org/officeDocument/2006/relationships/slide" Target="slide9.xml"/><Relationship Id="rId5" Type="http://schemas.microsoft.com/office/2007/relationships/media" Target="../media/media4.wav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video" Target="../media/media5.mp4"/><Relationship Id="rId16" Type="http://schemas.openxmlformats.org/officeDocument/2006/relationships/image" Target="../media/image23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24" y="2030506"/>
            <a:ext cx="110534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2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MÁY TÍNH VÀ INTERNET</a:t>
            </a:r>
            <a:endParaRPr lang="en-US" sz="4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43" y="2748818"/>
            <a:ext cx="5432889" cy="33591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53359" y="1017176"/>
            <a:ext cx="4446896" cy="1464465"/>
          </a:xfrm>
          <a:prstGeom prst="wedgeRoundRectCallout">
            <a:avLst>
              <a:gd name="adj1" fmla="val 22230"/>
              <a:gd name="adj2" fmla="val 73953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muồng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35420" y="1017176"/>
            <a:ext cx="4011453" cy="1594959"/>
          </a:xfrm>
          <a:prstGeom prst="wedgeRoundRectCallout">
            <a:avLst>
              <a:gd name="adj1" fmla="val -31182"/>
              <a:gd name="adj2" fmla="val 68725"/>
              <a:gd name="adj3" fmla="val 16667"/>
            </a:avLst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/>
              <a:t>Dù chúng mình chưa đến Tây Nguyên, nhưng cũng có thể ngắm hoa muồng vàng qua những bức ảnh trên Internet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1177638" y="1967891"/>
            <a:ext cx="3837707" cy="38510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500" dirty="0" smtClean="0">
                <a:solidFill>
                  <a:srgbClr val="3333CC"/>
                </a:solidFill>
              </a:rPr>
              <a:t> 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15.1(SGK)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49" y="2192649"/>
            <a:ext cx="1234071" cy="114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76" y="1656801"/>
            <a:ext cx="5957042" cy="4203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135" y="5791202"/>
            <a:ext cx="4414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15.1.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VOVtv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44920"/>
            <a:ext cx="4152278" cy="572494"/>
            <a:chOff x="689904" y="1379897"/>
            <a:chExt cx="4152278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2" name="Horizontal Scroll 11"/>
          <p:cNvSpPr/>
          <p:nvPr/>
        </p:nvSpPr>
        <p:spPr>
          <a:xfrm>
            <a:off x="1967346" y="2162306"/>
            <a:ext cx="8326582" cy="2888966"/>
          </a:xfrm>
          <a:prstGeom prst="horizontalScroll">
            <a:avLst/>
          </a:prstGeom>
          <a:solidFill>
            <a:srgbClr val="3333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8" algn="just">
              <a:lnSpc>
                <a:spcPct val="13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</a:p>
        </p:txBody>
      </p:sp>
    </p:spTree>
    <p:extLst>
      <p:ext uri="{BB962C8B-B14F-4D97-AF65-F5344CB8AC3E}">
        <p14:creationId xmlns:p14="http://schemas.microsoft.com/office/powerpoint/2010/main" val="1827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89500"/>
            <a:ext cx="4152278" cy="553998"/>
            <a:chOff x="689904" y="1379897"/>
            <a:chExt cx="4152278" cy="553998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18383"/>
              <a:ext cx="3741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3712950" y="2050473"/>
            <a:ext cx="5112395" cy="37268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rgbClr val="3333CC"/>
                </a:solidFill>
              </a:rPr>
              <a:t> 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20" y="2217772"/>
            <a:ext cx="1234071" cy="11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175645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1879484"/>
            <a:ext cx="6378952" cy="34805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894" y="1879485"/>
            <a:ext cx="5123017" cy="34805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15.2a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2548" y="5431174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15.2b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3736" y="1216394"/>
            <a:ext cx="4806303" cy="572494"/>
            <a:chOff x="689904" y="1379897"/>
            <a:chExt cx="4806303" cy="572494"/>
          </a:xfrm>
        </p:grpSpPr>
        <p:grpSp>
          <p:nvGrpSpPr>
            <p:cNvPr id="10" name="Group 9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3" y="2260181"/>
            <a:ext cx="4848083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32" y="2260181"/>
            <a:ext cx="5372611" cy="30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093" y="55098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6932" y="5509880"/>
            <a:ext cx="268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320545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413736" y="1244104"/>
            <a:ext cx="4806303" cy="572494"/>
            <a:chOff x="689904" y="1379897"/>
            <a:chExt cx="4806303" cy="572494"/>
          </a:xfrm>
        </p:grpSpPr>
        <p:grpSp>
          <p:nvGrpSpPr>
            <p:cNvPr id="18" name="Group 17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00452" y="1459948"/>
              <a:ext cx="43957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b="1" dirty="0">
                  <a:solidFill>
                    <a:srgbClr val="3333CC"/>
                  </a:solidFill>
                  <a:cs typeface="Arial" panose="020B0604020202020204" pitchFamily="34" charset="0"/>
                </a:rPr>
                <a:t>Internet</a:t>
              </a:r>
              <a:endPara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Horizontal Scroll 21"/>
          <p:cNvSpPr/>
          <p:nvPr/>
        </p:nvSpPr>
        <p:spPr>
          <a:xfrm>
            <a:off x="2120730" y="2063243"/>
            <a:ext cx="842257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9429" y="1363973"/>
            <a:ext cx="547762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2" y="347467"/>
            <a:ext cx="695325" cy="6477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48600" y="1323224"/>
            <a:ext cx="9651913" cy="47267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trao đổi với bạn và cho </a:t>
            </a:r>
            <a:r>
              <a:rPr lang="vi-VN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phim</a:t>
            </a:r>
            <a:r>
              <a:rPr lang="vi-VN" sz="2400" b="1" dirty="0">
                <a:solidFill>
                  <a:srgbClr val="3333CC"/>
                </a:solidFill>
              </a:rPr>
              <a:t>, chương trình nào sau đây phù hợp với lứa tuổi của em: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 smtClean="0">
                <a:solidFill>
                  <a:srgbClr val="3333CC"/>
                </a:solidFill>
              </a:rPr>
              <a:t>A</a:t>
            </a:r>
            <a:r>
              <a:rPr lang="vi-VN" sz="2400" b="1" dirty="0">
                <a:solidFill>
                  <a:srgbClr val="3333CC"/>
                </a:solidFill>
              </a:rPr>
              <a:t>. </a:t>
            </a:r>
            <a:r>
              <a:rPr lang="vi-VN" sz="2400" b="1" dirty="0" smtClean="0">
                <a:solidFill>
                  <a:srgbClr val="3333CC"/>
                </a:solidFill>
              </a:rPr>
              <a:t>Phim </a:t>
            </a:r>
            <a:r>
              <a:rPr lang="vi-VN" sz="2400" b="1" dirty="0">
                <a:solidFill>
                  <a:srgbClr val="3333CC"/>
                </a:solidFill>
              </a:rPr>
              <a:t>bạo lực, phim kinh dị.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vi-VN" sz="2400" b="1" dirty="0" smtClean="0">
                <a:solidFill>
                  <a:srgbClr val="3333CC"/>
                </a:solidFill>
              </a:rPr>
              <a:t>B</a:t>
            </a:r>
            <a:r>
              <a:rPr lang="vi-VN" sz="2400" b="1" dirty="0">
                <a:solidFill>
                  <a:srgbClr val="3333CC"/>
                </a:solidFill>
              </a:rPr>
              <a:t>. Phim truyện cổ tích. </a:t>
            </a:r>
            <a:endParaRPr lang="en-US" sz="2400" b="1" dirty="0" smtClean="0">
              <a:solidFill>
                <a:srgbClr val="3333CC"/>
              </a:solidFill>
            </a:endParaRPr>
          </a:p>
          <a:p>
            <a:pPr marL="858838" indent="-55563" algn="just">
              <a:lnSpc>
                <a:spcPct val="13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3333CC"/>
                </a:solidFill>
              </a:rPr>
              <a:t>	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C.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Chương </a:t>
            </a:r>
            <a:r>
              <a:rPr lang="vi-VN" sz="2400" b="1" dirty="0">
                <a:solidFill>
                  <a:srgbClr val="3333CC"/>
                </a:solidFill>
              </a:rPr>
              <a:t>trình dạy học tiếng Anh cho học sinh </a:t>
            </a:r>
            <a:r>
              <a:rPr lang="en-US" sz="2400" b="1" dirty="0" smtClean="0">
                <a:solidFill>
                  <a:srgbClr val="3333CC"/>
                </a:solidFill>
              </a:rPr>
              <a:t> </a:t>
            </a:r>
            <a:r>
              <a:rPr lang="vi-VN" sz="2400" b="1" dirty="0" smtClean="0">
                <a:solidFill>
                  <a:srgbClr val="3333CC"/>
                </a:solidFill>
              </a:rPr>
              <a:t>lớp </a:t>
            </a:r>
            <a:r>
              <a:rPr lang="vi-VN" sz="2400" b="1" dirty="0">
                <a:solidFill>
                  <a:srgbClr val="3333CC"/>
                </a:solidFill>
              </a:rPr>
              <a:t>3.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3" y="1583819"/>
            <a:ext cx="1487518" cy="13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53405" y="1611527"/>
            <a:ext cx="4872090" cy="44661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40" y="1793387"/>
            <a:ext cx="1252833" cy="1285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751" y="1611527"/>
            <a:ext cx="3784940" cy="44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>
            <a:extLst>
              <a:ext uri="{FF2B5EF4-FFF2-40B4-BE49-F238E27FC236}">
                <a16:creationId xmlns:a16="http://schemas.microsoft.com/office/drawing/2014/main" id="{EE050A69-B2E3-423C-9AD4-D3ABA3E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45" y="2185000"/>
            <a:ext cx="3305524" cy="3133451"/>
          </a:xfrm>
          <a:prstGeom prst="rect">
            <a:avLst/>
          </a:prstGeom>
        </p:spPr>
      </p:pic>
      <p:pic>
        <p:nvPicPr>
          <p:cNvPr id="3" name="Picture 2" descr="A picture containing pinwheel&#10;&#10;Description automatically generated">
            <a:extLst>
              <a:ext uri="{FF2B5EF4-FFF2-40B4-BE49-F238E27FC236}">
                <a16:creationId xmlns:a16="http://schemas.microsoft.com/office/drawing/2014/main" id="{40E65AB3-6FC2-4AED-9498-C3DC1E6B9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19" y="2548121"/>
            <a:ext cx="2134962" cy="1761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1102E5-A900-4C05-A9C7-175398B20E53}"/>
              </a:ext>
            </a:extLst>
          </p:cNvPr>
          <p:cNvSpPr/>
          <p:nvPr/>
        </p:nvSpPr>
        <p:spPr>
          <a:xfrm>
            <a:off x="5058677" y="1539552"/>
            <a:ext cx="17828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RUNG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7119B2-2447-4129-B53A-4777997D94D8}"/>
              </a:ext>
            </a:extLst>
          </p:cNvPr>
          <p:cNvSpPr/>
          <p:nvPr/>
        </p:nvSpPr>
        <p:spPr>
          <a:xfrm>
            <a:off x="3715361" y="5136343"/>
            <a:ext cx="44694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CHUÔNG </a:t>
            </a:r>
            <a:r>
              <a:rPr lang="en-US" sz="4400" dirty="0" smtClean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VÀNG</a:t>
            </a:r>
            <a:endParaRPr lang="en-US" sz="44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0F716-F698-416D-943E-A1B5D6A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-1322412"/>
            <a:ext cx="12670919" cy="3304795"/>
          </a:xfrm>
          <a:prstGeom prst="rect">
            <a:avLst/>
          </a:prstGeom>
        </p:spPr>
      </p:pic>
      <p:pic>
        <p:nvPicPr>
          <p:cNvPr id="10" name="Picture 9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7AC6484E-5797-474D-B060-067BDDC6E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019299" cy="6858000"/>
          </a:xfrm>
          <a:prstGeom prst="rect">
            <a:avLst/>
          </a:prstGeom>
        </p:spPr>
      </p:pic>
      <p:pic>
        <p:nvPicPr>
          <p:cNvPr id="8" name="Picture 7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0B84FDC-FFA3-4798-8126-6BB9C7F73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0"/>
            <a:ext cx="2019300" cy="6858000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90C184D8-89BB-495A-AE57-F2AA8D937E98}"/>
              </a:ext>
            </a:extLst>
          </p:cNvPr>
          <p:cNvSpPr/>
          <p:nvPr/>
        </p:nvSpPr>
        <p:spPr>
          <a:xfrm rot="20704485">
            <a:off x="3164607" y="-992001"/>
            <a:ext cx="2133600" cy="757925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CAD74607-9520-4074-B3A2-E2482CFD9679}"/>
              </a:ext>
            </a:extLst>
          </p:cNvPr>
          <p:cNvSpPr/>
          <p:nvPr/>
        </p:nvSpPr>
        <p:spPr>
          <a:xfrm rot="1047087">
            <a:off x="6679123" y="-1157932"/>
            <a:ext cx="2133600" cy="744024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5E4830C1-91AB-4148-8AB9-FAF2BDFE329E}"/>
              </a:ext>
            </a:extLst>
          </p:cNvPr>
          <p:cNvSpPr/>
          <p:nvPr/>
        </p:nvSpPr>
        <p:spPr>
          <a:xfrm rot="763312">
            <a:off x="1391711" y="-888334"/>
            <a:ext cx="1711414" cy="7751935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88CC079A-DDA1-439B-9A37-F5E524D14EFE}"/>
              </a:ext>
            </a:extLst>
          </p:cNvPr>
          <p:cNvSpPr/>
          <p:nvPr/>
        </p:nvSpPr>
        <p:spPr>
          <a:xfrm rot="20890352">
            <a:off x="8504426" y="-803940"/>
            <a:ext cx="1884195" cy="7772577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D93BA0ED-7747-4A25-B262-3DBFF7A08859}"/>
              </a:ext>
            </a:extLst>
          </p:cNvPr>
          <p:cNvSpPr/>
          <p:nvPr/>
        </p:nvSpPr>
        <p:spPr>
          <a:xfrm rot="20890352">
            <a:off x="2307231" y="-1258089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AEADD094-8417-42BC-BFB6-DEB54B23E970}"/>
              </a:ext>
            </a:extLst>
          </p:cNvPr>
          <p:cNvSpPr/>
          <p:nvPr/>
        </p:nvSpPr>
        <p:spPr>
          <a:xfrm rot="1030838">
            <a:off x="8403810" y="-878737"/>
            <a:ext cx="1296481" cy="7943714"/>
          </a:xfrm>
          <a:prstGeom prst="trapezoid">
            <a:avLst>
              <a:gd name="adj" fmla="val 41191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" name="Picture 4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0113615B-4339-4FA1-927A-2AD6AB0E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" y="0"/>
            <a:ext cx="6096001" cy="6858000"/>
          </a:xfrm>
          <a:prstGeom prst="rect">
            <a:avLst/>
          </a:prstGeom>
        </p:spPr>
      </p:pic>
      <p:pic>
        <p:nvPicPr>
          <p:cNvPr id="6" name="Picture 5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563136AD-B3C5-4131-BE40-589AAAE5B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80" y="-685800"/>
            <a:ext cx="6705601" cy="7543800"/>
          </a:xfrm>
          <a:prstGeom prst="rect">
            <a:avLst/>
          </a:prstGeom>
        </p:spPr>
      </p:pic>
      <p:pic>
        <p:nvPicPr>
          <p:cNvPr id="29" name="Picture 28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66153DC6-A8BA-483B-858B-CE3A9BA33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9" y="0"/>
            <a:ext cx="6809445" cy="6858000"/>
          </a:xfrm>
          <a:prstGeom prst="rect">
            <a:avLst/>
          </a:prstGeom>
        </p:spPr>
      </p:pic>
      <p:pic>
        <p:nvPicPr>
          <p:cNvPr id="28" name="Picture 27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22B9DB9F-09C0-4E5D-8C64-E0CCC5770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400" y="0"/>
            <a:ext cx="6809445" cy="6858000"/>
          </a:xfrm>
          <a:prstGeom prst="rect">
            <a:avLst/>
          </a:prstGeom>
        </p:spPr>
      </p:pic>
      <p:pic>
        <p:nvPicPr>
          <p:cNvPr id="11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6B5561A3-088D-4200-A1F6-D13E471EA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232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4740" y="78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/>
    </mc:Choice>
    <mc:Fallback xmlns="">
      <p:transition spd="slow"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50313 0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51406 0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40000" decel="4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28697 -0.04954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41000" decel="41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8698 0.04954 " pathEditMode="relative" rAng="0" ptsTypes="AA">
                                      <p:cBhvr>
                                        <p:cTn id="1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4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3243 0.00949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4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34000" decel="29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5729 0.00856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77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3.125E-6 0 L 0.51758 0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-2.91667E-6 0 L -0.52057 0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30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57737" y="32054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959" y="326765"/>
            <a:ext cx="723900" cy="6953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68649" y="2020090"/>
            <a:ext cx="5485774" cy="34497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457200" indent="-457200" algn="just"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xem chương trình thời trang phụ nữ </a:t>
            </a:r>
            <a:r>
              <a:rPr lang="en-US" sz="25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Internet. Khi mẹ ra ngoài thì Hoa vào xem. Theo em, chương trình đó có phù hợp với lứa tuổi của bạn Hoa không</a:t>
            </a:r>
            <a:r>
              <a:rPr lang="vi-VN" sz="25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95" y="2159768"/>
            <a:ext cx="4782599" cy="31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02727" y="460627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241753" y="2063243"/>
            <a:ext cx="8125929" cy="2888966"/>
          </a:xfrm>
          <a:prstGeom prst="horizontalScroll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813" y="-223838"/>
            <a:ext cx="1300162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:a16="http://schemas.microsoft.com/office/drawing/2014/main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9817"/>
            <a:ext cx="12192000" cy="68579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267203" y="186533"/>
            <a:ext cx="5378745" cy="1185069"/>
            <a:chOff x="3384255" y="434502"/>
            <a:chExt cx="5378745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963" y="1542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FFFF"/>
                    </a:solidFill>
                    <a:latin typeface="+mj-lt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905000" y="1329534"/>
            <a:ext cx="8305800" cy="5071269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3467100" y="-3162301"/>
            <a:ext cx="495300" cy="2095501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3536772" y="-3238502"/>
            <a:ext cx="343079" cy="19050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3494881" y="-3124201"/>
            <a:ext cx="425450" cy="17906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5105400" y="914400"/>
            <a:ext cx="17602200" cy="922338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9336" y="2149311"/>
            <a:ext cx="77790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Mỗi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suy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nghĩ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10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giây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bằng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đưa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bảng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lên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khi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hết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thời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gian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nào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tổng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số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nhất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sau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sẽ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thí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chiến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thắng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cuộc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thi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rung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chuông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vàng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06796" y="78486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0559196" y="8001000"/>
            <a:ext cx="54695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68600" y="5676900"/>
            <a:ext cx="609600" cy="6096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54200" y="2849217"/>
            <a:ext cx="609600" cy="6096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:a16="http://schemas.microsoft.com/office/drawing/2014/main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23" y="5464458"/>
            <a:ext cx="964426" cy="814009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52" y="5558788"/>
            <a:ext cx="622901" cy="45767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741DB0A-DDC6-4A5A-85CC-9E94148AE318}"/>
              </a:ext>
            </a:extLst>
          </p:cNvPr>
          <p:cNvSpPr/>
          <p:nvPr/>
        </p:nvSpPr>
        <p:spPr>
          <a:xfrm>
            <a:off x="10802766" y="5175287"/>
            <a:ext cx="6944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4F3D74-99B3-459F-9E75-F45BF2847962}"/>
              </a:ext>
            </a:extLst>
          </p:cNvPr>
          <p:cNvSpPr/>
          <p:nvPr/>
        </p:nvSpPr>
        <p:spPr>
          <a:xfrm>
            <a:off x="10273244" y="6231160"/>
            <a:ext cx="16957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CHUÔNG </a:t>
            </a:r>
            <a:r>
              <a:rPr lang="en-US" sz="1600" dirty="0" smtClean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+mj-lt"/>
              </a:rPr>
              <a:t>VÀNG</a:t>
            </a:r>
            <a:endParaRPr lang="en-US" sz="1600" dirty="0">
              <a:ln w="0"/>
              <a:solidFill>
                <a:srgbClr val="FFFF00"/>
              </a:solidFill>
              <a:effectLst>
                <a:glow rad="88900">
                  <a:srgbClr val="FFC000">
                    <a:alpha val="78000"/>
                  </a:srgbClr>
                </a:glow>
                <a:outerShdw blurRad="647700" sx="102000" sy="102000" algn="ctr" rotWithShape="0">
                  <a:schemeClr val="accent4">
                    <a:lumMod val="60000"/>
                    <a:lumOff val="40000"/>
                    <a:alpha val="55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6" name="Picture 15" descr="A picture containing green, indoo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26" y="5489908"/>
            <a:ext cx="1528065" cy="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438297" y="1054524"/>
            <a:ext cx="48894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36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fr-FR" sz="36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Internet, </a:t>
            </a:r>
            <a:r>
              <a:rPr lang="fr-FR" sz="36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fr-FR" sz="36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fr-FR" sz="36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36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fr-FR" sz="36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775022" y="3635552"/>
            <a:ext cx="28131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XEM TIN TỨC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8202718" y="3613586"/>
            <a:ext cx="18165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ĂN CƠM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231497" y="5460922"/>
            <a:ext cx="1723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ĐI CHƠI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423986" y="5434689"/>
            <a:ext cx="10743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NGỦ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252432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092243" y="731589"/>
            <a:ext cx="5626267" cy="1360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ở Internet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694535" y="3441058"/>
            <a:ext cx="187743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Tin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tức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về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gia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đình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7559845" y="5487816"/>
            <a:ext cx="24482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Tin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tức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bóng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đá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944325" y="5268525"/>
            <a:ext cx="24673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Phim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hoạt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hình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Tom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và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Jerry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  <p:sp>
        <p:nvSpPr>
          <p:cNvPr id="54" name="C. SAI">
            <a:extLst>
              <a:ext uri="{FF2B5EF4-FFF2-40B4-BE49-F238E27FC236}">
                <a16:creationId xmlns:a16="http://schemas.microsoft.com/office/drawing/2014/main" id="{6C4D4A3E-0BFE-45C4-836C-2920ECD65CE1}"/>
              </a:ext>
            </a:extLst>
          </p:cNvPr>
          <p:cNvSpPr/>
          <p:nvPr/>
        </p:nvSpPr>
        <p:spPr>
          <a:xfrm>
            <a:off x="2182154" y="3606708"/>
            <a:ext cx="24497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Dự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báo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thời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tiết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4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50" grpId="0"/>
      <p:bldP spid="53" grpId="0"/>
      <p:bldP spid="3" grpId="0" animBg="1"/>
      <p:bldP spid="3" grpId="1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3793781" y="848451"/>
            <a:ext cx="44278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thực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nếu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Internet?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882845" y="5205131"/>
            <a:ext cx="2008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Tất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cả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các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đáp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án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trên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093902" y="3629369"/>
            <a:ext cx="2020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Đọc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truyện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34477" y="3611884"/>
            <a:ext cx="19287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Xem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phim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124511" y="5422415"/>
            <a:ext cx="1952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Nghe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32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nhạc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94587" y="4306490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5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793341" y="748637"/>
            <a:ext cx="1054930" cy="1097054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18" y="4337214"/>
            <a:ext cx="1057275" cy="1032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786914" y="780482"/>
            <a:ext cx="1032671" cy="103267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94779" y="2913158"/>
            <a:ext cx="6184013" cy="2113325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6333114" y="2776254"/>
            <a:ext cx="6550397" cy="2247192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94779" y="4723590"/>
            <a:ext cx="6184013" cy="2109018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6318332" y="4802019"/>
            <a:ext cx="6215808" cy="2055983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2097121" y="-477607"/>
            <a:ext cx="7616512" cy="3794809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176" y="487804"/>
            <a:ext cx="1512999" cy="113344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74" y="270980"/>
            <a:ext cx="2055983" cy="2103740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778359" y="1030464"/>
            <a:ext cx="6210791" cy="9343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Internet?</a:t>
            </a:r>
            <a:endParaRPr lang="en-US" sz="2400" dirty="0">
              <a:ln w="0"/>
              <a:solidFill>
                <a:srgbClr val="FFFF00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7275272" y="3449456"/>
            <a:ext cx="32888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Xem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p</a:t>
            </a:r>
            <a:r>
              <a:rPr lang="vi-VN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him </a:t>
            </a:r>
            <a:r>
              <a:rPr lang="vi-VN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hoạt hình 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a</a:t>
            </a:r>
            <a:r>
              <a:rPr lang="vi-VN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nh </a:t>
            </a:r>
            <a:r>
              <a:rPr lang="vi-VN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Kim Đồng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748297" y="3601231"/>
            <a:ext cx="14991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Nấu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cơm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8032246" y="5468906"/>
            <a:ext cx="15778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Trông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em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721918" y="5422413"/>
            <a:ext cx="14895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Quét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+mj-lt"/>
              </a:rPr>
              <a:t>nhà</a:t>
            </a:r>
            <a:endParaRPr lang="en-US" sz="28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+mj-lt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5580180" y="4358279"/>
            <a:ext cx="1057275" cy="1057275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735244" y="701420"/>
            <a:ext cx="1176386" cy="122336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+mj-lt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0" y="5922938"/>
            <a:ext cx="762745" cy="7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25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593273" y="1579421"/>
            <a:ext cx="8811491" cy="3671455"/>
          </a:xfrm>
          <a:prstGeom prst="cloud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“Chicken Dance”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21224" y="1156608"/>
            <a:ext cx="8431305" cy="45046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721223" y="2149656"/>
            <a:ext cx="843130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 w="28575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THÔNG TIN TÌM ĐƯỢC TRÊN INTERNET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29" y="147703"/>
            <a:ext cx="1778094" cy="14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549</Words>
  <Application>Microsoft Office PowerPoint</Application>
  <PresentationFormat>Widescreen</PresentationFormat>
  <Paragraphs>86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MS Mincho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TOPICA</cp:lastModifiedBy>
  <cp:revision>235</cp:revision>
  <dcterms:created xsi:type="dcterms:W3CDTF">2022-01-27T15:18:21Z</dcterms:created>
  <dcterms:modified xsi:type="dcterms:W3CDTF">2022-11-25T05:25:43Z</dcterms:modified>
</cp:coreProperties>
</file>