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314" r:id="rId3"/>
    <p:sldId id="268" r:id="rId4"/>
    <p:sldId id="269" r:id="rId5"/>
    <p:sldId id="321" r:id="rId6"/>
    <p:sldId id="273" r:id="rId7"/>
    <p:sldId id="271" r:id="rId8"/>
    <p:sldId id="275" r:id="rId9"/>
    <p:sldId id="303" r:id="rId10"/>
    <p:sldId id="304" r:id="rId11"/>
    <p:sldId id="305" r:id="rId12"/>
    <p:sldId id="316" r:id="rId13"/>
    <p:sldId id="317" r:id="rId14"/>
    <p:sldId id="318" r:id="rId15"/>
    <p:sldId id="319" r:id="rId16"/>
    <p:sldId id="320" r:id="rId17"/>
    <p:sldId id="310" r:id="rId18"/>
    <p:sldId id="311" r:id="rId19"/>
    <p:sldId id="309" r:id="rId20"/>
    <p:sldId id="313" r:id="rId21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ooper Black" pitchFamily="18" charset="0"/>
      <p:regular r:id="rId26"/>
    </p:embeddedFont>
    <p:embeddedFont>
      <p:font typeface="Century Gothic" pitchFamily="34" charset="0"/>
      <p:regular r:id="rId27"/>
      <p:bold r:id="rId28"/>
      <p:italic r:id="rId29"/>
      <p:boldItalic r:id="rId30"/>
    </p:embeddedFont>
    <p:embeddedFont>
      <p:font typeface="Calibri Light" charset="0"/>
      <p:regular r:id="rId31"/>
      <p:italic r:id="rId32"/>
    </p:embeddedFont>
    <p:embeddedFont>
      <p:font typeface="微軟正黑體" pitchFamily="34" charset="-12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BDA"/>
    <a:srgbClr val="9CE0C6"/>
    <a:srgbClr val="4EC799"/>
    <a:srgbClr val="A2D086"/>
    <a:srgbClr val="BE1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9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4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5"/>
          <a:srcRect l="1720" t="438" b="1104"/>
          <a:stretch/>
        </p:blipFill>
        <p:spPr>
          <a:xfrm>
            <a:off x="0" y="-19050"/>
            <a:ext cx="122015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54157" y="4881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853005" y="14100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53005" y="3016435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660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Which place would you like to visit?</a:t>
            </a:r>
            <a:endParaRPr lang="zh-CN" altLang="en-US" sz="66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08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8" y="444628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big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attractive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Ha Long Bay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_________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extLst>
      <p:ext uri="{BB962C8B-B14F-4D97-AF65-F5344CB8AC3E}">
        <p14:creationId xmlns:p14="http://schemas.microsoft.com/office/powerpoint/2010/main" val="7308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619557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Dam Sen Park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_________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extLst>
      <p:ext uri="{BB962C8B-B14F-4D97-AF65-F5344CB8AC3E}">
        <p14:creationId xmlns:p14="http://schemas.microsoft.com/office/powerpoint/2010/main" val="1295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29498" y="444628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Phu Quoc Island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_________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extLst>
      <p:ext uri="{BB962C8B-B14F-4D97-AF65-F5344CB8AC3E}">
        <p14:creationId xmlns:p14="http://schemas.microsoft.com/office/powerpoint/2010/main" val="40411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619557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Thu Le Zoo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_________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extLst>
      <p:ext uri="{BB962C8B-B14F-4D97-AF65-F5344CB8AC3E}">
        <p14:creationId xmlns:p14="http://schemas.microsoft.com/office/powerpoint/2010/main" val="39374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I expected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I expect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"/>
              </a:rPr>
              <a:t>I expecting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86678" y="3978403"/>
            <a:ext cx="500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Nha Trang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more beautiful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____________.</a:t>
            </a:r>
          </a:p>
        </p:txBody>
      </p:sp>
    </p:spTree>
    <p:extLst>
      <p:ext uri="{BB962C8B-B14F-4D97-AF65-F5344CB8AC3E}">
        <p14:creationId xmlns:p14="http://schemas.microsoft.com/office/powerpoint/2010/main" val="107572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usually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very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more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299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Ha Noi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____ interesting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extLst>
      <p:ext uri="{BB962C8B-B14F-4D97-AF65-F5344CB8AC3E}">
        <p14:creationId xmlns:p14="http://schemas.microsoft.com/office/powerpoint/2010/main" val="260876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think of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think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thinking of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6678" y="3978403"/>
            <a:ext cx="5299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_____ </a:t>
            </a:r>
            <a:r>
              <a:rPr lang="en-US" sz="2800" dirty="0">
                <a:solidFill>
                  <a:srgbClr val="C00000"/>
                </a:solidFill>
                <a:latin typeface="Helvetica Neue"/>
              </a:rPr>
              <a:t>Vietnamese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They’re more friendly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extLst>
      <p:ext uri="{BB962C8B-B14F-4D97-AF65-F5344CB8AC3E}">
        <p14:creationId xmlns:p14="http://schemas.microsoft.com/office/powerpoint/2010/main" val="14584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are you think of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do you think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 do you think of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6678" y="3978403"/>
            <a:ext cx="5299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Helvetica Neue"/>
              </a:rPr>
              <a:t>____________ Vietnamese food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They’re more delicious than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expected.</a:t>
            </a:r>
          </a:p>
        </p:txBody>
      </p:sp>
    </p:spTree>
    <p:extLst>
      <p:ext uri="{BB962C8B-B14F-4D97-AF65-F5344CB8AC3E}">
        <p14:creationId xmlns:p14="http://schemas.microsoft.com/office/powerpoint/2010/main" val="33862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more interesting than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interesting than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interesting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6678" y="3978403"/>
            <a:ext cx="5299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Cat Ba Island?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___________I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expected.</a:t>
            </a:r>
          </a:p>
        </p:txBody>
      </p:sp>
    </p:spTree>
    <p:extLst>
      <p:ext uri="{BB962C8B-B14F-4D97-AF65-F5344CB8AC3E}">
        <p14:creationId xmlns:p14="http://schemas.microsoft.com/office/powerpoint/2010/main" val="47614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atractive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than atractive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atractive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than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86678" y="3978403"/>
            <a:ext cx="5299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do you think of Hue Imperia City?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It’s  </a:t>
            </a:r>
            <a:r>
              <a:rPr lang="en-US" sz="2800" b="1" dirty="0" smtClean="0">
                <a:solidFill>
                  <a:srgbClr val="002060"/>
                </a:solidFill>
                <a:latin typeface="Helvetica Neue"/>
              </a:rPr>
              <a:t>________I 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expected.</a:t>
            </a:r>
          </a:p>
        </p:txBody>
      </p:sp>
    </p:spTree>
    <p:extLst>
      <p:ext uri="{BB962C8B-B14F-4D97-AF65-F5344CB8AC3E}">
        <p14:creationId xmlns:p14="http://schemas.microsoft.com/office/powerpoint/2010/main" val="50620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647" y="1009595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expect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		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ttractive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delicious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189" y="352773"/>
            <a:ext cx="2592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7639" y="1009594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/ɪkˈspekt/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/ɪkˈsaɪtɪŋ/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/ˈbjuːtɪfl/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/ˈɪntrestɪŋ/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/əˈtræktɪv/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/dɪˈlɪʃəs/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/ˈfrendli/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5081" y="1009593"/>
            <a:ext cx="38398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ợi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t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ưởng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Thú vị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Đẹp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 dẫn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 dẫn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 ngon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thiện </a:t>
            </a:r>
          </a:p>
        </p:txBody>
      </p:sp>
    </p:spTree>
    <p:extLst>
      <p:ext uri="{BB962C8B-B14F-4D97-AF65-F5344CB8AC3E}">
        <p14:creationId xmlns:p14="http://schemas.microsoft.com/office/powerpoint/2010/main" val="20936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7529" y="1480296"/>
            <a:ext cx="11144573" cy="3562351"/>
            <a:chOff x="0" y="157957"/>
            <a:chExt cx="17459325" cy="4619626"/>
          </a:xfrm>
        </p:grpSpPr>
        <p:pic>
          <p:nvPicPr>
            <p:cNvPr id="9217" name="Picture 1" descr="https://s.sachmem.vn/public/images/v2/TA5T2SHS/U19-L2-1-a_4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57"/>
              <a:ext cx="78009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s://s.sachmem.vn/public/images/v2/TA5T2SHS/U19-L2-1-b_5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075" y="157957"/>
              <a:ext cx="9620250" cy="461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45812" y="1757295"/>
            <a:ext cx="2429917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did you do yesterday?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65742" y="4488649"/>
            <a:ext cx="41148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 visited Tran Quoc Pagoda.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030201" y="1685256"/>
            <a:ext cx="41148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is it?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325448" y="4082136"/>
            <a:ext cx="316383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on an island in the middle of West Lake.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117274" y="5239734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8335961" y="5247607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43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24086" y="1327355"/>
            <a:ext cx="11581102" cy="4556826"/>
            <a:chOff x="652463" y="1241425"/>
            <a:chExt cx="16630650" cy="6543676"/>
          </a:xfrm>
        </p:grpSpPr>
        <p:pic>
          <p:nvPicPr>
            <p:cNvPr id="5" name="Picture 7" descr="https://s.sachmem.vn/public/images/v2/TA5T2SHS/U19-L2-1-c_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63" y="1241425"/>
              <a:ext cx="9105900" cy="6543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https://s.sachmem.vn/public/images/v2/TA5T2SHS/U19-L2-1-d_5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938" y="1241425"/>
              <a:ext cx="8639175" cy="654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245629" y="1474839"/>
            <a:ext cx="41148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think of it?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797855" y="4953167"/>
            <a:ext cx="286552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It's more beautiful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than I expected.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3345" y="1457472"/>
            <a:ext cx="437139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 pagoda is really beautiful. I enjoyed the visit very much.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0906" y="5026450"/>
            <a:ext cx="2872244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 great. I think I'll visit it one day.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0881" y="2717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2062749" y="5326071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0328148" y="527912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17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9 Which place would you like to visit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914" y="614160"/>
            <a:ext cx="844669" cy="84466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208583" y="611317"/>
            <a:ext cx="5887131" cy="781954"/>
            <a:chOff x="3643546" y="964081"/>
            <a:chExt cx="5887131" cy="781954"/>
          </a:xfrm>
        </p:grpSpPr>
        <p:grpSp>
          <p:nvGrpSpPr>
            <p:cNvPr id="4" name="Group 3"/>
            <p:cNvGrpSpPr/>
            <p:nvPr/>
          </p:nvGrpSpPr>
          <p:grpSpPr>
            <a:xfrm>
              <a:off x="3643546" y="964081"/>
              <a:ext cx="5840167" cy="781954"/>
              <a:chOff x="3705059" y="584057"/>
              <a:chExt cx="6840439" cy="104791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057801" y="584057"/>
                <a:ext cx="6487697" cy="104791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r="17527"/>
              <a:stretch/>
            </p:blipFill>
            <p:spPr>
              <a:xfrm>
                <a:off x="3705059" y="837278"/>
                <a:ext cx="376028" cy="688013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070528" y="1091994"/>
              <a:ext cx="54601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What do you think of _______?</a:t>
              </a:r>
            </a:p>
          </p:txBody>
        </p:sp>
      </p:grpSp>
      <p:pic>
        <p:nvPicPr>
          <p:cNvPr id="8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5625" y="1189534"/>
            <a:ext cx="1035420" cy="103542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642813" y="1550576"/>
            <a:ext cx="5452901" cy="674378"/>
            <a:chOff x="4521319" y="1654854"/>
            <a:chExt cx="4722222" cy="674378"/>
          </a:xfrm>
        </p:grpSpPr>
        <p:grpSp>
          <p:nvGrpSpPr>
            <p:cNvPr id="10" name="Group 9"/>
            <p:cNvGrpSpPr/>
            <p:nvPr/>
          </p:nvGrpSpPr>
          <p:grpSpPr>
            <a:xfrm flipH="1">
              <a:off x="4521319" y="1654854"/>
              <a:ext cx="4722222" cy="674378"/>
              <a:chOff x="3422140" y="595113"/>
              <a:chExt cx="5542772" cy="791559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733494" y="595113"/>
                <a:ext cx="5231418" cy="79155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/>
              <a:srcRect r="17527"/>
              <a:stretch/>
            </p:blipFill>
            <p:spPr>
              <a:xfrm>
                <a:off x="3422140" y="812190"/>
                <a:ext cx="334007" cy="551947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4565386" y="1729120"/>
              <a:ext cx="44050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1133"/>
                  </a:solidFill>
                  <a:latin typeface="Helvetica Neue"/>
                </a:rPr>
                <a:t>It's more___ than I expected.</a:t>
              </a:r>
            </a:p>
          </p:txBody>
        </p:sp>
      </p:grpSp>
      <p:pic>
        <p:nvPicPr>
          <p:cNvPr id="14" name="Picture 1" descr="https://s.sachmem.vn/public/images/TA5T2SHS/U19-L2-2-1-719d8d9c7c28f943158dbbf9ab34a6f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7" y="2867055"/>
            <a:ext cx="2295525" cy="15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.sachmem.vn/public/images/TA5T2SHS/U19-L2-2-2-c5f87f2f9e521103c2df224ba405a13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72" y="4408062"/>
            <a:ext cx="2352675" cy="157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https://s.sachmem.vn/public/images/TA5T2SHS/U19-L2-2-3-d61d9d45436cc870bb012f05076da37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77684"/>
            <a:ext cx="269585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.sachmem.vn/public/images/TA5T2SHS/U19-L2-2-4-1ff4af3a140c5e952c0af23b6179b19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6" t="9476" r="3621" b="8366"/>
          <a:stretch/>
        </p:blipFill>
        <p:spPr bwMode="auto">
          <a:xfrm>
            <a:off x="9173432" y="3051617"/>
            <a:ext cx="2191813" cy="16490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3098172" y="2259098"/>
            <a:ext cx="3053462" cy="110610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24" idx="0"/>
          </p:cNvCxnSpPr>
          <p:nvPr/>
        </p:nvCxnSpPr>
        <p:spPr>
          <a:xfrm flipH="1">
            <a:off x="4366494" y="2259098"/>
            <a:ext cx="1785140" cy="17486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25" idx="0"/>
          </p:cNvCxnSpPr>
          <p:nvPr/>
        </p:nvCxnSpPr>
        <p:spPr>
          <a:xfrm>
            <a:off x="6151632" y="2255204"/>
            <a:ext cx="1292294" cy="154021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151632" y="2255204"/>
            <a:ext cx="2897118" cy="12908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30180" y="5982516"/>
            <a:ext cx="191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exciting</a:t>
            </a:r>
            <a:endParaRPr lang="en-US" altLang="en-US" sz="2400" b="1" dirty="0">
              <a:solidFill>
                <a:srgbClr val="FF1133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9188" y="2517491"/>
            <a:ext cx="2938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7A4"/>
                </a:solidFill>
                <a:latin typeface="Helvetica Neue"/>
              </a:rPr>
              <a:t>Ha Long Bay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97372" y="4007757"/>
            <a:ext cx="2938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7A4"/>
                </a:solidFill>
                <a:latin typeface="Helvetica Neue"/>
              </a:rPr>
              <a:t>Dam Sen Park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74804" y="3795417"/>
            <a:ext cx="2938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7A4"/>
                </a:solidFill>
                <a:latin typeface="Helvetica Neue"/>
              </a:rPr>
              <a:t>Thu Le Zoo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767123" y="2600214"/>
            <a:ext cx="2938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7A4"/>
                </a:solidFill>
                <a:latin typeface="Helvetica Neue"/>
              </a:rPr>
              <a:t>Phu Quoc Island</a:t>
            </a:r>
            <a:endParaRPr lang="en-US" altLang="en-US" sz="2400" b="1" dirty="0">
              <a:solidFill>
                <a:srgbClr val="0037A4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4172" y="4469422"/>
            <a:ext cx="191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attractive</a:t>
            </a:r>
            <a:endParaRPr lang="en-US" altLang="en-US" sz="2400" b="1" dirty="0">
              <a:solidFill>
                <a:srgbClr val="FF1133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44153" y="6039082"/>
            <a:ext cx="191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interesting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37711" y="4811090"/>
            <a:ext cx="1912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1133"/>
                </a:solidFill>
                <a:latin typeface="Helvetica Neue"/>
              </a:rPr>
              <a:t>beautiful</a:t>
            </a:r>
            <a:endParaRPr lang="en-US" altLang="en-US" sz="2400" b="1" dirty="0">
              <a:solidFill>
                <a:srgbClr val="FF1133"/>
              </a:solidFill>
              <a:latin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38894" y="24026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4910" y="2296863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6" y="1344364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6" y="3391241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Li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1710" y="4285103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22138" y="36041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talk.</a:t>
            </a:r>
            <a:endParaRPr lang="en-US" sz="2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29509"/>
              </p:ext>
            </p:extLst>
          </p:nvPr>
        </p:nvGraphicFramePr>
        <p:xfrm>
          <a:off x="2364451" y="1237125"/>
          <a:ext cx="7438677" cy="4026768"/>
        </p:xfrm>
        <a:graphic>
          <a:graphicData uri="http://schemas.openxmlformats.org/drawingml/2006/table">
            <a:tbl>
              <a:tblPr/>
              <a:tblGrid>
                <a:gridCol w="74386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23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 did you go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went to </a:t>
                      </a:r>
                      <a:r>
                        <a:rPr lang="en-US" sz="2800" b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do you think of 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34546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 more 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than I expected.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2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6628" y="35476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circle a or b.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2857" y="755005"/>
            <a:ext cx="892628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 thinks Phu Quoc is more ___________ </a:t>
            </a:r>
          </a:p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 he expected.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	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Phong thinks Dam Sen Park is more ___________ </a:t>
            </a:r>
          </a:p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 he expected.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interesting 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Tony thinks Nha Trang is more ___________ </a:t>
            </a:r>
          </a:p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 he expected.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attractive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</a:p>
        </p:txBody>
      </p:sp>
      <p:sp>
        <p:nvSpPr>
          <p:cNvPr id="5" name="Oval 4"/>
          <p:cNvSpPr/>
          <p:nvPr/>
        </p:nvSpPr>
        <p:spPr>
          <a:xfrm>
            <a:off x="6074231" y="2090058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61168" y="4044633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5992" y="5984692"/>
            <a:ext cx="64008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4524325" y="29774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82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9 Which place would you like to visit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6628" y="35476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65713" y="932881"/>
            <a:ext cx="83747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Tom: What did you do last weekend?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Nam: I went to (1)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Tom: What do you think of it?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Nam: It's more (2) 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 than I expected. The food was (3) 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 and the people were (4)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. I had a good time there.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Tom: Will you go there (5)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 _________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Nam: Yes, I will!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9906" y="1133584"/>
            <a:ext cx="2369483" cy="4912197"/>
            <a:chOff x="439704" y="915873"/>
            <a:chExt cx="2369483" cy="4912197"/>
          </a:xfrm>
        </p:grpSpPr>
        <p:sp>
          <p:nvSpPr>
            <p:cNvPr id="5" name="Vertical Scroll 4"/>
            <p:cNvSpPr/>
            <p:nvPr/>
          </p:nvSpPr>
          <p:spPr>
            <a:xfrm>
              <a:off x="439704" y="1497112"/>
              <a:ext cx="2369483" cy="4330958"/>
            </a:xfrm>
            <a:prstGeom prst="verticalScroll">
              <a:avLst>
                <a:gd name="adj" fmla="val 754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friendly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again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delicious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exciting</a:t>
              </a:r>
            </a:p>
            <a:p>
              <a:pPr algn="ctr">
                <a:lnSpc>
                  <a:spcPct val="200000"/>
                </a:lnSpc>
              </a:pP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Tho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4976" b="33547"/>
            <a:stretch/>
          </p:blipFill>
          <p:spPr>
            <a:xfrm flipH="1">
              <a:off x="837945" y="915873"/>
              <a:ext cx="1602028" cy="717417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012543" y="1729365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Tho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0770" y="3018292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1170" y="3670251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delicious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69389" y="4277812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85652" y="4933055"/>
            <a:ext cx="2315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51691" y="5602514"/>
            <a:ext cx="1648484" cy="104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43686" y="4813797"/>
            <a:ext cx="1648484" cy="104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87229" y="4030298"/>
            <a:ext cx="1648484" cy="104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3686" y="2422348"/>
            <a:ext cx="1648484" cy="104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17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358</Words>
  <Application>Microsoft Office PowerPoint</Application>
  <PresentationFormat>Custom</PresentationFormat>
  <Paragraphs>139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Cooper Black</vt:lpstr>
      <vt:lpstr>Century Gothic</vt:lpstr>
      <vt:lpstr>Helvetica Neue</vt:lpstr>
      <vt:lpstr>Calibri Light</vt:lpstr>
      <vt:lpstr>微軟正黑體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91</cp:revision>
  <dcterms:created xsi:type="dcterms:W3CDTF">2021-02-09T08:35:23Z</dcterms:created>
  <dcterms:modified xsi:type="dcterms:W3CDTF">2022-12-18T15:03:03Z</dcterms:modified>
</cp:coreProperties>
</file>