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7"/>
  </p:notesMasterIdLst>
  <p:sldIdLst>
    <p:sldId id="256" r:id="rId2"/>
    <p:sldId id="288" r:id="rId3"/>
    <p:sldId id="297" r:id="rId4"/>
    <p:sldId id="262" r:id="rId5"/>
    <p:sldId id="261" r:id="rId6"/>
    <p:sldId id="264" r:id="rId7"/>
    <p:sldId id="298" r:id="rId8"/>
    <p:sldId id="266" r:id="rId9"/>
    <p:sldId id="274" r:id="rId10"/>
    <p:sldId id="275" r:id="rId11"/>
    <p:sldId id="276" r:id="rId12"/>
    <p:sldId id="296" r:id="rId13"/>
    <p:sldId id="277" r:id="rId14"/>
    <p:sldId id="270" r:id="rId15"/>
    <p:sldId id="271" r:id="rId16"/>
    <p:sldId id="278" r:id="rId17"/>
    <p:sldId id="279" r:id="rId18"/>
    <p:sldId id="280" r:id="rId19"/>
    <p:sldId id="281" r:id="rId20"/>
    <p:sldId id="282" r:id="rId21"/>
    <p:sldId id="283" r:id="rId22"/>
    <p:sldId id="284" r:id="rId23"/>
    <p:sldId id="285" r:id="rId24"/>
    <p:sldId id="286" r:id="rId25"/>
    <p:sldId id="287" r:id="rId26"/>
  </p:sldIdLst>
  <p:sldSz cx="12192000" cy="6858000"/>
  <p:notesSz cx="6858000" cy="9144000"/>
  <p:embeddedFontLst>
    <p:embeddedFont>
      <p:font typeface="Calibri Light" charset="0"/>
      <p:regular r:id="rId28"/>
      <p:italic r:id="rId29"/>
    </p:embeddedFont>
    <p:embeddedFont>
      <p:font typeface="Arial Black" pitchFamily="34" charset="0"/>
      <p:bold r:id="rId30"/>
    </p:embeddedFont>
    <p:embeddedFont>
      <p:font typeface="Bahnschrift" charset="0"/>
      <p:regular r:id="rId31"/>
      <p:bold r:id="rId32"/>
    </p:embeddedFont>
    <p:embeddedFont>
      <p:font typeface="Arial Unicode MS" pitchFamily="34" charset="-128"/>
      <p:regular r:id="rId33"/>
    </p:embeddedFont>
    <p:embeddedFont>
      <p:font typeface="Calibri" pitchFamily="34" charset="0"/>
      <p:regular r:id="rId34"/>
      <p:bold r:id="rId35"/>
      <p:italic r:id="rId36"/>
      <p:boldItalic r:id="rId37"/>
    </p:embeddedFont>
    <p:embeddedFont>
      <p:font typeface="Bernard MT Condensed" pitchFamily="18" charset="0"/>
      <p:regular r:id="rId38"/>
    </p:embeddedFont>
    <p:embeddedFont>
      <p:font typeface="Britannic Bold" pitchFamily="34" charset="0"/>
      <p:regular r:id="rId39"/>
    </p:embeddedFont>
    <p:embeddedFont>
      <p:font typeface="Tahoma" pitchFamily="34" charset="0"/>
      <p:regular r:id="rId40"/>
      <p:bold r:id="rId41"/>
    </p:embeddedFont>
    <p:embeddedFont>
      <p:font typeface="Harrington" pitchFamily="82" charset="0"/>
      <p:regular r:id="rId42"/>
    </p:embeddedFont>
    <p:embeddedFont>
      <p:font typeface="黑体" pitchFamily="49" charset="-122"/>
      <p:regular r:id="rId4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10F70"/>
    <a:srgbClr val="FFFF66"/>
    <a:srgbClr val="98DB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55" autoAdjust="0"/>
    <p:restoredTop sz="94434" autoAdjust="0"/>
  </p:normalViewPr>
  <p:slideViewPr>
    <p:cSldViewPr snapToGrid="0">
      <p:cViewPr varScale="1">
        <p:scale>
          <a:sx n="74" d="100"/>
          <a:sy n="74" d="100"/>
        </p:scale>
        <p:origin x="-420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2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7.fntdata"/><Relationship Id="rId42" Type="http://schemas.openxmlformats.org/officeDocument/2006/relationships/font" Target="fonts/font15.fntdata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font" Target="fonts/font11.fntdata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2.fntdata"/><Relationship Id="rId41" Type="http://schemas.openxmlformats.org/officeDocument/2006/relationships/font" Target="fonts/font1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font" Target="fonts/font13.fntdata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font" Target="fonts/font1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01A6D5-7617-40A8-A9A7-0CBA397F9661}" type="datetimeFigureOut">
              <a:rPr lang="en-US" smtClean="0"/>
              <a:t>18/12/2022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DC982B-1F58-4482-BF9C-F7BF85400E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89423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714C2A-BCE6-4D91-BA87-2002CE84F0B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600547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714C2A-BCE6-4D91-BA87-2002CE84F0BF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26174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714C2A-BCE6-4D91-BA87-2002CE84F0B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92454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714C2A-BCE6-4D91-BA87-2002CE84F0B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93507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714C2A-BCE6-4D91-BA87-2002CE84F0B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40688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714C2A-BCE6-4D91-BA87-2002CE84F0B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9507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714C2A-BCE6-4D91-BA87-2002CE84F0BF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02843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714C2A-BCE6-4D91-BA87-2002CE84F0BF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46949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714C2A-BCE6-4D91-BA87-2002CE84F0BF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65967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714C2A-BCE6-4D91-BA87-2002CE84F0BF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28208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513535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74873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/>
          <a:lstStyle/>
          <a:p>
            <a:fld id="{A8F0C6B7-2706-4815-B1B9-A8A92252602A}" type="datetimeFigureOut">
              <a:rPr lang="en-US" smtClean="0"/>
              <a:t>18/12/2022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/>
          <a:lstStyle/>
          <a:p>
            <a:fld id="{6B2A4A2E-1208-4CEC-854F-BD6FFBCD25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16931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104698" y="0"/>
            <a:ext cx="12296698" cy="6919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641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3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4.png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7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jpeg"/><Relationship Id="rId4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8.jpeg"/><Relationship Id="rId7" Type="http://schemas.openxmlformats.org/officeDocument/2006/relationships/image" Target="../media/image6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slide" Target="slide20.xml"/><Relationship Id="rId18" Type="http://schemas.openxmlformats.org/officeDocument/2006/relationships/image" Target="../media/image33.jp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30.png"/><Relationship Id="rId12" Type="http://schemas.openxmlformats.org/officeDocument/2006/relationships/slide" Target="slide25.xml"/><Relationship Id="rId17" Type="http://schemas.openxmlformats.org/officeDocument/2006/relationships/image" Target="../media/image32.png"/><Relationship Id="rId2" Type="http://schemas.openxmlformats.org/officeDocument/2006/relationships/slideLayout" Target="../slideLayouts/slideLayout3.xml"/><Relationship Id="rId16" Type="http://schemas.openxmlformats.org/officeDocument/2006/relationships/slide" Target="slide21.xml"/><Relationship Id="rId1" Type="http://schemas.openxmlformats.org/officeDocument/2006/relationships/tags" Target="../tags/tag1.xml"/><Relationship Id="rId6" Type="http://schemas.openxmlformats.org/officeDocument/2006/relationships/slide" Target="slide17.xml"/><Relationship Id="rId11" Type="http://schemas.openxmlformats.org/officeDocument/2006/relationships/slide" Target="slide24.xml"/><Relationship Id="rId5" Type="http://schemas.openxmlformats.org/officeDocument/2006/relationships/image" Target="../media/image29.png"/><Relationship Id="rId15" Type="http://schemas.openxmlformats.org/officeDocument/2006/relationships/slide" Target="slide22.xml"/><Relationship Id="rId10" Type="http://schemas.openxmlformats.org/officeDocument/2006/relationships/slide" Target="slide19.xml"/><Relationship Id="rId4" Type="http://schemas.openxmlformats.org/officeDocument/2006/relationships/audio" Target="../media/audio5.wav"/><Relationship Id="rId9" Type="http://schemas.openxmlformats.org/officeDocument/2006/relationships/slide" Target="slide18.xml"/><Relationship Id="rId14" Type="http://schemas.openxmlformats.org/officeDocument/2006/relationships/slide" Target="slide2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slide" Target="slide16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slide" Target="slide16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slide" Target="slide16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slide" Target="slide16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slide" Target="slide16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slide" Target="slide16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slide" Target="slide16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slide" Target="slide16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slide" Target="slide16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microsoft.com/office/2007/relationships/hdphoto" Target="../media/hdphoto1.wdp"/><Relationship Id="rId7" Type="http://schemas.openxmlformats.org/officeDocument/2006/relationships/image" Target="../media/image15.tm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tmp"/><Relationship Id="rId5" Type="http://schemas.openxmlformats.org/officeDocument/2006/relationships/image" Target="../media/image13.jpeg"/><Relationship Id="rId4" Type="http://schemas.openxmlformats.org/officeDocument/2006/relationships/image" Target="../media/image12.jpeg"/><Relationship Id="rId9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audio2.wav"/><Relationship Id="rId7" Type="http://schemas.openxmlformats.org/officeDocument/2006/relationships/image" Target="../media/image1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audio4.wav"/><Relationship Id="rId7" Type="http://schemas.openxmlformats.org/officeDocument/2006/relationships/image" Target="../media/image22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6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25.jpeg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4.png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27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sPham4"/>
          <p:cNvSpPr txBox="1"/>
          <p:nvPr/>
        </p:nvSpPr>
        <p:spPr>
          <a:xfrm>
            <a:off x="8517781" y="4653439"/>
            <a:ext cx="2206028" cy="4611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prstTxWarp prst="textDeflate">
              <a:avLst/>
            </a:prstTxWarp>
            <a:spAutoFit/>
          </a:bodyPr>
          <a:lstStyle/>
          <a:p>
            <a:pPr lvl="0" algn="ctr" defTabSz="1500505">
              <a:spcBef>
                <a:spcPct val="50000"/>
              </a:spcBef>
            </a:pPr>
            <a:r>
              <a:rPr lang="en-US" altLang="zh-CN" sz="1600" b="1" dirty="0">
                <a:ln/>
                <a:blipFill>
                  <a:blip r:embed="rId2"/>
                  <a:tile tx="0" ty="0" sx="100000" sy="100000" flip="none" algn="tl"/>
                </a:blip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Bahnschrift" panose="020B0502040204020203" pitchFamily="34" charset="0"/>
                <a:ea typeface="黑体" panose="02010609060101010101" pitchFamily="2" charset="-122"/>
              </a:rPr>
              <a:t>Lesson 2</a:t>
            </a:r>
            <a:endParaRPr lang="zh-CN" altLang="en-US" sz="1600" b="1" dirty="0">
              <a:ln/>
              <a:blipFill>
                <a:blip r:embed="rId2"/>
                <a:tile tx="0" ty="0" sx="100000" sy="100000" flip="none" algn="tl"/>
              </a:blip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Bahnschrift" panose="020B0502040204020203" pitchFamily="34" charset="0"/>
              <a:ea typeface="黑体" panose="02010609060101010101" pitchFamily="2" charset="-122"/>
            </a:endParaRPr>
          </a:p>
        </p:txBody>
      </p:sp>
      <p:sp>
        <p:nvSpPr>
          <p:cNvPr id="5" name="MsPham1690"/>
          <p:cNvSpPr txBox="1"/>
          <p:nvPr/>
        </p:nvSpPr>
        <p:spPr>
          <a:xfrm>
            <a:off x="901521" y="1305013"/>
            <a:ext cx="3773510" cy="1015663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algn="ctr" defTabSz="1500505">
              <a:spcBef>
                <a:spcPct val="50000"/>
              </a:spcBef>
            </a:pPr>
            <a:r>
              <a:rPr lang="en-US" altLang="zh-CN" sz="6000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Britannic Bold" panose="020B0903060703020204" pitchFamily="34" charset="0"/>
                <a:ea typeface="黑体" panose="02010609060101010101" pitchFamily="2" charset="-122"/>
                <a:cs typeface="Arial" panose="020B0604020202020204" pitchFamily="34" charset="0"/>
              </a:rPr>
              <a:t>Unit 17</a:t>
            </a:r>
            <a:endParaRPr lang="zh-CN" altLang="en-US" sz="6000" dirty="0">
              <a:ln w="0"/>
              <a:solidFill>
                <a:srgbClr val="C00000"/>
              </a:solidFill>
              <a:effectLst>
                <a:reflection blurRad="6350" stA="53000" endA="300" endPos="35500" dir="5400000" sy="-90000" algn="bl" rotWithShape="0"/>
              </a:effectLst>
              <a:latin typeface="Britannic Bold" panose="020B0903060703020204" pitchFamily="34" charset="0"/>
              <a:ea typeface="黑体" panose="02010609060101010101" pitchFamily="2" charset="-122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43104" y="2828836"/>
            <a:ext cx="107057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10F7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ernard MT Condensed" panose="02050806060905020404" pitchFamily="18" charset="0"/>
              </a:rPr>
              <a:t>What would you like to </a:t>
            </a:r>
            <a:r>
              <a:rPr lang="en-US" sz="72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10F7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ernard MT Condensed" panose="02050806060905020404" pitchFamily="18" charset="0"/>
              </a:rPr>
              <a:t>eat? </a:t>
            </a:r>
            <a:endParaRPr lang="en-US" sz="72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10F7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Bernard MT Condensed" panose="020508060609050204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7389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s.sachmem.vn/public/images/TA5T2SHS/U17-L2-2-2-0e7ddfb6420a4535d4de2b91a306f99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2684486"/>
            <a:ext cx="556324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ular Callout 3"/>
          <p:cNvSpPr/>
          <p:nvPr/>
        </p:nvSpPr>
        <p:spPr>
          <a:xfrm>
            <a:off x="2987748" y="723397"/>
            <a:ext cx="8023151" cy="817245"/>
          </a:xfrm>
          <a:prstGeom prst="wedgeRoundRectCallout">
            <a:avLst>
              <a:gd name="adj1" fmla="val -57846"/>
              <a:gd name="adj2" fmla="val -3179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much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_________ do you eat every day?</a:t>
            </a:r>
          </a:p>
        </p:txBody>
      </p:sp>
      <p:sp>
        <p:nvSpPr>
          <p:cNvPr id="5" name="Rectangle 4"/>
          <p:cNvSpPr/>
          <p:nvPr/>
        </p:nvSpPr>
        <p:spPr>
          <a:xfrm>
            <a:off x="657031" y="483155"/>
            <a:ext cx="218700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i="0" dirty="0">
                <a:effectLst/>
                <a:latin typeface="Helvetica Neue"/>
              </a:rPr>
              <a:t>2. Point and say.</a:t>
            </a:r>
            <a:endParaRPr lang="en-US" sz="2000" dirty="0"/>
          </a:p>
        </p:txBody>
      </p:sp>
      <p:sp>
        <p:nvSpPr>
          <p:cNvPr id="10" name="Rounded Rectangular Callout 9"/>
          <p:cNvSpPr/>
          <p:nvPr/>
        </p:nvSpPr>
        <p:spPr>
          <a:xfrm>
            <a:off x="4445767" y="1791042"/>
            <a:ext cx="5553778" cy="817245"/>
          </a:xfrm>
          <a:prstGeom prst="wedgeRoundRectCallout">
            <a:avLst>
              <a:gd name="adj1" fmla="val 57825"/>
              <a:gd name="adj2" fmla="val 17676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eat _____________________.</a:t>
            </a:r>
          </a:p>
        </p:txBody>
      </p:sp>
      <p:sp>
        <p:nvSpPr>
          <p:cNvPr id="6" name="Rectangle 5"/>
          <p:cNvSpPr/>
          <p:nvPr/>
        </p:nvSpPr>
        <p:spPr>
          <a:xfrm>
            <a:off x="5645917" y="1976154"/>
            <a:ext cx="200086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four bowls</a:t>
            </a:r>
          </a:p>
        </p:txBody>
      </p:sp>
      <p:pic>
        <p:nvPicPr>
          <p:cNvPr id="7" name="Picture 8" descr="Cute dog drink a pineapple juice icon illustration. dog mascot cartoon character. Premium Vector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9503" b="76864" l="3355" r="50479">
                        <a14:foregroundMark x1="27636" y1="69598" x2="32268" y2="72849"/>
                        <a14:foregroundMark x1="14058" y1="23709" x2="16613" y2="24857"/>
                        <a14:foregroundMark x1="38019" y1="29063" x2="38978" y2="294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77" t="17782" r="48295" b="22307"/>
          <a:stretch/>
        </p:blipFill>
        <p:spPr bwMode="auto">
          <a:xfrm flipH="1">
            <a:off x="52829" y="145248"/>
            <a:ext cx="648003" cy="653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0496549" y="1655787"/>
            <a:ext cx="914400" cy="914400"/>
          </a:xfrm>
          <a:prstGeom prst="ellipse">
            <a:avLst/>
          </a:prstGeom>
          <a:ln>
            <a:solidFill>
              <a:schemeClr val="accent2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44294" y="997907"/>
            <a:ext cx="914400" cy="914400"/>
          </a:xfrm>
          <a:prstGeom prst="ellipse">
            <a:avLst/>
          </a:prstGeom>
          <a:ln>
            <a:solidFill>
              <a:schemeClr val="accent2"/>
            </a:solidFill>
          </a:ln>
        </p:spPr>
      </p:pic>
      <p:sp>
        <p:nvSpPr>
          <p:cNvPr id="9" name="Rectangle 8"/>
          <p:cNvSpPr/>
          <p:nvPr/>
        </p:nvSpPr>
        <p:spPr>
          <a:xfrm>
            <a:off x="5075785" y="894606"/>
            <a:ext cx="82426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rice</a:t>
            </a:r>
          </a:p>
        </p:txBody>
      </p:sp>
    </p:spTree>
    <p:extLst>
      <p:ext uri="{BB962C8B-B14F-4D97-AF65-F5344CB8AC3E}">
        <p14:creationId xmlns:p14="http://schemas.microsoft.com/office/powerpoint/2010/main" val="2065775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ular Callout 3"/>
          <p:cNvSpPr/>
          <p:nvPr/>
        </p:nvSpPr>
        <p:spPr>
          <a:xfrm>
            <a:off x="2987748" y="723397"/>
            <a:ext cx="7848319" cy="817245"/>
          </a:xfrm>
          <a:prstGeom prst="wedgeRoundRectCallout">
            <a:avLst>
              <a:gd name="adj1" fmla="val -57846"/>
              <a:gd name="adj2" fmla="val -3179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much _______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do </a:t>
            </a:r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drink every 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day?</a:t>
            </a:r>
          </a:p>
        </p:txBody>
      </p:sp>
      <p:sp>
        <p:nvSpPr>
          <p:cNvPr id="5" name="Rectangle 4"/>
          <p:cNvSpPr/>
          <p:nvPr/>
        </p:nvSpPr>
        <p:spPr>
          <a:xfrm>
            <a:off x="657031" y="483155"/>
            <a:ext cx="218700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i="0" dirty="0">
                <a:effectLst/>
                <a:latin typeface="Helvetica Neue"/>
              </a:rPr>
              <a:t>2. Point and say.</a:t>
            </a:r>
            <a:endParaRPr lang="en-US" sz="2000" dirty="0"/>
          </a:p>
        </p:txBody>
      </p:sp>
      <p:sp>
        <p:nvSpPr>
          <p:cNvPr id="10" name="Rounded Rectangular Callout 9"/>
          <p:cNvSpPr/>
          <p:nvPr/>
        </p:nvSpPr>
        <p:spPr>
          <a:xfrm>
            <a:off x="4445767" y="1791042"/>
            <a:ext cx="5553778" cy="817245"/>
          </a:xfrm>
          <a:prstGeom prst="wedgeRoundRectCallout">
            <a:avLst>
              <a:gd name="adj1" fmla="val 57825"/>
              <a:gd name="adj2" fmla="val 17676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eat _____________________.</a:t>
            </a:r>
          </a:p>
        </p:txBody>
      </p:sp>
      <p:sp>
        <p:nvSpPr>
          <p:cNvPr id="6" name="Rectangle 5"/>
          <p:cNvSpPr/>
          <p:nvPr/>
        </p:nvSpPr>
        <p:spPr>
          <a:xfrm>
            <a:off x="5645917" y="1976154"/>
            <a:ext cx="234391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three bottles</a:t>
            </a:r>
          </a:p>
        </p:txBody>
      </p:sp>
      <p:pic>
        <p:nvPicPr>
          <p:cNvPr id="7" name="Picture 8" descr="Cute dog drink a pineapple juice icon illustration. dog mascot cartoon character. Premium Vector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9503" b="76864" l="3355" r="50479">
                        <a14:foregroundMark x1="27636" y1="69598" x2="32268" y2="72849"/>
                        <a14:foregroundMark x1="14058" y1="23709" x2="16613" y2="24857"/>
                        <a14:foregroundMark x1="38019" y1="29063" x2="38978" y2="294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77" t="17782" r="48295" b="22307"/>
          <a:stretch/>
        </p:blipFill>
        <p:spPr bwMode="auto">
          <a:xfrm flipH="1">
            <a:off x="52829" y="145248"/>
            <a:ext cx="648003" cy="653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0496549" y="1655787"/>
            <a:ext cx="914400" cy="914400"/>
          </a:xfrm>
          <a:prstGeom prst="ellipse">
            <a:avLst/>
          </a:prstGeom>
          <a:ln>
            <a:solidFill>
              <a:schemeClr val="accent2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44294" y="997907"/>
            <a:ext cx="914400" cy="914400"/>
          </a:xfrm>
          <a:prstGeom prst="ellipse">
            <a:avLst/>
          </a:prstGeom>
          <a:ln>
            <a:solidFill>
              <a:schemeClr val="accent2"/>
            </a:solidFill>
          </a:ln>
        </p:spPr>
      </p:pic>
      <p:sp>
        <p:nvSpPr>
          <p:cNvPr id="9" name="Rectangle 8"/>
          <p:cNvSpPr/>
          <p:nvPr/>
        </p:nvSpPr>
        <p:spPr>
          <a:xfrm>
            <a:off x="5075785" y="894606"/>
            <a:ext cx="112402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water</a:t>
            </a:r>
          </a:p>
        </p:txBody>
      </p:sp>
      <p:pic>
        <p:nvPicPr>
          <p:cNvPr id="11" name="Picture 4" descr="https://s.sachmem.vn/public/images/TA5T2SHS/U17-L2-2-4-e654744fbb789a2bbb81ecca81b3103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2684486"/>
            <a:ext cx="556324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7112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9723050" y="6583841"/>
            <a:ext cx="24621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Arial Black" panose="020B0A040201020202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Ms.Phạm English</a:t>
            </a:r>
          </a:p>
        </p:txBody>
      </p:sp>
      <p:pic>
        <p:nvPicPr>
          <p:cNvPr id="4097" name="Picture 1" descr="https://s.sachmem.vn/public/images/TA5T2SHS/U17-L2-2-1-fed8a2c7a83dbe2f2c7ac1831075d44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898" b="-25195"/>
          <a:stretch/>
        </p:blipFill>
        <p:spPr bwMode="auto">
          <a:xfrm>
            <a:off x="9401577" y="3095980"/>
            <a:ext cx="1855092" cy="1598863"/>
          </a:xfrm>
          <a:prstGeom prst="star10">
            <a:avLst/>
          </a:prstGeom>
          <a:noFill/>
          <a:ln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https://s.sachmem.vn/public/images/TA5T2SHS/U17-L2-2-2-0e7ddfb6420a4535d4de2b91a306f99f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920" t="-17844" r="-7654" b="-25853"/>
          <a:stretch/>
        </p:blipFill>
        <p:spPr bwMode="auto">
          <a:xfrm>
            <a:off x="6761408" y="4125022"/>
            <a:ext cx="2162565" cy="1752600"/>
          </a:xfrm>
          <a:prstGeom prst="star10">
            <a:avLst/>
          </a:prstGeom>
          <a:noFill/>
          <a:ln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https://s.sachmem.vn/public/images/TA5T2SHS/U17-L2-2-3-69006735e30da18bf3e7b0af0a336a80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472" b="-13856"/>
          <a:stretch/>
        </p:blipFill>
        <p:spPr bwMode="auto">
          <a:xfrm>
            <a:off x="3598036" y="4235069"/>
            <a:ext cx="2093677" cy="1642553"/>
          </a:xfrm>
          <a:prstGeom prst="star10">
            <a:avLst/>
          </a:prstGeom>
          <a:noFill/>
          <a:ln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s://s.sachmem.vn/public/images/TA5T2SHS/U17-L2-2-4-e654744fbb789a2bbb81ecca81b31031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8814" b="-12195"/>
          <a:stretch/>
        </p:blipFill>
        <p:spPr bwMode="auto">
          <a:xfrm>
            <a:off x="886642" y="3008694"/>
            <a:ext cx="1999299" cy="1722011"/>
          </a:xfrm>
          <a:prstGeom prst="star10">
            <a:avLst/>
          </a:prstGeom>
          <a:noFill/>
          <a:ln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Double Wave 14"/>
          <p:cNvSpPr/>
          <p:nvPr/>
        </p:nvSpPr>
        <p:spPr>
          <a:xfrm>
            <a:off x="2568676" y="661391"/>
            <a:ext cx="8385465" cy="1499230"/>
          </a:xfrm>
          <a:prstGeom prst="doubleWave">
            <a:avLst>
              <a:gd name="adj1" fmla="val 4978"/>
              <a:gd name="adj2" fmla="val -2551"/>
            </a:avLst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00B050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many/</a:t>
            </a:r>
            <a:r>
              <a:rPr lang="en-US" sz="2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much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do </a:t>
            </a:r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eat/drink 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every day?</a:t>
            </a:r>
          </a:p>
          <a:p>
            <a:pPr algn="ctr"/>
            <a:r>
              <a:rPr lang="en-US" sz="2800" b="1" dirty="0">
                <a:solidFill>
                  <a:srgbClr val="FF11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eat 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______________________</a:t>
            </a:r>
            <a:r>
              <a:rPr lang="en-US" sz="2800" b="1" dirty="0">
                <a:solidFill>
                  <a:srgbClr val="FF11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3" name="Rectangle 2"/>
          <p:cNvSpPr/>
          <p:nvPr/>
        </p:nvSpPr>
        <p:spPr>
          <a:xfrm>
            <a:off x="6511600" y="5859813"/>
            <a:ext cx="283979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>
                <a:solidFill>
                  <a:srgbClr val="002060"/>
                </a:solidFill>
                <a:latin typeface="Helvetica Neue"/>
              </a:rPr>
              <a:t>four bowls</a:t>
            </a:r>
          </a:p>
        </p:txBody>
      </p:sp>
      <p:sp>
        <p:nvSpPr>
          <p:cNvPr id="23" name="Rectangle 22"/>
          <p:cNvSpPr/>
          <p:nvPr/>
        </p:nvSpPr>
        <p:spPr>
          <a:xfrm>
            <a:off x="9251591" y="4647831"/>
            <a:ext cx="233269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>
                <a:solidFill>
                  <a:srgbClr val="002060"/>
                </a:solidFill>
                <a:latin typeface="Helvetica Neue"/>
              </a:rPr>
              <a:t>three bananas</a:t>
            </a:r>
            <a:endParaRPr lang="en-US" altLang="en-US" sz="2400" b="1" dirty="0">
              <a:solidFill>
                <a:srgbClr val="002060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3167671" y="5877622"/>
            <a:ext cx="283979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>
                <a:solidFill>
                  <a:srgbClr val="002060"/>
                </a:solidFill>
                <a:latin typeface="Helvetica Neue"/>
              </a:rPr>
              <a:t>two sausages</a:t>
            </a:r>
          </a:p>
        </p:txBody>
      </p:sp>
      <p:sp>
        <p:nvSpPr>
          <p:cNvPr id="25" name="Rectangle 24"/>
          <p:cNvSpPr/>
          <p:nvPr/>
        </p:nvSpPr>
        <p:spPr>
          <a:xfrm>
            <a:off x="493815" y="4672533"/>
            <a:ext cx="283979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>
                <a:solidFill>
                  <a:srgbClr val="002060"/>
                </a:solidFill>
                <a:latin typeface="Helvetica Neue"/>
              </a:rPr>
              <a:t>three bottles</a:t>
            </a:r>
            <a:endParaRPr lang="en-US" altLang="en-US" sz="2400" b="1" dirty="0">
              <a:solidFill>
                <a:srgbClr val="002060"/>
              </a:solidFill>
            </a:endParaRPr>
          </a:p>
        </p:txBody>
      </p:sp>
      <p:cxnSp>
        <p:nvCxnSpPr>
          <p:cNvPr id="28" name="Straight Arrow Connector 27"/>
          <p:cNvCxnSpPr>
            <a:endCxn id="4100" idx="0"/>
          </p:cNvCxnSpPr>
          <p:nvPr/>
        </p:nvCxnSpPr>
        <p:spPr>
          <a:xfrm flipH="1">
            <a:off x="2885943" y="2076801"/>
            <a:ext cx="3936525" cy="1526831"/>
          </a:xfrm>
          <a:prstGeom prst="straightConnector1">
            <a:avLst/>
          </a:prstGeom>
          <a:ln>
            <a:solidFill>
              <a:srgbClr val="FF113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H="1">
            <a:off x="5238750" y="2040517"/>
            <a:ext cx="1561294" cy="1769483"/>
          </a:xfrm>
          <a:prstGeom prst="straightConnector1">
            <a:avLst/>
          </a:prstGeom>
          <a:ln>
            <a:solidFill>
              <a:srgbClr val="FF113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>
            <a:off x="6800041" y="2036623"/>
            <a:ext cx="900314" cy="2069106"/>
          </a:xfrm>
          <a:prstGeom prst="straightConnector1">
            <a:avLst/>
          </a:prstGeom>
          <a:ln>
            <a:solidFill>
              <a:srgbClr val="FF113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>
            <a:off x="6800041" y="2036623"/>
            <a:ext cx="2782109" cy="1354277"/>
          </a:xfrm>
          <a:prstGeom prst="straightConnector1">
            <a:avLst/>
          </a:prstGeom>
          <a:ln>
            <a:solidFill>
              <a:srgbClr val="FF113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Rectangle 37"/>
          <p:cNvSpPr/>
          <p:nvPr/>
        </p:nvSpPr>
        <p:spPr>
          <a:xfrm>
            <a:off x="9183630" y="2634315"/>
            <a:ext cx="229098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>
                <a:solidFill>
                  <a:srgbClr val="FF0000"/>
                </a:solidFill>
                <a:latin typeface="Helvetica Neue"/>
              </a:rPr>
              <a:t>bananas</a:t>
            </a:r>
          </a:p>
        </p:txBody>
      </p:sp>
      <p:sp>
        <p:nvSpPr>
          <p:cNvPr id="39" name="Rectangle 38"/>
          <p:cNvSpPr/>
          <p:nvPr/>
        </p:nvSpPr>
        <p:spPr>
          <a:xfrm>
            <a:off x="6993395" y="3679552"/>
            <a:ext cx="229098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>
                <a:solidFill>
                  <a:srgbClr val="00B050"/>
                </a:solidFill>
                <a:latin typeface="Helvetica Neue"/>
              </a:rPr>
              <a:t>rice</a:t>
            </a:r>
          </a:p>
        </p:txBody>
      </p:sp>
      <p:sp>
        <p:nvSpPr>
          <p:cNvPr id="40" name="Rectangle 39"/>
          <p:cNvSpPr/>
          <p:nvPr/>
        </p:nvSpPr>
        <p:spPr>
          <a:xfrm rot="20369340">
            <a:off x="2302557" y="2868516"/>
            <a:ext cx="229098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>
                <a:solidFill>
                  <a:srgbClr val="00B050"/>
                </a:solidFill>
                <a:latin typeface="Helvetica Neue"/>
              </a:rPr>
              <a:t>water</a:t>
            </a:r>
            <a:endParaRPr lang="en-US" sz="2400" b="1" dirty="0">
              <a:solidFill>
                <a:srgbClr val="00B050"/>
              </a:solidFill>
              <a:latin typeface="Helvetica Neue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3655091" y="3808237"/>
            <a:ext cx="229098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>
                <a:solidFill>
                  <a:srgbClr val="FF0000"/>
                </a:solidFill>
                <a:latin typeface="Helvetica Neue"/>
              </a:rPr>
              <a:t>sausages</a:t>
            </a:r>
          </a:p>
        </p:txBody>
      </p:sp>
    </p:spTree>
    <p:extLst>
      <p:ext uri="{BB962C8B-B14F-4D97-AF65-F5344CB8AC3E}">
        <p14:creationId xmlns:p14="http://schemas.microsoft.com/office/powerpoint/2010/main" val="614852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" name="Picture 1" descr="Ng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806216" y="1221819"/>
            <a:ext cx="1328737" cy="1328737"/>
          </a:xfrm>
          <a:prstGeom prst="ellipse">
            <a:avLst/>
          </a:prstGeom>
          <a:noFill/>
          <a:ln>
            <a:solidFill>
              <a:schemeClr val="accent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Ho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8302" y="683210"/>
            <a:ext cx="1328737" cy="1328737"/>
          </a:xfrm>
          <a:prstGeom prst="ellipse">
            <a:avLst/>
          </a:prstGeom>
          <a:noFill/>
          <a:ln>
            <a:solidFill>
              <a:schemeClr val="accent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3305322" y="683210"/>
            <a:ext cx="6490879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many/much ______ do you </a:t>
            </a:r>
          </a:p>
          <a:p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eat/drink every day?</a:t>
            </a:r>
          </a:p>
        </p:txBody>
      </p:sp>
      <p:sp>
        <p:nvSpPr>
          <p:cNvPr id="4" name="Rectangle 3"/>
          <p:cNvSpPr/>
          <p:nvPr/>
        </p:nvSpPr>
        <p:spPr>
          <a:xfrm>
            <a:off x="7070539" y="1672518"/>
            <a:ext cx="394050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eat/drink _______.</a:t>
            </a:r>
          </a:p>
        </p:txBody>
      </p:sp>
      <p:sp>
        <p:nvSpPr>
          <p:cNvPr id="8" name="Rectangle 7"/>
          <p:cNvSpPr/>
          <p:nvPr/>
        </p:nvSpPr>
        <p:spPr>
          <a:xfrm>
            <a:off x="657031" y="483155"/>
            <a:ext cx="156818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i="0" dirty="0">
                <a:effectLst/>
                <a:latin typeface="Helvetica Neue"/>
              </a:rPr>
              <a:t>3. Let’s talk</a:t>
            </a:r>
            <a:endParaRPr lang="en-US" sz="2000" dirty="0"/>
          </a:p>
        </p:txBody>
      </p:sp>
      <p:pic>
        <p:nvPicPr>
          <p:cNvPr id="9" name="Picture 8" descr="Cute dog drink a pineapple juice icon illustration. dog mascot cartoon character. Premium Vector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9503" b="76864" l="3355" r="50479">
                        <a14:foregroundMark x1="27636" y1="69598" x2="32268" y2="72849"/>
                        <a14:foregroundMark x1="14058" y1="23709" x2="16613" y2="24857"/>
                        <a14:foregroundMark x1="38019" y1="29063" x2="38978" y2="294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77" t="17782" r="48295" b="22307"/>
          <a:stretch/>
        </p:blipFill>
        <p:spPr bwMode="auto">
          <a:xfrm flipH="1">
            <a:off x="52829" y="145248"/>
            <a:ext cx="648003" cy="653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75988" y="2434407"/>
            <a:ext cx="2287950" cy="150301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031" y="2196427"/>
            <a:ext cx="2145830" cy="1783302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2671" y="4303068"/>
            <a:ext cx="1705852" cy="182804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9"/>
          <a:srcRect l="23982" t="6388" r="27564" b="12680"/>
          <a:stretch/>
        </p:blipFill>
        <p:spPr>
          <a:xfrm>
            <a:off x="1039114" y="4299729"/>
            <a:ext cx="1017398" cy="1834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233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85798" y="441598"/>
            <a:ext cx="256031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i="0" dirty="0">
                <a:effectLst/>
                <a:latin typeface="Helvetica Neue"/>
              </a:rPr>
              <a:t>4. Listen and circle.</a:t>
            </a:r>
            <a:endParaRPr lang="en-US" sz="2000" dirty="0"/>
          </a:p>
        </p:txBody>
      </p:sp>
      <p:pic>
        <p:nvPicPr>
          <p:cNvPr id="99" name="soundMsPham"/>
          <p:cNvPicPr>
            <a:picLocks noChangeAspect="1"/>
          </p:cNvPicPr>
          <p:nvPr/>
        </p:nvPicPr>
        <p:blipFill rotWithShape="1">
          <a:blip r:embed="rId2"/>
          <a:srcRect l="14414" t="15022" r="14612" b="15187"/>
          <a:stretch/>
        </p:blipFill>
        <p:spPr>
          <a:xfrm>
            <a:off x="3303662" y="498573"/>
            <a:ext cx="274319" cy="274320"/>
          </a:xfrm>
          <a:prstGeom prst="ellipse">
            <a:avLst/>
          </a:prstGeom>
        </p:spPr>
      </p:pic>
      <p:pic>
        <p:nvPicPr>
          <p:cNvPr id="105" name="Picture 8" descr="Cute dog drink a pineapple juice icon illustration. dog mascot cartoon character. Premium Vector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9503" b="76864" l="3355" r="50479">
                        <a14:foregroundMark x1="27636" y1="69598" x2="32268" y2="72849"/>
                        <a14:foregroundMark x1="14058" y1="23709" x2="16613" y2="24857"/>
                        <a14:foregroundMark x1="38019" y1="29063" x2="38978" y2="294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77" t="17782" r="48295" b="22307"/>
          <a:stretch/>
        </p:blipFill>
        <p:spPr bwMode="auto">
          <a:xfrm flipH="1">
            <a:off x="52829" y="145248"/>
            <a:ext cx="648003" cy="653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Rectangle 48"/>
          <p:cNvSpPr/>
          <p:nvPr/>
        </p:nvSpPr>
        <p:spPr>
          <a:xfrm>
            <a:off x="902866" y="993845"/>
            <a:ext cx="10614868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many bananas does Tony eat every day?</a:t>
            </a:r>
          </a:p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a.  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One.		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 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Two. 			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 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Three.</a:t>
            </a:r>
          </a:p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much rice does Nam eat every day?</a:t>
            </a:r>
          </a:p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a.  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Two bowls.	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 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Three bowls.		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 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Four bowls. </a:t>
            </a:r>
          </a:p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much water does Mai drink every day?</a:t>
            </a:r>
          </a:p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a.  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Three bottles.		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 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Four bottles. 	    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 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Five bottles.</a:t>
            </a:r>
          </a:p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many sausages does Tom eat every day?</a:t>
            </a:r>
          </a:p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a.  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One.		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 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Two. 		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 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Three.</a:t>
            </a:r>
            <a:endParaRPr lang="en-US" sz="2800" b="0" i="0" dirty="0">
              <a:solidFill>
                <a:srgbClr val="00206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9" name="soundMsPham"/>
          <p:cNvPicPr>
            <a:picLocks noChangeAspect="1"/>
          </p:cNvPicPr>
          <p:nvPr/>
        </p:nvPicPr>
        <p:blipFill rotWithShape="1">
          <a:blip r:embed="rId2"/>
          <a:srcRect l="14414" t="15022" r="14612" b="15187"/>
          <a:stretch/>
        </p:blipFill>
        <p:spPr>
          <a:xfrm>
            <a:off x="935321" y="1938591"/>
            <a:ext cx="274319" cy="274320"/>
          </a:xfrm>
          <a:prstGeom prst="ellipse">
            <a:avLst/>
          </a:prstGeom>
        </p:spPr>
      </p:pic>
      <p:pic>
        <p:nvPicPr>
          <p:cNvPr id="71" name="soundMsPham"/>
          <p:cNvPicPr>
            <a:picLocks noChangeAspect="1"/>
          </p:cNvPicPr>
          <p:nvPr/>
        </p:nvPicPr>
        <p:blipFill rotWithShape="1">
          <a:blip r:embed="rId2"/>
          <a:srcRect l="14414" t="15022" r="14612" b="15187"/>
          <a:stretch/>
        </p:blipFill>
        <p:spPr>
          <a:xfrm>
            <a:off x="935321" y="3138811"/>
            <a:ext cx="274319" cy="274320"/>
          </a:xfrm>
          <a:prstGeom prst="ellipse">
            <a:avLst/>
          </a:prstGeom>
        </p:spPr>
      </p:pic>
      <p:pic>
        <p:nvPicPr>
          <p:cNvPr id="73" name="soundMsPham"/>
          <p:cNvPicPr>
            <a:picLocks noChangeAspect="1"/>
          </p:cNvPicPr>
          <p:nvPr/>
        </p:nvPicPr>
        <p:blipFill rotWithShape="1">
          <a:blip r:embed="rId2"/>
          <a:srcRect l="14414" t="15022" r="14612" b="15187"/>
          <a:stretch/>
        </p:blipFill>
        <p:spPr>
          <a:xfrm>
            <a:off x="935321" y="4437188"/>
            <a:ext cx="274319" cy="274320"/>
          </a:xfrm>
          <a:prstGeom prst="ellipse">
            <a:avLst/>
          </a:prstGeom>
        </p:spPr>
      </p:pic>
      <p:pic>
        <p:nvPicPr>
          <p:cNvPr id="75" name="soundMsPham"/>
          <p:cNvPicPr>
            <a:picLocks noChangeAspect="1"/>
          </p:cNvPicPr>
          <p:nvPr/>
        </p:nvPicPr>
        <p:blipFill rotWithShape="1">
          <a:blip r:embed="rId2"/>
          <a:srcRect l="14414" t="15022" r="14612" b="15187"/>
          <a:stretch/>
        </p:blipFill>
        <p:spPr>
          <a:xfrm>
            <a:off x="935321" y="5712923"/>
            <a:ext cx="274319" cy="274320"/>
          </a:xfrm>
          <a:prstGeom prst="ellipse">
            <a:avLst/>
          </a:prstGeom>
        </p:spPr>
      </p:pic>
      <p:sp>
        <p:nvSpPr>
          <p:cNvPr id="52" name="Oval 51"/>
          <p:cNvSpPr/>
          <p:nvPr/>
        </p:nvSpPr>
        <p:spPr>
          <a:xfrm>
            <a:off x="4514850" y="1780913"/>
            <a:ext cx="548640" cy="548640"/>
          </a:xfrm>
          <a:prstGeom prst="ellipse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Oval 77"/>
          <p:cNvSpPr/>
          <p:nvPr/>
        </p:nvSpPr>
        <p:spPr>
          <a:xfrm>
            <a:off x="8172450" y="3063921"/>
            <a:ext cx="548640" cy="548640"/>
          </a:xfrm>
          <a:prstGeom prst="ellipse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Oval 78"/>
          <p:cNvSpPr/>
          <p:nvPr/>
        </p:nvSpPr>
        <p:spPr>
          <a:xfrm>
            <a:off x="5436235" y="4300028"/>
            <a:ext cx="548640" cy="548640"/>
          </a:xfrm>
          <a:prstGeom prst="ellipse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Oval 79"/>
          <p:cNvSpPr/>
          <p:nvPr/>
        </p:nvSpPr>
        <p:spPr>
          <a:xfrm>
            <a:off x="4514850" y="5594813"/>
            <a:ext cx="548640" cy="548640"/>
          </a:xfrm>
          <a:prstGeom prst="ellipse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5174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7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75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75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75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  <p:bldP spid="78" grpId="0" animBg="1"/>
      <p:bldP spid="79" grpId="0" animBg="1"/>
      <p:bldP spid="8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01045" y="463034"/>
            <a:ext cx="289053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Helvetica Neue"/>
              </a:rPr>
              <a:t>5. Read and complete.</a:t>
            </a:r>
            <a:endParaRPr lang="en-US" sz="2000" dirty="0"/>
          </a:p>
        </p:txBody>
      </p:sp>
      <p:pic>
        <p:nvPicPr>
          <p:cNvPr id="31" name="Picture 8" descr="Cute dog drink a pineapple juice icon illustration. dog mascot cartoon character. Premium Vector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9503" b="76864" l="3355" r="50479">
                        <a14:foregroundMark x1="27636" y1="69598" x2="32268" y2="72849"/>
                        <a14:foregroundMark x1="14058" y1="23709" x2="16613" y2="24857"/>
                        <a14:foregroundMark x1="38019" y1="29063" x2="38978" y2="294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77" t="17782" r="48295" b="22307"/>
          <a:stretch/>
        </p:blipFill>
        <p:spPr bwMode="auto">
          <a:xfrm flipH="1">
            <a:off x="52829" y="145248"/>
            <a:ext cx="648003" cy="653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3677846" y="704909"/>
            <a:ext cx="8364147" cy="59985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Mai: 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do you usually have for breakfast?</a:t>
            </a:r>
          </a:p>
          <a:p>
            <a:pPr>
              <a:lnSpc>
                <a:spcPct val="110000"/>
              </a:lnSpc>
            </a:pP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Tom: 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Some bread with butter, sausages, eggs, chocolate and milk.</a:t>
            </a:r>
          </a:p>
          <a:p>
            <a:pPr>
              <a:lnSpc>
                <a:spcPct val="110000"/>
              </a:lnSpc>
            </a:pP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Mai: 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(1) _________ sausages and eggs do you have?</a:t>
            </a:r>
          </a:p>
          <a:p>
            <a:pPr>
              <a:lnSpc>
                <a:spcPct val="110000"/>
              </a:lnSpc>
            </a:pP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Tom: 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usually have two sausages and one egg.</a:t>
            </a:r>
          </a:p>
          <a:p>
            <a:pPr>
              <a:lnSpc>
                <a:spcPct val="110000"/>
              </a:lnSpc>
            </a:pP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Mai: 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(2)  _________ chocolate do you eat?</a:t>
            </a:r>
          </a:p>
          <a:p>
            <a:pPr>
              <a:lnSpc>
                <a:spcPct val="110000"/>
              </a:lnSpc>
            </a:pP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Tom: 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One or two bars.</a:t>
            </a:r>
          </a:p>
          <a:p>
            <a:pPr>
              <a:lnSpc>
                <a:spcPct val="110000"/>
              </a:lnSpc>
            </a:pP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Mai: 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how much (3)  ______ do you drink?</a:t>
            </a:r>
          </a:p>
          <a:p>
            <a:pPr>
              <a:lnSpc>
                <a:spcPct val="110000"/>
              </a:lnSpc>
            </a:pP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Tom: 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big glass.</a:t>
            </a:r>
          </a:p>
          <a:p>
            <a:pPr>
              <a:lnSpc>
                <a:spcPct val="110000"/>
              </a:lnSpc>
            </a:pP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Mai: 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(4)  ___________ eat too many sausages </a:t>
            </a:r>
          </a:p>
          <a:p>
            <a:pPr>
              <a:lnSpc>
                <a:spcPct val="110000"/>
              </a:lnSpc>
            </a:pP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chocolate bars.</a:t>
            </a:r>
          </a:p>
          <a:p>
            <a:pPr>
              <a:lnSpc>
                <a:spcPct val="110000"/>
              </a:lnSpc>
            </a:pP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Tom: 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Why not?</a:t>
            </a:r>
          </a:p>
          <a:p>
            <a:pPr>
              <a:lnSpc>
                <a:spcPct val="110000"/>
              </a:lnSpc>
            </a:pP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Mai: 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Because they're not very (5)  _________!</a:t>
            </a:r>
            <a:endParaRPr lang="en-US" sz="2600" b="0" i="0" dirty="0">
              <a:solidFill>
                <a:srgbClr val="00206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Vertical Scroll 10"/>
          <p:cNvSpPr/>
          <p:nvPr/>
        </p:nvSpPr>
        <p:spPr>
          <a:xfrm>
            <a:off x="510072" y="1646581"/>
            <a:ext cx="3072479" cy="4115157"/>
          </a:xfrm>
          <a:prstGeom prst="verticalScroll">
            <a:avLst>
              <a:gd name="adj" fmla="val 7540"/>
            </a:avLst>
          </a:prstGeom>
          <a:ln w="19050">
            <a:solidFill>
              <a:srgbClr val="F10F7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shouldn't</a:t>
            </a:r>
          </a:p>
          <a:p>
            <a:pPr algn="ctr">
              <a:lnSpc>
                <a:spcPct val="200000"/>
              </a:lnSpc>
            </a:pP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Healthy</a:t>
            </a:r>
          </a:p>
          <a:p>
            <a:pPr algn="ctr">
              <a:lnSpc>
                <a:spcPct val="200000"/>
              </a:lnSpc>
            </a:pP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many</a:t>
            </a:r>
          </a:p>
          <a:p>
            <a:pPr algn="ctr">
              <a:lnSpc>
                <a:spcPct val="200000"/>
              </a:lnSpc>
            </a:pP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milk</a:t>
            </a:r>
          </a:p>
          <a:p>
            <a:pPr algn="ctr">
              <a:lnSpc>
                <a:spcPct val="200000"/>
              </a:lnSpc>
            </a:pP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much</a:t>
            </a:r>
          </a:p>
        </p:txBody>
      </p:sp>
      <p:sp>
        <p:nvSpPr>
          <p:cNvPr id="20" name="Rectangle 19"/>
          <p:cNvSpPr/>
          <p:nvPr/>
        </p:nvSpPr>
        <p:spPr>
          <a:xfrm>
            <a:off x="4743450" y="2046631"/>
            <a:ext cx="2209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many</a:t>
            </a:r>
          </a:p>
        </p:txBody>
      </p:sp>
      <p:sp>
        <p:nvSpPr>
          <p:cNvPr id="25" name="Rectangle 24"/>
          <p:cNvSpPr/>
          <p:nvPr/>
        </p:nvSpPr>
        <p:spPr>
          <a:xfrm>
            <a:off x="4800600" y="2899572"/>
            <a:ext cx="2209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much</a:t>
            </a:r>
          </a:p>
        </p:txBody>
      </p:sp>
      <p:sp>
        <p:nvSpPr>
          <p:cNvPr id="27" name="Rectangle 26"/>
          <p:cNvSpPr/>
          <p:nvPr/>
        </p:nvSpPr>
        <p:spPr>
          <a:xfrm>
            <a:off x="6858000" y="3765281"/>
            <a:ext cx="2209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milk</a:t>
            </a:r>
            <a:endParaRPr lang="en-US" sz="2400" b="1" dirty="0">
              <a:solidFill>
                <a:srgbClr val="C00000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5650119" y="4638315"/>
            <a:ext cx="2209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shouldn't</a:t>
            </a:r>
          </a:p>
        </p:txBody>
      </p:sp>
      <p:sp>
        <p:nvSpPr>
          <p:cNvPr id="30" name="Rectangle 29"/>
          <p:cNvSpPr/>
          <p:nvPr/>
        </p:nvSpPr>
        <p:spPr>
          <a:xfrm>
            <a:off x="8488569" y="5975921"/>
            <a:ext cx="2209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healthy</a:t>
            </a:r>
            <a:endParaRPr lang="en-US" sz="2400" b="1" dirty="0">
              <a:solidFill>
                <a:srgbClr val="C00000"/>
              </a:solidFill>
            </a:endParaRPr>
          </a:p>
        </p:txBody>
      </p:sp>
      <p:cxnSp>
        <p:nvCxnSpPr>
          <p:cNvPr id="22" name="Straight Connector 21"/>
          <p:cNvCxnSpPr/>
          <p:nvPr/>
        </p:nvCxnSpPr>
        <p:spPr>
          <a:xfrm>
            <a:off x="1093811" y="3704159"/>
            <a:ext cx="1905000" cy="230833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1093811" y="5152743"/>
            <a:ext cx="1905000" cy="230833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1093811" y="4439927"/>
            <a:ext cx="1905000" cy="230833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1093811" y="2277463"/>
            <a:ext cx="1905000" cy="230833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85493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5" grpId="0"/>
      <p:bldP spid="27" grpId="0"/>
      <p:bldP spid="28" grpId="0"/>
      <p:bldP spid="3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1" y="0"/>
            <a:ext cx="12191999" cy="6858000"/>
          </a:xfrm>
          <a:prstGeom prst="rect">
            <a:avLst/>
          </a:prstGeom>
          <a:solidFill>
            <a:srgbClr val="72D4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l="3106" t="4432"/>
          <a:stretch/>
        </p:blipFill>
        <p:spPr>
          <a:xfrm>
            <a:off x="-83128" y="-103909"/>
            <a:ext cx="12275127" cy="6962409"/>
          </a:xfrm>
          <a:prstGeom prst="rect">
            <a:avLst/>
          </a:prstGeom>
        </p:spPr>
      </p:pic>
      <p:sp>
        <p:nvSpPr>
          <p:cNvPr id="79" name="Rectangle 78"/>
          <p:cNvSpPr/>
          <p:nvPr/>
        </p:nvSpPr>
        <p:spPr>
          <a:xfrm>
            <a:off x="4703680" y="1033988"/>
            <a:ext cx="1744203" cy="1744203"/>
          </a:xfrm>
          <a:prstGeom prst="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Arial Black" panose="020B0A04020102020204" pitchFamily="34" charset="0"/>
              </a:rPr>
              <a:t>ant</a:t>
            </a:r>
          </a:p>
        </p:txBody>
      </p:sp>
      <p:sp>
        <p:nvSpPr>
          <p:cNvPr id="80" name="Rectangle 79"/>
          <p:cNvSpPr/>
          <p:nvPr/>
        </p:nvSpPr>
        <p:spPr>
          <a:xfrm>
            <a:off x="6533843" y="1033988"/>
            <a:ext cx="1744203" cy="1744203"/>
          </a:xfrm>
          <a:prstGeom prst="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Arial Black" panose="020B0A04020102020204" pitchFamily="34" charset="0"/>
              </a:rPr>
              <a:t>mouse</a:t>
            </a:r>
          </a:p>
        </p:txBody>
      </p:sp>
      <p:sp>
        <p:nvSpPr>
          <p:cNvPr id="81" name="Rectangle 80"/>
          <p:cNvSpPr/>
          <p:nvPr/>
        </p:nvSpPr>
        <p:spPr>
          <a:xfrm>
            <a:off x="2871879" y="2854571"/>
            <a:ext cx="1744203" cy="1744203"/>
          </a:xfrm>
          <a:prstGeom prst="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Arial Black" panose="020B0A04020102020204" pitchFamily="34" charset="0"/>
              </a:rPr>
              <a:t>elephant</a:t>
            </a:r>
          </a:p>
        </p:txBody>
      </p:sp>
      <p:sp>
        <p:nvSpPr>
          <p:cNvPr id="82" name="Rectangle 81"/>
          <p:cNvSpPr/>
          <p:nvPr/>
        </p:nvSpPr>
        <p:spPr>
          <a:xfrm>
            <a:off x="4703680" y="2854571"/>
            <a:ext cx="1744203" cy="1744203"/>
          </a:xfrm>
          <a:prstGeom prst="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Arial Black" panose="020B0A04020102020204" pitchFamily="34" charset="0"/>
              </a:rPr>
              <a:t>dog</a:t>
            </a:r>
          </a:p>
        </p:txBody>
      </p:sp>
      <p:sp>
        <p:nvSpPr>
          <p:cNvPr id="83" name="Rectangle 82"/>
          <p:cNvSpPr/>
          <p:nvPr/>
        </p:nvSpPr>
        <p:spPr>
          <a:xfrm>
            <a:off x="6533843" y="2854571"/>
            <a:ext cx="1744203" cy="1744203"/>
          </a:xfrm>
          <a:prstGeom prst="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Arial Black" panose="020B0A04020102020204" pitchFamily="34" charset="0"/>
              </a:rPr>
              <a:t>fish</a:t>
            </a:r>
          </a:p>
        </p:txBody>
      </p:sp>
      <p:sp>
        <p:nvSpPr>
          <p:cNvPr id="84" name="Rectangle 83"/>
          <p:cNvSpPr/>
          <p:nvPr/>
        </p:nvSpPr>
        <p:spPr>
          <a:xfrm>
            <a:off x="2871879" y="4685774"/>
            <a:ext cx="1744203" cy="1744203"/>
          </a:xfrm>
          <a:prstGeom prst="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Arial Black" panose="020B0A04020102020204" pitchFamily="34" charset="0"/>
              </a:rPr>
              <a:t>iguana</a:t>
            </a:r>
          </a:p>
        </p:txBody>
      </p:sp>
      <p:sp>
        <p:nvSpPr>
          <p:cNvPr id="85" name="Rectangle 84"/>
          <p:cNvSpPr/>
          <p:nvPr/>
        </p:nvSpPr>
        <p:spPr>
          <a:xfrm>
            <a:off x="4703680" y="4685774"/>
            <a:ext cx="1744203" cy="1744203"/>
          </a:xfrm>
          <a:prstGeom prst="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Arial Black" panose="020B0A04020102020204" pitchFamily="34" charset="0"/>
              </a:rPr>
              <a:t>hen</a:t>
            </a:r>
          </a:p>
        </p:txBody>
      </p:sp>
      <p:sp>
        <p:nvSpPr>
          <p:cNvPr id="86" name="Rectangle 85"/>
          <p:cNvSpPr/>
          <p:nvPr/>
        </p:nvSpPr>
        <p:spPr>
          <a:xfrm>
            <a:off x="6533843" y="4685774"/>
            <a:ext cx="1744203" cy="1744203"/>
          </a:xfrm>
          <a:prstGeom prst="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Arial Black" panose="020B0A04020102020204" pitchFamily="34" charset="0"/>
              </a:rPr>
              <a:t>pet</a:t>
            </a:r>
          </a:p>
        </p:txBody>
      </p:sp>
      <p:sp>
        <p:nvSpPr>
          <p:cNvPr id="88" name="Rectangle 87"/>
          <p:cNvSpPr/>
          <p:nvPr/>
        </p:nvSpPr>
        <p:spPr>
          <a:xfrm>
            <a:off x="2871879" y="1033988"/>
            <a:ext cx="1744203" cy="1744203"/>
          </a:xfrm>
          <a:prstGeom prst="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 Black" panose="020B0A04020102020204" pitchFamily="34" charset="0"/>
              </a:rPr>
              <a:t>1</a:t>
            </a:r>
          </a:p>
        </p:txBody>
      </p:sp>
      <p:sp>
        <p:nvSpPr>
          <p:cNvPr id="29" name="tronto"/>
          <p:cNvSpPr/>
          <p:nvPr/>
        </p:nvSpPr>
        <p:spPr>
          <a:xfrm>
            <a:off x="3078536" y="1233962"/>
            <a:ext cx="1329301" cy="1329301"/>
          </a:xfrm>
          <a:prstGeom prst="flowChartConnector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xto"/>
          <p:cNvSpPr/>
          <p:nvPr/>
        </p:nvSpPr>
        <p:spPr>
          <a:xfrm>
            <a:off x="3000044" y="1143510"/>
            <a:ext cx="1614488" cy="1614488"/>
          </a:xfrm>
          <a:prstGeom prst="mathMultiply">
            <a:avLst>
              <a:gd name="adj1" fmla="val 19096"/>
            </a:avLst>
          </a:prstGeom>
          <a:solidFill>
            <a:srgbClr val="FF0000"/>
          </a:solidFill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6" name="tronto"/>
          <p:cNvSpPr/>
          <p:nvPr/>
        </p:nvSpPr>
        <p:spPr>
          <a:xfrm>
            <a:off x="4911499" y="1246446"/>
            <a:ext cx="1329301" cy="1329301"/>
          </a:xfrm>
          <a:prstGeom prst="flowChartConnector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7" name="xto"/>
          <p:cNvSpPr/>
          <p:nvPr/>
        </p:nvSpPr>
        <p:spPr>
          <a:xfrm>
            <a:off x="4833007" y="1155994"/>
            <a:ext cx="1614488" cy="1614488"/>
          </a:xfrm>
          <a:prstGeom prst="mathMultiply">
            <a:avLst>
              <a:gd name="adj1" fmla="val 19096"/>
            </a:avLst>
          </a:prstGeom>
          <a:solidFill>
            <a:srgbClr val="FF0000"/>
          </a:solidFill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1" name="tronto"/>
          <p:cNvSpPr/>
          <p:nvPr/>
        </p:nvSpPr>
        <p:spPr>
          <a:xfrm>
            <a:off x="6742912" y="1246446"/>
            <a:ext cx="1329301" cy="1329301"/>
          </a:xfrm>
          <a:prstGeom prst="flowChartConnector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2" name="xto"/>
          <p:cNvSpPr/>
          <p:nvPr/>
        </p:nvSpPr>
        <p:spPr>
          <a:xfrm>
            <a:off x="6664420" y="1155994"/>
            <a:ext cx="1614488" cy="1614488"/>
          </a:xfrm>
          <a:prstGeom prst="mathMultiply">
            <a:avLst>
              <a:gd name="adj1" fmla="val 19096"/>
            </a:avLst>
          </a:prstGeom>
          <a:solidFill>
            <a:srgbClr val="FF0000"/>
          </a:solidFill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6" name="tronto"/>
          <p:cNvSpPr/>
          <p:nvPr/>
        </p:nvSpPr>
        <p:spPr>
          <a:xfrm>
            <a:off x="3078536" y="3082912"/>
            <a:ext cx="1329301" cy="1329301"/>
          </a:xfrm>
          <a:prstGeom prst="flowChartConnector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7" name="xto"/>
          <p:cNvSpPr/>
          <p:nvPr/>
        </p:nvSpPr>
        <p:spPr>
          <a:xfrm>
            <a:off x="3000044" y="2992460"/>
            <a:ext cx="1614488" cy="1614488"/>
          </a:xfrm>
          <a:prstGeom prst="mathMultiply">
            <a:avLst>
              <a:gd name="adj1" fmla="val 19096"/>
            </a:avLst>
          </a:prstGeom>
          <a:solidFill>
            <a:srgbClr val="FF0000"/>
          </a:solidFill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1" name="tronto"/>
          <p:cNvSpPr/>
          <p:nvPr/>
        </p:nvSpPr>
        <p:spPr>
          <a:xfrm>
            <a:off x="4911499" y="3095396"/>
            <a:ext cx="1329301" cy="1329301"/>
          </a:xfrm>
          <a:prstGeom prst="flowChartConnector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2" name="xto"/>
          <p:cNvSpPr/>
          <p:nvPr/>
        </p:nvSpPr>
        <p:spPr>
          <a:xfrm>
            <a:off x="4833007" y="3004944"/>
            <a:ext cx="1614488" cy="1614488"/>
          </a:xfrm>
          <a:prstGeom prst="mathMultiply">
            <a:avLst>
              <a:gd name="adj1" fmla="val 19096"/>
            </a:avLst>
          </a:prstGeom>
          <a:solidFill>
            <a:srgbClr val="FF0000"/>
          </a:solidFill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6" name="tronto"/>
          <p:cNvSpPr/>
          <p:nvPr/>
        </p:nvSpPr>
        <p:spPr>
          <a:xfrm>
            <a:off x="6742912" y="3095396"/>
            <a:ext cx="1329301" cy="1329301"/>
          </a:xfrm>
          <a:prstGeom prst="flowChartConnector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7" name="xto"/>
          <p:cNvSpPr/>
          <p:nvPr/>
        </p:nvSpPr>
        <p:spPr>
          <a:xfrm>
            <a:off x="6664420" y="3004944"/>
            <a:ext cx="1614488" cy="1614488"/>
          </a:xfrm>
          <a:prstGeom prst="mathMultiply">
            <a:avLst>
              <a:gd name="adj1" fmla="val 19096"/>
            </a:avLst>
          </a:prstGeom>
          <a:solidFill>
            <a:srgbClr val="FF0000"/>
          </a:solidFill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1" name="tronto"/>
          <p:cNvSpPr/>
          <p:nvPr/>
        </p:nvSpPr>
        <p:spPr>
          <a:xfrm>
            <a:off x="3078536" y="4913905"/>
            <a:ext cx="1329301" cy="1329301"/>
          </a:xfrm>
          <a:prstGeom prst="flowChartConnector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2" name="xto"/>
          <p:cNvSpPr/>
          <p:nvPr/>
        </p:nvSpPr>
        <p:spPr>
          <a:xfrm>
            <a:off x="3000044" y="4823453"/>
            <a:ext cx="1614488" cy="1614488"/>
          </a:xfrm>
          <a:prstGeom prst="mathMultiply">
            <a:avLst>
              <a:gd name="adj1" fmla="val 19096"/>
            </a:avLst>
          </a:prstGeom>
          <a:solidFill>
            <a:srgbClr val="FF0000"/>
          </a:solidFill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6" name="tronto"/>
          <p:cNvSpPr/>
          <p:nvPr/>
        </p:nvSpPr>
        <p:spPr>
          <a:xfrm>
            <a:off x="4911499" y="4926389"/>
            <a:ext cx="1329301" cy="1329301"/>
          </a:xfrm>
          <a:prstGeom prst="flowChartConnector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7" name="xto"/>
          <p:cNvSpPr/>
          <p:nvPr/>
        </p:nvSpPr>
        <p:spPr>
          <a:xfrm>
            <a:off x="4833007" y="4835937"/>
            <a:ext cx="1614488" cy="1614488"/>
          </a:xfrm>
          <a:prstGeom prst="mathMultiply">
            <a:avLst>
              <a:gd name="adj1" fmla="val 19096"/>
            </a:avLst>
          </a:prstGeom>
          <a:solidFill>
            <a:srgbClr val="FF0000"/>
          </a:solidFill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1" name="tronto"/>
          <p:cNvSpPr/>
          <p:nvPr/>
        </p:nvSpPr>
        <p:spPr>
          <a:xfrm>
            <a:off x="6742912" y="4926389"/>
            <a:ext cx="1329301" cy="1329301"/>
          </a:xfrm>
          <a:prstGeom prst="flowChartConnector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2" name="xto"/>
          <p:cNvSpPr/>
          <p:nvPr/>
        </p:nvSpPr>
        <p:spPr>
          <a:xfrm>
            <a:off x="6664420" y="4835937"/>
            <a:ext cx="1614488" cy="1614488"/>
          </a:xfrm>
          <a:prstGeom prst="mathMultiply">
            <a:avLst>
              <a:gd name="adj1" fmla="val 19096"/>
            </a:avLst>
          </a:prstGeom>
          <a:solidFill>
            <a:srgbClr val="FF0000"/>
          </a:solidFill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1">
            <a:hlinkClick r:id="rId6" action="ppaction://hlinksldjump"/>
          </p:cNvPr>
          <p:cNvSpPr/>
          <p:nvPr/>
        </p:nvSpPr>
        <p:spPr>
          <a:xfrm>
            <a:off x="2871879" y="1033988"/>
            <a:ext cx="1744203" cy="1744203"/>
          </a:xfrm>
          <a:prstGeom prst="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rgbClr val="002060"/>
                </a:solidFill>
                <a:latin typeface="Arial Black" panose="020B0A04020102020204" pitchFamily="34" charset="0"/>
              </a:rPr>
              <a:t>1</a:t>
            </a:r>
          </a:p>
        </p:txBody>
      </p:sp>
      <p:pic>
        <p:nvPicPr>
          <p:cNvPr id="22" name="xnho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18050" y="2149957"/>
            <a:ext cx="461254" cy="461254"/>
          </a:xfrm>
          <a:prstGeom prst="rect">
            <a:avLst/>
          </a:prstGeom>
        </p:spPr>
      </p:pic>
      <p:pic>
        <p:nvPicPr>
          <p:cNvPr id="26" name="tronhno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17130" y="2197704"/>
            <a:ext cx="365760" cy="365760"/>
          </a:xfrm>
          <a:prstGeom prst="rect">
            <a:avLst/>
          </a:prstGeom>
        </p:spPr>
      </p:pic>
      <p:sp>
        <p:nvSpPr>
          <p:cNvPr id="148" name="1">
            <a:hlinkClick r:id="rId9" action="ppaction://hlinksldjump"/>
          </p:cNvPr>
          <p:cNvSpPr/>
          <p:nvPr/>
        </p:nvSpPr>
        <p:spPr>
          <a:xfrm>
            <a:off x="4703680" y="1033988"/>
            <a:ext cx="1744203" cy="1744203"/>
          </a:xfrm>
          <a:prstGeom prst="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rgbClr val="002060"/>
                </a:solidFill>
                <a:latin typeface="Arial Black" panose="020B0A04020102020204" pitchFamily="34" charset="0"/>
              </a:rPr>
              <a:t>2</a:t>
            </a:r>
          </a:p>
        </p:txBody>
      </p:sp>
      <p:pic>
        <p:nvPicPr>
          <p:cNvPr id="149" name="xnho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51013" y="2162441"/>
            <a:ext cx="461254" cy="461254"/>
          </a:xfrm>
          <a:prstGeom prst="rect">
            <a:avLst/>
          </a:prstGeom>
        </p:spPr>
      </p:pic>
      <p:pic>
        <p:nvPicPr>
          <p:cNvPr id="150" name="tronhno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50093" y="2210188"/>
            <a:ext cx="365760" cy="365760"/>
          </a:xfrm>
          <a:prstGeom prst="rect">
            <a:avLst/>
          </a:prstGeom>
        </p:spPr>
      </p:pic>
      <p:sp>
        <p:nvSpPr>
          <p:cNvPr id="153" name="1">
            <a:hlinkClick r:id="rId10" action="ppaction://hlinksldjump"/>
          </p:cNvPr>
          <p:cNvSpPr/>
          <p:nvPr/>
        </p:nvSpPr>
        <p:spPr>
          <a:xfrm>
            <a:off x="6533843" y="1033988"/>
            <a:ext cx="1744203" cy="1744203"/>
          </a:xfrm>
          <a:prstGeom prst="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rgbClr val="002060"/>
                </a:solidFill>
                <a:latin typeface="Arial Black" panose="020B0A04020102020204" pitchFamily="34" charset="0"/>
              </a:rPr>
              <a:t>3</a:t>
            </a:r>
          </a:p>
        </p:txBody>
      </p:sp>
      <p:pic>
        <p:nvPicPr>
          <p:cNvPr id="154" name="xnho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82426" y="2162441"/>
            <a:ext cx="461254" cy="461254"/>
          </a:xfrm>
          <a:prstGeom prst="rect">
            <a:avLst/>
          </a:prstGeom>
        </p:spPr>
      </p:pic>
      <p:pic>
        <p:nvPicPr>
          <p:cNvPr id="155" name="tronhno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81506" y="2210188"/>
            <a:ext cx="365760" cy="365760"/>
          </a:xfrm>
          <a:prstGeom prst="rect">
            <a:avLst/>
          </a:prstGeom>
        </p:spPr>
      </p:pic>
      <p:sp>
        <p:nvSpPr>
          <p:cNvPr id="158" name="1">
            <a:hlinkClick r:id="rId11" action="ppaction://hlinksldjump"/>
          </p:cNvPr>
          <p:cNvSpPr/>
          <p:nvPr/>
        </p:nvSpPr>
        <p:spPr>
          <a:xfrm>
            <a:off x="2871879" y="2854571"/>
            <a:ext cx="1744203" cy="1744203"/>
          </a:xfrm>
          <a:prstGeom prst="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rgbClr val="002060"/>
                </a:solidFill>
                <a:latin typeface="Arial Black" panose="020B0A04020102020204" pitchFamily="34" charset="0"/>
              </a:rPr>
              <a:t>4</a:t>
            </a:r>
          </a:p>
        </p:txBody>
      </p:sp>
      <p:pic>
        <p:nvPicPr>
          <p:cNvPr id="159" name="xnho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18050" y="3998907"/>
            <a:ext cx="461254" cy="461254"/>
          </a:xfrm>
          <a:prstGeom prst="rect">
            <a:avLst/>
          </a:prstGeom>
        </p:spPr>
      </p:pic>
      <p:pic>
        <p:nvPicPr>
          <p:cNvPr id="160" name="tronhno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17130" y="4046654"/>
            <a:ext cx="365760" cy="365760"/>
          </a:xfrm>
          <a:prstGeom prst="rect">
            <a:avLst/>
          </a:prstGeom>
        </p:spPr>
      </p:pic>
      <p:sp>
        <p:nvSpPr>
          <p:cNvPr id="163" name="1">
            <a:hlinkClick r:id="rId12" action="ppaction://hlinksldjump"/>
          </p:cNvPr>
          <p:cNvSpPr/>
          <p:nvPr/>
        </p:nvSpPr>
        <p:spPr>
          <a:xfrm>
            <a:off x="4703680" y="2854571"/>
            <a:ext cx="1744203" cy="1744203"/>
          </a:xfrm>
          <a:prstGeom prst="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rgbClr val="002060"/>
                </a:solidFill>
                <a:latin typeface="Arial Black" panose="020B0A04020102020204" pitchFamily="34" charset="0"/>
              </a:rPr>
              <a:t>5</a:t>
            </a:r>
          </a:p>
        </p:txBody>
      </p:sp>
      <p:pic>
        <p:nvPicPr>
          <p:cNvPr id="164" name="xnho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51013" y="4011391"/>
            <a:ext cx="461254" cy="461254"/>
          </a:xfrm>
          <a:prstGeom prst="rect">
            <a:avLst/>
          </a:prstGeom>
        </p:spPr>
      </p:pic>
      <p:pic>
        <p:nvPicPr>
          <p:cNvPr id="165" name="tronhno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50093" y="4059138"/>
            <a:ext cx="365760" cy="365760"/>
          </a:xfrm>
          <a:prstGeom prst="rect">
            <a:avLst/>
          </a:prstGeom>
        </p:spPr>
      </p:pic>
      <p:sp>
        <p:nvSpPr>
          <p:cNvPr id="168" name="1">
            <a:hlinkClick r:id="rId13" action="ppaction://hlinksldjump"/>
          </p:cNvPr>
          <p:cNvSpPr/>
          <p:nvPr/>
        </p:nvSpPr>
        <p:spPr>
          <a:xfrm>
            <a:off x="6533843" y="2854571"/>
            <a:ext cx="1744203" cy="1744203"/>
          </a:xfrm>
          <a:prstGeom prst="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rgbClr val="002060"/>
                </a:solidFill>
                <a:latin typeface="Arial Black" panose="020B0A04020102020204" pitchFamily="34" charset="0"/>
              </a:rPr>
              <a:t>6</a:t>
            </a:r>
          </a:p>
        </p:txBody>
      </p:sp>
      <p:pic>
        <p:nvPicPr>
          <p:cNvPr id="169" name="xnho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82426" y="4011391"/>
            <a:ext cx="461254" cy="461254"/>
          </a:xfrm>
          <a:prstGeom prst="rect">
            <a:avLst/>
          </a:prstGeom>
        </p:spPr>
      </p:pic>
      <p:pic>
        <p:nvPicPr>
          <p:cNvPr id="170" name="tronhno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81506" y="4059138"/>
            <a:ext cx="365760" cy="365760"/>
          </a:xfrm>
          <a:prstGeom prst="rect">
            <a:avLst/>
          </a:prstGeom>
        </p:spPr>
      </p:pic>
      <p:sp>
        <p:nvSpPr>
          <p:cNvPr id="173" name="1">
            <a:hlinkClick r:id="rId14" action="ppaction://hlinksldjump"/>
          </p:cNvPr>
          <p:cNvSpPr/>
          <p:nvPr/>
        </p:nvSpPr>
        <p:spPr>
          <a:xfrm>
            <a:off x="2871879" y="4685774"/>
            <a:ext cx="1744203" cy="1744203"/>
          </a:xfrm>
          <a:prstGeom prst="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rgbClr val="002060"/>
                </a:solidFill>
                <a:latin typeface="Arial Black" panose="020B0A04020102020204" pitchFamily="34" charset="0"/>
              </a:rPr>
              <a:t>7</a:t>
            </a:r>
          </a:p>
        </p:txBody>
      </p:sp>
      <p:pic>
        <p:nvPicPr>
          <p:cNvPr id="174" name="xnho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18050" y="5829900"/>
            <a:ext cx="461254" cy="461254"/>
          </a:xfrm>
          <a:prstGeom prst="rect">
            <a:avLst/>
          </a:prstGeom>
        </p:spPr>
      </p:pic>
      <p:pic>
        <p:nvPicPr>
          <p:cNvPr id="175" name="tronhno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17130" y="5877647"/>
            <a:ext cx="365760" cy="365760"/>
          </a:xfrm>
          <a:prstGeom prst="rect">
            <a:avLst/>
          </a:prstGeom>
        </p:spPr>
      </p:pic>
      <p:sp>
        <p:nvSpPr>
          <p:cNvPr id="178" name="1">
            <a:hlinkClick r:id="rId15" action="ppaction://hlinksldjump"/>
          </p:cNvPr>
          <p:cNvSpPr/>
          <p:nvPr/>
        </p:nvSpPr>
        <p:spPr>
          <a:xfrm>
            <a:off x="4703680" y="4685774"/>
            <a:ext cx="1744203" cy="1744203"/>
          </a:xfrm>
          <a:prstGeom prst="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rgbClr val="002060"/>
                </a:solidFill>
                <a:latin typeface="Arial Black" panose="020B0A04020102020204" pitchFamily="34" charset="0"/>
              </a:rPr>
              <a:t>8</a:t>
            </a:r>
          </a:p>
        </p:txBody>
      </p:sp>
      <p:pic>
        <p:nvPicPr>
          <p:cNvPr id="179" name="xnho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51013" y="5842384"/>
            <a:ext cx="461254" cy="461254"/>
          </a:xfrm>
          <a:prstGeom prst="rect">
            <a:avLst/>
          </a:prstGeom>
        </p:spPr>
      </p:pic>
      <p:pic>
        <p:nvPicPr>
          <p:cNvPr id="180" name="tronhno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50093" y="5890131"/>
            <a:ext cx="365760" cy="365760"/>
          </a:xfrm>
          <a:prstGeom prst="rect">
            <a:avLst/>
          </a:prstGeom>
        </p:spPr>
      </p:pic>
      <p:sp>
        <p:nvSpPr>
          <p:cNvPr id="183" name="1">
            <a:hlinkClick r:id="rId16" action="ppaction://hlinksldjump"/>
          </p:cNvPr>
          <p:cNvSpPr/>
          <p:nvPr/>
        </p:nvSpPr>
        <p:spPr>
          <a:xfrm>
            <a:off x="6533843" y="4685774"/>
            <a:ext cx="1744203" cy="1744203"/>
          </a:xfrm>
          <a:prstGeom prst="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rgbClr val="002060"/>
                </a:solidFill>
                <a:latin typeface="Arial Black" panose="020B0A04020102020204" pitchFamily="34" charset="0"/>
              </a:rPr>
              <a:t>9</a:t>
            </a:r>
          </a:p>
        </p:txBody>
      </p:sp>
      <p:pic>
        <p:nvPicPr>
          <p:cNvPr id="184" name="xnho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82426" y="5842384"/>
            <a:ext cx="461254" cy="461254"/>
          </a:xfrm>
          <a:prstGeom prst="rect">
            <a:avLst/>
          </a:prstGeom>
        </p:spPr>
      </p:pic>
      <p:pic>
        <p:nvPicPr>
          <p:cNvPr id="185" name="tronhno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81506" y="5890131"/>
            <a:ext cx="365760" cy="365760"/>
          </a:xfrm>
          <a:prstGeom prst="rect">
            <a:avLst/>
          </a:prstGeom>
        </p:spPr>
      </p:pic>
      <p:pic>
        <p:nvPicPr>
          <p:cNvPr id="61" name="kids" descr="图片包含 玩偶, 玩具, 室内, 天空&#10;&#10;已生成极高可信度的说明">
            <a:extLst>
              <a:ext uri="{FF2B5EF4-FFF2-40B4-BE49-F238E27FC236}">
                <a16:creationId xmlns="" xmlns:a16="http://schemas.microsoft.com/office/drawing/2014/main" id="{99BC19F7-603F-4893-B6D9-BEE730DE4011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30" b="25944"/>
          <a:stretch/>
        </p:blipFill>
        <p:spPr>
          <a:xfrm>
            <a:off x="4598919" y="0"/>
            <a:ext cx="1704217" cy="1099659"/>
          </a:xfrm>
          <a:prstGeom prst="rect">
            <a:avLst/>
          </a:prstGeom>
        </p:spPr>
      </p:pic>
      <p:pic>
        <p:nvPicPr>
          <p:cNvPr id="59" name="Picture 58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20" t="70069" r="29757" b="19098"/>
          <a:stretch/>
        </p:blipFill>
        <p:spPr>
          <a:xfrm>
            <a:off x="11508189" y="123104"/>
            <a:ext cx="455735" cy="4572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920496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8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9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0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3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1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4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1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5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1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2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5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8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1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9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1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7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0"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1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7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0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3"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1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2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4"/>
                  </p:tgtEl>
                </p:cond>
              </p:nextCondLst>
            </p:seq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1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2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5"/>
                  </p:tgtEl>
                </p:cond>
              </p:nextCondLst>
            </p:seq>
            <p:seq concurrent="1" nextAc="seek">
              <p:cTn id="177" restart="whenNotActive" fill="hold" evtFilter="cancelBubble" nodeType="interactiveSeq">
                <p:stCondLst>
                  <p:cond evt="onClick" delay="0">
                    <p:tgtEl>
                      <p:spTgt spid="1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8" fill="hold">
                      <p:stCondLst>
                        <p:cond delay="0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2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5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8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1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7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9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9"/>
                  </p:tgtEl>
                </p:cond>
              </p:nextCondLst>
            </p:seq>
            <p:seq concurrent="1" nextAc="seek">
              <p:cTn id="200" restart="whenNotActive" fill="hold" evtFilter="cancelBubble" nodeType="interactiveSeq">
                <p:stCondLst>
                  <p:cond evt="onClick" delay="0">
                    <p:tgtEl>
                      <p:spTgt spid="1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1" fill="hold">
                      <p:stCondLst>
                        <p:cond delay="0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7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0"/>
                  </p:tgtEl>
                </p:cond>
              </p:nextCondLst>
            </p:seq>
            <p:seq concurrent="1" nextAc="seek">
              <p:cTn id="212" restart="whenNotActive" fill="hold" evtFilter="cancelBubble" nodeType="interactiveSeq">
                <p:stCondLst>
                  <p:cond evt="onClick" delay="0">
                    <p:tgtEl>
                      <p:spTgt spid="1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3" fill="hold">
                      <p:stCondLst>
                        <p:cond delay="0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7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0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3"/>
                  </p:tgtEl>
                </p:cond>
              </p:nextCondLst>
            </p:seq>
            <p:seq concurrent="1" nextAc="seek">
              <p:cTn id="221" restart="whenNotActive" fill="hold" evtFilter="cancelBubble" nodeType="interactiveSeq">
                <p:stCondLst>
                  <p:cond evt="onClick" delay="0">
                    <p:tgtEl>
                      <p:spTgt spid="1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2" fill="hold">
                      <p:stCondLst>
                        <p:cond delay="0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2" dur="5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5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4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4"/>
                  </p:tgtEl>
                </p:cond>
              </p:nextCondLst>
            </p:seq>
            <p:seq concurrent="1" nextAc="seek">
              <p:cTn id="235" restart="whenNotActive" fill="hold" evtFilter="cancelBubble" nodeType="interactiveSeq">
                <p:stCondLst>
                  <p:cond evt="onClick" delay="0">
                    <p:tgtEl>
                      <p:spTgt spid="1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6" fill="hold">
                      <p:stCondLst>
                        <p:cond delay="0"/>
                      </p:stCondLst>
                      <p:childTnLst>
                        <p:par>
                          <p:cTn id="237" fill="hold">
                            <p:stCondLst>
                              <p:cond delay="0"/>
                            </p:stCondLst>
                            <p:childTnLst>
                              <p:par>
                                <p:cTn id="23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2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5"/>
                  </p:tgtEl>
                </p:cond>
              </p:nextCondLst>
            </p:seq>
            <p:seq concurrent="1" nextAc="seek">
              <p:cTn id="247" restart="whenNotActive" fill="hold" evtFilter="cancelBubble" nodeType="interactiveSeq">
                <p:stCondLst>
                  <p:cond evt="onClick" delay="0">
                    <p:tgtEl>
                      <p:spTgt spid="1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8" fill="hold">
                      <p:stCondLst>
                        <p:cond delay="0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2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5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8"/>
                  </p:tgtEl>
                </p:cond>
              </p:nextCondLst>
            </p:seq>
            <p:seq concurrent="1" nextAc="seek">
              <p:cTn id="256" restart="whenNotActive" fill="hold" evtFilter="cancelBubble" nodeType="interactiveSeq">
                <p:stCondLst>
                  <p:cond evt="onClick" delay="0">
                    <p:tgtEl>
                      <p:spTgt spid="1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7" fill="hold">
                      <p:stCondLst>
                        <p:cond delay="0"/>
                      </p:stCondLst>
                      <p:childTnLst>
                        <p:par>
                          <p:cTn id="258" fill="hold">
                            <p:stCondLst>
                              <p:cond delay="0"/>
                            </p:stCondLst>
                            <p:childTnLst>
                              <p:par>
                                <p:cTn id="25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7" dur="5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8" dur="5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9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9"/>
                  </p:tgtEl>
                </p:cond>
              </p:nextCondLst>
            </p:seq>
            <p:seq concurrent="1" nextAc="seek">
              <p:cTn id="270" restart="whenNotActive" fill="hold" evtFilter="cancelBubble" nodeType="interactiveSeq">
                <p:stCondLst>
                  <p:cond evt="onClick" delay="0">
                    <p:tgtEl>
                      <p:spTgt spid="1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1" fill="hold">
                      <p:stCondLst>
                        <p:cond delay="0"/>
                      </p:stCondLst>
                      <p:childTnLst>
                        <p:par>
                          <p:cTn id="272" fill="hold">
                            <p:stCondLst>
                              <p:cond delay="0"/>
                            </p:stCondLst>
                            <p:childTnLst>
                              <p:par>
                                <p:cTn id="27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7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0"/>
                  </p:tgtEl>
                </p:cond>
              </p:nextCondLst>
            </p:seq>
            <p:seq concurrent="1" nextAc="seek">
              <p:cTn id="282" restart="whenNotActive" fill="hold" evtFilter="cancelBubble" nodeType="interactiveSeq">
                <p:stCondLst>
                  <p:cond evt="onClick" delay="0">
                    <p:tgtEl>
                      <p:spTgt spid="1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3" fill="hold">
                      <p:stCondLst>
                        <p:cond delay="0"/>
                      </p:stCondLst>
                      <p:childTnLst>
                        <p:par>
                          <p:cTn id="284" fill="hold">
                            <p:stCondLst>
                              <p:cond delay="0"/>
                            </p:stCondLst>
                            <p:childTnLst>
                              <p:par>
                                <p:cTn id="28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7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0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3"/>
                  </p:tgtEl>
                </p:cond>
              </p:nextCondLst>
            </p:seq>
            <p:seq concurrent="1" nextAc="seek">
              <p:cTn id="291" restart="whenNotActive" fill="hold" evtFilter="cancelBubble" nodeType="interactiveSeq">
                <p:stCondLst>
                  <p:cond evt="onClick" delay="0">
                    <p:tgtEl>
                      <p:spTgt spid="1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2" fill="hold">
                      <p:stCondLst>
                        <p:cond delay="0"/>
                      </p:stCondLst>
                      <p:childTnLst>
                        <p:par>
                          <p:cTn id="293" fill="hold">
                            <p:stCondLst>
                              <p:cond delay="0"/>
                            </p:stCondLst>
                            <p:childTnLst>
                              <p:par>
                                <p:cTn id="29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2" dur="5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3" dur="5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4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4"/>
                  </p:tgtEl>
                </p:cond>
              </p:nextCondLst>
            </p:seq>
            <p:seq concurrent="1" nextAc="seek">
              <p:cTn id="305" restart="whenNotActive" fill="hold" evtFilter="cancelBubble" nodeType="interactiveSeq">
                <p:stCondLst>
                  <p:cond evt="onClick" delay="0">
                    <p:tgtEl>
                      <p:spTgt spid="1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6" fill="hold">
                      <p:stCondLst>
                        <p:cond delay="0"/>
                      </p:stCondLst>
                      <p:childTnLst>
                        <p:par>
                          <p:cTn id="307" fill="hold">
                            <p:stCondLst>
                              <p:cond delay="0"/>
                            </p:stCondLst>
                            <p:childTnLst>
                              <p:par>
                                <p:cTn id="30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2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5"/>
                  </p:tgtEl>
                </p:cond>
              </p:nextCondLst>
            </p:seq>
          </p:childTnLst>
        </p:cTn>
      </p:par>
    </p:tnLst>
    <p:bldLst>
      <p:bldP spid="29" grpId="0" animBg="1"/>
      <p:bldP spid="27" grpId="0" animBg="1"/>
      <p:bldP spid="146" grpId="0" animBg="1"/>
      <p:bldP spid="147" grpId="0" animBg="1"/>
      <p:bldP spid="151" grpId="0" animBg="1"/>
      <p:bldP spid="152" grpId="0" animBg="1"/>
      <p:bldP spid="156" grpId="0" animBg="1"/>
      <p:bldP spid="157" grpId="0" animBg="1"/>
      <p:bldP spid="161" grpId="0" animBg="1"/>
      <p:bldP spid="162" grpId="0" animBg="1"/>
      <p:bldP spid="166" grpId="0" animBg="1"/>
      <p:bldP spid="167" grpId="0" animBg="1"/>
      <p:bldP spid="171" grpId="0" animBg="1"/>
      <p:bldP spid="172" grpId="0" animBg="1"/>
      <p:bldP spid="176" grpId="0" animBg="1"/>
      <p:bldP spid="177" grpId="0" animBg="1"/>
      <p:bldP spid="181" grpId="0" animBg="1"/>
      <p:bldP spid="182" grpId="0" animBg="1"/>
      <p:bldP spid="11" grpId="0" animBg="1"/>
      <p:bldP spid="11" grpId="1" animBg="1"/>
      <p:bldP spid="148" grpId="0" animBg="1"/>
      <p:bldP spid="148" grpId="1" animBg="1"/>
      <p:bldP spid="153" grpId="0" animBg="1"/>
      <p:bldP spid="153" grpId="1" animBg="1"/>
      <p:bldP spid="158" grpId="0" animBg="1"/>
      <p:bldP spid="158" grpId="1" animBg="1"/>
      <p:bldP spid="163" grpId="0" animBg="1"/>
      <p:bldP spid="163" grpId="1" animBg="1"/>
      <p:bldP spid="168" grpId="0" animBg="1"/>
      <p:bldP spid="168" grpId="1" animBg="1"/>
      <p:bldP spid="173" grpId="0" animBg="1"/>
      <p:bldP spid="173" grpId="1" animBg="1"/>
      <p:bldP spid="178" grpId="0" animBg="1"/>
      <p:bldP spid="178" grpId="1" animBg="1"/>
      <p:bldP spid="183" grpId="0" animBg="1"/>
      <p:bldP spid="183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MsPham"/>
          <p:cNvSpPr/>
          <p:nvPr/>
        </p:nvSpPr>
        <p:spPr>
          <a:xfrm>
            <a:off x="-1" y="0"/>
            <a:ext cx="12191999" cy="6858000"/>
          </a:xfrm>
          <a:prstGeom prst="rect">
            <a:avLst/>
          </a:prstGeom>
          <a:solidFill>
            <a:srgbClr val="72D4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star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58" r="66235" b="27006"/>
          <a:stretch/>
        </p:blipFill>
        <p:spPr>
          <a:xfrm>
            <a:off x="7128115" y="204352"/>
            <a:ext cx="4914900" cy="4932025"/>
          </a:xfrm>
          <a:prstGeom prst="rect">
            <a:avLst/>
          </a:prstGeom>
        </p:spPr>
      </p:pic>
      <p:pic>
        <p:nvPicPr>
          <p:cNvPr id="10" name="ndhoi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" r="34400" b="5897"/>
          <a:stretch/>
        </p:blipFill>
        <p:spPr>
          <a:xfrm>
            <a:off x="198366" y="0"/>
            <a:ext cx="7833699" cy="6570330"/>
          </a:xfrm>
          <a:prstGeom prst="rect">
            <a:avLst/>
          </a:prstGeom>
        </p:spPr>
      </p:pic>
      <p:pic>
        <p:nvPicPr>
          <p:cNvPr id="11" name="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81" t="24563" r="40933" b="26282"/>
          <a:stretch/>
        </p:blipFill>
        <p:spPr>
          <a:xfrm flipH="1">
            <a:off x="468481" y="4302619"/>
            <a:ext cx="1529633" cy="2282429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2980407" y="109102"/>
            <a:ext cx="3459805" cy="1135368"/>
          </a:xfrm>
          <a:prstGeom prst="roundRect">
            <a:avLst>
              <a:gd name="adj" fmla="val 4386"/>
            </a:avLst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spc="50" dirty="0">
                <a:ln w="19050" cmpd="sng">
                  <a:solidFill>
                    <a:srgbClr val="46C646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139700">
                    <a:srgbClr val="D2FE04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Question</a:t>
            </a:r>
            <a:endParaRPr lang="en-US" sz="5400" b="1" dirty="0">
              <a:ln w="19050" cmpd="sng">
                <a:solidFill>
                  <a:srgbClr val="46C646"/>
                </a:solidFill>
                <a:prstDash val="solid"/>
              </a:ln>
              <a:solidFill>
                <a:srgbClr val="002060"/>
              </a:solidFill>
              <a:effectLst>
                <a:glow rad="139700">
                  <a:srgbClr val="D2FE04"/>
                </a:glo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asw"/>
          <p:cNvSpPr/>
          <p:nvPr/>
        </p:nvSpPr>
        <p:spPr>
          <a:xfrm>
            <a:off x="4972049" y="5730318"/>
            <a:ext cx="2485593" cy="832428"/>
          </a:xfrm>
          <a:prstGeom prst="roundRect">
            <a:avLst>
              <a:gd name="adj" fmla="val 50000"/>
            </a:avLst>
          </a:prstGeom>
          <a:solidFill>
            <a:srgbClr val="D2FE04">
              <a:alpha val="85000"/>
            </a:srgbClr>
          </a:solidFill>
          <a:ln>
            <a:noFill/>
          </a:ln>
          <a:effectLst/>
          <a:scene3d>
            <a:camera prst="orthographicFront"/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Answer</a:t>
            </a:r>
          </a:p>
        </p:txBody>
      </p:sp>
      <p:sp>
        <p:nvSpPr>
          <p:cNvPr id="27" name="1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26" name="2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22" name="3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21" name="4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20" name="5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19" name="6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18" name="7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16" name="8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28" name="9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15" name="10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</a:p>
        </p:txBody>
      </p:sp>
      <p:sp>
        <p:nvSpPr>
          <p:cNvPr id="29" name="10"/>
          <p:cNvSpPr/>
          <p:nvPr/>
        </p:nvSpPr>
        <p:spPr>
          <a:xfrm>
            <a:off x="8016589" y="1990557"/>
            <a:ext cx="3381312" cy="2160579"/>
          </a:xfrm>
          <a:prstGeom prst="ellipse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6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Time’s up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7128115" y="204352"/>
            <a:ext cx="4914900" cy="4932025"/>
            <a:chOff x="7128115" y="204352"/>
            <a:chExt cx="4914900" cy="4932025"/>
          </a:xfrm>
        </p:grpSpPr>
        <p:pic>
          <p:nvPicPr>
            <p:cNvPr id="30" name="star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758" r="66235" b="27006"/>
            <a:stretch/>
          </p:blipFill>
          <p:spPr>
            <a:xfrm>
              <a:off x="7128115" y="204352"/>
              <a:ext cx="4914900" cy="4932025"/>
            </a:xfrm>
            <a:prstGeom prst="rect">
              <a:avLst/>
            </a:prstGeom>
          </p:spPr>
        </p:pic>
        <p:sp>
          <p:nvSpPr>
            <p:cNvPr id="8" name="Rounded Rectangle 7"/>
            <p:cNvSpPr/>
            <p:nvPr/>
          </p:nvSpPr>
          <p:spPr>
            <a:xfrm>
              <a:off x="8539076" y="2023866"/>
              <a:ext cx="2501198" cy="2143125"/>
            </a:xfrm>
            <a:prstGeom prst="roundRect">
              <a:avLst>
                <a:gd name="adj" fmla="val 4386"/>
              </a:avLst>
            </a:prstGeom>
            <a:noFill/>
            <a:ln>
              <a:noFill/>
            </a:ln>
            <a:effec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60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much</a:t>
              </a:r>
            </a:p>
          </p:txBody>
        </p:sp>
      </p:grpSp>
      <p:pic>
        <p:nvPicPr>
          <p:cNvPr id="23" name="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12" t="2133" r="10000" b="53305"/>
          <a:stretch/>
        </p:blipFill>
        <p:spPr>
          <a:xfrm>
            <a:off x="9021541" y="4024551"/>
            <a:ext cx="1941651" cy="2223651"/>
          </a:xfrm>
          <a:prstGeom prst="rect">
            <a:avLst/>
          </a:prstGeom>
        </p:spPr>
      </p:pic>
      <p:sp>
        <p:nvSpPr>
          <p:cNvPr id="25" name="Right Arrow 24">
            <a:hlinkClick r:id="rId7" action="ppaction://hlinksldjump"/>
          </p:cNvPr>
          <p:cNvSpPr/>
          <p:nvPr/>
        </p:nvSpPr>
        <p:spPr>
          <a:xfrm>
            <a:off x="10427405" y="5730317"/>
            <a:ext cx="1064466" cy="764625"/>
          </a:xfrm>
          <a:prstGeom prst="rightArrow">
            <a:avLst>
              <a:gd name="adj1" fmla="val 50000"/>
              <a:gd name="adj2" fmla="val 44579"/>
            </a:avLst>
          </a:prstGeom>
          <a:solidFill>
            <a:srgbClr val="EFFFA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arrington" panose="04040505050A02020702" pitchFamily="82" charset="0"/>
              </a:rPr>
              <a:t>Back  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052684" y="2495263"/>
            <a:ext cx="478470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many/much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rice do you eat every day?</a:t>
            </a:r>
          </a:p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eat three bowls.</a:t>
            </a:r>
          </a:p>
        </p:txBody>
      </p:sp>
    </p:spTree>
    <p:extLst>
      <p:ext uri="{BB962C8B-B14F-4D97-AF65-F5344CB8AC3E}">
        <p14:creationId xmlns:p14="http://schemas.microsoft.com/office/powerpoint/2010/main" val="4085543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250"/>
                            </p:stCondLst>
                            <p:childTnLst>
                              <p:par>
                                <p:cTn id="8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250"/>
                            </p:stCondLst>
                            <p:childTnLst>
                              <p:par>
                                <p:cTn id="11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250"/>
                            </p:stCondLst>
                            <p:childTnLst>
                              <p:par>
                                <p:cTn id="14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250"/>
                            </p:stCondLst>
                            <p:childTnLst>
                              <p:par>
                                <p:cTn id="17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250"/>
                            </p:stCondLst>
                            <p:childTnLst>
                              <p:par>
                                <p:cTn id="20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250"/>
                            </p:stCondLst>
                            <p:childTnLst>
                              <p:par>
                                <p:cTn id="23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250"/>
                            </p:stCondLst>
                            <p:childTnLst>
                              <p:par>
                                <p:cTn id="26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250"/>
                            </p:stCondLst>
                            <p:childTnLst>
                              <p:par>
                                <p:cTn id="29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9250"/>
                            </p:stCondLst>
                            <p:childTnLst>
                              <p:par>
                                <p:cTn id="32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250"/>
                            </p:stCondLst>
                            <p:childTnLst>
                              <p:par>
                                <p:cTn id="35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27" grpId="0" animBg="1"/>
      <p:bldP spid="26" grpId="0" animBg="1"/>
      <p:bldP spid="22" grpId="0" animBg="1"/>
      <p:bldP spid="21" grpId="0" animBg="1"/>
      <p:bldP spid="20" grpId="0" animBg="1"/>
      <p:bldP spid="19" grpId="0" animBg="1"/>
      <p:bldP spid="18" grpId="0" animBg="1"/>
      <p:bldP spid="16" grpId="0" animBg="1"/>
      <p:bldP spid="28" grpId="0" animBg="1"/>
      <p:bldP spid="15" grpId="0" animBg="1"/>
      <p:bldP spid="29" grpId="0"/>
      <p:bldP spid="29" grpId="1"/>
      <p:bldP spid="2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MsPham"/>
          <p:cNvSpPr/>
          <p:nvPr/>
        </p:nvSpPr>
        <p:spPr>
          <a:xfrm>
            <a:off x="-1" y="0"/>
            <a:ext cx="12191999" cy="6858000"/>
          </a:xfrm>
          <a:prstGeom prst="rect">
            <a:avLst/>
          </a:prstGeom>
          <a:solidFill>
            <a:srgbClr val="72D4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star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58" r="66235" b="27006"/>
          <a:stretch/>
        </p:blipFill>
        <p:spPr>
          <a:xfrm>
            <a:off x="7128115" y="204352"/>
            <a:ext cx="4914900" cy="4932025"/>
          </a:xfrm>
          <a:prstGeom prst="rect">
            <a:avLst/>
          </a:prstGeom>
        </p:spPr>
      </p:pic>
      <p:pic>
        <p:nvPicPr>
          <p:cNvPr id="10" name="ndhoi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" r="34400" b="5897"/>
          <a:stretch/>
        </p:blipFill>
        <p:spPr>
          <a:xfrm>
            <a:off x="198366" y="0"/>
            <a:ext cx="7833699" cy="6570330"/>
          </a:xfrm>
          <a:prstGeom prst="rect">
            <a:avLst/>
          </a:prstGeom>
        </p:spPr>
      </p:pic>
      <p:pic>
        <p:nvPicPr>
          <p:cNvPr id="11" name="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81" t="24563" r="40933" b="26282"/>
          <a:stretch/>
        </p:blipFill>
        <p:spPr>
          <a:xfrm flipH="1">
            <a:off x="468481" y="4302619"/>
            <a:ext cx="1529633" cy="2282429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2980407" y="109102"/>
            <a:ext cx="3459805" cy="1135368"/>
          </a:xfrm>
          <a:prstGeom prst="roundRect">
            <a:avLst>
              <a:gd name="adj" fmla="val 4386"/>
            </a:avLst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spc="50" dirty="0">
                <a:ln w="19050" cmpd="sng">
                  <a:solidFill>
                    <a:srgbClr val="46C646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139700">
                    <a:srgbClr val="D2FE04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Question</a:t>
            </a:r>
            <a:endParaRPr lang="en-US" sz="5400" b="1" dirty="0">
              <a:ln w="19050" cmpd="sng">
                <a:solidFill>
                  <a:srgbClr val="46C646"/>
                </a:solidFill>
                <a:prstDash val="solid"/>
              </a:ln>
              <a:solidFill>
                <a:srgbClr val="002060"/>
              </a:solidFill>
              <a:effectLst>
                <a:glow rad="139700">
                  <a:srgbClr val="D2FE04"/>
                </a:glo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asw"/>
          <p:cNvSpPr/>
          <p:nvPr/>
        </p:nvSpPr>
        <p:spPr>
          <a:xfrm>
            <a:off x="4972049" y="5730318"/>
            <a:ext cx="2485593" cy="832428"/>
          </a:xfrm>
          <a:prstGeom prst="roundRect">
            <a:avLst>
              <a:gd name="adj" fmla="val 50000"/>
            </a:avLst>
          </a:prstGeom>
          <a:solidFill>
            <a:srgbClr val="D2FE04">
              <a:alpha val="85000"/>
            </a:srgbClr>
          </a:solidFill>
          <a:ln>
            <a:noFill/>
          </a:ln>
          <a:effectLst/>
          <a:scene3d>
            <a:camera prst="orthographicFront"/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Answer</a:t>
            </a:r>
          </a:p>
        </p:txBody>
      </p:sp>
      <p:sp>
        <p:nvSpPr>
          <p:cNvPr id="27" name="1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26" name="2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22" name="3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21" name="4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20" name="5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19" name="6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18" name="7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16" name="8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28" name="9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15" name="10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</a:p>
        </p:txBody>
      </p:sp>
      <p:sp>
        <p:nvSpPr>
          <p:cNvPr id="29" name="10"/>
          <p:cNvSpPr/>
          <p:nvPr/>
        </p:nvSpPr>
        <p:spPr>
          <a:xfrm>
            <a:off x="8016589" y="1990557"/>
            <a:ext cx="3381312" cy="2160579"/>
          </a:xfrm>
          <a:prstGeom prst="ellipse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6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Time’s up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7128115" y="204352"/>
            <a:ext cx="4914900" cy="4932025"/>
            <a:chOff x="7128115" y="204352"/>
            <a:chExt cx="4914900" cy="4932025"/>
          </a:xfrm>
        </p:grpSpPr>
        <p:pic>
          <p:nvPicPr>
            <p:cNvPr id="30" name="star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758" r="66235" b="27006"/>
            <a:stretch/>
          </p:blipFill>
          <p:spPr>
            <a:xfrm>
              <a:off x="7128115" y="204352"/>
              <a:ext cx="4914900" cy="4932025"/>
            </a:xfrm>
            <a:prstGeom prst="rect">
              <a:avLst/>
            </a:prstGeom>
          </p:spPr>
        </p:pic>
        <p:sp>
          <p:nvSpPr>
            <p:cNvPr id="8" name="Rounded Rectangle 7"/>
            <p:cNvSpPr/>
            <p:nvPr/>
          </p:nvSpPr>
          <p:spPr>
            <a:xfrm>
              <a:off x="8539076" y="2023866"/>
              <a:ext cx="2501198" cy="2143125"/>
            </a:xfrm>
            <a:prstGeom prst="roundRect">
              <a:avLst>
                <a:gd name="adj" fmla="val 4386"/>
              </a:avLst>
            </a:prstGeom>
            <a:noFill/>
            <a:ln>
              <a:noFill/>
            </a:ln>
            <a:effec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54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many</a:t>
              </a:r>
            </a:p>
          </p:txBody>
        </p:sp>
      </p:grpSp>
      <p:pic>
        <p:nvPicPr>
          <p:cNvPr id="23" name="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12" t="2133" r="10000" b="53305"/>
          <a:stretch/>
        </p:blipFill>
        <p:spPr>
          <a:xfrm>
            <a:off x="9021541" y="4024551"/>
            <a:ext cx="1941651" cy="2223651"/>
          </a:xfrm>
          <a:prstGeom prst="rect">
            <a:avLst/>
          </a:prstGeom>
        </p:spPr>
      </p:pic>
      <p:sp>
        <p:nvSpPr>
          <p:cNvPr id="25" name="Right Arrow 24">
            <a:hlinkClick r:id="rId7" action="ppaction://hlinksldjump"/>
          </p:cNvPr>
          <p:cNvSpPr/>
          <p:nvPr/>
        </p:nvSpPr>
        <p:spPr>
          <a:xfrm>
            <a:off x="10427405" y="5730317"/>
            <a:ext cx="1064466" cy="764625"/>
          </a:xfrm>
          <a:prstGeom prst="rightArrow">
            <a:avLst>
              <a:gd name="adj1" fmla="val 50000"/>
              <a:gd name="adj2" fmla="val 44579"/>
            </a:avLst>
          </a:prstGeom>
          <a:solidFill>
            <a:srgbClr val="EFFFA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arrington" panose="04040505050A02020702" pitchFamily="82" charset="0"/>
              </a:rPr>
              <a:t>Back  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811322" y="2681090"/>
            <a:ext cx="531679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many/much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bananas do you eat every day?</a:t>
            </a:r>
          </a:p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eat two bananas.</a:t>
            </a:r>
          </a:p>
        </p:txBody>
      </p:sp>
    </p:spTree>
    <p:extLst>
      <p:ext uri="{BB962C8B-B14F-4D97-AF65-F5344CB8AC3E}">
        <p14:creationId xmlns:p14="http://schemas.microsoft.com/office/powerpoint/2010/main" val="1316769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250"/>
                            </p:stCondLst>
                            <p:childTnLst>
                              <p:par>
                                <p:cTn id="8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250"/>
                            </p:stCondLst>
                            <p:childTnLst>
                              <p:par>
                                <p:cTn id="11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250"/>
                            </p:stCondLst>
                            <p:childTnLst>
                              <p:par>
                                <p:cTn id="14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250"/>
                            </p:stCondLst>
                            <p:childTnLst>
                              <p:par>
                                <p:cTn id="17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250"/>
                            </p:stCondLst>
                            <p:childTnLst>
                              <p:par>
                                <p:cTn id="20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250"/>
                            </p:stCondLst>
                            <p:childTnLst>
                              <p:par>
                                <p:cTn id="23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250"/>
                            </p:stCondLst>
                            <p:childTnLst>
                              <p:par>
                                <p:cTn id="26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250"/>
                            </p:stCondLst>
                            <p:childTnLst>
                              <p:par>
                                <p:cTn id="29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9250"/>
                            </p:stCondLst>
                            <p:childTnLst>
                              <p:par>
                                <p:cTn id="32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250"/>
                            </p:stCondLst>
                            <p:childTnLst>
                              <p:par>
                                <p:cTn id="35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27" grpId="0" animBg="1"/>
      <p:bldP spid="26" grpId="0" animBg="1"/>
      <p:bldP spid="22" grpId="0" animBg="1"/>
      <p:bldP spid="21" grpId="0" animBg="1"/>
      <p:bldP spid="20" grpId="0" animBg="1"/>
      <p:bldP spid="19" grpId="0" animBg="1"/>
      <p:bldP spid="18" grpId="0" animBg="1"/>
      <p:bldP spid="16" grpId="0" animBg="1"/>
      <p:bldP spid="28" grpId="0" animBg="1"/>
      <p:bldP spid="15" grpId="0" animBg="1"/>
      <p:bldP spid="29" grpId="0"/>
      <p:bldP spid="29" grpId="1"/>
      <p:bldP spid="2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MsPham"/>
          <p:cNvSpPr/>
          <p:nvPr/>
        </p:nvSpPr>
        <p:spPr>
          <a:xfrm>
            <a:off x="-1" y="0"/>
            <a:ext cx="12191999" cy="6858000"/>
          </a:xfrm>
          <a:prstGeom prst="rect">
            <a:avLst/>
          </a:prstGeom>
          <a:solidFill>
            <a:srgbClr val="72D4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star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58" r="66235" b="27006"/>
          <a:stretch/>
        </p:blipFill>
        <p:spPr>
          <a:xfrm>
            <a:off x="7128115" y="204352"/>
            <a:ext cx="4914900" cy="4932025"/>
          </a:xfrm>
          <a:prstGeom prst="rect">
            <a:avLst/>
          </a:prstGeom>
        </p:spPr>
      </p:pic>
      <p:pic>
        <p:nvPicPr>
          <p:cNvPr id="10" name="ndhoi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" r="34400" b="5897"/>
          <a:stretch/>
        </p:blipFill>
        <p:spPr>
          <a:xfrm>
            <a:off x="198366" y="0"/>
            <a:ext cx="7833699" cy="6570330"/>
          </a:xfrm>
          <a:prstGeom prst="rect">
            <a:avLst/>
          </a:prstGeom>
        </p:spPr>
      </p:pic>
      <p:pic>
        <p:nvPicPr>
          <p:cNvPr id="11" name="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81" t="24563" r="40933" b="26282"/>
          <a:stretch/>
        </p:blipFill>
        <p:spPr>
          <a:xfrm flipH="1">
            <a:off x="468481" y="4302619"/>
            <a:ext cx="1529633" cy="2282429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2980407" y="109102"/>
            <a:ext cx="3459805" cy="1135368"/>
          </a:xfrm>
          <a:prstGeom prst="roundRect">
            <a:avLst>
              <a:gd name="adj" fmla="val 4386"/>
            </a:avLst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spc="50" dirty="0">
                <a:ln w="19050" cmpd="sng">
                  <a:solidFill>
                    <a:srgbClr val="46C646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139700">
                    <a:srgbClr val="D2FE04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Question</a:t>
            </a:r>
            <a:endParaRPr lang="en-US" sz="5400" b="1" dirty="0">
              <a:ln w="19050" cmpd="sng">
                <a:solidFill>
                  <a:srgbClr val="46C646"/>
                </a:solidFill>
                <a:prstDash val="solid"/>
              </a:ln>
              <a:solidFill>
                <a:srgbClr val="002060"/>
              </a:solidFill>
              <a:effectLst>
                <a:glow rad="139700">
                  <a:srgbClr val="D2FE04"/>
                </a:glo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asw"/>
          <p:cNvSpPr/>
          <p:nvPr/>
        </p:nvSpPr>
        <p:spPr>
          <a:xfrm>
            <a:off x="4972049" y="5730318"/>
            <a:ext cx="2485593" cy="832428"/>
          </a:xfrm>
          <a:prstGeom prst="roundRect">
            <a:avLst>
              <a:gd name="adj" fmla="val 50000"/>
            </a:avLst>
          </a:prstGeom>
          <a:solidFill>
            <a:srgbClr val="D2FE04">
              <a:alpha val="85000"/>
            </a:srgbClr>
          </a:solidFill>
          <a:ln>
            <a:noFill/>
          </a:ln>
          <a:effectLst/>
          <a:scene3d>
            <a:camera prst="orthographicFront"/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Answer</a:t>
            </a:r>
          </a:p>
        </p:txBody>
      </p:sp>
      <p:sp>
        <p:nvSpPr>
          <p:cNvPr id="27" name="1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26" name="2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22" name="3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21" name="4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20" name="5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19" name="6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18" name="7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16" name="8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28" name="9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15" name="10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</a:p>
        </p:txBody>
      </p:sp>
      <p:sp>
        <p:nvSpPr>
          <p:cNvPr id="29" name="10"/>
          <p:cNvSpPr/>
          <p:nvPr/>
        </p:nvSpPr>
        <p:spPr>
          <a:xfrm>
            <a:off x="8016589" y="1990557"/>
            <a:ext cx="3381312" cy="2160579"/>
          </a:xfrm>
          <a:prstGeom prst="ellipse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6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Time’s up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7128115" y="204352"/>
            <a:ext cx="4914900" cy="4932025"/>
            <a:chOff x="7128115" y="204352"/>
            <a:chExt cx="4914900" cy="4932025"/>
          </a:xfrm>
        </p:grpSpPr>
        <p:pic>
          <p:nvPicPr>
            <p:cNvPr id="30" name="star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758" r="66235" b="27006"/>
            <a:stretch/>
          </p:blipFill>
          <p:spPr>
            <a:xfrm>
              <a:off x="7128115" y="204352"/>
              <a:ext cx="4914900" cy="4932025"/>
            </a:xfrm>
            <a:prstGeom prst="rect">
              <a:avLst/>
            </a:prstGeom>
          </p:spPr>
        </p:pic>
        <p:sp>
          <p:nvSpPr>
            <p:cNvPr id="8" name="Rounded Rectangle 7"/>
            <p:cNvSpPr/>
            <p:nvPr/>
          </p:nvSpPr>
          <p:spPr>
            <a:xfrm>
              <a:off x="8539076" y="2023866"/>
              <a:ext cx="2501198" cy="2143125"/>
            </a:xfrm>
            <a:prstGeom prst="roundRect">
              <a:avLst>
                <a:gd name="adj" fmla="val 4386"/>
              </a:avLst>
            </a:prstGeom>
            <a:noFill/>
            <a:ln>
              <a:noFill/>
            </a:ln>
            <a:effec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4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many</a:t>
              </a:r>
            </a:p>
          </p:txBody>
        </p:sp>
      </p:grpSp>
      <p:pic>
        <p:nvPicPr>
          <p:cNvPr id="23" name="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12" t="2133" r="10000" b="53305"/>
          <a:stretch/>
        </p:blipFill>
        <p:spPr>
          <a:xfrm>
            <a:off x="9021541" y="4024551"/>
            <a:ext cx="1941651" cy="2223651"/>
          </a:xfrm>
          <a:prstGeom prst="rect">
            <a:avLst/>
          </a:prstGeom>
        </p:spPr>
      </p:pic>
      <p:sp>
        <p:nvSpPr>
          <p:cNvPr id="25" name="Right Arrow 24">
            <a:hlinkClick r:id="rId7" action="ppaction://hlinksldjump"/>
          </p:cNvPr>
          <p:cNvSpPr/>
          <p:nvPr/>
        </p:nvSpPr>
        <p:spPr>
          <a:xfrm>
            <a:off x="10427405" y="5730317"/>
            <a:ext cx="1064466" cy="764625"/>
          </a:xfrm>
          <a:prstGeom prst="rightArrow">
            <a:avLst>
              <a:gd name="adj1" fmla="val 50000"/>
              <a:gd name="adj2" fmla="val 44579"/>
            </a:avLst>
          </a:prstGeom>
          <a:solidFill>
            <a:srgbClr val="EFFFA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arrington" panose="04040505050A02020702" pitchFamily="82" charset="0"/>
              </a:rPr>
              <a:t>Back  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811322" y="2681090"/>
            <a:ext cx="531679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many/much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sausages do you eat every day?</a:t>
            </a:r>
          </a:p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eat a sausage.</a:t>
            </a:r>
          </a:p>
        </p:txBody>
      </p:sp>
    </p:spTree>
    <p:extLst>
      <p:ext uri="{BB962C8B-B14F-4D97-AF65-F5344CB8AC3E}">
        <p14:creationId xmlns:p14="http://schemas.microsoft.com/office/powerpoint/2010/main" val="1343470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250"/>
                            </p:stCondLst>
                            <p:childTnLst>
                              <p:par>
                                <p:cTn id="8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250"/>
                            </p:stCondLst>
                            <p:childTnLst>
                              <p:par>
                                <p:cTn id="11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250"/>
                            </p:stCondLst>
                            <p:childTnLst>
                              <p:par>
                                <p:cTn id="14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250"/>
                            </p:stCondLst>
                            <p:childTnLst>
                              <p:par>
                                <p:cTn id="17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250"/>
                            </p:stCondLst>
                            <p:childTnLst>
                              <p:par>
                                <p:cTn id="20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250"/>
                            </p:stCondLst>
                            <p:childTnLst>
                              <p:par>
                                <p:cTn id="23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250"/>
                            </p:stCondLst>
                            <p:childTnLst>
                              <p:par>
                                <p:cTn id="26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250"/>
                            </p:stCondLst>
                            <p:childTnLst>
                              <p:par>
                                <p:cTn id="29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9250"/>
                            </p:stCondLst>
                            <p:childTnLst>
                              <p:par>
                                <p:cTn id="32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250"/>
                            </p:stCondLst>
                            <p:childTnLst>
                              <p:par>
                                <p:cTn id="35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27" grpId="0" animBg="1"/>
      <p:bldP spid="26" grpId="0" animBg="1"/>
      <p:bldP spid="22" grpId="0" animBg="1"/>
      <p:bldP spid="21" grpId="0" animBg="1"/>
      <p:bldP spid="20" grpId="0" animBg="1"/>
      <p:bldP spid="19" grpId="0" animBg="1"/>
      <p:bldP spid="18" grpId="0" animBg="1"/>
      <p:bldP spid="16" grpId="0" animBg="1"/>
      <p:bldP spid="28" grpId="0" animBg="1"/>
      <p:bldP spid="15" grpId="0" animBg="1"/>
      <p:bldP spid="29" grpId="0"/>
      <p:bldP spid="29" grpId="1"/>
      <p:bldP spid="2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788746" y="1056520"/>
            <a:ext cx="10987315" cy="5303606"/>
            <a:chOff x="-735576" y="856221"/>
            <a:chExt cx="12332491" cy="3691567"/>
          </a:xfrm>
        </p:grpSpPr>
        <p:grpSp>
          <p:nvGrpSpPr>
            <p:cNvPr id="3" name="Group 2"/>
            <p:cNvGrpSpPr/>
            <p:nvPr/>
          </p:nvGrpSpPr>
          <p:grpSpPr>
            <a:xfrm>
              <a:off x="-735576" y="856221"/>
              <a:ext cx="2927232" cy="3691567"/>
              <a:chOff x="957942" y="1320800"/>
              <a:chExt cx="2526306" cy="4513943"/>
            </a:xfrm>
          </p:grpSpPr>
          <p:sp>
            <p:nvSpPr>
              <p:cNvPr id="16" name="Rectangle 15"/>
              <p:cNvSpPr/>
              <p:nvPr/>
            </p:nvSpPr>
            <p:spPr>
              <a:xfrm>
                <a:off x="957943" y="1320800"/>
                <a:ext cx="2526305" cy="2177143"/>
              </a:xfrm>
              <a:prstGeom prst="rect">
                <a:avLst/>
              </a:prstGeom>
              <a:ln w="28575" cmpd="thickThin">
                <a:solidFill>
                  <a:srgbClr val="F10F70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b"/>
              <a:lstStyle/>
              <a:p>
                <a:pPr algn="ctr"/>
                <a:endParaRPr lang="en-US" sz="24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" name="Rectangle 16"/>
              <p:cNvSpPr/>
              <p:nvPr/>
            </p:nvSpPr>
            <p:spPr>
              <a:xfrm>
                <a:off x="957942" y="3657600"/>
                <a:ext cx="2526305" cy="2177143"/>
              </a:xfrm>
              <a:prstGeom prst="rect">
                <a:avLst/>
              </a:prstGeom>
              <a:ln w="28575" cmpd="thickThin">
                <a:solidFill>
                  <a:srgbClr val="F10F70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b"/>
              <a:lstStyle/>
              <a:p>
                <a:pPr algn="ctr"/>
                <a:endParaRPr lang="en-US" sz="24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4" name="Group 3"/>
            <p:cNvGrpSpPr/>
            <p:nvPr/>
          </p:nvGrpSpPr>
          <p:grpSpPr>
            <a:xfrm>
              <a:off x="2399510" y="856221"/>
              <a:ext cx="2927232" cy="3691567"/>
              <a:chOff x="957942" y="1320800"/>
              <a:chExt cx="2526306" cy="4513943"/>
            </a:xfrm>
          </p:grpSpPr>
          <p:sp>
            <p:nvSpPr>
              <p:cNvPr id="13" name="Rectangle 12"/>
              <p:cNvSpPr/>
              <p:nvPr/>
            </p:nvSpPr>
            <p:spPr>
              <a:xfrm>
                <a:off x="957943" y="1320800"/>
                <a:ext cx="2526305" cy="2177143"/>
              </a:xfrm>
              <a:prstGeom prst="rect">
                <a:avLst/>
              </a:prstGeom>
              <a:ln w="28575" cmpd="thickThin">
                <a:solidFill>
                  <a:srgbClr val="F10F70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b"/>
              <a:lstStyle/>
              <a:p>
                <a:pPr algn="ctr"/>
                <a:endParaRPr lang="en-US" sz="24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" name="Rectangle 13"/>
              <p:cNvSpPr/>
              <p:nvPr/>
            </p:nvSpPr>
            <p:spPr>
              <a:xfrm>
                <a:off x="957942" y="3657600"/>
                <a:ext cx="2526305" cy="2177143"/>
              </a:xfrm>
              <a:prstGeom prst="rect">
                <a:avLst/>
              </a:prstGeom>
              <a:ln w="28575" cmpd="thickThin">
                <a:solidFill>
                  <a:srgbClr val="F10F70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b"/>
              <a:lstStyle/>
              <a:p>
                <a:pPr algn="ctr"/>
                <a:endParaRPr lang="en-US" sz="24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5" name="Group 4"/>
            <p:cNvGrpSpPr/>
            <p:nvPr/>
          </p:nvGrpSpPr>
          <p:grpSpPr>
            <a:xfrm>
              <a:off x="5534596" y="856221"/>
              <a:ext cx="2927232" cy="3691567"/>
              <a:chOff x="957942" y="1320800"/>
              <a:chExt cx="2526306" cy="4513943"/>
            </a:xfrm>
          </p:grpSpPr>
          <p:sp>
            <p:nvSpPr>
              <p:cNvPr id="10" name="Rectangle 9"/>
              <p:cNvSpPr/>
              <p:nvPr/>
            </p:nvSpPr>
            <p:spPr>
              <a:xfrm>
                <a:off x="957943" y="1320800"/>
                <a:ext cx="2526305" cy="2177143"/>
              </a:xfrm>
              <a:prstGeom prst="rect">
                <a:avLst/>
              </a:prstGeom>
              <a:ln w="28575" cmpd="thickThin">
                <a:solidFill>
                  <a:srgbClr val="F10F70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b"/>
              <a:lstStyle/>
              <a:p>
                <a:pPr algn="ctr"/>
                <a:endParaRPr lang="en-US" sz="24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" name="Rectangle 10"/>
              <p:cNvSpPr/>
              <p:nvPr/>
            </p:nvSpPr>
            <p:spPr>
              <a:xfrm>
                <a:off x="957942" y="3657600"/>
                <a:ext cx="2526305" cy="2177143"/>
              </a:xfrm>
              <a:prstGeom prst="rect">
                <a:avLst/>
              </a:prstGeom>
              <a:ln w="28575" cmpd="thickThin">
                <a:solidFill>
                  <a:srgbClr val="F10F70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b"/>
              <a:lstStyle/>
              <a:p>
                <a:pPr algn="ctr"/>
                <a:endParaRPr lang="en-US" sz="24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6" name="Group 5"/>
            <p:cNvGrpSpPr/>
            <p:nvPr/>
          </p:nvGrpSpPr>
          <p:grpSpPr>
            <a:xfrm>
              <a:off x="8669683" y="856221"/>
              <a:ext cx="2927232" cy="3691567"/>
              <a:chOff x="957942" y="1320800"/>
              <a:chExt cx="2526306" cy="4513943"/>
            </a:xfrm>
          </p:grpSpPr>
          <p:sp>
            <p:nvSpPr>
              <p:cNvPr id="7" name="Rectangle 6"/>
              <p:cNvSpPr/>
              <p:nvPr/>
            </p:nvSpPr>
            <p:spPr>
              <a:xfrm>
                <a:off x="957943" y="1320800"/>
                <a:ext cx="2526305" cy="2177143"/>
              </a:xfrm>
              <a:prstGeom prst="rect">
                <a:avLst/>
              </a:prstGeom>
              <a:ln w="28575" cmpd="thickThin">
                <a:solidFill>
                  <a:srgbClr val="F10F70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b"/>
              <a:lstStyle/>
              <a:p>
                <a:pPr algn="ctr"/>
                <a:endParaRPr lang="en-US" sz="24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" name="Rectangle 7"/>
              <p:cNvSpPr/>
              <p:nvPr/>
            </p:nvSpPr>
            <p:spPr>
              <a:xfrm>
                <a:off x="957942" y="3657600"/>
                <a:ext cx="2526305" cy="2177143"/>
              </a:xfrm>
              <a:prstGeom prst="rect">
                <a:avLst/>
              </a:prstGeom>
              <a:ln w="28575" cmpd="thickThin">
                <a:solidFill>
                  <a:srgbClr val="F10F70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b"/>
              <a:lstStyle/>
              <a:p>
                <a:pPr algn="ctr"/>
                <a:endParaRPr lang="en-US" sz="24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20" name="TextBox 19"/>
          <p:cNvSpPr txBox="1"/>
          <p:nvPr/>
        </p:nvSpPr>
        <p:spPr>
          <a:xfrm>
            <a:off x="857250" y="406400"/>
            <a:ext cx="18209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pic>
        <p:nvPicPr>
          <p:cNvPr id="21" name="Picture 8" descr="Cute dog drink a pineapple juice icon illustration. dog mascot cartoon character. Premium Vector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9503" b="76864" l="3355" r="50479">
                        <a14:foregroundMark x1="27636" y1="69598" x2="32268" y2="72849"/>
                        <a14:foregroundMark x1="14058" y1="23709" x2="16613" y2="24857"/>
                        <a14:foregroundMark x1="38019" y1="29063" x2="38978" y2="294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77" t="17782" r="48295" b="22307"/>
          <a:stretch/>
        </p:blipFill>
        <p:spPr bwMode="auto">
          <a:xfrm flipH="1">
            <a:off x="52829" y="145248"/>
            <a:ext cx="648003" cy="653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66831" y="1296453"/>
            <a:ext cx="2287950" cy="150301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43499" y="3933765"/>
            <a:ext cx="1098629" cy="1762472"/>
          </a:xfrm>
          <a:prstGeom prst="rect">
            <a:avLst/>
          </a:prstGeom>
        </p:spPr>
      </p:pic>
      <p:sp>
        <p:nvSpPr>
          <p:cNvPr id="30" name="Rectangle 29"/>
          <p:cNvSpPr/>
          <p:nvPr/>
        </p:nvSpPr>
        <p:spPr>
          <a:xfrm>
            <a:off x="700832" y="2978729"/>
            <a:ext cx="26208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i="0" dirty="0" smtClean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rice</a:t>
            </a:r>
            <a:endParaRPr lang="en-US" sz="3600" b="1" i="0" dirty="0">
              <a:solidFill>
                <a:srgbClr val="00206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3491618" y="2969950"/>
            <a:ext cx="26208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i="0" dirty="0" smtClean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bread</a:t>
            </a:r>
            <a:endParaRPr lang="en-US" sz="3600" b="1" i="0" dirty="0">
              <a:solidFill>
                <a:srgbClr val="00206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6282404" y="2961171"/>
            <a:ext cx="26208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meat </a:t>
            </a:r>
            <a:endParaRPr lang="en-US" sz="3600" b="1" i="0" dirty="0">
              <a:solidFill>
                <a:srgbClr val="00206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9073190" y="2952392"/>
            <a:ext cx="26208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chocolate </a:t>
            </a:r>
            <a:endParaRPr lang="en-US" sz="3600" b="1" i="0" dirty="0">
              <a:solidFill>
                <a:srgbClr val="00206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701676" y="5713795"/>
            <a:ext cx="26208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milk</a:t>
            </a:r>
            <a:endParaRPr lang="en-US" sz="3600" b="1" i="0" dirty="0">
              <a:solidFill>
                <a:srgbClr val="00206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3492462" y="5705016"/>
            <a:ext cx="26208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water </a:t>
            </a:r>
            <a:endParaRPr lang="en-US" sz="3600" b="1" i="0" dirty="0">
              <a:solidFill>
                <a:srgbClr val="00206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6283248" y="5696237"/>
            <a:ext cx="26208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juice</a:t>
            </a:r>
            <a:endParaRPr lang="en-US" sz="3600" b="1" i="0" dirty="0">
              <a:solidFill>
                <a:srgbClr val="00206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9074034" y="5687458"/>
            <a:ext cx="26208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i="0" dirty="0" smtClean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lemonade</a:t>
            </a:r>
            <a:endParaRPr lang="en-US" sz="3600" b="1" i="0" dirty="0">
              <a:solidFill>
                <a:srgbClr val="00206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032" y="1306670"/>
            <a:ext cx="2145830" cy="1783302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63370" y="3791309"/>
            <a:ext cx="1640459" cy="1896149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49102" y="3979729"/>
            <a:ext cx="1705852" cy="1828041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06" t="4695" r="25932" b="12112"/>
          <a:stretch/>
        </p:blipFill>
        <p:spPr>
          <a:xfrm rot="1265178">
            <a:off x="9904252" y="1198437"/>
            <a:ext cx="1135674" cy="1603342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 rotWithShape="1">
          <a:blip r:embed="rId10"/>
          <a:srcRect l="23982" t="6388" r="27564" b="12680"/>
          <a:stretch/>
        </p:blipFill>
        <p:spPr>
          <a:xfrm>
            <a:off x="1660800" y="3904200"/>
            <a:ext cx="1017398" cy="1834721"/>
          </a:xfrm>
          <a:prstGeom prst="rect">
            <a:avLst/>
          </a:prstGeom>
        </p:spPr>
      </p:pic>
      <p:sp>
        <p:nvSpPr>
          <p:cNvPr id="43" name="TextBox 42"/>
          <p:cNvSpPr txBox="1"/>
          <p:nvPr/>
        </p:nvSpPr>
        <p:spPr>
          <a:xfrm>
            <a:off x="944552" y="424654"/>
            <a:ext cx="3054041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Uncountable nouns</a:t>
            </a:r>
            <a:endParaRPr lang="en-US" sz="2400" b="1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4" name="Picture 4" descr="https://s.sachmem.vn/public/images/v2/TA4T2SHS/U13-L1-2-b.png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7"/>
          <a:stretch/>
        </p:blipFill>
        <p:spPr bwMode="auto">
          <a:xfrm>
            <a:off x="6690682" y="1463923"/>
            <a:ext cx="1804261" cy="107237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3658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MsPham"/>
          <p:cNvSpPr/>
          <p:nvPr/>
        </p:nvSpPr>
        <p:spPr>
          <a:xfrm>
            <a:off x="-1" y="0"/>
            <a:ext cx="12191999" cy="6858000"/>
          </a:xfrm>
          <a:prstGeom prst="rect">
            <a:avLst/>
          </a:prstGeom>
          <a:solidFill>
            <a:srgbClr val="72D4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star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58" r="66235" b="27006"/>
          <a:stretch/>
        </p:blipFill>
        <p:spPr>
          <a:xfrm>
            <a:off x="7128115" y="204352"/>
            <a:ext cx="4914900" cy="4932025"/>
          </a:xfrm>
          <a:prstGeom prst="rect">
            <a:avLst/>
          </a:prstGeom>
        </p:spPr>
      </p:pic>
      <p:pic>
        <p:nvPicPr>
          <p:cNvPr id="10" name="ndhoi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" r="34400" b="5897"/>
          <a:stretch/>
        </p:blipFill>
        <p:spPr>
          <a:xfrm>
            <a:off x="198366" y="0"/>
            <a:ext cx="7833699" cy="6570330"/>
          </a:xfrm>
          <a:prstGeom prst="rect">
            <a:avLst/>
          </a:prstGeom>
        </p:spPr>
      </p:pic>
      <p:pic>
        <p:nvPicPr>
          <p:cNvPr id="11" name="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81" t="24563" r="40933" b="26282"/>
          <a:stretch/>
        </p:blipFill>
        <p:spPr>
          <a:xfrm flipH="1">
            <a:off x="468481" y="4302619"/>
            <a:ext cx="1529633" cy="2282429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2980407" y="109102"/>
            <a:ext cx="3459805" cy="1135368"/>
          </a:xfrm>
          <a:prstGeom prst="roundRect">
            <a:avLst>
              <a:gd name="adj" fmla="val 4386"/>
            </a:avLst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spc="50" dirty="0">
                <a:ln w="19050" cmpd="sng">
                  <a:solidFill>
                    <a:srgbClr val="46C646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139700">
                    <a:srgbClr val="D2FE04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Question</a:t>
            </a:r>
            <a:endParaRPr lang="en-US" sz="5400" b="1" dirty="0">
              <a:ln w="19050" cmpd="sng">
                <a:solidFill>
                  <a:srgbClr val="46C646"/>
                </a:solidFill>
                <a:prstDash val="solid"/>
              </a:ln>
              <a:solidFill>
                <a:srgbClr val="002060"/>
              </a:solidFill>
              <a:effectLst>
                <a:glow rad="139700">
                  <a:srgbClr val="D2FE04"/>
                </a:glo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asw"/>
          <p:cNvSpPr/>
          <p:nvPr/>
        </p:nvSpPr>
        <p:spPr>
          <a:xfrm>
            <a:off x="4972049" y="5730318"/>
            <a:ext cx="2485593" cy="832428"/>
          </a:xfrm>
          <a:prstGeom prst="roundRect">
            <a:avLst>
              <a:gd name="adj" fmla="val 50000"/>
            </a:avLst>
          </a:prstGeom>
          <a:solidFill>
            <a:srgbClr val="D2FE04">
              <a:alpha val="85000"/>
            </a:srgbClr>
          </a:solidFill>
          <a:ln>
            <a:noFill/>
          </a:ln>
          <a:effectLst/>
          <a:scene3d>
            <a:camera prst="orthographicFront"/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Answer</a:t>
            </a:r>
          </a:p>
        </p:txBody>
      </p:sp>
      <p:sp>
        <p:nvSpPr>
          <p:cNvPr id="27" name="1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26" name="2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22" name="3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21" name="4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20" name="5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19" name="6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18" name="7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16" name="8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28" name="9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15" name="10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</a:p>
        </p:txBody>
      </p:sp>
      <p:sp>
        <p:nvSpPr>
          <p:cNvPr id="29" name="10"/>
          <p:cNvSpPr/>
          <p:nvPr/>
        </p:nvSpPr>
        <p:spPr>
          <a:xfrm>
            <a:off x="8016589" y="1990557"/>
            <a:ext cx="3381312" cy="2160579"/>
          </a:xfrm>
          <a:prstGeom prst="ellipse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6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Time’s up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7128115" y="204352"/>
            <a:ext cx="4914900" cy="4932025"/>
            <a:chOff x="7128115" y="204352"/>
            <a:chExt cx="4914900" cy="4932025"/>
          </a:xfrm>
        </p:grpSpPr>
        <p:pic>
          <p:nvPicPr>
            <p:cNvPr id="30" name="star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758" r="66235" b="27006"/>
            <a:stretch/>
          </p:blipFill>
          <p:spPr>
            <a:xfrm>
              <a:off x="7128115" y="204352"/>
              <a:ext cx="4914900" cy="4932025"/>
            </a:xfrm>
            <a:prstGeom prst="rect">
              <a:avLst/>
            </a:prstGeom>
          </p:spPr>
        </p:pic>
        <p:sp>
          <p:nvSpPr>
            <p:cNvPr id="8" name="Rounded Rectangle 7"/>
            <p:cNvSpPr/>
            <p:nvPr/>
          </p:nvSpPr>
          <p:spPr>
            <a:xfrm>
              <a:off x="8539076" y="2023866"/>
              <a:ext cx="2501198" cy="2143125"/>
            </a:xfrm>
            <a:prstGeom prst="roundRect">
              <a:avLst>
                <a:gd name="adj" fmla="val 4386"/>
              </a:avLst>
            </a:prstGeom>
            <a:noFill/>
            <a:ln>
              <a:noFill/>
            </a:ln>
            <a:effec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60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much</a:t>
              </a:r>
            </a:p>
          </p:txBody>
        </p:sp>
      </p:grpSp>
      <p:pic>
        <p:nvPicPr>
          <p:cNvPr id="23" name="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12" t="2133" r="10000" b="53305"/>
          <a:stretch/>
        </p:blipFill>
        <p:spPr>
          <a:xfrm>
            <a:off x="9021541" y="4024551"/>
            <a:ext cx="1941651" cy="2223651"/>
          </a:xfrm>
          <a:prstGeom prst="rect">
            <a:avLst/>
          </a:prstGeom>
        </p:spPr>
      </p:pic>
      <p:sp>
        <p:nvSpPr>
          <p:cNvPr id="25" name="Right Arrow 24">
            <a:hlinkClick r:id="rId7" action="ppaction://hlinksldjump"/>
          </p:cNvPr>
          <p:cNvSpPr/>
          <p:nvPr/>
        </p:nvSpPr>
        <p:spPr>
          <a:xfrm>
            <a:off x="10427405" y="5730317"/>
            <a:ext cx="1064466" cy="764625"/>
          </a:xfrm>
          <a:prstGeom prst="rightArrow">
            <a:avLst>
              <a:gd name="adj1" fmla="val 50000"/>
              <a:gd name="adj2" fmla="val 44579"/>
            </a:avLst>
          </a:prstGeom>
          <a:solidFill>
            <a:srgbClr val="EFFFA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arrington" panose="04040505050A02020702" pitchFamily="82" charset="0"/>
              </a:rPr>
              <a:t>Back  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811322" y="2681090"/>
            <a:ext cx="531679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many/much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chocolate do you eat a week?</a:t>
            </a:r>
          </a:p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eat two bars.</a:t>
            </a:r>
          </a:p>
        </p:txBody>
      </p:sp>
    </p:spTree>
    <p:extLst>
      <p:ext uri="{BB962C8B-B14F-4D97-AF65-F5344CB8AC3E}">
        <p14:creationId xmlns:p14="http://schemas.microsoft.com/office/powerpoint/2010/main" val="3315333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250"/>
                            </p:stCondLst>
                            <p:childTnLst>
                              <p:par>
                                <p:cTn id="8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250"/>
                            </p:stCondLst>
                            <p:childTnLst>
                              <p:par>
                                <p:cTn id="11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250"/>
                            </p:stCondLst>
                            <p:childTnLst>
                              <p:par>
                                <p:cTn id="14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250"/>
                            </p:stCondLst>
                            <p:childTnLst>
                              <p:par>
                                <p:cTn id="17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250"/>
                            </p:stCondLst>
                            <p:childTnLst>
                              <p:par>
                                <p:cTn id="20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250"/>
                            </p:stCondLst>
                            <p:childTnLst>
                              <p:par>
                                <p:cTn id="23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250"/>
                            </p:stCondLst>
                            <p:childTnLst>
                              <p:par>
                                <p:cTn id="26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250"/>
                            </p:stCondLst>
                            <p:childTnLst>
                              <p:par>
                                <p:cTn id="29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9250"/>
                            </p:stCondLst>
                            <p:childTnLst>
                              <p:par>
                                <p:cTn id="32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250"/>
                            </p:stCondLst>
                            <p:childTnLst>
                              <p:par>
                                <p:cTn id="35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27" grpId="0" animBg="1"/>
      <p:bldP spid="26" grpId="0" animBg="1"/>
      <p:bldP spid="22" grpId="0" animBg="1"/>
      <p:bldP spid="21" grpId="0" animBg="1"/>
      <p:bldP spid="20" grpId="0" animBg="1"/>
      <p:bldP spid="19" grpId="0" animBg="1"/>
      <p:bldP spid="18" grpId="0" animBg="1"/>
      <p:bldP spid="16" grpId="0" animBg="1"/>
      <p:bldP spid="28" grpId="0" animBg="1"/>
      <p:bldP spid="15" grpId="0" animBg="1"/>
      <p:bldP spid="29" grpId="0"/>
      <p:bldP spid="29" grpId="1"/>
      <p:bldP spid="2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MsPham"/>
          <p:cNvSpPr/>
          <p:nvPr/>
        </p:nvSpPr>
        <p:spPr>
          <a:xfrm>
            <a:off x="-1" y="0"/>
            <a:ext cx="12191999" cy="6858000"/>
          </a:xfrm>
          <a:prstGeom prst="rect">
            <a:avLst/>
          </a:prstGeom>
          <a:solidFill>
            <a:srgbClr val="72D4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star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58" r="66235" b="27006"/>
          <a:stretch/>
        </p:blipFill>
        <p:spPr>
          <a:xfrm>
            <a:off x="7128115" y="204352"/>
            <a:ext cx="4914900" cy="4932025"/>
          </a:xfrm>
          <a:prstGeom prst="rect">
            <a:avLst/>
          </a:prstGeom>
        </p:spPr>
      </p:pic>
      <p:pic>
        <p:nvPicPr>
          <p:cNvPr id="10" name="ndhoi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" r="34400" b="5897"/>
          <a:stretch/>
        </p:blipFill>
        <p:spPr>
          <a:xfrm>
            <a:off x="198366" y="0"/>
            <a:ext cx="7833699" cy="6570330"/>
          </a:xfrm>
          <a:prstGeom prst="rect">
            <a:avLst/>
          </a:prstGeom>
        </p:spPr>
      </p:pic>
      <p:pic>
        <p:nvPicPr>
          <p:cNvPr id="11" name="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81" t="24563" r="40933" b="26282"/>
          <a:stretch/>
        </p:blipFill>
        <p:spPr>
          <a:xfrm flipH="1">
            <a:off x="468481" y="4302619"/>
            <a:ext cx="1529633" cy="2282429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2980407" y="109102"/>
            <a:ext cx="3459805" cy="1135368"/>
          </a:xfrm>
          <a:prstGeom prst="roundRect">
            <a:avLst>
              <a:gd name="adj" fmla="val 4386"/>
            </a:avLst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spc="50" dirty="0">
                <a:ln w="19050" cmpd="sng">
                  <a:solidFill>
                    <a:srgbClr val="46C646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139700">
                    <a:srgbClr val="D2FE04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Question</a:t>
            </a:r>
            <a:endParaRPr lang="en-US" sz="5400" b="1" dirty="0">
              <a:ln w="19050" cmpd="sng">
                <a:solidFill>
                  <a:srgbClr val="46C646"/>
                </a:solidFill>
                <a:prstDash val="solid"/>
              </a:ln>
              <a:solidFill>
                <a:srgbClr val="002060"/>
              </a:solidFill>
              <a:effectLst>
                <a:glow rad="139700">
                  <a:srgbClr val="D2FE04"/>
                </a:glo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asw"/>
          <p:cNvSpPr/>
          <p:nvPr/>
        </p:nvSpPr>
        <p:spPr>
          <a:xfrm>
            <a:off x="4972049" y="5730318"/>
            <a:ext cx="2485593" cy="832428"/>
          </a:xfrm>
          <a:prstGeom prst="roundRect">
            <a:avLst>
              <a:gd name="adj" fmla="val 50000"/>
            </a:avLst>
          </a:prstGeom>
          <a:solidFill>
            <a:srgbClr val="D2FE04">
              <a:alpha val="85000"/>
            </a:srgbClr>
          </a:solidFill>
          <a:ln>
            <a:noFill/>
          </a:ln>
          <a:effectLst/>
          <a:scene3d>
            <a:camera prst="orthographicFront"/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Answer</a:t>
            </a:r>
          </a:p>
        </p:txBody>
      </p:sp>
      <p:sp>
        <p:nvSpPr>
          <p:cNvPr id="27" name="1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26" name="2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22" name="3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21" name="4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20" name="5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19" name="6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18" name="7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16" name="8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28" name="9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15" name="10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</a:p>
        </p:txBody>
      </p:sp>
      <p:sp>
        <p:nvSpPr>
          <p:cNvPr id="29" name="10"/>
          <p:cNvSpPr/>
          <p:nvPr/>
        </p:nvSpPr>
        <p:spPr>
          <a:xfrm>
            <a:off x="8016589" y="1990557"/>
            <a:ext cx="3381312" cy="2160579"/>
          </a:xfrm>
          <a:prstGeom prst="ellipse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6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Time’s up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7128115" y="204352"/>
            <a:ext cx="4914900" cy="4932025"/>
            <a:chOff x="7128115" y="204352"/>
            <a:chExt cx="4914900" cy="4932025"/>
          </a:xfrm>
        </p:grpSpPr>
        <p:pic>
          <p:nvPicPr>
            <p:cNvPr id="30" name="star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758" r="66235" b="27006"/>
            <a:stretch/>
          </p:blipFill>
          <p:spPr>
            <a:xfrm>
              <a:off x="7128115" y="204352"/>
              <a:ext cx="4914900" cy="4932025"/>
            </a:xfrm>
            <a:prstGeom prst="rect">
              <a:avLst/>
            </a:prstGeom>
          </p:spPr>
        </p:pic>
        <p:sp>
          <p:nvSpPr>
            <p:cNvPr id="8" name="Rounded Rectangle 7"/>
            <p:cNvSpPr/>
            <p:nvPr/>
          </p:nvSpPr>
          <p:spPr>
            <a:xfrm>
              <a:off x="8539076" y="2023866"/>
              <a:ext cx="2501198" cy="2143125"/>
            </a:xfrm>
            <a:prstGeom prst="roundRect">
              <a:avLst>
                <a:gd name="adj" fmla="val 4386"/>
              </a:avLst>
            </a:prstGeom>
            <a:noFill/>
            <a:ln>
              <a:noFill/>
            </a:ln>
            <a:effec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much</a:t>
              </a:r>
            </a:p>
          </p:txBody>
        </p:sp>
      </p:grpSp>
      <p:pic>
        <p:nvPicPr>
          <p:cNvPr id="23" name="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12" t="2133" r="10000" b="53305"/>
          <a:stretch/>
        </p:blipFill>
        <p:spPr>
          <a:xfrm>
            <a:off x="9021541" y="4024551"/>
            <a:ext cx="1941651" cy="2223651"/>
          </a:xfrm>
          <a:prstGeom prst="rect">
            <a:avLst/>
          </a:prstGeom>
        </p:spPr>
      </p:pic>
      <p:sp>
        <p:nvSpPr>
          <p:cNvPr id="25" name="Right Arrow 24">
            <a:hlinkClick r:id="rId7" action="ppaction://hlinksldjump"/>
          </p:cNvPr>
          <p:cNvSpPr/>
          <p:nvPr/>
        </p:nvSpPr>
        <p:spPr>
          <a:xfrm>
            <a:off x="10427405" y="5730317"/>
            <a:ext cx="1064466" cy="764625"/>
          </a:xfrm>
          <a:prstGeom prst="rightArrow">
            <a:avLst>
              <a:gd name="adj1" fmla="val 50000"/>
              <a:gd name="adj2" fmla="val 44579"/>
            </a:avLst>
          </a:prstGeom>
          <a:solidFill>
            <a:srgbClr val="EFFFA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arrington" panose="04040505050A02020702" pitchFamily="82" charset="0"/>
              </a:rPr>
              <a:t>Back  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811322" y="2681090"/>
            <a:ext cx="531679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many/much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water do you drink every day?</a:t>
            </a:r>
          </a:p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drink two bottles.</a:t>
            </a:r>
          </a:p>
        </p:txBody>
      </p:sp>
    </p:spTree>
    <p:extLst>
      <p:ext uri="{BB962C8B-B14F-4D97-AF65-F5344CB8AC3E}">
        <p14:creationId xmlns:p14="http://schemas.microsoft.com/office/powerpoint/2010/main" val="873455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250"/>
                            </p:stCondLst>
                            <p:childTnLst>
                              <p:par>
                                <p:cTn id="8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250"/>
                            </p:stCondLst>
                            <p:childTnLst>
                              <p:par>
                                <p:cTn id="11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250"/>
                            </p:stCondLst>
                            <p:childTnLst>
                              <p:par>
                                <p:cTn id="14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250"/>
                            </p:stCondLst>
                            <p:childTnLst>
                              <p:par>
                                <p:cTn id="17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250"/>
                            </p:stCondLst>
                            <p:childTnLst>
                              <p:par>
                                <p:cTn id="20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250"/>
                            </p:stCondLst>
                            <p:childTnLst>
                              <p:par>
                                <p:cTn id="23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250"/>
                            </p:stCondLst>
                            <p:childTnLst>
                              <p:par>
                                <p:cTn id="26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250"/>
                            </p:stCondLst>
                            <p:childTnLst>
                              <p:par>
                                <p:cTn id="29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9250"/>
                            </p:stCondLst>
                            <p:childTnLst>
                              <p:par>
                                <p:cTn id="32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250"/>
                            </p:stCondLst>
                            <p:childTnLst>
                              <p:par>
                                <p:cTn id="35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27" grpId="0" animBg="1"/>
      <p:bldP spid="26" grpId="0" animBg="1"/>
      <p:bldP spid="22" grpId="0" animBg="1"/>
      <p:bldP spid="21" grpId="0" animBg="1"/>
      <p:bldP spid="20" grpId="0" animBg="1"/>
      <p:bldP spid="19" grpId="0" animBg="1"/>
      <p:bldP spid="18" grpId="0" animBg="1"/>
      <p:bldP spid="16" grpId="0" animBg="1"/>
      <p:bldP spid="28" grpId="0" animBg="1"/>
      <p:bldP spid="15" grpId="0" animBg="1"/>
      <p:bldP spid="29" grpId="0"/>
      <p:bldP spid="29" grpId="1"/>
      <p:bldP spid="2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MsPham"/>
          <p:cNvSpPr/>
          <p:nvPr/>
        </p:nvSpPr>
        <p:spPr>
          <a:xfrm>
            <a:off x="-1" y="0"/>
            <a:ext cx="12191999" cy="6858000"/>
          </a:xfrm>
          <a:prstGeom prst="rect">
            <a:avLst/>
          </a:prstGeom>
          <a:solidFill>
            <a:srgbClr val="72D4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star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58" r="66235" b="27006"/>
          <a:stretch/>
        </p:blipFill>
        <p:spPr>
          <a:xfrm>
            <a:off x="7128115" y="204352"/>
            <a:ext cx="4914900" cy="4932025"/>
          </a:xfrm>
          <a:prstGeom prst="rect">
            <a:avLst/>
          </a:prstGeom>
        </p:spPr>
      </p:pic>
      <p:pic>
        <p:nvPicPr>
          <p:cNvPr id="10" name="ndhoi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" r="34400" b="5897"/>
          <a:stretch/>
        </p:blipFill>
        <p:spPr>
          <a:xfrm>
            <a:off x="198366" y="0"/>
            <a:ext cx="7833699" cy="6570330"/>
          </a:xfrm>
          <a:prstGeom prst="rect">
            <a:avLst/>
          </a:prstGeom>
        </p:spPr>
      </p:pic>
      <p:pic>
        <p:nvPicPr>
          <p:cNvPr id="11" name="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81" t="24563" r="40933" b="26282"/>
          <a:stretch/>
        </p:blipFill>
        <p:spPr>
          <a:xfrm flipH="1">
            <a:off x="468481" y="4302619"/>
            <a:ext cx="1529633" cy="2282429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2980407" y="109102"/>
            <a:ext cx="3459805" cy="1135368"/>
          </a:xfrm>
          <a:prstGeom prst="roundRect">
            <a:avLst>
              <a:gd name="adj" fmla="val 4386"/>
            </a:avLst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spc="50" dirty="0">
                <a:ln w="19050" cmpd="sng">
                  <a:solidFill>
                    <a:srgbClr val="46C646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139700">
                    <a:srgbClr val="D2FE04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Question</a:t>
            </a:r>
            <a:endParaRPr lang="en-US" sz="5400" b="1" dirty="0">
              <a:ln w="19050" cmpd="sng">
                <a:solidFill>
                  <a:srgbClr val="46C646"/>
                </a:solidFill>
                <a:prstDash val="solid"/>
              </a:ln>
              <a:solidFill>
                <a:srgbClr val="002060"/>
              </a:solidFill>
              <a:effectLst>
                <a:glow rad="139700">
                  <a:srgbClr val="D2FE04"/>
                </a:glo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asw"/>
          <p:cNvSpPr/>
          <p:nvPr/>
        </p:nvSpPr>
        <p:spPr>
          <a:xfrm>
            <a:off x="4972049" y="5730318"/>
            <a:ext cx="2485593" cy="832428"/>
          </a:xfrm>
          <a:prstGeom prst="roundRect">
            <a:avLst>
              <a:gd name="adj" fmla="val 50000"/>
            </a:avLst>
          </a:prstGeom>
          <a:solidFill>
            <a:srgbClr val="D2FE04">
              <a:alpha val="85000"/>
            </a:srgbClr>
          </a:solidFill>
          <a:ln>
            <a:noFill/>
          </a:ln>
          <a:effectLst/>
          <a:scene3d>
            <a:camera prst="orthographicFront"/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Answer</a:t>
            </a:r>
          </a:p>
        </p:txBody>
      </p:sp>
      <p:sp>
        <p:nvSpPr>
          <p:cNvPr id="27" name="1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26" name="2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22" name="3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21" name="4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20" name="5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19" name="6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18" name="7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16" name="8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28" name="9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15" name="10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</a:p>
        </p:txBody>
      </p:sp>
      <p:sp>
        <p:nvSpPr>
          <p:cNvPr id="29" name="10"/>
          <p:cNvSpPr/>
          <p:nvPr/>
        </p:nvSpPr>
        <p:spPr>
          <a:xfrm>
            <a:off x="8016589" y="1990557"/>
            <a:ext cx="3381312" cy="2160579"/>
          </a:xfrm>
          <a:prstGeom prst="ellipse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6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Time’s up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7128115" y="204352"/>
            <a:ext cx="4914900" cy="4932025"/>
            <a:chOff x="7128115" y="204352"/>
            <a:chExt cx="4914900" cy="4932025"/>
          </a:xfrm>
        </p:grpSpPr>
        <p:pic>
          <p:nvPicPr>
            <p:cNvPr id="30" name="star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758" r="66235" b="27006"/>
            <a:stretch/>
          </p:blipFill>
          <p:spPr>
            <a:xfrm>
              <a:off x="7128115" y="204352"/>
              <a:ext cx="4914900" cy="4932025"/>
            </a:xfrm>
            <a:prstGeom prst="rect">
              <a:avLst/>
            </a:prstGeom>
          </p:spPr>
        </p:pic>
        <p:sp>
          <p:nvSpPr>
            <p:cNvPr id="8" name="Rounded Rectangle 7"/>
            <p:cNvSpPr/>
            <p:nvPr/>
          </p:nvSpPr>
          <p:spPr>
            <a:xfrm>
              <a:off x="8539076" y="2023866"/>
              <a:ext cx="2501198" cy="2143125"/>
            </a:xfrm>
            <a:prstGeom prst="roundRect">
              <a:avLst>
                <a:gd name="adj" fmla="val 4386"/>
              </a:avLst>
            </a:prstGeom>
            <a:noFill/>
            <a:ln>
              <a:noFill/>
            </a:ln>
            <a:effec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much</a:t>
              </a:r>
            </a:p>
          </p:txBody>
        </p:sp>
      </p:grpSp>
      <p:pic>
        <p:nvPicPr>
          <p:cNvPr id="23" name="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12" t="2133" r="10000" b="53305"/>
          <a:stretch/>
        </p:blipFill>
        <p:spPr>
          <a:xfrm>
            <a:off x="9021541" y="4024551"/>
            <a:ext cx="1941651" cy="2223651"/>
          </a:xfrm>
          <a:prstGeom prst="rect">
            <a:avLst/>
          </a:prstGeom>
        </p:spPr>
      </p:pic>
      <p:sp>
        <p:nvSpPr>
          <p:cNvPr id="25" name="Right Arrow 24">
            <a:hlinkClick r:id="rId7" action="ppaction://hlinksldjump"/>
          </p:cNvPr>
          <p:cNvSpPr/>
          <p:nvPr/>
        </p:nvSpPr>
        <p:spPr>
          <a:xfrm>
            <a:off x="10427405" y="5730317"/>
            <a:ext cx="1064466" cy="764625"/>
          </a:xfrm>
          <a:prstGeom prst="rightArrow">
            <a:avLst>
              <a:gd name="adj1" fmla="val 50000"/>
              <a:gd name="adj2" fmla="val 44579"/>
            </a:avLst>
          </a:prstGeom>
          <a:solidFill>
            <a:srgbClr val="EFFFA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arrington" panose="04040505050A02020702" pitchFamily="82" charset="0"/>
              </a:rPr>
              <a:t>Back  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811322" y="2681090"/>
            <a:ext cx="531679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many/much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milk do you drink every day?</a:t>
            </a:r>
          </a:p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drink four cartons.</a:t>
            </a:r>
          </a:p>
        </p:txBody>
      </p:sp>
    </p:spTree>
    <p:extLst>
      <p:ext uri="{BB962C8B-B14F-4D97-AF65-F5344CB8AC3E}">
        <p14:creationId xmlns:p14="http://schemas.microsoft.com/office/powerpoint/2010/main" val="1927937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250"/>
                            </p:stCondLst>
                            <p:childTnLst>
                              <p:par>
                                <p:cTn id="8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250"/>
                            </p:stCondLst>
                            <p:childTnLst>
                              <p:par>
                                <p:cTn id="11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250"/>
                            </p:stCondLst>
                            <p:childTnLst>
                              <p:par>
                                <p:cTn id="14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250"/>
                            </p:stCondLst>
                            <p:childTnLst>
                              <p:par>
                                <p:cTn id="17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250"/>
                            </p:stCondLst>
                            <p:childTnLst>
                              <p:par>
                                <p:cTn id="20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250"/>
                            </p:stCondLst>
                            <p:childTnLst>
                              <p:par>
                                <p:cTn id="23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250"/>
                            </p:stCondLst>
                            <p:childTnLst>
                              <p:par>
                                <p:cTn id="26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250"/>
                            </p:stCondLst>
                            <p:childTnLst>
                              <p:par>
                                <p:cTn id="29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9250"/>
                            </p:stCondLst>
                            <p:childTnLst>
                              <p:par>
                                <p:cTn id="32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250"/>
                            </p:stCondLst>
                            <p:childTnLst>
                              <p:par>
                                <p:cTn id="35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27" grpId="0" animBg="1"/>
      <p:bldP spid="26" grpId="0" animBg="1"/>
      <p:bldP spid="22" grpId="0" animBg="1"/>
      <p:bldP spid="21" grpId="0" animBg="1"/>
      <p:bldP spid="20" grpId="0" animBg="1"/>
      <p:bldP spid="19" grpId="0" animBg="1"/>
      <p:bldP spid="18" grpId="0" animBg="1"/>
      <p:bldP spid="16" grpId="0" animBg="1"/>
      <p:bldP spid="28" grpId="0" animBg="1"/>
      <p:bldP spid="15" grpId="0" animBg="1"/>
      <p:bldP spid="29" grpId="0"/>
      <p:bldP spid="29" grpId="1"/>
      <p:bldP spid="2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MsPham"/>
          <p:cNvSpPr/>
          <p:nvPr/>
        </p:nvSpPr>
        <p:spPr>
          <a:xfrm>
            <a:off x="-1" y="0"/>
            <a:ext cx="12191999" cy="6858000"/>
          </a:xfrm>
          <a:prstGeom prst="rect">
            <a:avLst/>
          </a:prstGeom>
          <a:solidFill>
            <a:srgbClr val="72D4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star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58" r="66235" b="27006"/>
          <a:stretch/>
        </p:blipFill>
        <p:spPr>
          <a:xfrm>
            <a:off x="7128115" y="204352"/>
            <a:ext cx="4914900" cy="4932025"/>
          </a:xfrm>
          <a:prstGeom prst="rect">
            <a:avLst/>
          </a:prstGeom>
        </p:spPr>
      </p:pic>
      <p:pic>
        <p:nvPicPr>
          <p:cNvPr id="10" name="ndhoi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" r="34400" b="5897"/>
          <a:stretch/>
        </p:blipFill>
        <p:spPr>
          <a:xfrm>
            <a:off x="198366" y="0"/>
            <a:ext cx="7833699" cy="6570330"/>
          </a:xfrm>
          <a:prstGeom prst="rect">
            <a:avLst/>
          </a:prstGeom>
        </p:spPr>
      </p:pic>
      <p:pic>
        <p:nvPicPr>
          <p:cNvPr id="11" name="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81" t="24563" r="40933" b="26282"/>
          <a:stretch/>
        </p:blipFill>
        <p:spPr>
          <a:xfrm flipH="1">
            <a:off x="468481" y="4302619"/>
            <a:ext cx="1529633" cy="2282429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2980407" y="109102"/>
            <a:ext cx="3459805" cy="1135368"/>
          </a:xfrm>
          <a:prstGeom prst="roundRect">
            <a:avLst>
              <a:gd name="adj" fmla="val 4386"/>
            </a:avLst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spc="50" dirty="0">
                <a:ln w="19050" cmpd="sng">
                  <a:solidFill>
                    <a:srgbClr val="46C646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139700">
                    <a:srgbClr val="D2FE04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Question</a:t>
            </a:r>
            <a:endParaRPr lang="en-US" sz="5400" b="1" dirty="0">
              <a:ln w="19050" cmpd="sng">
                <a:solidFill>
                  <a:srgbClr val="46C646"/>
                </a:solidFill>
                <a:prstDash val="solid"/>
              </a:ln>
              <a:solidFill>
                <a:srgbClr val="002060"/>
              </a:solidFill>
              <a:effectLst>
                <a:glow rad="139700">
                  <a:srgbClr val="D2FE04"/>
                </a:glo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asw"/>
          <p:cNvSpPr/>
          <p:nvPr/>
        </p:nvSpPr>
        <p:spPr>
          <a:xfrm>
            <a:off x="4972049" y="5730318"/>
            <a:ext cx="2485593" cy="832428"/>
          </a:xfrm>
          <a:prstGeom prst="roundRect">
            <a:avLst>
              <a:gd name="adj" fmla="val 50000"/>
            </a:avLst>
          </a:prstGeom>
          <a:solidFill>
            <a:srgbClr val="D2FE04">
              <a:alpha val="85000"/>
            </a:srgbClr>
          </a:solidFill>
          <a:ln>
            <a:noFill/>
          </a:ln>
          <a:effectLst/>
          <a:scene3d>
            <a:camera prst="orthographicFront"/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Answer</a:t>
            </a:r>
          </a:p>
        </p:txBody>
      </p:sp>
      <p:sp>
        <p:nvSpPr>
          <p:cNvPr id="27" name="1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26" name="2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22" name="3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21" name="4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20" name="5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19" name="6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18" name="7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16" name="8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28" name="9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15" name="10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</a:p>
        </p:txBody>
      </p:sp>
      <p:sp>
        <p:nvSpPr>
          <p:cNvPr id="29" name="10"/>
          <p:cNvSpPr/>
          <p:nvPr/>
        </p:nvSpPr>
        <p:spPr>
          <a:xfrm>
            <a:off x="8016589" y="1990557"/>
            <a:ext cx="3381312" cy="2160579"/>
          </a:xfrm>
          <a:prstGeom prst="ellipse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6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Time’s up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7128115" y="204352"/>
            <a:ext cx="4914900" cy="4932025"/>
            <a:chOff x="7128115" y="204352"/>
            <a:chExt cx="4914900" cy="4932025"/>
          </a:xfrm>
        </p:grpSpPr>
        <p:pic>
          <p:nvPicPr>
            <p:cNvPr id="30" name="star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758" r="66235" b="27006"/>
            <a:stretch/>
          </p:blipFill>
          <p:spPr>
            <a:xfrm>
              <a:off x="7128115" y="204352"/>
              <a:ext cx="4914900" cy="4932025"/>
            </a:xfrm>
            <a:prstGeom prst="rect">
              <a:avLst/>
            </a:prstGeom>
          </p:spPr>
        </p:pic>
        <p:sp>
          <p:nvSpPr>
            <p:cNvPr id="8" name="Rounded Rectangle 7"/>
            <p:cNvSpPr/>
            <p:nvPr/>
          </p:nvSpPr>
          <p:spPr>
            <a:xfrm>
              <a:off x="8539076" y="2023866"/>
              <a:ext cx="2501198" cy="2143125"/>
            </a:xfrm>
            <a:prstGeom prst="roundRect">
              <a:avLst>
                <a:gd name="adj" fmla="val 4386"/>
              </a:avLst>
            </a:prstGeom>
            <a:noFill/>
            <a:ln>
              <a:noFill/>
            </a:ln>
            <a:effec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kilo</a:t>
              </a:r>
            </a:p>
          </p:txBody>
        </p:sp>
      </p:grpSp>
      <p:pic>
        <p:nvPicPr>
          <p:cNvPr id="23" name="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12" t="2133" r="10000" b="53305"/>
          <a:stretch/>
        </p:blipFill>
        <p:spPr>
          <a:xfrm>
            <a:off x="9021541" y="4024551"/>
            <a:ext cx="1941651" cy="2223651"/>
          </a:xfrm>
          <a:prstGeom prst="rect">
            <a:avLst/>
          </a:prstGeom>
        </p:spPr>
      </p:pic>
      <p:sp>
        <p:nvSpPr>
          <p:cNvPr id="25" name="Right Arrow 24">
            <a:hlinkClick r:id="rId7" action="ppaction://hlinksldjump"/>
          </p:cNvPr>
          <p:cNvSpPr/>
          <p:nvPr/>
        </p:nvSpPr>
        <p:spPr>
          <a:xfrm>
            <a:off x="10427405" y="5730317"/>
            <a:ext cx="1064466" cy="764625"/>
          </a:xfrm>
          <a:prstGeom prst="rightArrow">
            <a:avLst>
              <a:gd name="adj1" fmla="val 50000"/>
              <a:gd name="adj2" fmla="val 44579"/>
            </a:avLst>
          </a:prstGeom>
          <a:solidFill>
            <a:srgbClr val="EFFFA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arrington" panose="04040505050A02020702" pitchFamily="82" charset="0"/>
              </a:rPr>
              <a:t>Back  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811322" y="2681090"/>
            <a:ext cx="531679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much meat do you eat a week?</a:t>
            </a:r>
          </a:p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eat a 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kilo/kilos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67129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250"/>
                            </p:stCondLst>
                            <p:childTnLst>
                              <p:par>
                                <p:cTn id="8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250"/>
                            </p:stCondLst>
                            <p:childTnLst>
                              <p:par>
                                <p:cTn id="11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250"/>
                            </p:stCondLst>
                            <p:childTnLst>
                              <p:par>
                                <p:cTn id="14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250"/>
                            </p:stCondLst>
                            <p:childTnLst>
                              <p:par>
                                <p:cTn id="17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250"/>
                            </p:stCondLst>
                            <p:childTnLst>
                              <p:par>
                                <p:cTn id="20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250"/>
                            </p:stCondLst>
                            <p:childTnLst>
                              <p:par>
                                <p:cTn id="23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250"/>
                            </p:stCondLst>
                            <p:childTnLst>
                              <p:par>
                                <p:cTn id="26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250"/>
                            </p:stCondLst>
                            <p:childTnLst>
                              <p:par>
                                <p:cTn id="29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9250"/>
                            </p:stCondLst>
                            <p:childTnLst>
                              <p:par>
                                <p:cTn id="32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250"/>
                            </p:stCondLst>
                            <p:childTnLst>
                              <p:par>
                                <p:cTn id="35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27" grpId="0" animBg="1"/>
      <p:bldP spid="26" grpId="0" animBg="1"/>
      <p:bldP spid="22" grpId="0" animBg="1"/>
      <p:bldP spid="21" grpId="0" animBg="1"/>
      <p:bldP spid="20" grpId="0" animBg="1"/>
      <p:bldP spid="19" grpId="0" animBg="1"/>
      <p:bldP spid="18" grpId="0" animBg="1"/>
      <p:bldP spid="16" grpId="0" animBg="1"/>
      <p:bldP spid="28" grpId="0" animBg="1"/>
      <p:bldP spid="15" grpId="0" animBg="1"/>
      <p:bldP spid="29" grpId="0"/>
      <p:bldP spid="29" grpId="1"/>
      <p:bldP spid="2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MsPham"/>
          <p:cNvSpPr/>
          <p:nvPr/>
        </p:nvSpPr>
        <p:spPr>
          <a:xfrm>
            <a:off x="-1" y="0"/>
            <a:ext cx="12191999" cy="6858000"/>
          </a:xfrm>
          <a:prstGeom prst="rect">
            <a:avLst/>
          </a:prstGeom>
          <a:solidFill>
            <a:srgbClr val="72D4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star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58" r="66235" b="27006"/>
          <a:stretch/>
        </p:blipFill>
        <p:spPr>
          <a:xfrm>
            <a:off x="7128115" y="204352"/>
            <a:ext cx="4914900" cy="4932025"/>
          </a:xfrm>
          <a:prstGeom prst="rect">
            <a:avLst/>
          </a:prstGeom>
        </p:spPr>
      </p:pic>
      <p:pic>
        <p:nvPicPr>
          <p:cNvPr id="10" name="ndhoi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" r="34400" b="5897"/>
          <a:stretch/>
        </p:blipFill>
        <p:spPr>
          <a:xfrm>
            <a:off x="198366" y="0"/>
            <a:ext cx="7833699" cy="6570330"/>
          </a:xfrm>
          <a:prstGeom prst="rect">
            <a:avLst/>
          </a:prstGeom>
        </p:spPr>
      </p:pic>
      <p:pic>
        <p:nvPicPr>
          <p:cNvPr id="11" name="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81" t="24563" r="40933" b="26282"/>
          <a:stretch/>
        </p:blipFill>
        <p:spPr>
          <a:xfrm flipH="1">
            <a:off x="468481" y="4302619"/>
            <a:ext cx="1529633" cy="2282429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2980407" y="109102"/>
            <a:ext cx="3459805" cy="1135368"/>
          </a:xfrm>
          <a:prstGeom prst="roundRect">
            <a:avLst>
              <a:gd name="adj" fmla="val 4386"/>
            </a:avLst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spc="50" dirty="0">
                <a:ln w="19050" cmpd="sng">
                  <a:solidFill>
                    <a:srgbClr val="46C646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139700">
                    <a:srgbClr val="D2FE04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Question</a:t>
            </a:r>
            <a:endParaRPr lang="en-US" sz="5400" b="1" dirty="0">
              <a:ln w="19050" cmpd="sng">
                <a:solidFill>
                  <a:srgbClr val="46C646"/>
                </a:solidFill>
                <a:prstDash val="solid"/>
              </a:ln>
              <a:solidFill>
                <a:srgbClr val="002060"/>
              </a:solidFill>
              <a:effectLst>
                <a:glow rad="139700">
                  <a:srgbClr val="D2FE04"/>
                </a:glo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asw"/>
          <p:cNvSpPr/>
          <p:nvPr/>
        </p:nvSpPr>
        <p:spPr>
          <a:xfrm>
            <a:off x="4972049" y="5730318"/>
            <a:ext cx="2485593" cy="832428"/>
          </a:xfrm>
          <a:prstGeom prst="roundRect">
            <a:avLst>
              <a:gd name="adj" fmla="val 50000"/>
            </a:avLst>
          </a:prstGeom>
          <a:solidFill>
            <a:srgbClr val="D2FE04">
              <a:alpha val="85000"/>
            </a:srgbClr>
          </a:solidFill>
          <a:ln>
            <a:noFill/>
          </a:ln>
          <a:effectLst/>
          <a:scene3d>
            <a:camera prst="orthographicFront"/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Answer</a:t>
            </a:r>
          </a:p>
        </p:txBody>
      </p:sp>
      <p:sp>
        <p:nvSpPr>
          <p:cNvPr id="27" name="1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26" name="2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22" name="3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21" name="4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20" name="5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19" name="6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18" name="7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16" name="8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28" name="9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15" name="10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</a:p>
        </p:txBody>
      </p:sp>
      <p:sp>
        <p:nvSpPr>
          <p:cNvPr id="29" name="10"/>
          <p:cNvSpPr/>
          <p:nvPr/>
        </p:nvSpPr>
        <p:spPr>
          <a:xfrm>
            <a:off x="8016589" y="1990557"/>
            <a:ext cx="3381312" cy="2160579"/>
          </a:xfrm>
          <a:prstGeom prst="ellipse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6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Time’s up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7128115" y="204352"/>
            <a:ext cx="4914900" cy="4932025"/>
            <a:chOff x="7128115" y="204352"/>
            <a:chExt cx="4914900" cy="4932025"/>
          </a:xfrm>
        </p:grpSpPr>
        <p:pic>
          <p:nvPicPr>
            <p:cNvPr id="30" name="star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758" r="66235" b="27006"/>
            <a:stretch/>
          </p:blipFill>
          <p:spPr>
            <a:xfrm>
              <a:off x="7128115" y="204352"/>
              <a:ext cx="4914900" cy="4932025"/>
            </a:xfrm>
            <a:prstGeom prst="rect">
              <a:avLst/>
            </a:prstGeom>
          </p:spPr>
        </p:pic>
        <p:sp>
          <p:nvSpPr>
            <p:cNvPr id="8" name="Rounded Rectangle 7"/>
            <p:cNvSpPr/>
            <p:nvPr/>
          </p:nvSpPr>
          <p:spPr>
            <a:xfrm>
              <a:off x="8539076" y="2023866"/>
              <a:ext cx="2501198" cy="2143125"/>
            </a:xfrm>
            <a:prstGeom prst="roundRect">
              <a:avLst>
                <a:gd name="adj" fmla="val 4386"/>
              </a:avLst>
            </a:prstGeom>
            <a:noFill/>
            <a:ln>
              <a:noFill/>
            </a:ln>
            <a:effec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54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does</a:t>
              </a:r>
            </a:p>
          </p:txBody>
        </p:sp>
      </p:grpSp>
      <p:pic>
        <p:nvPicPr>
          <p:cNvPr id="23" name="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12" t="2133" r="10000" b="53305"/>
          <a:stretch/>
        </p:blipFill>
        <p:spPr>
          <a:xfrm>
            <a:off x="9021541" y="4024551"/>
            <a:ext cx="1941651" cy="2223651"/>
          </a:xfrm>
          <a:prstGeom prst="rect">
            <a:avLst/>
          </a:prstGeom>
        </p:spPr>
      </p:pic>
      <p:sp>
        <p:nvSpPr>
          <p:cNvPr id="25" name="Right Arrow 24">
            <a:hlinkClick r:id="rId7" action="ppaction://hlinksldjump"/>
          </p:cNvPr>
          <p:cNvSpPr/>
          <p:nvPr/>
        </p:nvSpPr>
        <p:spPr>
          <a:xfrm>
            <a:off x="10427405" y="5730317"/>
            <a:ext cx="1064466" cy="764625"/>
          </a:xfrm>
          <a:prstGeom prst="rightArrow">
            <a:avLst>
              <a:gd name="adj1" fmla="val 50000"/>
              <a:gd name="adj2" fmla="val 44579"/>
            </a:avLst>
          </a:prstGeom>
          <a:solidFill>
            <a:srgbClr val="EFFFA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arrington" panose="04040505050A02020702" pitchFamily="82" charset="0"/>
              </a:rPr>
              <a:t>Back  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811322" y="2681090"/>
            <a:ext cx="531679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many eggs 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does/do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your mother eat a week?</a:t>
            </a:r>
          </a:p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 eats five eggs.</a:t>
            </a:r>
          </a:p>
        </p:txBody>
      </p:sp>
    </p:spTree>
    <p:extLst>
      <p:ext uri="{BB962C8B-B14F-4D97-AF65-F5344CB8AC3E}">
        <p14:creationId xmlns:p14="http://schemas.microsoft.com/office/powerpoint/2010/main" val="116906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250"/>
                            </p:stCondLst>
                            <p:childTnLst>
                              <p:par>
                                <p:cTn id="8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250"/>
                            </p:stCondLst>
                            <p:childTnLst>
                              <p:par>
                                <p:cTn id="11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250"/>
                            </p:stCondLst>
                            <p:childTnLst>
                              <p:par>
                                <p:cTn id="14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250"/>
                            </p:stCondLst>
                            <p:childTnLst>
                              <p:par>
                                <p:cTn id="17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250"/>
                            </p:stCondLst>
                            <p:childTnLst>
                              <p:par>
                                <p:cTn id="20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250"/>
                            </p:stCondLst>
                            <p:childTnLst>
                              <p:par>
                                <p:cTn id="23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250"/>
                            </p:stCondLst>
                            <p:childTnLst>
                              <p:par>
                                <p:cTn id="26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250"/>
                            </p:stCondLst>
                            <p:childTnLst>
                              <p:par>
                                <p:cTn id="29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9250"/>
                            </p:stCondLst>
                            <p:childTnLst>
                              <p:par>
                                <p:cTn id="32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250"/>
                            </p:stCondLst>
                            <p:childTnLst>
                              <p:par>
                                <p:cTn id="35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27" grpId="0" animBg="1"/>
      <p:bldP spid="26" grpId="0" animBg="1"/>
      <p:bldP spid="22" grpId="0" animBg="1"/>
      <p:bldP spid="21" grpId="0" animBg="1"/>
      <p:bldP spid="20" grpId="0" animBg="1"/>
      <p:bldP spid="19" grpId="0" animBg="1"/>
      <p:bldP spid="18" grpId="0" animBg="1"/>
      <p:bldP spid="16" grpId="0" animBg="1"/>
      <p:bldP spid="28" grpId="0" animBg="1"/>
      <p:bldP spid="15" grpId="0" animBg="1"/>
      <p:bldP spid="29" grpId="0"/>
      <p:bldP spid="29" grpId="1"/>
      <p:bldP spid="2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MsPham"/>
          <p:cNvSpPr/>
          <p:nvPr/>
        </p:nvSpPr>
        <p:spPr>
          <a:xfrm>
            <a:off x="-1" y="0"/>
            <a:ext cx="12191999" cy="6858000"/>
          </a:xfrm>
          <a:prstGeom prst="rect">
            <a:avLst/>
          </a:prstGeom>
          <a:solidFill>
            <a:srgbClr val="72D4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star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58" r="66235" b="27006"/>
          <a:stretch/>
        </p:blipFill>
        <p:spPr>
          <a:xfrm>
            <a:off x="7128115" y="204352"/>
            <a:ext cx="4914900" cy="4932025"/>
          </a:xfrm>
          <a:prstGeom prst="rect">
            <a:avLst/>
          </a:prstGeom>
        </p:spPr>
      </p:pic>
      <p:pic>
        <p:nvPicPr>
          <p:cNvPr id="10" name="ndhoi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" r="34400" b="5897"/>
          <a:stretch/>
        </p:blipFill>
        <p:spPr>
          <a:xfrm>
            <a:off x="198366" y="0"/>
            <a:ext cx="7833699" cy="6570330"/>
          </a:xfrm>
          <a:prstGeom prst="rect">
            <a:avLst/>
          </a:prstGeom>
        </p:spPr>
      </p:pic>
      <p:pic>
        <p:nvPicPr>
          <p:cNvPr id="11" name="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81" t="24563" r="40933" b="26282"/>
          <a:stretch/>
        </p:blipFill>
        <p:spPr>
          <a:xfrm flipH="1">
            <a:off x="468481" y="4302619"/>
            <a:ext cx="1529633" cy="2282429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2980407" y="109102"/>
            <a:ext cx="3459805" cy="1135368"/>
          </a:xfrm>
          <a:prstGeom prst="roundRect">
            <a:avLst>
              <a:gd name="adj" fmla="val 4386"/>
            </a:avLst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spc="50" dirty="0">
                <a:ln w="19050" cmpd="sng">
                  <a:solidFill>
                    <a:srgbClr val="46C646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139700">
                    <a:srgbClr val="D2FE04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Question</a:t>
            </a:r>
            <a:endParaRPr lang="en-US" sz="5400" b="1" dirty="0">
              <a:ln w="19050" cmpd="sng">
                <a:solidFill>
                  <a:srgbClr val="46C646"/>
                </a:solidFill>
                <a:prstDash val="solid"/>
              </a:ln>
              <a:solidFill>
                <a:srgbClr val="002060"/>
              </a:solidFill>
              <a:effectLst>
                <a:glow rad="139700">
                  <a:srgbClr val="D2FE04"/>
                </a:glo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asw"/>
          <p:cNvSpPr/>
          <p:nvPr/>
        </p:nvSpPr>
        <p:spPr>
          <a:xfrm>
            <a:off x="4972049" y="5730318"/>
            <a:ext cx="2485593" cy="832428"/>
          </a:xfrm>
          <a:prstGeom prst="roundRect">
            <a:avLst>
              <a:gd name="adj" fmla="val 50000"/>
            </a:avLst>
          </a:prstGeom>
          <a:solidFill>
            <a:srgbClr val="D2FE04">
              <a:alpha val="85000"/>
            </a:srgbClr>
          </a:solidFill>
          <a:ln>
            <a:noFill/>
          </a:ln>
          <a:effectLst/>
          <a:scene3d>
            <a:camera prst="orthographicFront"/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Answer</a:t>
            </a:r>
          </a:p>
        </p:txBody>
      </p:sp>
      <p:sp>
        <p:nvSpPr>
          <p:cNvPr id="27" name="1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26" name="2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22" name="3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21" name="4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20" name="5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19" name="6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18" name="7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16" name="8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28" name="9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15" name="10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</a:p>
        </p:txBody>
      </p:sp>
      <p:sp>
        <p:nvSpPr>
          <p:cNvPr id="29" name="10"/>
          <p:cNvSpPr/>
          <p:nvPr/>
        </p:nvSpPr>
        <p:spPr>
          <a:xfrm>
            <a:off x="8016589" y="1990557"/>
            <a:ext cx="3381312" cy="2160579"/>
          </a:xfrm>
          <a:prstGeom prst="ellipse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6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Time’s up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7128115" y="204352"/>
            <a:ext cx="4914900" cy="4932025"/>
            <a:chOff x="7128115" y="204352"/>
            <a:chExt cx="4914900" cy="4932025"/>
          </a:xfrm>
        </p:grpSpPr>
        <p:pic>
          <p:nvPicPr>
            <p:cNvPr id="30" name="star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758" r="66235" b="27006"/>
            <a:stretch/>
          </p:blipFill>
          <p:spPr>
            <a:xfrm>
              <a:off x="7128115" y="204352"/>
              <a:ext cx="4914900" cy="4932025"/>
            </a:xfrm>
            <a:prstGeom prst="rect">
              <a:avLst/>
            </a:prstGeom>
          </p:spPr>
        </p:pic>
        <p:sp>
          <p:nvSpPr>
            <p:cNvPr id="8" name="Rounded Rectangle 7"/>
            <p:cNvSpPr/>
            <p:nvPr/>
          </p:nvSpPr>
          <p:spPr>
            <a:xfrm>
              <a:off x="8539076" y="2023866"/>
              <a:ext cx="2501198" cy="2143125"/>
            </a:xfrm>
            <a:prstGeom prst="roundRect">
              <a:avLst>
                <a:gd name="adj" fmla="val 4386"/>
              </a:avLst>
            </a:prstGeom>
            <a:noFill/>
            <a:ln>
              <a:noFill/>
            </a:ln>
            <a:effec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glasses</a:t>
              </a:r>
              <a:endParaRPr lang="en-US" sz="2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3" name="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12" t="2133" r="10000" b="53305"/>
          <a:stretch/>
        </p:blipFill>
        <p:spPr>
          <a:xfrm>
            <a:off x="9021541" y="4024551"/>
            <a:ext cx="1941651" cy="2223651"/>
          </a:xfrm>
          <a:prstGeom prst="rect">
            <a:avLst/>
          </a:prstGeom>
        </p:spPr>
      </p:pic>
      <p:sp>
        <p:nvSpPr>
          <p:cNvPr id="25" name="Right Arrow 24">
            <a:hlinkClick r:id="rId7" action="ppaction://hlinksldjump"/>
          </p:cNvPr>
          <p:cNvSpPr/>
          <p:nvPr/>
        </p:nvSpPr>
        <p:spPr>
          <a:xfrm>
            <a:off x="10427405" y="5730317"/>
            <a:ext cx="1064466" cy="764625"/>
          </a:xfrm>
          <a:prstGeom prst="rightArrow">
            <a:avLst>
              <a:gd name="adj1" fmla="val 50000"/>
              <a:gd name="adj2" fmla="val 44579"/>
            </a:avLst>
          </a:prstGeom>
          <a:solidFill>
            <a:srgbClr val="EFFFA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arrington" panose="04040505050A02020702" pitchFamily="82" charset="0"/>
              </a:rPr>
              <a:t>Back  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811322" y="2681090"/>
            <a:ext cx="531679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much lemonnade 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does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your brother drink a day?</a:t>
            </a:r>
          </a:p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 drinks two 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glass/glasses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16632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250"/>
                            </p:stCondLst>
                            <p:childTnLst>
                              <p:par>
                                <p:cTn id="8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250"/>
                            </p:stCondLst>
                            <p:childTnLst>
                              <p:par>
                                <p:cTn id="11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250"/>
                            </p:stCondLst>
                            <p:childTnLst>
                              <p:par>
                                <p:cTn id="14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250"/>
                            </p:stCondLst>
                            <p:childTnLst>
                              <p:par>
                                <p:cTn id="17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250"/>
                            </p:stCondLst>
                            <p:childTnLst>
                              <p:par>
                                <p:cTn id="20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250"/>
                            </p:stCondLst>
                            <p:childTnLst>
                              <p:par>
                                <p:cTn id="23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250"/>
                            </p:stCondLst>
                            <p:childTnLst>
                              <p:par>
                                <p:cTn id="26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250"/>
                            </p:stCondLst>
                            <p:childTnLst>
                              <p:par>
                                <p:cTn id="29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9250"/>
                            </p:stCondLst>
                            <p:childTnLst>
                              <p:par>
                                <p:cTn id="32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250"/>
                            </p:stCondLst>
                            <p:childTnLst>
                              <p:par>
                                <p:cTn id="35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27" grpId="0" animBg="1"/>
      <p:bldP spid="26" grpId="0" animBg="1"/>
      <p:bldP spid="22" grpId="0" animBg="1"/>
      <p:bldP spid="21" grpId="0" animBg="1"/>
      <p:bldP spid="20" grpId="0" animBg="1"/>
      <p:bldP spid="19" grpId="0" animBg="1"/>
      <p:bldP spid="18" grpId="0" animBg="1"/>
      <p:bldP spid="16" grpId="0" animBg="1"/>
      <p:bldP spid="28" grpId="0" animBg="1"/>
      <p:bldP spid="15" grpId="0" animBg="1"/>
      <p:bldP spid="29" grpId="0"/>
      <p:bldP spid="29" grpId="1"/>
      <p:bldP spid="2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/>
          <p:cNvSpPr txBox="1"/>
          <p:nvPr/>
        </p:nvSpPr>
        <p:spPr>
          <a:xfrm>
            <a:off x="857250" y="462672"/>
            <a:ext cx="18209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ED7D31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pic>
        <p:nvPicPr>
          <p:cNvPr id="21" name="Picture 8" descr="Cute dog drink a pineapple juice icon illustration. dog mascot cartoon character. Premium Vector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9503" b="76864" l="3355" r="50479">
                        <a14:foregroundMark x1="27636" y1="69598" x2="32268" y2="72849"/>
                        <a14:foregroundMark x1="14058" y1="23709" x2="16613" y2="24857"/>
                        <a14:foregroundMark x1="38019" y1="29063" x2="38978" y2="294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77" t="17782" r="48295" b="22307"/>
          <a:stretch/>
        </p:blipFill>
        <p:spPr bwMode="auto">
          <a:xfrm flipH="1">
            <a:off x="52829" y="201520"/>
            <a:ext cx="648003" cy="653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Rectangle 29"/>
          <p:cNvSpPr/>
          <p:nvPr/>
        </p:nvSpPr>
        <p:spPr>
          <a:xfrm>
            <a:off x="1629320" y="3133477"/>
            <a:ext cx="26208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banana</a:t>
            </a:r>
            <a:r>
              <a:rPr lang="en-US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endParaRPr lang="en-US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5035578" y="3070357"/>
            <a:ext cx="26208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tomato</a:t>
            </a:r>
            <a:r>
              <a:rPr lang="en-US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</a:t>
            </a:r>
            <a:endParaRPr lang="en-US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8149477" y="3115919"/>
            <a:ext cx="26208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apple</a:t>
            </a:r>
            <a:r>
              <a:rPr lang="en-US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3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3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2855859" y="5378471"/>
            <a:ext cx="26208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egg</a:t>
            </a:r>
            <a:r>
              <a:rPr lang="en-US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endParaRPr lang="en-US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944552" y="424654"/>
            <a:ext cx="2694969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ED7D31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Countable nouns</a:t>
            </a:r>
            <a:endParaRPr lang="en-US" sz="2400" b="1" dirty="0">
              <a:solidFill>
                <a:srgbClr val="ED7D31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4" name="Picture 3" descr="https://s.sachmem.vn/public/images/TA5T2SHS/U17-L2-2-3-69006735e30da18bf3e7b0af0a336a80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472" b="-13856"/>
          <a:stretch/>
        </p:blipFill>
        <p:spPr bwMode="auto">
          <a:xfrm>
            <a:off x="6852905" y="3792190"/>
            <a:ext cx="2093677" cy="1642553"/>
          </a:xfrm>
          <a:prstGeom prst="star10">
            <a:avLst/>
          </a:prstGeom>
          <a:noFill/>
          <a:ln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1" descr="https://s.sachmem.vn/public/images/TA5T2SHS/U17-L2-2-1-fed8a2c7a83dbe2f2c7ac1831075d442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898" b="-25195"/>
          <a:stretch/>
        </p:blipFill>
        <p:spPr bwMode="auto">
          <a:xfrm>
            <a:off x="1873040" y="1633393"/>
            <a:ext cx="1855092" cy="1598863"/>
          </a:xfrm>
          <a:prstGeom prst="star10">
            <a:avLst/>
          </a:prstGeom>
          <a:noFill/>
          <a:ln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1294" y="1633393"/>
            <a:ext cx="2151993" cy="12223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2446" y="4094281"/>
            <a:ext cx="1486108" cy="1038370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6674863" y="5468330"/>
            <a:ext cx="26208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sausage</a:t>
            </a:r>
            <a:r>
              <a:rPr lang="en-US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3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3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7181" y="1506827"/>
            <a:ext cx="1376145" cy="13761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0717" y="1633393"/>
            <a:ext cx="1249580" cy="1249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120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sPham4"/>
          <p:cNvSpPr txBox="1"/>
          <p:nvPr/>
        </p:nvSpPr>
        <p:spPr>
          <a:xfrm>
            <a:off x="2378982" y="2705725"/>
            <a:ext cx="7434036" cy="14465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algn="ctr" defTabSz="1500505">
              <a:spcBef>
                <a:spcPct val="50000"/>
              </a:spcBef>
            </a:pPr>
            <a:r>
              <a:rPr lang="en-US" altLang="zh-CN" sz="8800" dirty="0">
                <a:solidFill>
                  <a:srgbClr val="C00000"/>
                </a:solidFill>
                <a:latin typeface="Bernard MT Condensed" panose="02050806060905020404" pitchFamily="18" charset="0"/>
                <a:ea typeface="黑体" panose="02010609060101010101" pitchFamily="2" charset="-122"/>
              </a:rPr>
              <a:t>GRAMMAR</a:t>
            </a:r>
            <a:endParaRPr lang="zh-CN" altLang="en-US" sz="8800" dirty="0">
              <a:solidFill>
                <a:srgbClr val="C00000"/>
              </a:solidFill>
              <a:latin typeface="Bernard MT Condensed" panose="02050806060905020404" pitchFamily="18" charset="0"/>
              <a:ea typeface="黑体" panose="0201060906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561138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41972" y="501134"/>
            <a:ext cx="332975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i="0" dirty="0">
                <a:effectLst/>
                <a:latin typeface="Helvetica Neue"/>
              </a:rPr>
              <a:t>1. Look, listen and repeat.</a:t>
            </a:r>
            <a:endParaRPr lang="en-US" sz="2000" dirty="0"/>
          </a:p>
        </p:txBody>
      </p:sp>
      <p:pic>
        <p:nvPicPr>
          <p:cNvPr id="15" name="Picture 8" descr="Cute dog drink a pineapple juice icon illustration. dog mascot cartoon character. Premium Vector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9503" b="76864" l="3355" r="50479">
                        <a14:foregroundMark x1="27636" y1="69598" x2="32268" y2="72849"/>
                        <a14:foregroundMark x1="14058" y1="23709" x2="16613" y2="24857"/>
                        <a14:foregroundMark x1="38019" y1="29063" x2="38978" y2="294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77" t="17782" r="48295" b="22307"/>
          <a:stretch/>
        </p:blipFill>
        <p:spPr bwMode="auto">
          <a:xfrm flipH="1">
            <a:off x="52829" y="145248"/>
            <a:ext cx="648003" cy="653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343030" y="1314451"/>
            <a:ext cx="11467841" cy="4076700"/>
            <a:chOff x="-7606983" y="-112713"/>
            <a:chExt cx="17701896" cy="5181601"/>
          </a:xfrm>
        </p:grpSpPr>
        <p:pic>
          <p:nvPicPr>
            <p:cNvPr id="1026" name="Picture 2" descr="https://s.sachmem.vn/public/images/v2/TA5T2SHS/U17-L2-1-a_44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7606983" y="-112713"/>
              <a:ext cx="8204019" cy="5181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9" name="Picture 5" descr="https://s.sachmem.vn/public/images/v2/TA5T2SHS/U17-L2-1-b_56.pn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0813" y="-112713"/>
              <a:ext cx="9944100" cy="51816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6" name="Rectangle 15"/>
          <p:cNvSpPr/>
          <p:nvPr/>
        </p:nvSpPr>
        <p:spPr>
          <a:xfrm>
            <a:off x="3655356" y="1661591"/>
            <a:ext cx="220143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Helvetica Neue"/>
              </a:rPr>
              <a:t>I like apples.</a:t>
            </a:r>
          </a:p>
        </p:txBody>
      </p:sp>
      <p:sp>
        <p:nvSpPr>
          <p:cNvPr id="27" name="Rectangle 26"/>
          <p:cNvSpPr/>
          <p:nvPr/>
        </p:nvSpPr>
        <p:spPr>
          <a:xfrm>
            <a:off x="541972" y="1588637"/>
            <a:ext cx="290156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Helvetica Neue"/>
              </a:rPr>
              <a:t>The apples look very fresh.</a:t>
            </a:r>
          </a:p>
        </p:txBody>
      </p:sp>
      <p:sp>
        <p:nvSpPr>
          <p:cNvPr id="17" name="Rectangle 16"/>
          <p:cNvSpPr/>
          <p:nvPr/>
        </p:nvSpPr>
        <p:spPr>
          <a:xfrm>
            <a:off x="5932680" y="4755314"/>
            <a:ext cx="6096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Helvetica Neue"/>
              </a:rPr>
              <a:t>They're over there.</a:t>
            </a:r>
          </a:p>
        </p:txBody>
      </p:sp>
      <p:sp>
        <p:nvSpPr>
          <p:cNvPr id="32" name="Rectangle 31"/>
          <p:cNvSpPr/>
          <p:nvPr/>
        </p:nvSpPr>
        <p:spPr>
          <a:xfrm>
            <a:off x="6068613" y="1552267"/>
            <a:ext cx="3075387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b="1" dirty="0">
                <a:solidFill>
                  <a:srgbClr val="002060"/>
                </a:solidFill>
                <a:latin typeface="Helvetica Neue"/>
              </a:rPr>
              <a:t>How many apples do you eat every day?</a:t>
            </a:r>
          </a:p>
        </p:txBody>
      </p:sp>
      <p:sp>
        <p:nvSpPr>
          <p:cNvPr id="33" name="Rectangle 32"/>
          <p:cNvSpPr/>
          <p:nvPr/>
        </p:nvSpPr>
        <p:spPr>
          <a:xfrm>
            <a:off x="9251420" y="1552267"/>
            <a:ext cx="2777260" cy="11541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300" b="1" dirty="0">
                <a:solidFill>
                  <a:srgbClr val="002060"/>
                </a:solidFill>
                <a:latin typeface="Helvetica Neue"/>
              </a:rPr>
              <a:t>Two. I'm thirsty. Where can we </a:t>
            </a:r>
          </a:p>
          <a:p>
            <a:r>
              <a:rPr lang="en-US" sz="2300" b="1" dirty="0">
                <a:solidFill>
                  <a:srgbClr val="002060"/>
                </a:solidFill>
                <a:latin typeface="Helvetica Neue"/>
              </a:rPr>
              <a:t>get some drinks?</a:t>
            </a:r>
          </a:p>
        </p:txBody>
      </p:sp>
      <p:pic>
        <p:nvPicPr>
          <p:cNvPr id="14" name="soundMsPham"/>
          <p:cNvPicPr>
            <a:picLocks noChangeAspect="1"/>
          </p:cNvPicPr>
          <p:nvPr/>
        </p:nvPicPr>
        <p:blipFill rotWithShape="1">
          <a:blip r:embed="rId8"/>
          <a:srcRect l="14414" t="15022" r="14612" b="15187"/>
          <a:stretch/>
        </p:blipFill>
        <p:spPr>
          <a:xfrm>
            <a:off x="2850227" y="5593073"/>
            <a:ext cx="457199" cy="457200"/>
          </a:xfrm>
          <a:prstGeom prst="ellipse">
            <a:avLst/>
          </a:prstGeom>
        </p:spPr>
      </p:pic>
      <p:pic>
        <p:nvPicPr>
          <p:cNvPr id="18" name="soundMsPham"/>
          <p:cNvPicPr>
            <a:picLocks noChangeAspect="1"/>
          </p:cNvPicPr>
          <p:nvPr/>
        </p:nvPicPr>
        <p:blipFill rotWithShape="1">
          <a:blip r:embed="rId8"/>
          <a:srcRect l="14414" t="15022" r="14612" b="15187"/>
          <a:stretch/>
        </p:blipFill>
        <p:spPr>
          <a:xfrm>
            <a:off x="8361221" y="5628967"/>
            <a:ext cx="457199" cy="4572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529741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5 Tập 2 - Unit 17 What would you like to eat- - Lesson 2 - 1 Look, listen and repea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5 Tập 2 - Unit 17 What would you like to eat- - Lesson 2 - 1 Look, listen and repeat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00832" y="472030"/>
            <a:ext cx="332975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i="0" dirty="0">
                <a:effectLst/>
                <a:latin typeface="Helvetica Neue"/>
              </a:rPr>
              <a:t>1. Look, listen and repeat.</a:t>
            </a:r>
            <a:endParaRPr lang="en-US" sz="2000" dirty="0"/>
          </a:p>
        </p:txBody>
      </p:sp>
      <p:pic>
        <p:nvPicPr>
          <p:cNvPr id="12" name="Picture 8" descr="Cute dog drink a pineapple juice icon illustration. dog mascot cartoon character. Premium Vector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9503" b="76864" l="3355" r="50479">
                        <a14:foregroundMark x1="27636" y1="69598" x2="32268" y2="72849"/>
                        <a14:foregroundMark x1="14058" y1="23709" x2="16613" y2="24857"/>
                        <a14:foregroundMark x1="38019" y1="29063" x2="38978" y2="294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77" t="17782" r="48295" b="22307"/>
          <a:stretch/>
        </p:blipFill>
        <p:spPr bwMode="auto">
          <a:xfrm flipH="1">
            <a:off x="52829" y="145248"/>
            <a:ext cx="648003" cy="653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Group 14"/>
          <p:cNvGrpSpPr/>
          <p:nvPr/>
        </p:nvGrpSpPr>
        <p:grpSpPr>
          <a:xfrm>
            <a:off x="376830" y="1380461"/>
            <a:ext cx="11186321" cy="3874523"/>
            <a:chOff x="150813" y="-112713"/>
            <a:chExt cx="17936699" cy="5172076"/>
          </a:xfrm>
        </p:grpSpPr>
        <p:pic>
          <p:nvPicPr>
            <p:cNvPr id="16" name="Picture 9" descr="https://s.sachmem.vn/public/images/v2/TA5T2SHS/U17-L2-1-c_51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0813" y="-112713"/>
              <a:ext cx="9020175" cy="51720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12" descr="https://s.sachmem.vn/public/images/v2/TA5T2SHS/U17-L2-1-d_49.pn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70988" y="-112713"/>
              <a:ext cx="8916524" cy="51720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Rectangle 2"/>
          <p:cNvSpPr/>
          <p:nvPr/>
        </p:nvSpPr>
        <p:spPr>
          <a:xfrm>
            <a:off x="568304" y="2085071"/>
            <a:ext cx="192645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Helvetica Neue"/>
              </a:rPr>
              <a:t>Do you like milk, Mai?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083458" y="4668684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Helvetica Neue"/>
              </a:rPr>
              <a:t>Yes, I do. It's my favourite drink.</a:t>
            </a:r>
            <a:endParaRPr lang="en-US" sz="2400" b="1" i="0" dirty="0">
              <a:solidFill>
                <a:srgbClr val="002060"/>
              </a:solidFill>
              <a:effectLst/>
              <a:latin typeface="Helvetica Neue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102600" y="1939297"/>
            <a:ext cx="180229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Helvetica Neue"/>
              </a:rPr>
              <a:t>How much milk do you drink every day?</a:t>
            </a:r>
          </a:p>
        </p:txBody>
      </p:sp>
      <p:sp>
        <p:nvSpPr>
          <p:cNvPr id="21" name="Rectangle 20"/>
          <p:cNvSpPr/>
          <p:nvPr/>
        </p:nvSpPr>
        <p:spPr>
          <a:xfrm>
            <a:off x="9454952" y="4615461"/>
            <a:ext cx="244031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Helvetica Neue"/>
              </a:rPr>
              <a:t>Two glasses.</a:t>
            </a:r>
          </a:p>
        </p:txBody>
      </p:sp>
      <p:pic>
        <p:nvPicPr>
          <p:cNvPr id="13" name="soundMsPham"/>
          <p:cNvPicPr>
            <a:picLocks noChangeAspect="1"/>
          </p:cNvPicPr>
          <p:nvPr/>
        </p:nvPicPr>
        <p:blipFill rotWithShape="1">
          <a:blip r:embed="rId8"/>
          <a:srcRect l="14414" t="15022" r="14612" b="15187"/>
          <a:stretch/>
        </p:blipFill>
        <p:spPr>
          <a:xfrm>
            <a:off x="2850227" y="5593073"/>
            <a:ext cx="457199" cy="457200"/>
          </a:xfrm>
          <a:prstGeom prst="ellipse">
            <a:avLst/>
          </a:prstGeom>
        </p:spPr>
      </p:pic>
      <p:pic>
        <p:nvPicPr>
          <p:cNvPr id="14" name="soundMsPham"/>
          <p:cNvPicPr>
            <a:picLocks noChangeAspect="1"/>
          </p:cNvPicPr>
          <p:nvPr/>
        </p:nvPicPr>
        <p:blipFill rotWithShape="1">
          <a:blip r:embed="rId8"/>
          <a:srcRect l="14414" t="15022" r="14612" b="15187"/>
          <a:stretch/>
        </p:blipFill>
        <p:spPr>
          <a:xfrm>
            <a:off x="8494050" y="5583239"/>
            <a:ext cx="457199" cy="4572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325921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5 Tập 2 - Unit 17 What would you like to eat- - Lesson 2 - 1 Look, listen and repeat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5 Tập 2 - Unit 17 What would you like to eat- - Lesson 2 - 1 Look, listen and repeat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Ng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5505" y="862394"/>
            <a:ext cx="1321684" cy="1321684"/>
          </a:xfrm>
          <a:prstGeom prst="ellipse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0218141" y="1624251"/>
            <a:ext cx="1329964" cy="1329964"/>
          </a:xfrm>
          <a:prstGeom prst="ellipse">
            <a:avLst/>
          </a:prstGeom>
          <a:ln>
            <a:solidFill>
              <a:schemeClr val="accent1"/>
            </a:solidFill>
          </a:ln>
        </p:spPr>
      </p:pic>
      <p:sp>
        <p:nvSpPr>
          <p:cNvPr id="4" name="Oval Callout 3"/>
          <p:cNvSpPr/>
          <p:nvPr/>
        </p:nvSpPr>
        <p:spPr>
          <a:xfrm>
            <a:off x="3606851" y="320693"/>
            <a:ext cx="5976927" cy="1687890"/>
          </a:xfrm>
          <a:prstGeom prst="wedgeEllipseCallout">
            <a:avLst>
              <a:gd name="adj1" fmla="val -56061"/>
              <a:gd name="adj2" fmla="val 30180"/>
            </a:avLst>
          </a:prstGeom>
          <a:ln>
            <a:solidFill>
              <a:srgbClr val="8D42C6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spcBef>
                <a:spcPts val="1200"/>
              </a:spcBef>
              <a:spcAft>
                <a:spcPts val="1200"/>
              </a:spcAft>
            </a:pPr>
            <a:r>
              <a:rPr lang="en-US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much</a:t>
            </a:r>
            <a:r>
              <a:rPr lang="en-US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 </a:t>
            </a:r>
            <a:r>
              <a:rPr lang="en-US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many </a:t>
            </a:r>
            <a:r>
              <a:rPr lang="en-US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 do you eat / drink every day?</a:t>
            </a:r>
            <a:endParaRPr lang="en-US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loud Callout 4"/>
          <p:cNvSpPr/>
          <p:nvPr/>
        </p:nvSpPr>
        <p:spPr>
          <a:xfrm>
            <a:off x="5111844" y="2040618"/>
            <a:ext cx="4431322" cy="1827193"/>
          </a:xfrm>
          <a:prstGeom prst="cloudCallout">
            <a:avLst>
              <a:gd name="adj1" fmla="val 64371"/>
              <a:gd name="adj2" fmla="val -20873"/>
            </a:avLst>
          </a:prstGeom>
          <a:ln>
            <a:solidFill>
              <a:srgbClr val="00B05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  <a:p>
            <a:pPr algn="ctr"/>
            <a:r>
              <a:rPr lang="en-US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eat / drink _____.</a:t>
            </a:r>
            <a:endParaRPr lang="en-US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</a:p>
        </p:txBody>
      </p:sp>
      <p:sp>
        <p:nvSpPr>
          <p:cNvPr id="6" name="Rectangle 5"/>
          <p:cNvSpPr/>
          <p:nvPr/>
        </p:nvSpPr>
        <p:spPr>
          <a:xfrm>
            <a:off x="809523" y="320693"/>
            <a:ext cx="189392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t"/>
            <a:r>
              <a:rPr lang="en-US" sz="2000" b="1" i="0" dirty="0" smtClean="0">
                <a:effectLst/>
                <a:latin typeface="Helvetica Neue"/>
              </a:rPr>
              <a:t>Structure:</a:t>
            </a:r>
            <a:endParaRPr lang="en-US" sz="2000" b="1" i="0" dirty="0">
              <a:effectLst/>
              <a:latin typeface="Helvetica Neue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74075" y="3936323"/>
            <a:ext cx="453201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</a:t>
            </a:r>
            <a:r>
              <a:rPr lang="en-US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many + countable nouns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327505" y="3936324"/>
            <a:ext cx="49231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</a:t>
            </a:r>
            <a:r>
              <a:rPr lang="en-US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much + uncountable nouns</a:t>
            </a:r>
            <a:endParaRPr lang="en-US" sz="2400" dirty="0">
              <a:solidFill>
                <a:srgbClr val="C00000"/>
              </a:solidFill>
            </a:endParaRPr>
          </a:p>
        </p:txBody>
      </p:sp>
      <p:pic>
        <p:nvPicPr>
          <p:cNvPr id="9" name="Picture 1" descr="https://s.sachmem.vn/public/images/TA5T2SHS/U17-L2-2-1-fed8a2c7a83dbe2f2c7ac1831075d442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898" b="-25195"/>
          <a:stretch/>
        </p:blipFill>
        <p:spPr bwMode="auto">
          <a:xfrm>
            <a:off x="561255" y="4634327"/>
            <a:ext cx="1855092" cy="1598863"/>
          </a:xfrm>
          <a:prstGeom prst="star10">
            <a:avLst/>
          </a:prstGeom>
          <a:noFill/>
          <a:ln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s://s.sachmem.vn/public/images/TA5T2SHS/U17-L2-2-2-0e7ddfb6420a4535d4de2b91a306f99f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920" t="-17844" r="-7654" b="-25853"/>
          <a:stretch/>
        </p:blipFill>
        <p:spPr bwMode="auto">
          <a:xfrm>
            <a:off x="7421213" y="4634327"/>
            <a:ext cx="2162565" cy="1752600"/>
          </a:xfrm>
          <a:prstGeom prst="star10">
            <a:avLst/>
          </a:prstGeom>
          <a:noFill/>
          <a:ln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https://s.sachmem.vn/public/images/TA5T2SHS/U17-L2-2-3-69006735e30da18bf3e7b0af0a336a80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472" b="-13856"/>
          <a:stretch/>
        </p:blipFill>
        <p:spPr bwMode="auto">
          <a:xfrm>
            <a:off x="2824313" y="4612481"/>
            <a:ext cx="2093677" cy="1642553"/>
          </a:xfrm>
          <a:prstGeom prst="star10">
            <a:avLst/>
          </a:prstGeom>
          <a:noFill/>
          <a:ln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https://s.sachmem.vn/public/images/TA5T2SHS/U17-L2-2-4-e654744fbb789a2bbb81ecca81b31031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8814" b="-12195"/>
          <a:stretch/>
        </p:blipFill>
        <p:spPr bwMode="auto">
          <a:xfrm>
            <a:off x="9883473" y="4730705"/>
            <a:ext cx="1999299" cy="1722011"/>
          </a:xfrm>
          <a:prstGeom prst="star10">
            <a:avLst/>
          </a:prstGeom>
          <a:noFill/>
          <a:ln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3470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" descr="https://s.sachmem.vn/public/images/TA5T2SHS/U17-L2-2-1-fed8a2c7a83dbe2f2c7ac1831075d44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2684486"/>
            <a:ext cx="556324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ular Callout 3"/>
          <p:cNvSpPr/>
          <p:nvPr/>
        </p:nvSpPr>
        <p:spPr>
          <a:xfrm>
            <a:off x="2987748" y="723397"/>
            <a:ext cx="8023151" cy="817245"/>
          </a:xfrm>
          <a:prstGeom prst="wedgeRoundRectCallout">
            <a:avLst>
              <a:gd name="adj1" fmla="val -57846"/>
              <a:gd name="adj2" fmla="val -3179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many _________ do you eat every day?</a:t>
            </a:r>
          </a:p>
        </p:txBody>
      </p:sp>
      <p:sp>
        <p:nvSpPr>
          <p:cNvPr id="5" name="Rectangle 4"/>
          <p:cNvSpPr/>
          <p:nvPr/>
        </p:nvSpPr>
        <p:spPr>
          <a:xfrm>
            <a:off x="657031" y="483155"/>
            <a:ext cx="218700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i="0" dirty="0">
                <a:effectLst/>
                <a:latin typeface="Helvetica Neue"/>
              </a:rPr>
              <a:t>2. Point and say.</a:t>
            </a:r>
            <a:endParaRPr lang="en-US" sz="2000" dirty="0"/>
          </a:p>
        </p:txBody>
      </p:sp>
      <p:sp>
        <p:nvSpPr>
          <p:cNvPr id="10" name="Rounded Rectangular Callout 9"/>
          <p:cNvSpPr/>
          <p:nvPr/>
        </p:nvSpPr>
        <p:spPr>
          <a:xfrm>
            <a:off x="4445767" y="1791042"/>
            <a:ext cx="5553778" cy="817245"/>
          </a:xfrm>
          <a:prstGeom prst="wedgeRoundRectCallout">
            <a:avLst>
              <a:gd name="adj1" fmla="val 57825"/>
              <a:gd name="adj2" fmla="val 17676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eat _____________________.</a:t>
            </a:r>
          </a:p>
        </p:txBody>
      </p:sp>
      <p:sp>
        <p:nvSpPr>
          <p:cNvPr id="6" name="Rectangle 5"/>
          <p:cNvSpPr/>
          <p:nvPr/>
        </p:nvSpPr>
        <p:spPr>
          <a:xfrm>
            <a:off x="5645917" y="1976154"/>
            <a:ext cx="262443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three bananas</a:t>
            </a:r>
          </a:p>
        </p:txBody>
      </p:sp>
      <p:pic>
        <p:nvPicPr>
          <p:cNvPr id="7" name="Picture 8" descr="Cute dog drink a pineapple juice icon illustration. dog mascot cartoon character. Premium Vector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9503" b="76864" l="3355" r="50479">
                        <a14:foregroundMark x1="27636" y1="69598" x2="32268" y2="72849"/>
                        <a14:foregroundMark x1="14058" y1="23709" x2="16613" y2="24857"/>
                        <a14:foregroundMark x1="38019" y1="29063" x2="38978" y2="294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77" t="17782" r="48295" b="22307"/>
          <a:stretch/>
        </p:blipFill>
        <p:spPr bwMode="auto">
          <a:xfrm flipH="1">
            <a:off x="52829" y="145248"/>
            <a:ext cx="648003" cy="653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0496549" y="1655787"/>
            <a:ext cx="914400" cy="914400"/>
          </a:xfrm>
          <a:prstGeom prst="ellipse">
            <a:avLst/>
          </a:prstGeom>
          <a:ln>
            <a:solidFill>
              <a:schemeClr val="accent2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44294" y="997907"/>
            <a:ext cx="914400" cy="914400"/>
          </a:xfrm>
          <a:prstGeom prst="ellipse">
            <a:avLst/>
          </a:prstGeom>
          <a:ln>
            <a:solidFill>
              <a:schemeClr val="accent2"/>
            </a:solidFill>
          </a:ln>
        </p:spPr>
      </p:pic>
      <p:sp>
        <p:nvSpPr>
          <p:cNvPr id="9" name="Rectangle 8"/>
          <p:cNvSpPr/>
          <p:nvPr/>
        </p:nvSpPr>
        <p:spPr>
          <a:xfrm>
            <a:off x="5075785" y="894606"/>
            <a:ext cx="16450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bananas</a:t>
            </a:r>
          </a:p>
        </p:txBody>
      </p:sp>
    </p:spTree>
    <p:extLst>
      <p:ext uri="{BB962C8B-B14F-4D97-AF65-F5344CB8AC3E}">
        <p14:creationId xmlns:p14="http://schemas.microsoft.com/office/powerpoint/2010/main" val="2945530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ular Callout 3"/>
          <p:cNvSpPr/>
          <p:nvPr/>
        </p:nvSpPr>
        <p:spPr>
          <a:xfrm>
            <a:off x="2987748" y="723397"/>
            <a:ext cx="8023151" cy="817245"/>
          </a:xfrm>
          <a:prstGeom prst="wedgeRoundRectCallout">
            <a:avLst>
              <a:gd name="adj1" fmla="val -57846"/>
              <a:gd name="adj2" fmla="val -3179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many _________ do you eat every day?</a:t>
            </a:r>
          </a:p>
        </p:txBody>
      </p:sp>
      <p:sp>
        <p:nvSpPr>
          <p:cNvPr id="5" name="Rectangle 4"/>
          <p:cNvSpPr/>
          <p:nvPr/>
        </p:nvSpPr>
        <p:spPr>
          <a:xfrm>
            <a:off x="657031" y="483155"/>
            <a:ext cx="218700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i="0" dirty="0">
                <a:effectLst/>
                <a:latin typeface="Helvetica Neue"/>
              </a:rPr>
              <a:t>2. Point and say.</a:t>
            </a:r>
            <a:endParaRPr lang="en-US" sz="2000" dirty="0"/>
          </a:p>
        </p:txBody>
      </p:sp>
      <p:sp>
        <p:nvSpPr>
          <p:cNvPr id="10" name="Rounded Rectangular Callout 9"/>
          <p:cNvSpPr/>
          <p:nvPr/>
        </p:nvSpPr>
        <p:spPr>
          <a:xfrm>
            <a:off x="4445767" y="1791042"/>
            <a:ext cx="5553778" cy="817245"/>
          </a:xfrm>
          <a:prstGeom prst="wedgeRoundRectCallout">
            <a:avLst>
              <a:gd name="adj1" fmla="val 57825"/>
              <a:gd name="adj2" fmla="val 17676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eat _____________________.</a:t>
            </a:r>
          </a:p>
        </p:txBody>
      </p:sp>
      <p:sp>
        <p:nvSpPr>
          <p:cNvPr id="6" name="Rectangle 5"/>
          <p:cNvSpPr/>
          <p:nvPr/>
        </p:nvSpPr>
        <p:spPr>
          <a:xfrm>
            <a:off x="5645917" y="1976154"/>
            <a:ext cx="262443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two sausages</a:t>
            </a:r>
          </a:p>
        </p:txBody>
      </p:sp>
      <p:pic>
        <p:nvPicPr>
          <p:cNvPr id="7" name="Picture 8" descr="Cute dog drink a pineapple juice icon illustration. dog mascot cartoon character. Premium Vector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9503" b="76864" l="3355" r="50479">
                        <a14:foregroundMark x1="27636" y1="69598" x2="32268" y2="72849"/>
                        <a14:foregroundMark x1="14058" y1="23709" x2="16613" y2="24857"/>
                        <a14:foregroundMark x1="38019" y1="29063" x2="38978" y2="294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77" t="17782" r="48295" b="22307"/>
          <a:stretch/>
        </p:blipFill>
        <p:spPr bwMode="auto">
          <a:xfrm flipH="1">
            <a:off x="52829" y="145248"/>
            <a:ext cx="648003" cy="653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0496549" y="1655787"/>
            <a:ext cx="914400" cy="914400"/>
          </a:xfrm>
          <a:prstGeom prst="ellipse">
            <a:avLst/>
          </a:prstGeom>
          <a:ln>
            <a:solidFill>
              <a:schemeClr val="accent2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44294" y="997907"/>
            <a:ext cx="914400" cy="914400"/>
          </a:xfrm>
          <a:prstGeom prst="ellipse">
            <a:avLst/>
          </a:prstGeom>
          <a:ln>
            <a:solidFill>
              <a:schemeClr val="accent2"/>
            </a:solidFill>
          </a:ln>
        </p:spPr>
      </p:pic>
      <p:sp>
        <p:nvSpPr>
          <p:cNvPr id="9" name="Rectangle 8"/>
          <p:cNvSpPr/>
          <p:nvPr/>
        </p:nvSpPr>
        <p:spPr>
          <a:xfrm>
            <a:off x="4999585" y="894606"/>
            <a:ext cx="182614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sausages</a:t>
            </a:r>
          </a:p>
        </p:txBody>
      </p:sp>
      <p:pic>
        <p:nvPicPr>
          <p:cNvPr id="12" name="Picture 3" descr="https://s.sachmem.vn/public/images/TA5T2SHS/U17-L2-2-3-69006735e30da18bf3e7b0af0a336a80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2684486"/>
            <a:ext cx="556324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5902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560</TotalTime>
  <Words>558</Words>
  <Application>Microsoft Office PowerPoint</Application>
  <PresentationFormat>Custom</PresentationFormat>
  <Paragraphs>298</Paragraphs>
  <Slides>25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9" baseType="lpstr">
      <vt:lpstr>Arial</vt:lpstr>
      <vt:lpstr>Calibri Light</vt:lpstr>
      <vt:lpstr>Arial Black</vt:lpstr>
      <vt:lpstr>Bahnschrift</vt:lpstr>
      <vt:lpstr>Arial Unicode MS</vt:lpstr>
      <vt:lpstr>Times New Roman</vt:lpstr>
      <vt:lpstr>Calibri</vt:lpstr>
      <vt:lpstr>Bernard MT Condensed</vt:lpstr>
      <vt:lpstr>Britannic Bold</vt:lpstr>
      <vt:lpstr>Tahoma</vt:lpstr>
      <vt:lpstr>Helvetica Neue</vt:lpstr>
      <vt:lpstr>Harrington</vt:lpstr>
      <vt:lpstr>黑体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minhtuan6990@gmail.com / 01686898975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CMC</cp:lastModifiedBy>
  <cp:revision>121</cp:revision>
  <dcterms:created xsi:type="dcterms:W3CDTF">2021-02-08T14:42:03Z</dcterms:created>
  <dcterms:modified xsi:type="dcterms:W3CDTF">2022-12-18T15:13:34Z</dcterms:modified>
</cp:coreProperties>
</file>