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5" r:id="rId2"/>
    <p:sldId id="345" r:id="rId3"/>
    <p:sldId id="277" r:id="rId4"/>
    <p:sldId id="256" r:id="rId5"/>
    <p:sldId id="342" r:id="rId6"/>
    <p:sldId id="335" r:id="rId7"/>
    <p:sldId id="258" r:id="rId8"/>
    <p:sldId id="259" r:id="rId9"/>
    <p:sldId id="325" r:id="rId10"/>
    <p:sldId id="326" r:id="rId11"/>
    <p:sldId id="327" r:id="rId12"/>
    <p:sldId id="328" r:id="rId13"/>
    <p:sldId id="333" r:id="rId14"/>
    <p:sldId id="343" r:id="rId15"/>
    <p:sldId id="332" r:id="rId16"/>
    <p:sldId id="344" r:id="rId17"/>
    <p:sldId id="331" r:id="rId18"/>
    <p:sldId id="3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093"/>
    <a:srgbClr val="FFA7A7"/>
    <a:srgbClr val="632B8D"/>
    <a:srgbClr val="CFAFE7"/>
    <a:srgbClr val="C39BE1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0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2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1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7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7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7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audio" Target="../media/audio7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2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272" y="5667374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92061" y="2069134"/>
              <a:ext cx="21046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 after patients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272" y="4594933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00801" y="2069134"/>
              <a:ext cx="6966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nurse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108135" y="758942"/>
            <a:ext cx="55501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Helvetica Neue"/>
              </a:rPr>
              <a:t>A: What would you like to be in the future?</a:t>
            </a:r>
          </a:p>
          <a:p>
            <a:r>
              <a:rPr lang="en-US" sz="3600" b="1" dirty="0">
                <a:latin typeface="Helvetica Neue"/>
              </a:rPr>
              <a:t>B: I'd like to be a  __________.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5346" y="2302403"/>
            <a:ext cx="1152017" cy="15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73062" y="2069134"/>
              <a:ext cx="542662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03999" y="2069134"/>
              <a:ext cx="10902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 after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977987" y="829848"/>
            <a:ext cx="6274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Helvetica Neue"/>
              </a:rPr>
              <a:t>A: Why would you like to be a nurse?</a:t>
            </a:r>
          </a:p>
          <a:p>
            <a:r>
              <a:rPr lang="en-US" sz="3600" b="1" dirty="0">
                <a:latin typeface="Helvetica Neue"/>
              </a:rPr>
              <a:t>B: Because I'd like to  __________ patients.</a:t>
            </a:r>
          </a:p>
        </p:txBody>
      </p:sp>
    </p:spTree>
    <p:extLst>
      <p:ext uri="{BB962C8B-B14F-4D97-AF65-F5344CB8AC3E}">
        <p14:creationId xmlns:p14="http://schemas.microsoft.com/office/powerpoint/2010/main" val="6987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02489" y="4429594"/>
            <a:ext cx="621294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58846" y="2069134"/>
              <a:ext cx="571091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farm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07747" y="5565100"/>
            <a:ext cx="621294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96810" y="2069134"/>
              <a:ext cx="90458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hospital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3021496" y="1069290"/>
            <a:ext cx="65528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Helvetica Neue"/>
              </a:rPr>
              <a:t>A: Where would you like </a:t>
            </a:r>
          </a:p>
          <a:p>
            <a:r>
              <a:rPr lang="en-US" sz="3600" b="1" dirty="0">
                <a:latin typeface="Helvetica Neue"/>
              </a:rPr>
              <a:t>to work?</a:t>
            </a:r>
          </a:p>
          <a:p>
            <a:r>
              <a:rPr lang="en-US" sz="3600" b="1" dirty="0">
                <a:latin typeface="Helvetica Neue"/>
              </a:rPr>
              <a:t>B: In a   __________.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5954" y="2147140"/>
            <a:ext cx="1152017" cy="15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54415" y="5331329"/>
            <a:ext cx="5654484" cy="100584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648078" y="2112816"/>
              <a:ext cx="392622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do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54415" y="4281783"/>
            <a:ext cx="5654484" cy="100584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662393" y="2156499"/>
              <a:ext cx="373416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51113" y="895992"/>
            <a:ext cx="546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Helvetica Neue"/>
              </a:rPr>
              <a:t>A: What would you like to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elvetica Neue"/>
              </a:rPr>
              <a:t>B: I'd like to write comic stories.</a:t>
            </a:r>
          </a:p>
        </p:txBody>
      </p:sp>
    </p:spTree>
    <p:extLst>
      <p:ext uri="{BB962C8B-B14F-4D97-AF65-F5344CB8AC3E}">
        <p14:creationId xmlns:p14="http://schemas.microsoft.com/office/powerpoint/2010/main" val="5974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3129377" y="4466408"/>
            <a:ext cx="5801164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53932" y="2069134"/>
              <a:ext cx="5809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3137568" y="5534010"/>
            <a:ext cx="5801164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28545" y="2069134"/>
              <a:ext cx="64111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005924" y="1387729"/>
            <a:ext cx="6274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Mai would like 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to be a nurse. </a:t>
            </a:r>
            <a:endParaRPr lang="en-US" altLang="zh-CN" sz="3600" b="1" dirty="0"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7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2" end="33442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0484" y="1906052"/>
            <a:ext cx="844761" cy="8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5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3076115" y="5586360"/>
            <a:ext cx="5801164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23835" y="2069134"/>
              <a:ext cx="641113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3051831" y="4500409"/>
            <a:ext cx="5801164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58642" y="2069134"/>
              <a:ext cx="5809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3088939" y="1348040"/>
            <a:ext cx="5788340" cy="1717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Tom would like to work on a school.</a:t>
            </a:r>
            <a:endParaRPr lang="en-US" sz="4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6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89642" y="2288221"/>
            <a:ext cx="765409" cy="7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49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5168" y="4228520"/>
            <a:ext cx="5654484" cy="100584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46395" y="2112816"/>
              <a:ext cx="595988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54939" y="5315431"/>
            <a:ext cx="5654484" cy="100584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20230" y="2156499"/>
              <a:ext cx="657744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569424" y="1560372"/>
            <a:ext cx="5003175" cy="15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Phong would like to fly a plane. .</a:t>
            </a:r>
            <a:endParaRPr lang="en-US" sz="3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99" end="19920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67701" y="762950"/>
            <a:ext cx="870860" cy="8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2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5445468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498917" y="2069134"/>
              <a:ext cx="6909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 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273" y="4515255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33352" y="2069134"/>
              <a:ext cx="63150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 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247595" y="1237160"/>
            <a:ext cx="6274322" cy="15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Trung would like to be an architect.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55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0" end="544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54229" y="2072679"/>
            <a:ext cx="1235883" cy="12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8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89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3980" y="1830324"/>
            <a:ext cx="43284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1577" y="6491132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401605" y="1826438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4288" t="-7750" r="-11594" b="-3550"/>
          <a:stretch/>
        </p:blipFill>
        <p:spPr>
          <a:xfrm>
            <a:off x="6990282" y="3310382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4" t="-11268" r="-26136" b="10725"/>
          <a:stretch/>
        </p:blipFill>
        <p:spPr>
          <a:xfrm>
            <a:off x="5465133" y="4679233"/>
            <a:ext cx="1417981" cy="135042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9116" t="24386" r="-829" b="-816"/>
          <a:stretch/>
        </p:blipFill>
        <p:spPr>
          <a:xfrm flipH="1">
            <a:off x="8956090" y="2879101"/>
            <a:ext cx="1409699" cy="1425251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08" y="4232219"/>
            <a:ext cx="1370086" cy="953103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8" name="Straight Arrow Connector 7"/>
          <p:cNvCxnSpPr>
            <a:stCxn id="15" idx="19"/>
          </p:cNvCxnSpPr>
          <p:nvPr/>
        </p:nvCxnSpPr>
        <p:spPr>
          <a:xfrm flipH="1">
            <a:off x="1848781" y="2108277"/>
            <a:ext cx="1779640" cy="21008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43005" y="2235057"/>
            <a:ext cx="1200395" cy="24737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3"/>
          </p:cNvCxnSpPr>
          <p:nvPr/>
        </p:nvCxnSpPr>
        <p:spPr>
          <a:xfrm flipH="1">
            <a:off x="6174124" y="2296183"/>
            <a:ext cx="23662" cy="24602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86600" y="2235057"/>
            <a:ext cx="447860" cy="108369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921051" y="2178362"/>
            <a:ext cx="1143880" cy="250087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655498" y="2005152"/>
            <a:ext cx="613055" cy="8598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5" idx="13"/>
          </p:cNvCxnSpPr>
          <p:nvPr/>
        </p:nvCxnSpPr>
        <p:spPr>
          <a:xfrm>
            <a:off x="9375321" y="1776423"/>
            <a:ext cx="961365" cy="39356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726419" y="1143275"/>
            <a:ext cx="6680413" cy="1180458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CFAFE7">
              <a:alpha val="73725"/>
            </a:srgbClr>
          </a:solidFill>
          <a:ln>
            <a:solidFill>
              <a:srgbClr val="632B8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24789" y="555817"/>
            <a:ext cx="703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would you like to be in the future?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8080" y="1506965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I’d like to  be a/an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85983" y="5166210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495586" y="4991481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69643" y="596779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931737" y="4663905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784725" y="5903457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0111332" y="3794443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0149394" y="296451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-22821" r="-29317"/>
          <a:stretch/>
        </p:blipFill>
        <p:spPr>
          <a:xfrm>
            <a:off x="617357" y="2185986"/>
            <a:ext cx="1264348" cy="119112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979" y="3751689"/>
            <a:ext cx="1267576" cy="1251912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-16732" t="9203" r="41219" b="10628"/>
          <a:stretch/>
        </p:blipFill>
        <p:spPr>
          <a:xfrm flipH="1">
            <a:off x="2247643" y="4626999"/>
            <a:ext cx="1551136" cy="140266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2914" y="4549046"/>
            <a:ext cx="1463167" cy="1420491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344252" y="6010623"/>
            <a:ext cx="1274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52657" y="32593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31" name="Straight Arrow Connector 30"/>
          <p:cNvCxnSpPr>
            <a:stCxn id="15" idx="18"/>
            <a:endCxn id="26" idx="3"/>
          </p:cNvCxnSpPr>
          <p:nvPr/>
        </p:nvCxnSpPr>
        <p:spPr>
          <a:xfrm flipH="1">
            <a:off x="4651767" y="2211904"/>
            <a:ext cx="625421" cy="161136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20"/>
          </p:cNvCxnSpPr>
          <p:nvPr/>
        </p:nvCxnSpPr>
        <p:spPr>
          <a:xfrm flipH="1">
            <a:off x="1889248" y="1992962"/>
            <a:ext cx="1014246" cy="4550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N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18" y="510944"/>
            <a:ext cx="687210" cy="68721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934746" y="1096253"/>
            <a:ext cx="667615" cy="66761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35" name="Rounded Rectangle 34"/>
          <p:cNvSpPr/>
          <p:nvPr/>
        </p:nvSpPr>
        <p:spPr>
          <a:xfrm>
            <a:off x="243325" y="257204"/>
            <a:ext cx="1766170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Review</a:t>
            </a:r>
            <a:endParaRPr lang="en-US" sz="2400" b="1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07838" y="257204"/>
            <a:ext cx="2234145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53" y="3921291"/>
            <a:ext cx="2722050" cy="16926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793" y="388439"/>
            <a:ext cx="2938453" cy="26027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432" y="714404"/>
            <a:ext cx="1669084" cy="2304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008" y="3916609"/>
            <a:ext cx="2124215" cy="1613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78397" y="2991157"/>
            <a:ext cx="4591246" cy="784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write stories for </a:t>
            </a:r>
            <a:r>
              <a:rPr lang="en-US" alt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raɪt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 ˈ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stɔːriz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 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fə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 ˈ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ʧɪldrən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/</a:t>
            </a:r>
            <a:endParaRPr lang="en-US" alt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7487" y="2991157"/>
            <a:ext cx="3546303" cy="9301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</a:t>
            </a:r>
            <a:r>
              <a:rPr lang="en-US" alt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patients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lʊk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ˈ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ɑːftə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ˈ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peɪʃənts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69774" y="5613974"/>
            <a:ext cx="2862469" cy="784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</a:t>
            </a:r>
            <a:r>
              <a:rPr lang="en-US" alt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plane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flaɪ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ə 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pleɪn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52590" y="5613974"/>
            <a:ext cx="3498575" cy="6808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</a:t>
            </a:r>
            <a:r>
              <a:rPr lang="en-US" alt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buildings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dɪˈzaɪn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ˈ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bɪldɪŋz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25734" y="381486"/>
            <a:ext cx="9594789" cy="6217920"/>
            <a:chOff x="-293226" y="971550"/>
            <a:chExt cx="18261823" cy="11658089"/>
          </a:xfrm>
        </p:grpSpPr>
        <p:pic>
          <p:nvPicPr>
            <p:cNvPr id="1037" name="Picture 13" descr="https://s.sachmem.vn/public/images/v2/TA5T2SHS/U15-L2-1-a_5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971550"/>
              <a:ext cx="10591131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.sachmem.vn/public/images/v2/TA5T2SHS/U15-L2-1-b_4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790" y="971550"/>
              <a:ext cx="7164932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s.sachmem.vn/public/images/v2/TA5T2SHS/U15-L2-1-d_5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273" y="7067037"/>
              <a:ext cx="10032324" cy="556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s://s.sachmem.vn/public/images/v2/TA5T2SHS/U15-L2-1-c_4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7067037"/>
              <a:ext cx="860392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3750230" y="784424"/>
            <a:ext cx="3187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would you like to be in the future, Mai?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88990" y="2157377"/>
            <a:ext cx="178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 to be a writer.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0704" y="397171"/>
            <a:ext cx="2544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 like to be a writer?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25548" y="2767308"/>
            <a:ext cx="3228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write stories for children.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0953" y="3632554"/>
            <a:ext cx="2751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to be a writer too, Tony?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24379" y="6066750"/>
            <a:ext cx="3145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 I'd like to be a pilot.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99166" y="4156373"/>
            <a:ext cx="2073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pilot? Why?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7930" y="6146262"/>
            <a:ext cx="390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fly a plane.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6" y="116661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45" y="403623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39" y="80085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7308" y="400605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14093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Arial" panose="020B0604020202020204" pitchFamily="34" charset="0"/>
              </a:rPr>
              <a:t>Structure: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pic>
        <p:nvPicPr>
          <p:cNvPr id="4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3" y="745672"/>
            <a:ext cx="1905000" cy="190500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34929" y="3652158"/>
            <a:ext cx="1905000" cy="19050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Callout 5"/>
          <p:cNvSpPr/>
          <p:nvPr/>
        </p:nvSpPr>
        <p:spPr>
          <a:xfrm>
            <a:off x="3743848" y="608894"/>
            <a:ext cx="5182437" cy="1341656"/>
          </a:xfrm>
          <a:prstGeom prst="wedgeEllipseCallout">
            <a:avLst>
              <a:gd name="adj1" fmla="val -56296"/>
              <a:gd name="adj2" fmla="val 44349"/>
            </a:avLst>
          </a:prstGeom>
          <a:ln>
            <a:solidFill>
              <a:srgbClr val="8D42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you like to be _________?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148115" y="3244334"/>
            <a:ext cx="6109408" cy="1874044"/>
          </a:xfrm>
          <a:prstGeom prst="cloudCallout">
            <a:avLst>
              <a:gd name="adj1" fmla="val 64371"/>
              <a:gd name="adj2" fmla="val -2087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I’d like to ___________.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47" idx="0"/>
          </p:cNvCxnSpPr>
          <p:nvPr/>
        </p:nvCxnSpPr>
        <p:spPr>
          <a:xfrm flipH="1">
            <a:off x="2823569" y="2416805"/>
            <a:ext cx="2956005" cy="6217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6" idx="10"/>
          </p:cNvCxnSpPr>
          <p:nvPr/>
        </p:nvCxnSpPr>
        <p:spPr>
          <a:xfrm flipH="1">
            <a:off x="4618835" y="2451374"/>
            <a:ext cx="1195323" cy="114696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814158" y="2451374"/>
            <a:ext cx="1143233" cy="15896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</a:t>
              </a:r>
              <a:r>
                <a:rPr lang="en-US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74175" y="4796285"/>
            <a:ext cx="2702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C00000"/>
                </a:solidFill>
                <a:cs typeface="Arial" pitchFamily="34" charset="0"/>
              </a:rPr>
              <a:t>look after patients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2942671" y="5763723"/>
            <a:ext cx="28714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C00000"/>
                </a:solidFill>
                <a:cs typeface="Arial" pitchFamily="34" charset="0"/>
              </a:rPr>
              <a:t>write stories for children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550660" y="5989562"/>
            <a:ext cx="2525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C00000"/>
                </a:solidFill>
                <a:cs typeface="Arial" pitchFamily="34" charset="0"/>
              </a:rPr>
              <a:t>fly a plane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9077740" y="5093496"/>
            <a:ext cx="2690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C00000"/>
                </a:solidFill>
                <a:cs typeface="Arial" pitchFamily="34" charset="0"/>
              </a:rPr>
              <a:t>design buildings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009508" y="2872770"/>
            <a:ext cx="2258902" cy="1692683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711315" y="3598339"/>
            <a:ext cx="1815039" cy="1664922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1164686" y="2604790"/>
            <a:ext cx="1777985" cy="1735141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029" y="3830069"/>
            <a:ext cx="2033279" cy="1544404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1171780" y="4334620"/>
            <a:ext cx="14558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nurse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90911" y="5303887"/>
            <a:ext cx="14558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writer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14793" y="5475609"/>
            <a:ext cx="14558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pilot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35071" y="4625908"/>
            <a:ext cx="1922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 architect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23372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3599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Listen and circle a, b or c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905" y="965775"/>
            <a:ext cx="1049066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Trung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an engineer 	b.  an artist 	c.  an architect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Mai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 nurse 		 b.  a teacher 	c.  a singer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Tony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drive a car 		b.  fly a plane 	c.  work in a factory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Tom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grow vegetables 		b.  look after flowers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work on a farm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79716" y="1675458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44963" y="2851440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72824" y="4041069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59944" y="5858496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09" y="417134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4 Listen and circle a, b or 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3458" y="978300"/>
            <a:ext cx="100141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be in the future?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be a (1)  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I'd like to (2) __________ patients.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you like to work?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In a (3)  __________  in the countryside.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(4) 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(5)  __________  comic stories.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73" y="258652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>
                <a:latin typeface="Helvetica Neue"/>
              </a:rPr>
              <a:t>Read and complete.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813341" y="306954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look after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5279140" y="1790319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530286" y="4341307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hospital 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6715038" y="500326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639935" y="560688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write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219</Words>
  <Application>Microsoft Office PowerPoint</Application>
  <PresentationFormat>Custom</PresentationFormat>
  <Paragraphs>102</Paragraphs>
  <Slides>18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220</cp:revision>
  <dcterms:created xsi:type="dcterms:W3CDTF">2021-01-08T04:22:29Z</dcterms:created>
  <dcterms:modified xsi:type="dcterms:W3CDTF">2023-03-02T14:09:38Z</dcterms:modified>
</cp:coreProperties>
</file>