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6" r:id="rId2"/>
    <p:sldId id="880" r:id="rId3"/>
    <p:sldId id="881" r:id="rId4"/>
    <p:sldId id="834" r:id="rId5"/>
    <p:sldId id="887" r:id="rId6"/>
    <p:sldId id="885" r:id="rId7"/>
    <p:sldId id="886" r:id="rId8"/>
    <p:sldId id="868" r:id="rId9"/>
    <p:sldId id="869" r:id="rId10"/>
  </p:sldIdLst>
  <p:sldSz cx="12192000" cy="6858000"/>
  <p:notesSz cx="6858000" cy="9144000"/>
  <p:embeddedFontLst>
    <p:embeddedFont>
      <p:font typeface="Arial Black" pitchFamily="34" charset="0"/>
      <p:bold r:id="rId13"/>
    </p:embeddedFont>
    <p:embeddedFont>
      <p:font typeface="Harrington" pitchFamily="82" charset="0"/>
      <p:regular r:id="rId14"/>
    </p:embeddedFont>
    <p:embeddedFont>
      <p:font typeface="Bernard MT Condensed" pitchFamily="18" charset="0"/>
      <p:regular r:id="rId15"/>
    </p:embeddedFont>
    <p:embeddedFont>
      <p:font typeface="Calibri" pitchFamily="34" charset="0"/>
      <p:regular r:id="rId16"/>
      <p:bold r:id="rId17"/>
      <p:italic r:id="rId18"/>
      <p:boldItalic r:id="rId19"/>
    </p:embeddedFont>
    <p:embeddedFont>
      <p:font typeface="黑体" pitchFamily="49" charset="-122"/>
      <p:regular r:id="rId20"/>
    </p:embeddedFont>
    <p:embeddedFont>
      <p:font typeface="Century Gothic" pitchFamily="34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3839"/>
    <a:srgbClr val="9A57CD"/>
    <a:srgbClr val="E38012"/>
    <a:srgbClr val="FC36E4"/>
    <a:srgbClr val="EDE4D3"/>
    <a:srgbClr val="FFAACB"/>
    <a:srgbClr val="CD937D"/>
    <a:srgbClr val="E6AA90"/>
    <a:srgbClr val="EE4CA7"/>
    <a:srgbClr val="F87F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623" autoAdjust="0"/>
    <p:restoredTop sz="94434" autoAdjust="0"/>
  </p:normalViewPr>
  <p:slideViewPr>
    <p:cSldViewPr snapToGrid="0">
      <p:cViewPr varScale="1">
        <p:scale>
          <a:sx n="67" d="100"/>
          <a:sy n="67" d="100"/>
        </p:scale>
        <p:origin x="-108" y="-1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193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font" Target="fonts/font5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D5DFEC-A7F8-47F7-8832-57F2E1816228}" type="datetimeFigureOut">
              <a:rPr lang="en-US" smtClean="0"/>
              <a:t>31/03/2023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B91667-895E-4186-883E-B1886D09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5704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B77C85-CB43-4465-80A8-F152A6090191}" type="datetimeFigureOut">
              <a:rPr lang="en-US" smtClean="0"/>
              <a:t>31/03/2023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DD036C-DF84-42E2-9BF7-996267932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818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4384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2271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3839">
            <a:alpha val="8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330200" y="221179"/>
            <a:ext cx="11531601" cy="6416689"/>
          </a:xfrm>
          <a:custGeom>
            <a:avLst/>
            <a:gdLst>
              <a:gd name="connsiteX0" fmla="*/ 0 w 11531600"/>
              <a:gd name="connsiteY0" fmla="*/ 245555 h 6350000"/>
              <a:gd name="connsiteX1" fmla="*/ 245555 w 11531600"/>
              <a:gd name="connsiteY1" fmla="*/ 0 h 6350000"/>
              <a:gd name="connsiteX2" fmla="*/ 11286046 w 11531600"/>
              <a:gd name="connsiteY2" fmla="*/ 0 h 6350000"/>
              <a:gd name="connsiteX3" fmla="*/ 11531601 w 11531600"/>
              <a:gd name="connsiteY3" fmla="*/ 245555 h 6350000"/>
              <a:gd name="connsiteX4" fmla="*/ 11531600 w 11531600"/>
              <a:gd name="connsiteY4" fmla="*/ 6104446 h 6350000"/>
              <a:gd name="connsiteX5" fmla="*/ 11286045 w 11531600"/>
              <a:gd name="connsiteY5" fmla="*/ 6350001 h 6350000"/>
              <a:gd name="connsiteX6" fmla="*/ 245555 w 11531600"/>
              <a:gd name="connsiteY6" fmla="*/ 6350000 h 6350000"/>
              <a:gd name="connsiteX7" fmla="*/ 0 w 11531600"/>
              <a:gd name="connsiteY7" fmla="*/ 6104445 h 6350000"/>
              <a:gd name="connsiteX8" fmla="*/ 0 w 11531600"/>
              <a:gd name="connsiteY8" fmla="*/ 245555 h 6350000"/>
              <a:gd name="connsiteX0" fmla="*/ 0 w 11531601"/>
              <a:gd name="connsiteY0" fmla="*/ 245555 h 6350001"/>
              <a:gd name="connsiteX1" fmla="*/ 245555 w 11531601"/>
              <a:gd name="connsiteY1" fmla="*/ 0 h 6350001"/>
              <a:gd name="connsiteX2" fmla="*/ 11286046 w 11531601"/>
              <a:gd name="connsiteY2" fmla="*/ 0 h 6350001"/>
              <a:gd name="connsiteX3" fmla="*/ 11531601 w 11531601"/>
              <a:gd name="connsiteY3" fmla="*/ 245555 h 6350001"/>
              <a:gd name="connsiteX4" fmla="*/ 11531600 w 11531601"/>
              <a:gd name="connsiteY4" fmla="*/ 6104446 h 6350001"/>
              <a:gd name="connsiteX5" fmla="*/ 11286045 w 11531601"/>
              <a:gd name="connsiteY5" fmla="*/ 6350001 h 6350001"/>
              <a:gd name="connsiteX6" fmla="*/ 245555 w 11531601"/>
              <a:gd name="connsiteY6" fmla="*/ 6350000 h 6350001"/>
              <a:gd name="connsiteX7" fmla="*/ 0 w 11531601"/>
              <a:gd name="connsiteY7" fmla="*/ 6104445 h 6350001"/>
              <a:gd name="connsiteX8" fmla="*/ 0 w 11531601"/>
              <a:gd name="connsiteY8" fmla="*/ 245555 h 6350001"/>
              <a:gd name="connsiteX0" fmla="*/ 0 w 11531601"/>
              <a:gd name="connsiteY0" fmla="*/ 298275 h 6402721"/>
              <a:gd name="connsiteX1" fmla="*/ 245555 w 11531601"/>
              <a:gd name="connsiteY1" fmla="*/ 52720 h 6402721"/>
              <a:gd name="connsiteX2" fmla="*/ 11286046 w 11531601"/>
              <a:gd name="connsiteY2" fmla="*/ 52720 h 6402721"/>
              <a:gd name="connsiteX3" fmla="*/ 11531601 w 11531601"/>
              <a:gd name="connsiteY3" fmla="*/ 298275 h 6402721"/>
              <a:gd name="connsiteX4" fmla="*/ 11531600 w 11531601"/>
              <a:gd name="connsiteY4" fmla="*/ 6157166 h 6402721"/>
              <a:gd name="connsiteX5" fmla="*/ 11286045 w 11531601"/>
              <a:gd name="connsiteY5" fmla="*/ 6402721 h 6402721"/>
              <a:gd name="connsiteX6" fmla="*/ 245555 w 11531601"/>
              <a:gd name="connsiteY6" fmla="*/ 6402720 h 6402721"/>
              <a:gd name="connsiteX7" fmla="*/ 0 w 11531601"/>
              <a:gd name="connsiteY7" fmla="*/ 6157165 h 6402721"/>
              <a:gd name="connsiteX8" fmla="*/ 0 w 11531601"/>
              <a:gd name="connsiteY8" fmla="*/ 298275 h 6402721"/>
              <a:gd name="connsiteX0" fmla="*/ 0 w 11531601"/>
              <a:gd name="connsiteY0" fmla="*/ 286812 h 6391258"/>
              <a:gd name="connsiteX1" fmla="*/ 245555 w 11531601"/>
              <a:gd name="connsiteY1" fmla="*/ 41257 h 6391258"/>
              <a:gd name="connsiteX2" fmla="*/ 11286046 w 11531601"/>
              <a:gd name="connsiteY2" fmla="*/ 41257 h 6391258"/>
              <a:gd name="connsiteX3" fmla="*/ 11531601 w 11531601"/>
              <a:gd name="connsiteY3" fmla="*/ 286812 h 6391258"/>
              <a:gd name="connsiteX4" fmla="*/ 11531600 w 11531601"/>
              <a:gd name="connsiteY4" fmla="*/ 6145703 h 6391258"/>
              <a:gd name="connsiteX5" fmla="*/ 11286045 w 11531601"/>
              <a:gd name="connsiteY5" fmla="*/ 6391258 h 6391258"/>
              <a:gd name="connsiteX6" fmla="*/ 245555 w 11531601"/>
              <a:gd name="connsiteY6" fmla="*/ 6391257 h 6391258"/>
              <a:gd name="connsiteX7" fmla="*/ 0 w 11531601"/>
              <a:gd name="connsiteY7" fmla="*/ 6145702 h 6391258"/>
              <a:gd name="connsiteX8" fmla="*/ 0 w 11531601"/>
              <a:gd name="connsiteY8" fmla="*/ 286812 h 6391258"/>
              <a:gd name="connsiteX0" fmla="*/ 0 w 11531601"/>
              <a:gd name="connsiteY0" fmla="*/ 312243 h 6416689"/>
              <a:gd name="connsiteX1" fmla="*/ 245555 w 11531601"/>
              <a:gd name="connsiteY1" fmla="*/ 66688 h 6416689"/>
              <a:gd name="connsiteX2" fmla="*/ 11286046 w 11531601"/>
              <a:gd name="connsiteY2" fmla="*/ 66688 h 6416689"/>
              <a:gd name="connsiteX3" fmla="*/ 11531601 w 11531601"/>
              <a:gd name="connsiteY3" fmla="*/ 312243 h 6416689"/>
              <a:gd name="connsiteX4" fmla="*/ 11531600 w 11531601"/>
              <a:gd name="connsiteY4" fmla="*/ 6171134 h 6416689"/>
              <a:gd name="connsiteX5" fmla="*/ 11286045 w 11531601"/>
              <a:gd name="connsiteY5" fmla="*/ 6416689 h 6416689"/>
              <a:gd name="connsiteX6" fmla="*/ 245555 w 11531601"/>
              <a:gd name="connsiteY6" fmla="*/ 6416688 h 6416689"/>
              <a:gd name="connsiteX7" fmla="*/ 0 w 11531601"/>
              <a:gd name="connsiteY7" fmla="*/ 6171133 h 6416689"/>
              <a:gd name="connsiteX8" fmla="*/ 0 w 11531601"/>
              <a:gd name="connsiteY8" fmla="*/ 312243 h 6416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1601" h="6416689">
                <a:moveTo>
                  <a:pt x="0" y="312243"/>
                </a:moveTo>
                <a:cubicBezTo>
                  <a:pt x="0" y="176627"/>
                  <a:pt x="109939" y="66688"/>
                  <a:pt x="245555" y="66688"/>
                </a:cubicBezTo>
                <a:cubicBezTo>
                  <a:pt x="3891852" y="320687"/>
                  <a:pt x="9536282" y="-170378"/>
                  <a:pt x="11286046" y="66688"/>
                </a:cubicBezTo>
                <a:cubicBezTo>
                  <a:pt x="11421662" y="66688"/>
                  <a:pt x="11531601" y="176627"/>
                  <a:pt x="11531601" y="312243"/>
                </a:cubicBezTo>
                <a:cubicBezTo>
                  <a:pt x="11531601" y="2265207"/>
                  <a:pt x="11531600" y="4218170"/>
                  <a:pt x="11531600" y="6171134"/>
                </a:cubicBezTo>
                <a:cubicBezTo>
                  <a:pt x="11531600" y="6306750"/>
                  <a:pt x="11421661" y="6416689"/>
                  <a:pt x="11286045" y="6416689"/>
                </a:cubicBezTo>
                <a:lnTo>
                  <a:pt x="245555" y="6416688"/>
                </a:lnTo>
                <a:cubicBezTo>
                  <a:pt x="109939" y="6416688"/>
                  <a:pt x="0" y="6306749"/>
                  <a:pt x="0" y="6171133"/>
                </a:cubicBezTo>
                <a:lnTo>
                  <a:pt x="0" y="312243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EC38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1"/>
          <p:cNvSpPr/>
          <p:nvPr userDrawn="1"/>
        </p:nvSpPr>
        <p:spPr>
          <a:xfrm>
            <a:off x="449580" y="342653"/>
            <a:ext cx="11292840" cy="6173740"/>
          </a:xfrm>
          <a:custGeom>
            <a:avLst/>
            <a:gdLst>
              <a:gd name="connsiteX0" fmla="*/ 0 w 11531600"/>
              <a:gd name="connsiteY0" fmla="*/ 245555 h 6350000"/>
              <a:gd name="connsiteX1" fmla="*/ 245555 w 11531600"/>
              <a:gd name="connsiteY1" fmla="*/ 0 h 6350000"/>
              <a:gd name="connsiteX2" fmla="*/ 11286046 w 11531600"/>
              <a:gd name="connsiteY2" fmla="*/ 0 h 6350000"/>
              <a:gd name="connsiteX3" fmla="*/ 11531601 w 11531600"/>
              <a:gd name="connsiteY3" fmla="*/ 245555 h 6350000"/>
              <a:gd name="connsiteX4" fmla="*/ 11531600 w 11531600"/>
              <a:gd name="connsiteY4" fmla="*/ 6104446 h 6350000"/>
              <a:gd name="connsiteX5" fmla="*/ 11286045 w 11531600"/>
              <a:gd name="connsiteY5" fmla="*/ 6350001 h 6350000"/>
              <a:gd name="connsiteX6" fmla="*/ 245555 w 11531600"/>
              <a:gd name="connsiteY6" fmla="*/ 6350000 h 6350000"/>
              <a:gd name="connsiteX7" fmla="*/ 0 w 11531600"/>
              <a:gd name="connsiteY7" fmla="*/ 6104445 h 6350000"/>
              <a:gd name="connsiteX8" fmla="*/ 0 w 11531600"/>
              <a:gd name="connsiteY8" fmla="*/ 245555 h 6350000"/>
              <a:gd name="connsiteX0" fmla="*/ 0 w 11531601"/>
              <a:gd name="connsiteY0" fmla="*/ 245555 h 6350001"/>
              <a:gd name="connsiteX1" fmla="*/ 245555 w 11531601"/>
              <a:gd name="connsiteY1" fmla="*/ 0 h 6350001"/>
              <a:gd name="connsiteX2" fmla="*/ 11286046 w 11531601"/>
              <a:gd name="connsiteY2" fmla="*/ 0 h 6350001"/>
              <a:gd name="connsiteX3" fmla="*/ 11531601 w 11531601"/>
              <a:gd name="connsiteY3" fmla="*/ 245555 h 6350001"/>
              <a:gd name="connsiteX4" fmla="*/ 11531600 w 11531601"/>
              <a:gd name="connsiteY4" fmla="*/ 6104446 h 6350001"/>
              <a:gd name="connsiteX5" fmla="*/ 11286045 w 11531601"/>
              <a:gd name="connsiteY5" fmla="*/ 6350001 h 6350001"/>
              <a:gd name="connsiteX6" fmla="*/ 245555 w 11531601"/>
              <a:gd name="connsiteY6" fmla="*/ 6350000 h 6350001"/>
              <a:gd name="connsiteX7" fmla="*/ 0 w 11531601"/>
              <a:gd name="connsiteY7" fmla="*/ 6104445 h 6350001"/>
              <a:gd name="connsiteX8" fmla="*/ 0 w 11531601"/>
              <a:gd name="connsiteY8" fmla="*/ 245555 h 6350001"/>
              <a:gd name="connsiteX0" fmla="*/ 0 w 11531601"/>
              <a:gd name="connsiteY0" fmla="*/ 298275 h 6402721"/>
              <a:gd name="connsiteX1" fmla="*/ 245555 w 11531601"/>
              <a:gd name="connsiteY1" fmla="*/ 52720 h 6402721"/>
              <a:gd name="connsiteX2" fmla="*/ 11286046 w 11531601"/>
              <a:gd name="connsiteY2" fmla="*/ 52720 h 6402721"/>
              <a:gd name="connsiteX3" fmla="*/ 11531601 w 11531601"/>
              <a:gd name="connsiteY3" fmla="*/ 298275 h 6402721"/>
              <a:gd name="connsiteX4" fmla="*/ 11531600 w 11531601"/>
              <a:gd name="connsiteY4" fmla="*/ 6157166 h 6402721"/>
              <a:gd name="connsiteX5" fmla="*/ 11286045 w 11531601"/>
              <a:gd name="connsiteY5" fmla="*/ 6402721 h 6402721"/>
              <a:gd name="connsiteX6" fmla="*/ 245555 w 11531601"/>
              <a:gd name="connsiteY6" fmla="*/ 6402720 h 6402721"/>
              <a:gd name="connsiteX7" fmla="*/ 0 w 11531601"/>
              <a:gd name="connsiteY7" fmla="*/ 6157165 h 6402721"/>
              <a:gd name="connsiteX8" fmla="*/ 0 w 11531601"/>
              <a:gd name="connsiteY8" fmla="*/ 298275 h 6402721"/>
              <a:gd name="connsiteX0" fmla="*/ 0 w 11531601"/>
              <a:gd name="connsiteY0" fmla="*/ 286812 h 6391258"/>
              <a:gd name="connsiteX1" fmla="*/ 245555 w 11531601"/>
              <a:gd name="connsiteY1" fmla="*/ 41257 h 6391258"/>
              <a:gd name="connsiteX2" fmla="*/ 11286046 w 11531601"/>
              <a:gd name="connsiteY2" fmla="*/ 41257 h 6391258"/>
              <a:gd name="connsiteX3" fmla="*/ 11531601 w 11531601"/>
              <a:gd name="connsiteY3" fmla="*/ 286812 h 6391258"/>
              <a:gd name="connsiteX4" fmla="*/ 11531600 w 11531601"/>
              <a:gd name="connsiteY4" fmla="*/ 6145703 h 6391258"/>
              <a:gd name="connsiteX5" fmla="*/ 11286045 w 11531601"/>
              <a:gd name="connsiteY5" fmla="*/ 6391258 h 6391258"/>
              <a:gd name="connsiteX6" fmla="*/ 245555 w 11531601"/>
              <a:gd name="connsiteY6" fmla="*/ 6391257 h 6391258"/>
              <a:gd name="connsiteX7" fmla="*/ 0 w 11531601"/>
              <a:gd name="connsiteY7" fmla="*/ 6145702 h 6391258"/>
              <a:gd name="connsiteX8" fmla="*/ 0 w 11531601"/>
              <a:gd name="connsiteY8" fmla="*/ 286812 h 6391258"/>
              <a:gd name="connsiteX0" fmla="*/ 0 w 11531601"/>
              <a:gd name="connsiteY0" fmla="*/ 312243 h 6416689"/>
              <a:gd name="connsiteX1" fmla="*/ 245555 w 11531601"/>
              <a:gd name="connsiteY1" fmla="*/ 66688 h 6416689"/>
              <a:gd name="connsiteX2" fmla="*/ 11286046 w 11531601"/>
              <a:gd name="connsiteY2" fmla="*/ 66688 h 6416689"/>
              <a:gd name="connsiteX3" fmla="*/ 11531601 w 11531601"/>
              <a:gd name="connsiteY3" fmla="*/ 312243 h 6416689"/>
              <a:gd name="connsiteX4" fmla="*/ 11531600 w 11531601"/>
              <a:gd name="connsiteY4" fmla="*/ 6171134 h 6416689"/>
              <a:gd name="connsiteX5" fmla="*/ 11286045 w 11531601"/>
              <a:gd name="connsiteY5" fmla="*/ 6416689 h 6416689"/>
              <a:gd name="connsiteX6" fmla="*/ 245555 w 11531601"/>
              <a:gd name="connsiteY6" fmla="*/ 6416688 h 6416689"/>
              <a:gd name="connsiteX7" fmla="*/ 0 w 11531601"/>
              <a:gd name="connsiteY7" fmla="*/ 6171133 h 6416689"/>
              <a:gd name="connsiteX8" fmla="*/ 0 w 11531601"/>
              <a:gd name="connsiteY8" fmla="*/ 312243 h 6416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1601" h="6416689">
                <a:moveTo>
                  <a:pt x="0" y="312243"/>
                </a:moveTo>
                <a:cubicBezTo>
                  <a:pt x="0" y="176627"/>
                  <a:pt x="109939" y="66688"/>
                  <a:pt x="245555" y="66688"/>
                </a:cubicBezTo>
                <a:cubicBezTo>
                  <a:pt x="3891852" y="320687"/>
                  <a:pt x="9536282" y="-170378"/>
                  <a:pt x="11286046" y="66688"/>
                </a:cubicBezTo>
                <a:cubicBezTo>
                  <a:pt x="11421662" y="66688"/>
                  <a:pt x="11531601" y="176627"/>
                  <a:pt x="11531601" y="312243"/>
                </a:cubicBezTo>
                <a:cubicBezTo>
                  <a:pt x="11531601" y="2265207"/>
                  <a:pt x="11531600" y="4218170"/>
                  <a:pt x="11531600" y="6171134"/>
                </a:cubicBezTo>
                <a:cubicBezTo>
                  <a:pt x="11531600" y="6306750"/>
                  <a:pt x="11421661" y="6416689"/>
                  <a:pt x="11286045" y="6416689"/>
                </a:cubicBezTo>
                <a:lnTo>
                  <a:pt x="245555" y="6416688"/>
                </a:lnTo>
                <a:cubicBezTo>
                  <a:pt x="109939" y="6416688"/>
                  <a:pt x="0" y="6306749"/>
                  <a:pt x="0" y="6171133"/>
                </a:cubicBezTo>
                <a:lnTo>
                  <a:pt x="0" y="31224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EC383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65" t="35846" r="38440" b="42625"/>
          <a:stretch/>
        </p:blipFill>
        <p:spPr>
          <a:xfrm flipV="1">
            <a:off x="-3045" y="1832356"/>
            <a:ext cx="328613" cy="394735"/>
          </a:xfrm>
          <a:prstGeom prst="ellipse">
            <a:avLst/>
          </a:prstGeom>
        </p:spPr>
      </p:pic>
      <p:pic>
        <p:nvPicPr>
          <p:cNvPr id="6" name="图片 22">
            <a:extLst>
              <a:ext uri="{FF2B5EF4-FFF2-40B4-BE49-F238E27FC236}">
                <a16:creationId xmlns="" xmlns:a16="http://schemas.microsoft.com/office/drawing/2014/main" id="{C16C9919-636D-4BE3-9D63-DE65E812943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377" y="3019"/>
            <a:ext cx="697080" cy="99379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2" r="83532" b="66378"/>
          <a:stretch/>
        </p:blipFill>
        <p:spPr>
          <a:xfrm flipV="1">
            <a:off x="3648393" y="34580"/>
            <a:ext cx="567691" cy="422318"/>
          </a:xfrm>
          <a:custGeom>
            <a:avLst/>
            <a:gdLst>
              <a:gd name="connsiteX0" fmla="*/ 0 w 1757362"/>
              <a:gd name="connsiteY0" fmla="*/ 631744 h 631744"/>
              <a:gd name="connsiteX1" fmla="*/ 1757362 w 1757362"/>
              <a:gd name="connsiteY1" fmla="*/ 631744 h 631744"/>
              <a:gd name="connsiteX2" fmla="*/ 1757362 w 1757362"/>
              <a:gd name="connsiteY2" fmla="*/ 0 h 631744"/>
              <a:gd name="connsiteX3" fmla="*/ 0 w 1757362"/>
              <a:gd name="connsiteY3" fmla="*/ 0 h 631744"/>
              <a:gd name="connsiteX4" fmla="*/ 0 w 1757362"/>
              <a:gd name="connsiteY4" fmla="*/ 631744 h 631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7362" h="631744">
                <a:moveTo>
                  <a:pt x="0" y="631744"/>
                </a:moveTo>
                <a:lnTo>
                  <a:pt x="1757362" y="631744"/>
                </a:lnTo>
                <a:lnTo>
                  <a:pt x="1757362" y="0"/>
                </a:lnTo>
                <a:lnTo>
                  <a:pt x="0" y="0"/>
                </a:lnTo>
                <a:lnTo>
                  <a:pt x="0" y="631744"/>
                </a:lnTo>
                <a:close/>
              </a:path>
            </a:pathLst>
          </a:cu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2" r="83532" b="66378"/>
          <a:stretch/>
        </p:blipFill>
        <p:spPr>
          <a:xfrm flipV="1">
            <a:off x="1232758" y="-4899"/>
            <a:ext cx="567691" cy="422318"/>
          </a:xfrm>
          <a:custGeom>
            <a:avLst/>
            <a:gdLst>
              <a:gd name="connsiteX0" fmla="*/ 0 w 1757362"/>
              <a:gd name="connsiteY0" fmla="*/ 631744 h 631744"/>
              <a:gd name="connsiteX1" fmla="*/ 1757362 w 1757362"/>
              <a:gd name="connsiteY1" fmla="*/ 631744 h 631744"/>
              <a:gd name="connsiteX2" fmla="*/ 1757362 w 1757362"/>
              <a:gd name="connsiteY2" fmla="*/ 0 h 631744"/>
              <a:gd name="connsiteX3" fmla="*/ 0 w 1757362"/>
              <a:gd name="connsiteY3" fmla="*/ 0 h 631744"/>
              <a:gd name="connsiteX4" fmla="*/ 0 w 1757362"/>
              <a:gd name="connsiteY4" fmla="*/ 631744 h 631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7362" h="631744">
                <a:moveTo>
                  <a:pt x="0" y="631744"/>
                </a:moveTo>
                <a:lnTo>
                  <a:pt x="1757362" y="631744"/>
                </a:lnTo>
                <a:lnTo>
                  <a:pt x="1757362" y="0"/>
                </a:lnTo>
                <a:lnTo>
                  <a:pt x="0" y="0"/>
                </a:lnTo>
                <a:lnTo>
                  <a:pt x="0" y="631744"/>
                </a:lnTo>
                <a:close/>
              </a:path>
            </a:pathLst>
          </a:cu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2" r="83532" b="66378"/>
          <a:stretch/>
        </p:blipFill>
        <p:spPr>
          <a:xfrm flipV="1">
            <a:off x="4509177" y="48458"/>
            <a:ext cx="828675" cy="616470"/>
          </a:xfrm>
          <a:custGeom>
            <a:avLst/>
            <a:gdLst>
              <a:gd name="connsiteX0" fmla="*/ 0 w 1757362"/>
              <a:gd name="connsiteY0" fmla="*/ 631744 h 631744"/>
              <a:gd name="connsiteX1" fmla="*/ 1757362 w 1757362"/>
              <a:gd name="connsiteY1" fmla="*/ 631744 h 631744"/>
              <a:gd name="connsiteX2" fmla="*/ 1757362 w 1757362"/>
              <a:gd name="connsiteY2" fmla="*/ 0 h 631744"/>
              <a:gd name="connsiteX3" fmla="*/ 0 w 1757362"/>
              <a:gd name="connsiteY3" fmla="*/ 0 h 631744"/>
              <a:gd name="connsiteX4" fmla="*/ 0 w 1757362"/>
              <a:gd name="connsiteY4" fmla="*/ 631744 h 631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7362" h="631744">
                <a:moveTo>
                  <a:pt x="0" y="631744"/>
                </a:moveTo>
                <a:lnTo>
                  <a:pt x="1757362" y="631744"/>
                </a:lnTo>
                <a:lnTo>
                  <a:pt x="1757362" y="0"/>
                </a:lnTo>
                <a:lnTo>
                  <a:pt x="0" y="0"/>
                </a:lnTo>
                <a:lnTo>
                  <a:pt x="0" y="631744"/>
                </a:lnTo>
                <a:close/>
              </a:path>
            </a:pathLst>
          </a:cu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2" r="83532" b="66378"/>
          <a:stretch/>
        </p:blipFill>
        <p:spPr>
          <a:xfrm flipV="1">
            <a:off x="9509349" y="1047"/>
            <a:ext cx="828675" cy="616470"/>
          </a:xfrm>
          <a:custGeom>
            <a:avLst/>
            <a:gdLst>
              <a:gd name="connsiteX0" fmla="*/ 0 w 1757362"/>
              <a:gd name="connsiteY0" fmla="*/ 631744 h 631744"/>
              <a:gd name="connsiteX1" fmla="*/ 1757362 w 1757362"/>
              <a:gd name="connsiteY1" fmla="*/ 631744 h 631744"/>
              <a:gd name="connsiteX2" fmla="*/ 1757362 w 1757362"/>
              <a:gd name="connsiteY2" fmla="*/ 0 h 631744"/>
              <a:gd name="connsiteX3" fmla="*/ 0 w 1757362"/>
              <a:gd name="connsiteY3" fmla="*/ 0 h 631744"/>
              <a:gd name="connsiteX4" fmla="*/ 0 w 1757362"/>
              <a:gd name="connsiteY4" fmla="*/ 631744 h 631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7362" h="631744">
                <a:moveTo>
                  <a:pt x="0" y="631744"/>
                </a:moveTo>
                <a:lnTo>
                  <a:pt x="1757362" y="631744"/>
                </a:lnTo>
                <a:lnTo>
                  <a:pt x="1757362" y="0"/>
                </a:lnTo>
                <a:lnTo>
                  <a:pt x="0" y="0"/>
                </a:lnTo>
                <a:lnTo>
                  <a:pt x="0" y="631744"/>
                </a:lnTo>
                <a:close/>
              </a:path>
            </a:pathLst>
          </a:cu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2" r="83532" b="66378"/>
          <a:stretch/>
        </p:blipFill>
        <p:spPr>
          <a:xfrm flipV="1">
            <a:off x="2352513" y="-11418"/>
            <a:ext cx="828675" cy="616470"/>
          </a:xfrm>
          <a:custGeom>
            <a:avLst/>
            <a:gdLst>
              <a:gd name="connsiteX0" fmla="*/ 0 w 1757362"/>
              <a:gd name="connsiteY0" fmla="*/ 631744 h 631744"/>
              <a:gd name="connsiteX1" fmla="*/ 1757362 w 1757362"/>
              <a:gd name="connsiteY1" fmla="*/ 631744 h 631744"/>
              <a:gd name="connsiteX2" fmla="*/ 1757362 w 1757362"/>
              <a:gd name="connsiteY2" fmla="*/ 0 h 631744"/>
              <a:gd name="connsiteX3" fmla="*/ 0 w 1757362"/>
              <a:gd name="connsiteY3" fmla="*/ 0 h 631744"/>
              <a:gd name="connsiteX4" fmla="*/ 0 w 1757362"/>
              <a:gd name="connsiteY4" fmla="*/ 631744 h 631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7362" h="631744">
                <a:moveTo>
                  <a:pt x="0" y="631744"/>
                </a:moveTo>
                <a:lnTo>
                  <a:pt x="1757362" y="631744"/>
                </a:lnTo>
                <a:lnTo>
                  <a:pt x="1757362" y="0"/>
                </a:lnTo>
                <a:lnTo>
                  <a:pt x="0" y="0"/>
                </a:lnTo>
                <a:lnTo>
                  <a:pt x="0" y="631744"/>
                </a:lnTo>
                <a:close/>
              </a:path>
            </a:pathLst>
          </a:cu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2" r="83532" b="66378"/>
          <a:stretch/>
        </p:blipFill>
        <p:spPr>
          <a:xfrm flipV="1">
            <a:off x="6866296" y="-71631"/>
            <a:ext cx="828675" cy="616470"/>
          </a:xfrm>
          <a:custGeom>
            <a:avLst/>
            <a:gdLst>
              <a:gd name="connsiteX0" fmla="*/ 0 w 1757362"/>
              <a:gd name="connsiteY0" fmla="*/ 631744 h 631744"/>
              <a:gd name="connsiteX1" fmla="*/ 1757362 w 1757362"/>
              <a:gd name="connsiteY1" fmla="*/ 631744 h 631744"/>
              <a:gd name="connsiteX2" fmla="*/ 1757362 w 1757362"/>
              <a:gd name="connsiteY2" fmla="*/ 0 h 631744"/>
              <a:gd name="connsiteX3" fmla="*/ 0 w 1757362"/>
              <a:gd name="connsiteY3" fmla="*/ 0 h 631744"/>
              <a:gd name="connsiteX4" fmla="*/ 0 w 1757362"/>
              <a:gd name="connsiteY4" fmla="*/ 631744 h 631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7362" h="631744">
                <a:moveTo>
                  <a:pt x="0" y="631744"/>
                </a:moveTo>
                <a:lnTo>
                  <a:pt x="1757362" y="631744"/>
                </a:lnTo>
                <a:lnTo>
                  <a:pt x="1757362" y="0"/>
                </a:lnTo>
                <a:lnTo>
                  <a:pt x="0" y="0"/>
                </a:lnTo>
                <a:lnTo>
                  <a:pt x="0" y="631744"/>
                </a:lnTo>
                <a:close/>
              </a:path>
            </a:pathLst>
          </a:cu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2" r="83532" b="66378"/>
          <a:stretch/>
        </p:blipFill>
        <p:spPr>
          <a:xfrm flipV="1">
            <a:off x="6079327" y="-107182"/>
            <a:ext cx="567691" cy="422318"/>
          </a:xfrm>
          <a:custGeom>
            <a:avLst/>
            <a:gdLst>
              <a:gd name="connsiteX0" fmla="*/ 0 w 1757362"/>
              <a:gd name="connsiteY0" fmla="*/ 631744 h 631744"/>
              <a:gd name="connsiteX1" fmla="*/ 1757362 w 1757362"/>
              <a:gd name="connsiteY1" fmla="*/ 631744 h 631744"/>
              <a:gd name="connsiteX2" fmla="*/ 1757362 w 1757362"/>
              <a:gd name="connsiteY2" fmla="*/ 0 h 631744"/>
              <a:gd name="connsiteX3" fmla="*/ 0 w 1757362"/>
              <a:gd name="connsiteY3" fmla="*/ 0 h 631744"/>
              <a:gd name="connsiteX4" fmla="*/ 0 w 1757362"/>
              <a:gd name="connsiteY4" fmla="*/ 631744 h 631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7362" h="631744">
                <a:moveTo>
                  <a:pt x="0" y="631744"/>
                </a:moveTo>
                <a:lnTo>
                  <a:pt x="1757362" y="631744"/>
                </a:lnTo>
                <a:lnTo>
                  <a:pt x="1757362" y="0"/>
                </a:lnTo>
                <a:lnTo>
                  <a:pt x="0" y="0"/>
                </a:lnTo>
                <a:lnTo>
                  <a:pt x="0" y="631744"/>
                </a:lnTo>
                <a:close/>
              </a:path>
            </a:pathLst>
          </a:cu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2" r="83532" b="66378"/>
          <a:stretch/>
        </p:blipFill>
        <p:spPr>
          <a:xfrm flipV="1">
            <a:off x="8599211" y="-118982"/>
            <a:ext cx="567691" cy="422318"/>
          </a:xfrm>
          <a:custGeom>
            <a:avLst/>
            <a:gdLst>
              <a:gd name="connsiteX0" fmla="*/ 0 w 1757362"/>
              <a:gd name="connsiteY0" fmla="*/ 631744 h 631744"/>
              <a:gd name="connsiteX1" fmla="*/ 1757362 w 1757362"/>
              <a:gd name="connsiteY1" fmla="*/ 631744 h 631744"/>
              <a:gd name="connsiteX2" fmla="*/ 1757362 w 1757362"/>
              <a:gd name="connsiteY2" fmla="*/ 0 h 631744"/>
              <a:gd name="connsiteX3" fmla="*/ 0 w 1757362"/>
              <a:gd name="connsiteY3" fmla="*/ 0 h 631744"/>
              <a:gd name="connsiteX4" fmla="*/ 0 w 1757362"/>
              <a:gd name="connsiteY4" fmla="*/ 631744 h 631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7362" h="631744">
                <a:moveTo>
                  <a:pt x="0" y="631744"/>
                </a:moveTo>
                <a:lnTo>
                  <a:pt x="1757362" y="631744"/>
                </a:lnTo>
                <a:lnTo>
                  <a:pt x="1757362" y="0"/>
                </a:lnTo>
                <a:lnTo>
                  <a:pt x="0" y="0"/>
                </a:lnTo>
                <a:lnTo>
                  <a:pt x="0" y="631744"/>
                </a:lnTo>
                <a:close/>
              </a:path>
            </a:pathLst>
          </a:cu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2" r="83532" b="66378"/>
          <a:stretch/>
        </p:blipFill>
        <p:spPr>
          <a:xfrm flipV="1">
            <a:off x="77991" y="148663"/>
            <a:ext cx="828675" cy="616470"/>
          </a:xfrm>
          <a:custGeom>
            <a:avLst/>
            <a:gdLst>
              <a:gd name="connsiteX0" fmla="*/ 0 w 1757362"/>
              <a:gd name="connsiteY0" fmla="*/ 631744 h 631744"/>
              <a:gd name="connsiteX1" fmla="*/ 1757362 w 1757362"/>
              <a:gd name="connsiteY1" fmla="*/ 631744 h 631744"/>
              <a:gd name="connsiteX2" fmla="*/ 1757362 w 1757362"/>
              <a:gd name="connsiteY2" fmla="*/ 0 h 631744"/>
              <a:gd name="connsiteX3" fmla="*/ 0 w 1757362"/>
              <a:gd name="connsiteY3" fmla="*/ 0 h 631744"/>
              <a:gd name="connsiteX4" fmla="*/ 0 w 1757362"/>
              <a:gd name="connsiteY4" fmla="*/ 631744 h 631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7362" h="631744">
                <a:moveTo>
                  <a:pt x="0" y="631744"/>
                </a:moveTo>
                <a:lnTo>
                  <a:pt x="1757362" y="631744"/>
                </a:lnTo>
                <a:lnTo>
                  <a:pt x="1757362" y="0"/>
                </a:lnTo>
                <a:lnTo>
                  <a:pt x="0" y="0"/>
                </a:lnTo>
                <a:lnTo>
                  <a:pt x="0" y="631744"/>
                </a:lnTo>
                <a:close/>
              </a:path>
            </a:pathLst>
          </a:custGeom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65" t="35846" r="38440" b="42625"/>
          <a:stretch/>
        </p:blipFill>
        <p:spPr>
          <a:xfrm flipV="1">
            <a:off x="637743" y="47512"/>
            <a:ext cx="328613" cy="394735"/>
          </a:xfrm>
          <a:prstGeom prst="ellipse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65" t="35846" r="38440" b="42625"/>
          <a:stretch/>
        </p:blipFill>
        <p:spPr>
          <a:xfrm flipV="1">
            <a:off x="51347" y="537588"/>
            <a:ext cx="328613" cy="394735"/>
          </a:xfrm>
          <a:prstGeom prst="ellipse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65" t="35846" r="38440" b="42625"/>
          <a:stretch/>
        </p:blipFill>
        <p:spPr>
          <a:xfrm flipV="1">
            <a:off x="-3044" y="-24807"/>
            <a:ext cx="328613" cy="394735"/>
          </a:xfrm>
          <a:prstGeom prst="ellipse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65" t="35846" r="38440" b="42625"/>
          <a:stretch/>
        </p:blipFill>
        <p:spPr>
          <a:xfrm flipV="1">
            <a:off x="1868360" y="0"/>
            <a:ext cx="328613" cy="394735"/>
          </a:xfrm>
          <a:prstGeom prst="ellipse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65" t="35846" r="38440" b="42625"/>
          <a:stretch/>
        </p:blipFill>
        <p:spPr>
          <a:xfrm flipV="1">
            <a:off x="3165854" y="189945"/>
            <a:ext cx="328613" cy="394735"/>
          </a:xfrm>
          <a:prstGeom prst="ellipse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65" t="35846" r="38440" b="42625"/>
          <a:stretch/>
        </p:blipFill>
        <p:spPr>
          <a:xfrm flipV="1">
            <a:off x="4195898" y="-38042"/>
            <a:ext cx="328613" cy="394735"/>
          </a:xfrm>
          <a:prstGeom prst="ellipse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65" t="35846" r="38440" b="42625"/>
          <a:stretch/>
        </p:blipFill>
        <p:spPr>
          <a:xfrm flipV="1">
            <a:off x="5523887" y="-8239"/>
            <a:ext cx="328613" cy="394735"/>
          </a:xfrm>
          <a:prstGeom prst="ellipse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65" t="35846" r="38440" b="42625"/>
          <a:stretch/>
        </p:blipFill>
        <p:spPr>
          <a:xfrm flipV="1">
            <a:off x="11847582" y="2225983"/>
            <a:ext cx="328613" cy="394735"/>
          </a:xfrm>
          <a:prstGeom prst="ellipse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65" t="35846" r="38440" b="42625"/>
          <a:stretch/>
        </p:blipFill>
        <p:spPr>
          <a:xfrm flipV="1">
            <a:off x="7849442" y="-22803"/>
            <a:ext cx="328613" cy="394735"/>
          </a:xfrm>
          <a:prstGeom prst="ellipse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65" t="35846" r="38440" b="42625"/>
          <a:stretch/>
        </p:blipFill>
        <p:spPr>
          <a:xfrm flipV="1">
            <a:off x="9150915" y="220051"/>
            <a:ext cx="328613" cy="394735"/>
          </a:xfrm>
          <a:prstGeom prst="ellipse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65" t="35846" r="38440" b="42625"/>
          <a:stretch/>
        </p:blipFill>
        <p:spPr>
          <a:xfrm flipV="1">
            <a:off x="10500466" y="-80265"/>
            <a:ext cx="328613" cy="394735"/>
          </a:xfrm>
          <a:prstGeom prst="ellipse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65" t="35846" r="38440" b="42625"/>
          <a:stretch/>
        </p:blipFill>
        <p:spPr>
          <a:xfrm flipV="1">
            <a:off x="10984942" y="280334"/>
            <a:ext cx="328613" cy="394735"/>
          </a:xfrm>
          <a:prstGeom prst="ellipse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2" r="83532" b="66378"/>
          <a:stretch/>
        </p:blipFill>
        <p:spPr>
          <a:xfrm flipV="1">
            <a:off x="11647575" y="1384292"/>
            <a:ext cx="567691" cy="422318"/>
          </a:xfrm>
          <a:custGeom>
            <a:avLst/>
            <a:gdLst>
              <a:gd name="connsiteX0" fmla="*/ 0 w 1757362"/>
              <a:gd name="connsiteY0" fmla="*/ 631744 h 631744"/>
              <a:gd name="connsiteX1" fmla="*/ 1757362 w 1757362"/>
              <a:gd name="connsiteY1" fmla="*/ 631744 h 631744"/>
              <a:gd name="connsiteX2" fmla="*/ 1757362 w 1757362"/>
              <a:gd name="connsiteY2" fmla="*/ 0 h 631744"/>
              <a:gd name="connsiteX3" fmla="*/ 0 w 1757362"/>
              <a:gd name="connsiteY3" fmla="*/ 0 h 631744"/>
              <a:gd name="connsiteX4" fmla="*/ 0 w 1757362"/>
              <a:gd name="connsiteY4" fmla="*/ 631744 h 631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7362" h="631744">
                <a:moveTo>
                  <a:pt x="0" y="631744"/>
                </a:moveTo>
                <a:lnTo>
                  <a:pt x="1757362" y="631744"/>
                </a:lnTo>
                <a:lnTo>
                  <a:pt x="1757362" y="0"/>
                </a:lnTo>
                <a:lnTo>
                  <a:pt x="0" y="0"/>
                </a:lnTo>
                <a:lnTo>
                  <a:pt x="0" y="631744"/>
                </a:lnTo>
                <a:close/>
              </a:path>
            </a:pathLst>
          </a:custGeom>
        </p:spPr>
      </p:pic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65" t="35846" r="38440" b="42625"/>
          <a:stretch/>
        </p:blipFill>
        <p:spPr>
          <a:xfrm flipV="1">
            <a:off x="14895946" y="3729257"/>
            <a:ext cx="328613" cy="394735"/>
          </a:xfrm>
          <a:prstGeom prst="ellipse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2" r="83532" b="66378"/>
          <a:stretch/>
        </p:blipFill>
        <p:spPr>
          <a:xfrm flipV="1">
            <a:off x="15806" y="1239958"/>
            <a:ext cx="567691" cy="422318"/>
          </a:xfrm>
          <a:custGeom>
            <a:avLst/>
            <a:gdLst>
              <a:gd name="connsiteX0" fmla="*/ 0 w 1757362"/>
              <a:gd name="connsiteY0" fmla="*/ 631744 h 631744"/>
              <a:gd name="connsiteX1" fmla="*/ 1757362 w 1757362"/>
              <a:gd name="connsiteY1" fmla="*/ 631744 h 631744"/>
              <a:gd name="connsiteX2" fmla="*/ 1757362 w 1757362"/>
              <a:gd name="connsiteY2" fmla="*/ 0 h 631744"/>
              <a:gd name="connsiteX3" fmla="*/ 0 w 1757362"/>
              <a:gd name="connsiteY3" fmla="*/ 0 h 631744"/>
              <a:gd name="connsiteX4" fmla="*/ 0 w 1757362"/>
              <a:gd name="connsiteY4" fmla="*/ 631744 h 631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7362" h="631744">
                <a:moveTo>
                  <a:pt x="0" y="631744"/>
                </a:moveTo>
                <a:lnTo>
                  <a:pt x="1757362" y="631744"/>
                </a:lnTo>
                <a:lnTo>
                  <a:pt x="1757362" y="0"/>
                </a:lnTo>
                <a:lnTo>
                  <a:pt x="0" y="0"/>
                </a:lnTo>
                <a:lnTo>
                  <a:pt x="0" y="63174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80323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4"/>
          <p:cNvSpPr txBox="1"/>
          <p:nvPr/>
        </p:nvSpPr>
        <p:spPr>
          <a:xfrm>
            <a:off x="3319751" y="1714904"/>
            <a:ext cx="5870188" cy="88758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1600" b="1" dirty="0">
                <a:ln w="0"/>
                <a:solidFill>
                  <a:srgbClr val="EC383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rrington" panose="04040505050A02020702" pitchFamily="82" charset="0"/>
                <a:ea typeface="黑体" panose="02010609060101010101" pitchFamily="2" charset="-122"/>
              </a:rPr>
              <a:t>Unit 17 – </a:t>
            </a:r>
            <a:r>
              <a:rPr lang="en-US" altLang="zh-CN" sz="1600" b="1">
                <a:ln w="0"/>
                <a:solidFill>
                  <a:srgbClr val="EC383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rrington" panose="04040505050A02020702" pitchFamily="82" charset="0"/>
                <a:ea typeface="黑体" panose="02010609060101010101" pitchFamily="2" charset="-122"/>
              </a:rPr>
              <a:t>Lesson 2</a:t>
            </a:r>
            <a:endParaRPr lang="zh-CN" altLang="en-US" sz="1600" b="1" dirty="0">
              <a:ln w="0"/>
              <a:solidFill>
                <a:srgbClr val="EC383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arrington" panose="04040505050A02020702" pitchFamily="82" charset="0"/>
              <a:ea typeface="黑体" panose="02010609060101010101" pitchFamily="2" charset="-122"/>
            </a:endParaRPr>
          </a:p>
        </p:txBody>
      </p:sp>
      <p:sp>
        <p:nvSpPr>
          <p:cNvPr id="3" name="MsPham5"/>
          <p:cNvSpPr txBox="1"/>
          <p:nvPr/>
        </p:nvSpPr>
        <p:spPr>
          <a:xfrm>
            <a:off x="909122" y="3366708"/>
            <a:ext cx="10691445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/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A57C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nard MT Condensed" panose="02050806060905020404" pitchFamily="18" charset="0"/>
                <a:ea typeface="黑体" panose="02010609060101010101" pitchFamily="2" charset="-122"/>
              </a:rPr>
              <a:t>HOW MUCH IS THE T-SHIRT</a:t>
            </a:r>
            <a:endParaRPr lang="en-US" altLang="zh-CN" sz="7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9A57CD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ernard MT Condensed" panose="02050806060905020404" pitchFamily="18" charset="0"/>
              <a:ea typeface="黑体" panose="0201060906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1772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25674" y="5022220"/>
            <a:ext cx="40076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jeans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225673" y="5776685"/>
            <a:ext cx="4007643" cy="859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/dʒiːnz/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869178" y="5022220"/>
            <a:ext cx="40076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trousers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869177" y="5776685"/>
            <a:ext cx="4007643" cy="859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/ˈtraʊzərz/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06824" y="497544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165461">
            <a:off x="2259262" y="1265057"/>
            <a:ext cx="1841931" cy="36287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663" y="743525"/>
            <a:ext cx="2600670" cy="427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397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  <p:bldP spid="19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25674" y="5022220"/>
            <a:ext cx="40076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sandals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225673" y="5776685"/>
            <a:ext cx="4007643" cy="859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/ˈsændl/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869178" y="5022220"/>
            <a:ext cx="4007643" cy="1075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shoes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869177" y="5776685"/>
            <a:ext cx="4007643" cy="859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/ʃuː/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06824" y="497544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2442" t="18510" r="10837" b="25574"/>
          <a:stretch/>
        </p:blipFill>
        <p:spPr>
          <a:xfrm>
            <a:off x="1225673" y="1816676"/>
            <a:ext cx="4020558" cy="2728930"/>
          </a:xfrm>
          <a:prstGeom prst="rect">
            <a:avLst/>
          </a:prstGeom>
          <a:effectLst>
            <a:glow rad="25400">
              <a:srgbClr val="8E78CA"/>
            </a:glo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2092" y="1617912"/>
            <a:ext cx="3644593" cy="284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270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1850758" y="987309"/>
            <a:ext cx="9346194" cy="5434386"/>
            <a:chOff x="-1611059" y="1215461"/>
            <a:chExt cx="18288002" cy="10633640"/>
          </a:xfrm>
        </p:grpSpPr>
        <p:pic>
          <p:nvPicPr>
            <p:cNvPr id="1036" name="Picture 12" descr="https://s.sachmem.vn/public/images/v2/TA4T2SHS/U17-L2-1-a_51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11059" y="1215461"/>
              <a:ext cx="9528025" cy="5372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9" name="Picture 15" descr="https://s.sachmem.vn/public/images/v2/TA4T2SHS/U17-L2-1-b_49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6966" y="1281961"/>
              <a:ext cx="8759977" cy="533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Picture 18" descr="https://s.sachmem.vn/public/images/v2/TA4T2SHS/U17-L2-1-c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11057" y="6858000"/>
              <a:ext cx="18288000" cy="49911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Rectangle 5"/>
          <p:cNvSpPr/>
          <p:nvPr/>
        </p:nvSpPr>
        <p:spPr>
          <a:xfrm>
            <a:off x="907330" y="523441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1. Look, listen and repeat</a:t>
            </a:r>
          </a:p>
        </p:txBody>
      </p:sp>
      <p:sp>
        <p:nvSpPr>
          <p:cNvPr id="18" name="Rectangle 13"/>
          <p:cNvSpPr>
            <a:spLocks noChangeArrowheads="1"/>
          </p:cNvSpPr>
          <p:nvPr/>
        </p:nvSpPr>
        <p:spPr bwMode="auto">
          <a:xfrm>
            <a:off x="2422683" y="992266"/>
            <a:ext cx="3020173" cy="67710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Helvetica Neue"/>
              </a:rPr>
              <a:t>These yellow</a:t>
            </a:r>
            <a:r>
              <a:rPr kumimoji="0" lang="en-US" altLang="en-US" sz="22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Helvetica Neue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Helvetica Neue"/>
              </a:rPr>
              <a:t>trousers</a:t>
            </a:r>
            <a:r>
              <a:rPr lang="en-US" altLang="en-US" sz="2200" dirty="0">
                <a:solidFill>
                  <a:srgbClr val="002060"/>
                </a:solidFill>
                <a:latin typeface="Helvetica Neue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Helvetica Neue"/>
              </a:rPr>
              <a:t>are</a:t>
            </a:r>
            <a:r>
              <a:rPr kumimoji="0" lang="en-US" altLang="en-US" sz="22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Helvetica Neue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Helvetica Neue"/>
              </a:rPr>
              <a:t>very nice.</a:t>
            </a:r>
          </a:p>
        </p:txBody>
      </p:sp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4397827" y="1507558"/>
            <a:ext cx="2090057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Helvetica Neue"/>
              </a:rPr>
              <a:t>Yes, they are.</a:t>
            </a:r>
            <a:endParaRPr kumimoji="0" lang="en-US" altLang="en-US" sz="22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</a:endParaRPr>
          </a:p>
        </p:txBody>
      </p:sp>
      <p:sp>
        <p:nvSpPr>
          <p:cNvPr id="22" name="Rectangle 16"/>
          <p:cNvSpPr>
            <a:spLocks noChangeArrowheads="1"/>
          </p:cNvSpPr>
          <p:nvPr/>
        </p:nvSpPr>
        <p:spPr bwMode="auto">
          <a:xfrm>
            <a:off x="7700216" y="1059712"/>
            <a:ext cx="2961539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Helvetica Neue"/>
              </a:rPr>
              <a:t>How much are they?</a:t>
            </a:r>
          </a:p>
        </p:txBody>
      </p:sp>
      <p:sp>
        <p:nvSpPr>
          <p:cNvPr id="24" name="Rectangle 17"/>
          <p:cNvSpPr>
            <a:spLocks noChangeArrowheads="1"/>
          </p:cNvSpPr>
          <p:nvPr/>
        </p:nvSpPr>
        <p:spPr bwMode="auto">
          <a:xfrm>
            <a:off x="7525843" y="3386942"/>
            <a:ext cx="3903338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Helvetica Neue"/>
              </a:rPr>
              <a:t>Let's ask the sales assistant.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993519" y="4487141"/>
            <a:ext cx="2863168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srgbClr val="002060"/>
                </a:solidFill>
                <a:latin typeface="Helvetica Neue"/>
              </a:rPr>
              <a:t>They're 99,000 dong.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608674" y="4020508"/>
            <a:ext cx="6096000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srgbClr val="002060"/>
                </a:solidFill>
                <a:latin typeface="Helvetica Neue"/>
              </a:rPr>
              <a:t>Excuse me. How much are these trousers?</a:t>
            </a:r>
          </a:p>
        </p:txBody>
      </p:sp>
      <p:pic>
        <p:nvPicPr>
          <p:cNvPr id="13" name="soundMsPham"/>
          <p:cNvPicPr>
            <a:picLocks noChangeAspect="1"/>
          </p:cNvPicPr>
          <p:nvPr/>
        </p:nvPicPr>
        <p:blipFill rotWithShape="1">
          <a:blip r:embed="rId8"/>
          <a:srcRect l="14414" t="15022" r="14612" b="15187"/>
          <a:stretch/>
        </p:blipFill>
        <p:spPr>
          <a:xfrm>
            <a:off x="1339286" y="1215386"/>
            <a:ext cx="365759" cy="365760"/>
          </a:xfrm>
          <a:prstGeom prst="ellipse">
            <a:avLst/>
          </a:prstGeom>
        </p:spPr>
      </p:pic>
      <p:pic>
        <p:nvPicPr>
          <p:cNvPr id="14" name="soundMsPham"/>
          <p:cNvPicPr>
            <a:picLocks noChangeAspect="1"/>
          </p:cNvPicPr>
          <p:nvPr/>
        </p:nvPicPr>
        <p:blipFill rotWithShape="1">
          <a:blip r:embed="rId8"/>
          <a:srcRect l="14414" t="15022" r="14612" b="15187"/>
          <a:stretch/>
        </p:blipFill>
        <p:spPr>
          <a:xfrm>
            <a:off x="11063422" y="1168464"/>
            <a:ext cx="365759" cy="365760"/>
          </a:xfrm>
          <a:prstGeom prst="ellipse">
            <a:avLst/>
          </a:prstGeom>
        </p:spPr>
      </p:pic>
      <p:pic>
        <p:nvPicPr>
          <p:cNvPr id="15" name="soundMsPham"/>
          <p:cNvPicPr>
            <a:picLocks noChangeAspect="1"/>
          </p:cNvPicPr>
          <p:nvPr/>
        </p:nvPicPr>
        <p:blipFill rotWithShape="1">
          <a:blip r:embed="rId8"/>
          <a:srcRect l="14414" t="15022" r="14612" b="15187"/>
          <a:stretch/>
        </p:blipFill>
        <p:spPr>
          <a:xfrm>
            <a:off x="1364343" y="4121381"/>
            <a:ext cx="365759" cy="3657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95067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2 - Unit 17 How much is the T-shirt- - Lesson 2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2 - Unit 17 How much is the T-shirt- - Lesson 2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2 - Unit 17 How much is the T-shirt- - Lesson 2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87518" y="328529"/>
            <a:ext cx="22958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Structure: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7517" y="1153326"/>
            <a:ext cx="71721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b="1" dirty="0" err="1" smtClean="0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b="1" dirty="0" smtClean="0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 smtClean="0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b="1" dirty="0" smtClean="0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b="1" dirty="0" smtClean="0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800" b="1" dirty="0" smtClean="0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2800" b="1" dirty="0" smtClean="0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b="1" dirty="0" err="1" smtClean="0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b="1" dirty="0" smtClean="0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b="1" dirty="0" smtClean="0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 smtClean="0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b="1" dirty="0" smtClean="0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800" b="1" dirty="0">
              <a:solidFill>
                <a:srgbClr val="004AD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1383553" y="1978123"/>
            <a:ext cx="4613955" cy="578882"/>
          </a:xfrm>
          <a:prstGeom prst="wedgeRoundRectCallout">
            <a:avLst>
              <a:gd name="adj1" fmla="val 52014"/>
              <a:gd name="adj2" fmla="val 47290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much are the ___?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3510" y="2636940"/>
            <a:ext cx="623140" cy="62314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580597" y="2703312"/>
            <a:ext cx="623140" cy="62314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7" name="Rounded Rectangular Callout 6"/>
          <p:cNvSpPr/>
          <p:nvPr/>
        </p:nvSpPr>
        <p:spPr>
          <a:xfrm>
            <a:off x="7757543" y="3123977"/>
            <a:ext cx="3858195" cy="646986"/>
          </a:xfrm>
          <a:prstGeom prst="wedgeRoundRectCallout">
            <a:avLst>
              <a:gd name="adj1" fmla="val -63001"/>
              <a:gd name="adj2" fmla="val -39312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They’re _______.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40402" y="4467552"/>
            <a:ext cx="49856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much =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775575" y="3782761"/>
            <a:ext cx="20040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(They are)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6324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8794" y="536993"/>
            <a:ext cx="18485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Helvetica Neue"/>
              </a:rPr>
              <a:t>3. Let's talk</a:t>
            </a:r>
            <a:endParaRPr lang="en-US" sz="24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9258" y="4459170"/>
            <a:ext cx="2174597" cy="156168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0745">
            <a:off x="1021384" y="2126308"/>
            <a:ext cx="1568334" cy="244381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07542">
            <a:off x="9658371" y="2310138"/>
            <a:ext cx="1124794" cy="224668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/>
          <a:srcRect l="13433" t="16413" r="10776" b="29147"/>
          <a:stretch/>
        </p:blipFill>
        <p:spPr>
          <a:xfrm>
            <a:off x="3293378" y="4577480"/>
            <a:ext cx="1980827" cy="1325059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4" name="TextBox 23"/>
          <p:cNvSpPr txBox="1"/>
          <p:nvPr/>
        </p:nvSpPr>
        <p:spPr>
          <a:xfrm>
            <a:off x="1278077" y="4440287"/>
            <a:ext cx="1417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trousers</a:t>
            </a:r>
          </a:p>
        </p:txBody>
      </p:sp>
      <p:sp>
        <p:nvSpPr>
          <p:cNvPr id="25" name="TextBox 24"/>
          <p:cNvSpPr txBox="1"/>
          <p:nvPr/>
        </p:nvSpPr>
        <p:spPr>
          <a:xfrm rot="20847296">
            <a:off x="2956859" y="2516067"/>
            <a:ext cx="18085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99.000 DONG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566406" y="5902539"/>
            <a:ext cx="1330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sandals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009389" y="5920560"/>
            <a:ext cx="1074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shoes</a:t>
            </a:r>
          </a:p>
        </p:txBody>
      </p:sp>
      <p:sp>
        <p:nvSpPr>
          <p:cNvPr id="28" name="TextBox 27"/>
          <p:cNvSpPr txBox="1"/>
          <p:nvPr/>
        </p:nvSpPr>
        <p:spPr>
          <a:xfrm rot="1008753">
            <a:off x="6940585" y="2517943"/>
            <a:ext cx="18085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85.000 DONG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685406" y="4487094"/>
            <a:ext cx="971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jeans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566406" y="4239084"/>
            <a:ext cx="18085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63.000 DONG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706693" y="4118497"/>
            <a:ext cx="18085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74.000 DONG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2481943" y="2341728"/>
            <a:ext cx="3530693" cy="939954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endCxn id="30" idx="0"/>
          </p:cNvCxnSpPr>
          <p:nvPr/>
        </p:nvCxnSpPr>
        <p:spPr>
          <a:xfrm flipH="1">
            <a:off x="4470660" y="2305872"/>
            <a:ext cx="1541976" cy="1933212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endCxn id="31" idx="0"/>
          </p:cNvCxnSpPr>
          <p:nvPr/>
        </p:nvCxnSpPr>
        <p:spPr>
          <a:xfrm>
            <a:off x="5984056" y="2305872"/>
            <a:ext cx="1626891" cy="1812625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6012636" y="2341728"/>
            <a:ext cx="3633553" cy="1089232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Freeform 35"/>
          <p:cNvSpPr/>
          <p:nvPr/>
        </p:nvSpPr>
        <p:spPr>
          <a:xfrm>
            <a:off x="3058679" y="548471"/>
            <a:ext cx="6144469" cy="1771536"/>
          </a:xfrm>
          <a:custGeom>
            <a:avLst/>
            <a:gdLst>
              <a:gd name="connsiteX0" fmla="*/ 3566391 w 5755190"/>
              <a:gd name="connsiteY0" fmla="*/ 1060 h 1771536"/>
              <a:gd name="connsiteX1" fmla="*/ 3922670 w 5755190"/>
              <a:gd name="connsiteY1" fmla="*/ 71255 h 1771536"/>
              <a:gd name="connsiteX2" fmla="*/ 3967644 w 5755190"/>
              <a:gd name="connsiteY2" fmla="*/ 92829 h 1771536"/>
              <a:gd name="connsiteX3" fmla="*/ 3972348 w 5755190"/>
              <a:gd name="connsiteY3" fmla="*/ 90136 h 1771536"/>
              <a:gd name="connsiteX4" fmla="*/ 3968040 w 5755190"/>
              <a:gd name="connsiteY4" fmla="*/ 93020 h 1771536"/>
              <a:gd name="connsiteX5" fmla="*/ 3974077 w 5755190"/>
              <a:gd name="connsiteY5" fmla="*/ 95916 h 1771536"/>
              <a:gd name="connsiteX6" fmla="*/ 4521826 w 5755190"/>
              <a:gd name="connsiteY6" fmla="*/ 1326 h 1771536"/>
              <a:gd name="connsiteX7" fmla="*/ 4723136 w 5755190"/>
              <a:gd name="connsiteY7" fmla="*/ 22504 h 1771536"/>
              <a:gd name="connsiteX8" fmla="*/ 5102987 w 5755190"/>
              <a:gd name="connsiteY8" fmla="*/ 222778 h 1771536"/>
              <a:gd name="connsiteX9" fmla="*/ 5105054 w 5755190"/>
              <a:gd name="connsiteY9" fmla="*/ 223135 h 1771536"/>
              <a:gd name="connsiteX10" fmla="*/ 5265671 w 5755190"/>
              <a:gd name="connsiteY10" fmla="*/ 250878 h 1771536"/>
              <a:gd name="connsiteX11" fmla="*/ 5590473 w 5755190"/>
              <a:gd name="connsiteY11" fmla="*/ 417150 h 1771536"/>
              <a:gd name="connsiteX12" fmla="*/ 5568653 w 5755190"/>
              <a:gd name="connsiteY12" fmla="*/ 627917 h 1771536"/>
              <a:gd name="connsiteX13" fmla="*/ 5728044 w 5755190"/>
              <a:gd name="connsiteY13" fmla="*/ 950176 h 1771536"/>
              <a:gd name="connsiteX14" fmla="*/ 4981381 w 5755190"/>
              <a:gd name="connsiteY14" fmla="*/ 1232266 h 1771536"/>
              <a:gd name="connsiteX15" fmla="*/ 4714088 w 5755190"/>
              <a:gd name="connsiteY15" fmla="*/ 1473980 h 1771536"/>
              <a:gd name="connsiteX16" fmla="*/ 3804042 w 5755190"/>
              <a:gd name="connsiteY16" fmla="*/ 1503247 h 1771536"/>
              <a:gd name="connsiteX17" fmla="*/ 3153706 w 5755190"/>
              <a:gd name="connsiteY17" fmla="*/ 1761111 h 1771536"/>
              <a:gd name="connsiteX18" fmla="*/ 2197492 w 5755190"/>
              <a:gd name="connsiteY18" fmla="*/ 1603712 h 1771536"/>
              <a:gd name="connsiteX19" fmla="*/ 777076 w 5755190"/>
              <a:gd name="connsiteY19" fmla="*/ 1448198 h 1771536"/>
              <a:gd name="connsiteX20" fmla="*/ 152550 w 5755190"/>
              <a:gd name="connsiteY20" fmla="*/ 1275140 h 1771536"/>
              <a:gd name="connsiteX21" fmla="*/ 285997 w 5755190"/>
              <a:gd name="connsiteY21" fmla="*/ 1041542 h 1771536"/>
              <a:gd name="connsiteX22" fmla="*/ 4202 w 5755190"/>
              <a:gd name="connsiteY22" fmla="*/ 801877 h 1771536"/>
              <a:gd name="connsiteX23" fmla="*/ 518830 w 5755190"/>
              <a:gd name="connsiteY23" fmla="*/ 588855 h 1771536"/>
              <a:gd name="connsiteX24" fmla="*/ 523753 w 5755190"/>
              <a:gd name="connsiteY24" fmla="*/ 583239 h 1771536"/>
              <a:gd name="connsiteX25" fmla="*/ 523753 w 5755190"/>
              <a:gd name="connsiteY25" fmla="*/ 583239 h 1771536"/>
              <a:gd name="connsiteX26" fmla="*/ 752994 w 5755190"/>
              <a:gd name="connsiteY26" fmla="*/ 277335 h 1771536"/>
              <a:gd name="connsiteX27" fmla="*/ 1868200 w 5755190"/>
              <a:gd name="connsiteY27" fmla="*/ 207448 h 1771536"/>
              <a:gd name="connsiteX28" fmla="*/ 1868396 w 5755190"/>
              <a:gd name="connsiteY28" fmla="*/ 207313 h 1771536"/>
              <a:gd name="connsiteX29" fmla="*/ 1867534 w 5755190"/>
              <a:gd name="connsiteY29" fmla="*/ 207038 h 1771536"/>
              <a:gd name="connsiteX30" fmla="*/ 1868430 w 5755190"/>
              <a:gd name="connsiteY30" fmla="*/ 207290 h 1771536"/>
              <a:gd name="connsiteX31" fmla="*/ 1913793 w 5755190"/>
              <a:gd name="connsiteY31" fmla="*/ 176099 h 1771536"/>
              <a:gd name="connsiteX32" fmla="*/ 2992585 w 5755190"/>
              <a:gd name="connsiteY32" fmla="*/ 134897 h 1771536"/>
              <a:gd name="connsiteX33" fmla="*/ 2997131 w 5755190"/>
              <a:gd name="connsiteY33" fmla="*/ 132014 h 1771536"/>
              <a:gd name="connsiteX34" fmla="*/ 2998439 w 5755190"/>
              <a:gd name="connsiteY34" fmla="*/ 130716 h 1771536"/>
              <a:gd name="connsiteX35" fmla="*/ 2997600 w 5755190"/>
              <a:gd name="connsiteY35" fmla="*/ 131716 h 1771536"/>
              <a:gd name="connsiteX36" fmla="*/ 3070434 w 5755190"/>
              <a:gd name="connsiteY36" fmla="*/ 85532 h 1771536"/>
              <a:gd name="connsiteX37" fmla="*/ 3430711 w 5755190"/>
              <a:gd name="connsiteY37" fmla="*/ 2419 h 1771536"/>
              <a:gd name="connsiteX38" fmla="*/ 3566391 w 5755190"/>
              <a:gd name="connsiteY38" fmla="*/ 1060 h 177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755190" h="1771536">
                <a:moveTo>
                  <a:pt x="3566391" y="1060"/>
                </a:moveTo>
                <a:cubicBezTo>
                  <a:pt x="3700356" y="6321"/>
                  <a:pt x="3826661" y="31013"/>
                  <a:pt x="3922670" y="71255"/>
                </a:cubicBezTo>
                <a:lnTo>
                  <a:pt x="3967644" y="92829"/>
                </a:lnTo>
                <a:lnTo>
                  <a:pt x="3972348" y="90136"/>
                </a:lnTo>
                <a:lnTo>
                  <a:pt x="3968040" y="93020"/>
                </a:lnTo>
                <a:lnTo>
                  <a:pt x="3974077" y="95916"/>
                </a:lnTo>
                <a:cubicBezTo>
                  <a:pt x="4111981" y="27853"/>
                  <a:pt x="4317540" y="-5925"/>
                  <a:pt x="4521826" y="1326"/>
                </a:cubicBezTo>
                <a:cubicBezTo>
                  <a:pt x="4589922" y="3743"/>
                  <a:pt x="4657876" y="10719"/>
                  <a:pt x="4723136" y="22504"/>
                </a:cubicBezTo>
                <a:cubicBezTo>
                  <a:pt x="4922042" y="58410"/>
                  <a:pt x="5064669" y="133585"/>
                  <a:pt x="5102987" y="222778"/>
                </a:cubicBezTo>
                <a:lnTo>
                  <a:pt x="5105054" y="223135"/>
                </a:lnTo>
                <a:lnTo>
                  <a:pt x="5265671" y="250878"/>
                </a:lnTo>
                <a:cubicBezTo>
                  <a:pt x="5417644" y="286957"/>
                  <a:pt x="5534593" y="345828"/>
                  <a:pt x="5590473" y="417150"/>
                </a:cubicBezTo>
                <a:cubicBezTo>
                  <a:pt x="5644623" y="486176"/>
                  <a:pt x="5636907" y="561146"/>
                  <a:pt x="5568653" y="627917"/>
                </a:cubicBezTo>
                <a:cubicBezTo>
                  <a:pt x="5736426" y="719488"/>
                  <a:pt x="5795100" y="838193"/>
                  <a:pt x="5728044" y="950176"/>
                </a:cubicBezTo>
                <a:cubicBezTo>
                  <a:pt x="5638903" y="1099050"/>
                  <a:pt x="5343803" y="1210541"/>
                  <a:pt x="4981381" y="1232266"/>
                </a:cubicBezTo>
                <a:cubicBezTo>
                  <a:pt x="4979652" y="1325189"/>
                  <a:pt x="4882128" y="1413316"/>
                  <a:pt x="4714088" y="1473980"/>
                </a:cubicBezTo>
                <a:cubicBezTo>
                  <a:pt x="4458770" y="1566165"/>
                  <a:pt x="4089962" y="1578011"/>
                  <a:pt x="3804042" y="1503247"/>
                </a:cubicBezTo>
                <a:cubicBezTo>
                  <a:pt x="3711574" y="1631667"/>
                  <a:pt x="3463973" y="1729836"/>
                  <a:pt x="3153706" y="1761111"/>
                </a:cubicBezTo>
                <a:cubicBezTo>
                  <a:pt x="2788091" y="1797961"/>
                  <a:pt x="2406510" y="1735165"/>
                  <a:pt x="2197492" y="1603712"/>
                </a:cubicBezTo>
                <a:cubicBezTo>
                  <a:pt x="1704152" y="1728484"/>
                  <a:pt x="1063395" y="1658351"/>
                  <a:pt x="777076" y="1448198"/>
                </a:cubicBezTo>
                <a:cubicBezTo>
                  <a:pt x="495813" y="1462011"/>
                  <a:pt x="231714" y="1388845"/>
                  <a:pt x="152550" y="1275140"/>
                </a:cubicBezTo>
                <a:cubicBezTo>
                  <a:pt x="95207" y="1192875"/>
                  <a:pt x="145898" y="1104092"/>
                  <a:pt x="285997" y="1041542"/>
                </a:cubicBezTo>
                <a:cubicBezTo>
                  <a:pt x="87224" y="992477"/>
                  <a:pt x="-23472" y="898325"/>
                  <a:pt x="4202" y="801877"/>
                </a:cubicBezTo>
                <a:cubicBezTo>
                  <a:pt x="36666" y="688951"/>
                  <a:pt x="250340" y="600496"/>
                  <a:pt x="518830" y="588855"/>
                </a:cubicBezTo>
                <a:lnTo>
                  <a:pt x="523753" y="583239"/>
                </a:lnTo>
                <a:lnTo>
                  <a:pt x="523753" y="583239"/>
                </a:lnTo>
                <a:cubicBezTo>
                  <a:pt x="487697" y="472035"/>
                  <a:pt x="571784" y="359888"/>
                  <a:pt x="752994" y="277335"/>
                </a:cubicBezTo>
                <a:cubicBezTo>
                  <a:pt x="1039313" y="146948"/>
                  <a:pt x="1503516" y="117886"/>
                  <a:pt x="1868200" y="207448"/>
                </a:cubicBezTo>
                <a:lnTo>
                  <a:pt x="1868396" y="207313"/>
                </a:lnTo>
                <a:lnTo>
                  <a:pt x="1867534" y="207038"/>
                </a:lnTo>
                <a:lnTo>
                  <a:pt x="1868430" y="207290"/>
                </a:lnTo>
                <a:lnTo>
                  <a:pt x="1913793" y="176099"/>
                </a:lnTo>
                <a:cubicBezTo>
                  <a:pt x="2160357" y="27624"/>
                  <a:pt x="2675516" y="3859"/>
                  <a:pt x="2992585" y="134897"/>
                </a:cubicBezTo>
                <a:lnTo>
                  <a:pt x="2997131" y="132014"/>
                </a:lnTo>
                <a:lnTo>
                  <a:pt x="2998439" y="130716"/>
                </a:lnTo>
                <a:lnTo>
                  <a:pt x="2997600" y="131716"/>
                </a:lnTo>
                <a:lnTo>
                  <a:pt x="3070434" y="85532"/>
                </a:lnTo>
                <a:cubicBezTo>
                  <a:pt x="3161339" y="40824"/>
                  <a:pt x="3288915" y="10842"/>
                  <a:pt x="3430711" y="2419"/>
                </a:cubicBezTo>
                <a:cubicBezTo>
                  <a:pt x="3476230" y="-289"/>
                  <a:pt x="3521736" y="-694"/>
                  <a:pt x="3566391" y="1060"/>
                </a:cubicBezTo>
                <a:close/>
              </a:path>
            </a:pathLst>
          </a:custGeom>
          <a:ln w="28575">
            <a:solidFill>
              <a:srgbClr val="EC383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863868" y="989946"/>
            <a:ext cx="460094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much are the _____?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They’re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24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orizontal Scroll 7"/>
          <p:cNvSpPr/>
          <p:nvPr/>
        </p:nvSpPr>
        <p:spPr>
          <a:xfrm>
            <a:off x="1218204" y="843384"/>
            <a:ext cx="4984955" cy="2844310"/>
          </a:xfrm>
          <a:prstGeom prst="horizontalScroll">
            <a:avLst>
              <a:gd name="adj" fmla="val 4733"/>
            </a:avLst>
          </a:prstGeom>
          <a:ln>
            <a:solidFill>
              <a:srgbClr val="EC383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Horizontal Scroll 8"/>
          <p:cNvSpPr/>
          <p:nvPr/>
        </p:nvSpPr>
        <p:spPr>
          <a:xfrm>
            <a:off x="6393693" y="843384"/>
            <a:ext cx="4984955" cy="2844310"/>
          </a:xfrm>
          <a:prstGeom prst="horizontalScroll">
            <a:avLst>
              <a:gd name="adj" fmla="val 4733"/>
            </a:avLst>
          </a:prstGeom>
          <a:ln>
            <a:solidFill>
              <a:srgbClr val="EC383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orizontal Scroll 9"/>
          <p:cNvSpPr/>
          <p:nvPr/>
        </p:nvSpPr>
        <p:spPr>
          <a:xfrm>
            <a:off x="1218204" y="3687694"/>
            <a:ext cx="4984955" cy="2844310"/>
          </a:xfrm>
          <a:prstGeom prst="horizontalScroll">
            <a:avLst>
              <a:gd name="adj" fmla="val 4733"/>
            </a:avLst>
          </a:prstGeom>
          <a:ln>
            <a:solidFill>
              <a:srgbClr val="EC383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orizontal Scroll 10"/>
          <p:cNvSpPr/>
          <p:nvPr/>
        </p:nvSpPr>
        <p:spPr>
          <a:xfrm>
            <a:off x="6393693" y="3687694"/>
            <a:ext cx="4984955" cy="2844310"/>
          </a:xfrm>
          <a:prstGeom prst="horizontalScroll">
            <a:avLst>
              <a:gd name="adj" fmla="val 4733"/>
            </a:avLst>
          </a:prstGeom>
          <a:ln>
            <a:solidFill>
              <a:srgbClr val="EC383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53279" y="469695"/>
            <a:ext cx="44903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Helvetica Neue"/>
              </a:rPr>
              <a:t>4. Listen and write the </a:t>
            </a:r>
            <a:r>
              <a:rPr lang="en-US" sz="2400" b="1" dirty="0">
                <a:solidFill>
                  <a:srgbClr val="C00000"/>
                </a:solidFill>
                <a:latin typeface="Helvetica Neue"/>
              </a:rPr>
              <a:t>prices</a:t>
            </a:r>
            <a:r>
              <a:rPr lang="en-US" sz="2400" b="1" dirty="0">
                <a:latin typeface="Helvetica Neue"/>
              </a:rPr>
              <a:t>.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2442" t="18510" r="10837" b="25574"/>
          <a:stretch/>
        </p:blipFill>
        <p:spPr>
          <a:xfrm>
            <a:off x="1530452" y="1455293"/>
            <a:ext cx="2387486" cy="1620492"/>
          </a:xfrm>
          <a:prstGeom prst="rect">
            <a:avLst/>
          </a:prstGeom>
          <a:effectLst>
            <a:glow rad="25400">
              <a:srgbClr val="8E78CA"/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0452" y="4340763"/>
            <a:ext cx="2117520" cy="16502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611215">
            <a:off x="6842563" y="1057487"/>
            <a:ext cx="1882997" cy="25792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8867" y="3762333"/>
            <a:ext cx="1628886" cy="268195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230186" y="1836422"/>
            <a:ext cx="166423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90.0000</a:t>
            </a:r>
          </a:p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092554" y="1795536"/>
            <a:ext cx="166423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73.0000</a:t>
            </a:r>
          </a:p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230186" y="4693173"/>
            <a:ext cx="166423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80.0000</a:t>
            </a:r>
          </a:p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024107" y="4591949"/>
            <a:ext cx="166423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95.0000</a:t>
            </a:r>
          </a:p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dong</a:t>
            </a:r>
          </a:p>
        </p:txBody>
      </p:sp>
      <p:sp>
        <p:nvSpPr>
          <p:cNvPr id="18" name="8-Point Star 17"/>
          <p:cNvSpPr/>
          <p:nvPr/>
        </p:nvSpPr>
        <p:spPr>
          <a:xfrm>
            <a:off x="1339918" y="1006346"/>
            <a:ext cx="640080" cy="640080"/>
          </a:xfrm>
          <a:prstGeom prst="star8">
            <a:avLst/>
          </a:prstGeom>
          <a:ln>
            <a:solidFill>
              <a:schemeClr val="bg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9" name="8-Point Star 18"/>
          <p:cNvSpPr/>
          <p:nvPr/>
        </p:nvSpPr>
        <p:spPr>
          <a:xfrm>
            <a:off x="6515406" y="1006346"/>
            <a:ext cx="640080" cy="640080"/>
          </a:xfrm>
          <a:prstGeom prst="star8">
            <a:avLst/>
          </a:prstGeom>
          <a:ln>
            <a:solidFill>
              <a:schemeClr val="bg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0" name="8-Point Star 19"/>
          <p:cNvSpPr/>
          <p:nvPr/>
        </p:nvSpPr>
        <p:spPr>
          <a:xfrm>
            <a:off x="1339918" y="3821668"/>
            <a:ext cx="640080" cy="640080"/>
          </a:xfrm>
          <a:prstGeom prst="star8">
            <a:avLst/>
          </a:prstGeom>
          <a:ln>
            <a:solidFill>
              <a:schemeClr val="bg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1" name="8-Point Star 20"/>
          <p:cNvSpPr/>
          <p:nvPr/>
        </p:nvSpPr>
        <p:spPr>
          <a:xfrm>
            <a:off x="6515406" y="3821668"/>
            <a:ext cx="640080" cy="640080"/>
          </a:xfrm>
          <a:prstGeom prst="star8">
            <a:avLst/>
          </a:prstGeom>
          <a:ln>
            <a:solidFill>
              <a:schemeClr val="bg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4</a:t>
            </a:r>
          </a:p>
        </p:txBody>
      </p:sp>
      <p:pic>
        <p:nvPicPr>
          <p:cNvPr id="26" name="soundMsPham"/>
          <p:cNvPicPr>
            <a:picLocks noChangeAspect="1"/>
          </p:cNvPicPr>
          <p:nvPr/>
        </p:nvPicPr>
        <p:blipFill rotWithShape="1">
          <a:blip r:embed="rId7"/>
          <a:srcRect l="14414" t="15022" r="14612" b="15187"/>
          <a:stretch/>
        </p:blipFill>
        <p:spPr>
          <a:xfrm>
            <a:off x="5124746" y="526530"/>
            <a:ext cx="365759" cy="3657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18860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2 - Unit 17 How much is the T-shirt- - Lesson 2 - 4 Listen and write the prices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513015" y="466842"/>
            <a:ext cx="31197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Helvetica Neue"/>
              </a:rPr>
              <a:t>5. Look and write</a:t>
            </a:r>
            <a:endParaRPr lang="en-US" sz="2800" dirty="0"/>
          </a:p>
        </p:txBody>
      </p:sp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3594302" y="1285813"/>
            <a:ext cx="7796547" cy="4739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800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Helvetica Neue"/>
              </a:rPr>
              <a:t>The pair of </a:t>
            </a:r>
            <a:r>
              <a:rPr kumimoji="0" lang="en-US" altLang="en-US" sz="280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Helvetica Neue"/>
              </a:rPr>
              <a:t> </a:t>
            </a:r>
            <a:r>
              <a:rPr kumimoji="0" lang="en-US" altLang="en-US" sz="2800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Helvetica Neue"/>
              </a:rPr>
              <a:t>________________</a:t>
            </a:r>
            <a:r>
              <a:rPr kumimoji="0" lang="en-US" altLang="en-US" sz="2800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Helvetica Neue"/>
              </a:rPr>
              <a:t> </a:t>
            </a:r>
            <a:r>
              <a:rPr kumimoji="0" lang="en-US" altLang="en-US" sz="2800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Helvetica Neue"/>
              </a:rPr>
              <a:t>is</a:t>
            </a:r>
            <a:r>
              <a:rPr kumimoji="0" lang="en-US" altLang="en-US" sz="2800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Helvetica Neue"/>
              </a:rPr>
              <a:t> </a:t>
            </a:r>
            <a:r>
              <a:rPr kumimoji="0" lang="en-US" altLang="en-US" sz="2800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Helvetica Neue"/>
              </a:rPr>
              <a:t>________________________________.</a:t>
            </a: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endParaRPr kumimoji="0" lang="en-US" altLang="en-US" sz="2800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Helvetica Neu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Helvetica Neue"/>
              </a:rPr>
              <a:t>The pair of _____________ is</a:t>
            </a:r>
            <a:r>
              <a:rPr kumimoji="0" lang="en-US" altLang="en-US" sz="2800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Helvetica Neue"/>
              </a:rPr>
              <a:t> _</a:t>
            </a:r>
            <a:r>
              <a:rPr kumimoji="0" lang="en-US" altLang="en-US" sz="2800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Helvetica Neue"/>
              </a:rPr>
              <a:t>__________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dirty="0">
                <a:solidFill>
                  <a:srgbClr val="002060"/>
                </a:solidFill>
                <a:latin typeface="Helvetica Neue"/>
              </a:rPr>
              <a:t>__________________________</a:t>
            </a:r>
            <a:r>
              <a:rPr kumimoji="0" lang="en-US" altLang="en-US" sz="2800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Helvetica Neue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Helvetica Neu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Helvetica Neue"/>
              </a:rPr>
              <a:t>_______________________________________________________________________.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Helvetica Neu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Helvetica Neue"/>
              </a:rPr>
              <a:t>__________________________________________________________________.</a:t>
            </a:r>
            <a:endParaRPr kumimoji="0" lang="en-US" altLang="en-US" sz="2800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Helvetica Neue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080506" y="1063257"/>
            <a:ext cx="2142012" cy="5139690"/>
            <a:chOff x="1004305" y="1278574"/>
            <a:chExt cx="5572125" cy="13370137"/>
          </a:xfrm>
        </p:grpSpPr>
        <p:pic>
          <p:nvPicPr>
            <p:cNvPr id="2055" name="Picture 7" descr="https://s.sachmem.vn/public/images/TA4T2SHS/U17-L2-5-1-csgomkawrvmrphdw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440"/>
            <a:stretch/>
          </p:blipFill>
          <p:spPr bwMode="auto">
            <a:xfrm>
              <a:off x="1004305" y="1278574"/>
              <a:ext cx="5572125" cy="3087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7" name="Picture 9" descr="https://s.sachmem.vn/public/images/TA4T2SHS/U17-L2-5-2-geyqgptmspysfyyq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417"/>
            <a:stretch/>
          </p:blipFill>
          <p:spPr bwMode="auto">
            <a:xfrm>
              <a:off x="1004305" y="4687038"/>
              <a:ext cx="5572125" cy="312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 descr="https://s.sachmem.vn/public/images/TA4T2SHS/U17-L2-5-3-epfcgqqwouhcrqxa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816"/>
            <a:stretch/>
          </p:blipFill>
          <p:spPr bwMode="auto">
            <a:xfrm>
              <a:off x="1004305" y="8095508"/>
              <a:ext cx="5572125" cy="3109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9" name="Picture 11" descr="https://s.sachmem.vn/public/images/TA4T2SHS/U17-L2-5-4-wurdoymchmklqtcr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793"/>
            <a:stretch/>
          </p:blipFill>
          <p:spPr bwMode="auto">
            <a:xfrm>
              <a:off x="1004305" y="11503977"/>
              <a:ext cx="5572125" cy="3144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Rectangle 20"/>
          <p:cNvSpPr/>
          <p:nvPr/>
        </p:nvSpPr>
        <p:spPr>
          <a:xfrm>
            <a:off x="3652503" y="1708338"/>
            <a:ext cx="60960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i="1" dirty="0">
                <a:solidFill>
                  <a:srgbClr val="C00000"/>
                </a:solidFill>
                <a:latin typeface="Helvetica Neue"/>
              </a:rPr>
              <a:t>ninety-five thousand dong</a:t>
            </a:r>
            <a:endParaRPr lang="en-US" sz="2800" i="1" dirty="0">
              <a:solidFill>
                <a:srgbClr val="C00000"/>
              </a:solidFill>
              <a:latin typeface="Helvetica Neue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810646" y="1232269"/>
            <a:ext cx="3337379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i="1" dirty="0">
                <a:solidFill>
                  <a:srgbClr val="C00000"/>
                </a:solidFill>
                <a:latin typeface="Helvetica Neue"/>
              </a:rPr>
              <a:t>yellow trousers</a:t>
            </a:r>
            <a:endParaRPr lang="en-US" sz="2800" i="1" dirty="0">
              <a:solidFill>
                <a:srgbClr val="C00000"/>
              </a:solidFill>
              <a:latin typeface="Helvetica Neue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741760" y="2527509"/>
            <a:ext cx="30480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C00000"/>
                </a:solidFill>
                <a:latin typeface="Helvetica Neue"/>
              </a:rPr>
              <a:t>brown sandals</a:t>
            </a:r>
            <a:endParaRPr lang="en-US" sz="2800" dirty="0">
              <a:solidFill>
                <a:srgbClr val="C00000"/>
              </a:solidFill>
              <a:latin typeface="Helvetica Neue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669392" y="2977783"/>
            <a:ext cx="3527879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C00000"/>
                </a:solidFill>
                <a:latin typeface="Helvetica Neue"/>
              </a:rPr>
              <a:t>thousand dong</a:t>
            </a:r>
            <a:endParaRPr lang="en-US" sz="2800" dirty="0">
              <a:solidFill>
                <a:srgbClr val="C00000"/>
              </a:solidFill>
              <a:latin typeface="Helvetica Neue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9020067" y="2528762"/>
            <a:ext cx="2878018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C00000"/>
                </a:solidFill>
                <a:latin typeface="Helvetica Neue"/>
              </a:rPr>
              <a:t>seventy-two</a:t>
            </a:r>
            <a:endParaRPr lang="en-US" sz="2800" dirty="0">
              <a:solidFill>
                <a:srgbClr val="C00000"/>
              </a:solidFill>
              <a:latin typeface="Helvetica Neue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671888" y="3873059"/>
            <a:ext cx="7777162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C00000"/>
                </a:solidFill>
                <a:latin typeface="Helvetica Neue"/>
              </a:rPr>
              <a:t>The pair of blue jeans is eighty-eight thousand dong</a:t>
            </a:r>
            <a:endParaRPr lang="en-US" sz="2800" dirty="0">
              <a:solidFill>
                <a:srgbClr val="C00000"/>
              </a:solidFill>
              <a:latin typeface="Helvetica Neue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669392" y="5085659"/>
            <a:ext cx="7474858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C00000"/>
                </a:solidFill>
                <a:latin typeface="Helvetica Neue"/>
              </a:rPr>
              <a:t>The pair of black and white shoes is eighty thousand dong</a:t>
            </a:r>
            <a:endParaRPr lang="en-US" sz="2800" dirty="0">
              <a:solidFill>
                <a:srgbClr val="C00000"/>
              </a:solidFill>
              <a:latin typeface="Helvetica Neue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39122" y="466842"/>
            <a:ext cx="65069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dirty="0">
                <a:solidFill>
                  <a:srgbClr val="7030A0"/>
                </a:solidFill>
                <a:latin typeface="Helvetica Neue"/>
              </a:rPr>
              <a:t>The pair </a:t>
            </a:r>
            <a:r>
              <a:rPr lang="en-US" altLang="en-US" sz="2400" dirty="0" smtClean="0">
                <a:solidFill>
                  <a:srgbClr val="7030A0"/>
                </a:solidFill>
                <a:latin typeface="Helvetica Neue"/>
              </a:rPr>
              <a:t>of yellow trousers = </a:t>
            </a:r>
            <a:r>
              <a:rPr lang="en-US" altLang="en-US" sz="2400" dirty="0" err="1" smtClean="0">
                <a:solidFill>
                  <a:srgbClr val="7030A0"/>
                </a:solidFill>
                <a:latin typeface="Helvetica Neue"/>
              </a:rPr>
              <a:t>chiếc</a:t>
            </a:r>
            <a:r>
              <a:rPr lang="en-US" altLang="en-US" sz="2400" dirty="0" smtClean="0">
                <a:solidFill>
                  <a:srgbClr val="7030A0"/>
                </a:solidFill>
                <a:latin typeface="Helvetica Neue"/>
              </a:rPr>
              <a:t> </a:t>
            </a:r>
            <a:r>
              <a:rPr lang="en-US" altLang="en-US" sz="2400" dirty="0" err="1" smtClean="0">
                <a:solidFill>
                  <a:srgbClr val="7030A0"/>
                </a:solidFill>
                <a:latin typeface="Helvetica Neue"/>
              </a:rPr>
              <a:t>quần</a:t>
            </a:r>
            <a:r>
              <a:rPr lang="en-US" altLang="en-US" sz="2400" dirty="0" smtClean="0">
                <a:solidFill>
                  <a:srgbClr val="7030A0"/>
                </a:solidFill>
                <a:latin typeface="Helvetica Neue"/>
              </a:rPr>
              <a:t> (</a:t>
            </a:r>
            <a:r>
              <a:rPr lang="en-US" altLang="en-US" sz="2400" dirty="0" err="1" smtClean="0">
                <a:solidFill>
                  <a:srgbClr val="7030A0"/>
                </a:solidFill>
                <a:latin typeface="Helvetica Neue"/>
              </a:rPr>
              <a:t>số</a:t>
            </a:r>
            <a:r>
              <a:rPr lang="en-US" altLang="en-US" sz="2400" dirty="0" smtClean="0">
                <a:solidFill>
                  <a:srgbClr val="7030A0"/>
                </a:solidFill>
                <a:latin typeface="Helvetica Neue"/>
              </a:rPr>
              <a:t> </a:t>
            </a:r>
            <a:r>
              <a:rPr lang="en-US" altLang="en-US" sz="2400" dirty="0" err="1" smtClean="0">
                <a:solidFill>
                  <a:srgbClr val="7030A0"/>
                </a:solidFill>
                <a:latin typeface="Helvetica Neue"/>
              </a:rPr>
              <a:t>ít</a:t>
            </a:r>
            <a:r>
              <a:rPr lang="en-US" altLang="en-US" sz="2400" dirty="0" smtClean="0">
                <a:solidFill>
                  <a:srgbClr val="7030A0"/>
                </a:solidFill>
                <a:latin typeface="Helvetica Neue"/>
              </a:rPr>
              <a:t>)</a:t>
            </a:r>
            <a:endParaRPr lang="en-US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671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3" grpId="0"/>
      <p:bldP spid="34" grpId="0"/>
      <p:bldP spid="23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1687" y="501134"/>
            <a:ext cx="15087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6. Let's sing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2811" t="13541" r="13397" b="20052"/>
          <a:stretch/>
        </p:blipFill>
        <p:spPr>
          <a:xfrm>
            <a:off x="918882" y="870466"/>
            <a:ext cx="10354236" cy="5391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9920" y="978932"/>
            <a:ext cx="492557" cy="506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9645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5s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8703</TotalTime>
  <Words>162</Words>
  <Application>Microsoft Office PowerPoint</Application>
  <PresentationFormat>Custom</PresentationFormat>
  <Paragraphs>67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Arial</vt:lpstr>
      <vt:lpstr>Arial Black</vt:lpstr>
      <vt:lpstr>Harrington</vt:lpstr>
      <vt:lpstr>Bernard MT Condensed</vt:lpstr>
      <vt:lpstr>Calibri</vt:lpstr>
      <vt:lpstr>Helvetica Neue</vt:lpstr>
      <vt:lpstr>黑体</vt:lpstr>
      <vt:lpstr>Century Gothic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CMC</cp:lastModifiedBy>
  <cp:revision>1318</cp:revision>
  <dcterms:created xsi:type="dcterms:W3CDTF">2020-06-19T02:08:48Z</dcterms:created>
  <dcterms:modified xsi:type="dcterms:W3CDTF">2023-03-31T13:04:55Z</dcterms:modified>
</cp:coreProperties>
</file>